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935990" y="5251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466975" y="2437130"/>
            <a:ext cx="6906895" cy="255333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3122063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0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4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A&amp;F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1541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9888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dirty="0" sz="36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26224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36474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dirty="0" sz="24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39991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15417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15417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TECNO CK6</dc:creator>
  <cp:lastModifiedBy>Kishore Kumar A</cp:lastModifiedBy>
  <dcterms:created xsi:type="dcterms:W3CDTF">2023-03-13T23:49:00Z</dcterms:created>
  <dcterms:modified xsi:type="dcterms:W3CDTF">2024-08-30T14:55:28Z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a27544dd43b1469c892b7e87bef0da83</vt:lpwstr>
  </property>
  <property fmtid="{D5CDD505-2E9C-101B-9397-08002B2CF9AE}" pid="3" name="KSOProductBuildVer">
    <vt:lpwstr>1033-12.2.0.17545</vt:lpwstr>
  </property>
</Properties>
</file>