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9144000" cy="51435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n"/>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n"/>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22e92c6931d90a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f22e92c6931d90a_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1F2F6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1F2F62"/>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1F2F6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39075" y="123825"/>
            <a:ext cx="1143000" cy="342900"/>
          </a:xfrm>
          <a:prstGeom prst="rect">
            <a:avLst/>
          </a:prstGeom>
        </p:spPr>
      </p:pic>
      <p:sp>
        <p:nvSpPr>
          <p:cNvPr id="17" name="bg object 17"/>
          <p:cNvSpPr/>
          <p:nvPr/>
        </p:nvSpPr>
        <p:spPr>
          <a:xfrm>
            <a:off x="7591425" y="85725"/>
            <a:ext cx="171450" cy="409575"/>
          </a:xfrm>
          <a:custGeom>
            <a:avLst/>
            <a:gdLst/>
            <a:ahLst/>
            <a:cxnLst/>
            <a:rect l="l" t="t" r="r" b="b"/>
            <a:pathLst>
              <a:path w="171450" h="409575">
                <a:moveTo>
                  <a:pt x="171450" y="0"/>
                </a:moveTo>
                <a:lnTo>
                  <a:pt x="0" y="0"/>
                </a:lnTo>
                <a:lnTo>
                  <a:pt x="0" y="409575"/>
                </a:lnTo>
                <a:lnTo>
                  <a:pt x="171450" y="409575"/>
                </a:lnTo>
                <a:lnTo>
                  <a:pt x="171450" y="0"/>
                </a:lnTo>
                <a:close/>
              </a:path>
            </a:pathLst>
          </a:custGeom>
          <a:solidFill>
            <a:srgbClr val="84170E"/>
          </a:solidFill>
        </p:spPr>
        <p:txBody>
          <a:bodyPr wrap="square" lIns="0" tIns="0" rIns="0" bIns="0" rtlCol="0"/>
          <a:lstStyle/>
          <a:p>
            <a:endParaRPr/>
          </a:p>
        </p:txBody>
      </p:sp>
      <p:sp>
        <p:nvSpPr>
          <p:cNvPr id="18" name="bg object 18"/>
          <p:cNvSpPr/>
          <p:nvPr/>
        </p:nvSpPr>
        <p:spPr>
          <a:xfrm>
            <a:off x="7439025" y="85725"/>
            <a:ext cx="104775" cy="409575"/>
          </a:xfrm>
          <a:custGeom>
            <a:avLst/>
            <a:gdLst/>
            <a:ahLst/>
            <a:cxnLst/>
            <a:rect l="l" t="t" r="r" b="b"/>
            <a:pathLst>
              <a:path w="104775" h="409575">
                <a:moveTo>
                  <a:pt x="104775" y="0"/>
                </a:moveTo>
                <a:lnTo>
                  <a:pt x="0" y="0"/>
                </a:lnTo>
                <a:lnTo>
                  <a:pt x="0" y="409575"/>
                </a:lnTo>
                <a:lnTo>
                  <a:pt x="104775" y="409575"/>
                </a:lnTo>
                <a:lnTo>
                  <a:pt x="104775" y="0"/>
                </a:lnTo>
                <a:close/>
              </a:path>
            </a:pathLst>
          </a:custGeom>
          <a:solidFill>
            <a:srgbClr val="1F3062"/>
          </a:solidFill>
        </p:spPr>
        <p:txBody>
          <a:bodyPr wrap="square" lIns="0" tIns="0" rIns="0" bIns="0" rtlCol="0"/>
          <a:lstStyle/>
          <a:p>
            <a:endParaRPr/>
          </a:p>
        </p:txBody>
      </p:sp>
      <p:sp>
        <p:nvSpPr>
          <p:cNvPr id="19" name="bg object 19"/>
          <p:cNvSpPr/>
          <p:nvPr/>
        </p:nvSpPr>
        <p:spPr>
          <a:xfrm>
            <a:off x="0" y="5086350"/>
            <a:ext cx="9144000" cy="57150"/>
          </a:xfrm>
          <a:custGeom>
            <a:avLst/>
            <a:gdLst/>
            <a:ahLst/>
            <a:cxnLst/>
            <a:rect l="l" t="t" r="r" b="b"/>
            <a:pathLst>
              <a:path w="9144000" h="57150">
                <a:moveTo>
                  <a:pt x="9144000" y="0"/>
                </a:moveTo>
                <a:lnTo>
                  <a:pt x="0" y="0"/>
                </a:lnTo>
                <a:lnTo>
                  <a:pt x="0" y="57147"/>
                </a:lnTo>
                <a:lnTo>
                  <a:pt x="9144000" y="57147"/>
                </a:lnTo>
                <a:lnTo>
                  <a:pt x="9144000" y="0"/>
                </a:lnTo>
                <a:close/>
              </a:path>
            </a:pathLst>
          </a:custGeom>
          <a:solidFill>
            <a:srgbClr val="1F3062"/>
          </a:solidFill>
        </p:spPr>
        <p:txBody>
          <a:bodyPr wrap="square" lIns="0" tIns="0" rIns="0" bIns="0" rtlCol="0"/>
          <a:lstStyle/>
          <a:p>
            <a:endParaRPr/>
          </a:p>
        </p:txBody>
      </p:sp>
      <p:sp>
        <p:nvSpPr>
          <p:cNvPr id="20" name="bg object 20"/>
          <p:cNvSpPr/>
          <p:nvPr/>
        </p:nvSpPr>
        <p:spPr>
          <a:xfrm>
            <a:off x="9525" y="95250"/>
            <a:ext cx="7286625" cy="409575"/>
          </a:xfrm>
          <a:custGeom>
            <a:avLst/>
            <a:gdLst/>
            <a:ahLst/>
            <a:cxnLst/>
            <a:rect l="l" t="t" r="r" b="b"/>
            <a:pathLst>
              <a:path w="7286625" h="409575">
                <a:moveTo>
                  <a:pt x="7286625" y="0"/>
                </a:moveTo>
                <a:lnTo>
                  <a:pt x="0" y="0"/>
                </a:lnTo>
                <a:lnTo>
                  <a:pt x="0" y="409575"/>
                </a:lnTo>
                <a:lnTo>
                  <a:pt x="7286625" y="409575"/>
                </a:lnTo>
                <a:lnTo>
                  <a:pt x="7286625" y="0"/>
                </a:lnTo>
                <a:close/>
              </a:path>
            </a:pathLst>
          </a:custGeom>
          <a:solidFill>
            <a:srgbClr val="1F3062"/>
          </a:solidFill>
        </p:spPr>
        <p:txBody>
          <a:bodyPr wrap="square" lIns="0" tIns="0" rIns="0" bIns="0" rtlCol="0"/>
          <a:lstStyle/>
          <a:p>
            <a:endParaRPr/>
          </a:p>
        </p:txBody>
      </p:sp>
      <p:sp>
        <p:nvSpPr>
          <p:cNvPr id="21" name="bg object 21"/>
          <p:cNvSpPr/>
          <p:nvPr/>
        </p:nvSpPr>
        <p:spPr>
          <a:xfrm>
            <a:off x="14287" y="100076"/>
            <a:ext cx="7286625" cy="409575"/>
          </a:xfrm>
          <a:custGeom>
            <a:avLst/>
            <a:gdLst/>
            <a:ahLst/>
            <a:cxnLst/>
            <a:rect l="l" t="t" r="r" b="b"/>
            <a:pathLst>
              <a:path w="7286625" h="409575">
                <a:moveTo>
                  <a:pt x="0" y="409575"/>
                </a:moveTo>
                <a:lnTo>
                  <a:pt x="7286625" y="409575"/>
                </a:lnTo>
                <a:lnTo>
                  <a:pt x="7286625" y="0"/>
                </a:lnTo>
                <a:lnTo>
                  <a:pt x="0" y="0"/>
                </a:lnTo>
                <a:lnTo>
                  <a:pt x="0" y="409575"/>
                </a:lnTo>
                <a:close/>
              </a:path>
            </a:pathLst>
          </a:custGeom>
          <a:ln w="25400">
            <a:solidFill>
              <a:srgbClr val="1F3062"/>
            </a:solidFill>
          </a:ln>
        </p:spPr>
        <p:txBody>
          <a:bodyPr wrap="square" lIns="0" tIns="0" rIns="0" bIns="0" rtlCol="0"/>
          <a:lstStyle/>
          <a:p>
            <a:endParaRPr/>
          </a:p>
        </p:txBody>
      </p:sp>
      <p:sp>
        <p:nvSpPr>
          <p:cNvPr id="2" name="Holder 2"/>
          <p:cNvSpPr>
            <a:spLocks noGrp="1"/>
          </p:cNvSpPr>
          <p:nvPr>
            <p:ph type="title"/>
          </p:nvPr>
        </p:nvSpPr>
        <p:spPr>
          <a:xfrm>
            <a:off x="2396236" y="1069593"/>
            <a:ext cx="4351527" cy="335280"/>
          </a:xfrm>
          <a:prstGeom prst="rect">
            <a:avLst/>
          </a:prstGeom>
        </p:spPr>
        <p:txBody>
          <a:bodyPr wrap="square" lIns="0" tIns="0" rIns="0" bIns="0">
            <a:spAutoFit/>
          </a:bodyPr>
          <a:lstStyle>
            <a:lvl1pPr>
              <a:defRPr sz="2000" b="1" i="0">
                <a:solidFill>
                  <a:srgbClr val="1F2F62"/>
                </a:solidFill>
                <a:latin typeface="Arial"/>
                <a:cs typeface="Arial"/>
              </a:defRPr>
            </a:lvl1pPr>
          </a:lstStyle>
          <a:p>
            <a:endParaRPr/>
          </a:p>
        </p:txBody>
      </p:sp>
      <p:sp>
        <p:nvSpPr>
          <p:cNvPr id="3" name="Holder 3"/>
          <p:cNvSpPr>
            <a:spLocks noGrp="1"/>
          </p:cNvSpPr>
          <p:nvPr>
            <p:ph type="body" idx="1"/>
          </p:nvPr>
        </p:nvSpPr>
        <p:spPr>
          <a:xfrm>
            <a:off x="534034" y="829373"/>
            <a:ext cx="8075930" cy="34874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 name="Shape 24"/>
        <p:cNvGrpSpPr/>
        <p:nvPr/>
      </p:nvGrpSpPr>
      <p:grpSpPr>
        <a:xfrm>
          <a:off x="0" y="0"/>
          <a:ext cx="0" cy="0"/>
          <a:chOff x="0" y="0"/>
          <a:chExt cx="0" cy="0"/>
        </a:xfrm>
      </p:grpSpPr>
      <p:grpSp>
        <p:nvGrpSpPr>
          <p:cNvPr id="25" name="Google Shape;25;p1"/>
          <p:cNvGrpSpPr/>
          <p:nvPr/>
        </p:nvGrpSpPr>
        <p:grpSpPr>
          <a:xfrm>
            <a:off x="0" y="57150"/>
            <a:ext cx="9144000" cy="5143500"/>
            <a:chOff x="0" y="0"/>
            <a:chExt cx="9144000" cy="5143500"/>
          </a:xfrm>
        </p:grpSpPr>
        <p:pic>
          <p:nvPicPr>
            <p:cNvPr id="26" name="Google Shape;26;p1"/>
            <p:cNvPicPr preferRelativeResize="0"/>
            <p:nvPr/>
          </p:nvPicPr>
          <p:blipFill/>
          <p:spPr>
            <a:xfrm>
              <a:off x="0" y="0"/>
              <a:ext cx="9144000" cy="5143500"/>
            </a:xfrm>
            <a:prstGeom prst="rect">
              <a:avLst/>
            </a:prstGeom>
            <a:noFill/>
            <a:ln>
              <a:noFill/>
            </a:ln>
          </p:spPr>
        </p:pic>
        <p:sp>
          <p:nvSpPr>
            <p:cNvPr id="27" name="Google Shape;27;p1"/>
            <p:cNvSpPr/>
            <p:nvPr/>
          </p:nvSpPr>
          <p:spPr>
            <a:xfrm>
              <a:off x="1876424" y="733425"/>
              <a:ext cx="6296025" cy="3962400"/>
            </a:xfrm>
            <a:custGeom>
              <a:rect b="b" l="l" r="r" t="t"/>
              <a:pathLst>
                <a:path extrusionOk="0" h="3962400" w="6296025">
                  <a:moveTo>
                    <a:pt x="6296025" y="0"/>
                  </a:moveTo>
                  <a:lnTo>
                    <a:pt x="0" y="0"/>
                  </a:lnTo>
                  <a:lnTo>
                    <a:pt x="0" y="3962400"/>
                  </a:lnTo>
                  <a:lnTo>
                    <a:pt x="6296025" y="3962400"/>
                  </a:lnTo>
                  <a:lnTo>
                    <a:pt x="6296025" y="0"/>
                  </a:lnTo>
                  <a:close/>
                </a:path>
              </a:pathLst>
            </a:custGeom>
            <a:solidFill>
              <a:srgbClr val="1F2F6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1"/>
            <p:cNvSpPr/>
            <p:nvPr/>
          </p:nvSpPr>
          <p:spPr>
            <a:xfrm>
              <a:off x="1881251" y="738187"/>
              <a:ext cx="6296025" cy="3962400"/>
            </a:xfrm>
            <a:custGeom>
              <a:rect b="b" l="l" r="r" t="t"/>
              <a:pathLst>
                <a:path extrusionOk="0" h="3962400" w="6296025">
                  <a:moveTo>
                    <a:pt x="0" y="3962400"/>
                  </a:moveTo>
                  <a:lnTo>
                    <a:pt x="6296025" y="3962400"/>
                  </a:lnTo>
                  <a:lnTo>
                    <a:pt x="6296025" y="0"/>
                  </a:lnTo>
                  <a:lnTo>
                    <a:pt x="0" y="0"/>
                  </a:lnTo>
                  <a:lnTo>
                    <a:pt x="0" y="3962400"/>
                  </a:lnTo>
                  <a:close/>
                </a:path>
              </a:pathLst>
            </a:custGeom>
            <a:noFill/>
            <a:ln cap="flat" cmpd="sng" w="25400">
              <a:solidFill>
                <a:srgbClr val="1F2F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 name="Google Shape;29;p1"/>
            <p:cNvPicPr preferRelativeResize="0"/>
            <p:nvPr/>
          </p:nvPicPr>
          <p:blipFill rotWithShape="1">
            <a:blip r:embed="rId2">
              <a:alphaModFix/>
            </a:blip>
            <a:srcRect b="0" l="0" r="0" t="0"/>
            <a:stretch/>
          </p:blipFill>
          <p:spPr>
            <a:xfrm>
              <a:off x="285749" y="400050"/>
              <a:ext cx="8391524" cy="4695822"/>
            </a:xfrm>
            <a:prstGeom prst="rect">
              <a:avLst/>
            </a:prstGeom>
            <a:noFill/>
            <a:ln>
              <a:noFill/>
            </a:ln>
          </p:spPr>
        </p:pic>
        <p:sp>
          <p:nvSpPr>
            <p:cNvPr id="30" name="Google Shape;30;p1"/>
            <p:cNvSpPr/>
            <p:nvPr/>
          </p:nvSpPr>
          <p:spPr>
            <a:xfrm>
              <a:off x="990600" y="1019175"/>
              <a:ext cx="6981825" cy="3457575"/>
            </a:xfrm>
            <a:custGeom>
              <a:rect b="b" l="l" r="r" t="t"/>
              <a:pathLst>
                <a:path extrusionOk="0" h="3457575" w="6981825">
                  <a:moveTo>
                    <a:pt x="6981825" y="0"/>
                  </a:moveTo>
                  <a:lnTo>
                    <a:pt x="0" y="0"/>
                  </a:lnTo>
                  <a:lnTo>
                    <a:pt x="0" y="3457575"/>
                  </a:lnTo>
                  <a:lnTo>
                    <a:pt x="6981825" y="3457575"/>
                  </a:lnTo>
                  <a:lnTo>
                    <a:pt x="698182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p1"/>
            <p:cNvSpPr/>
            <p:nvPr/>
          </p:nvSpPr>
          <p:spPr>
            <a:xfrm>
              <a:off x="995362" y="1023937"/>
              <a:ext cx="6981825" cy="3457575"/>
            </a:xfrm>
            <a:custGeom>
              <a:rect b="b" l="l" r="r" t="t"/>
              <a:pathLst>
                <a:path extrusionOk="0" h="3457575" w="6981825">
                  <a:moveTo>
                    <a:pt x="0" y="3457575"/>
                  </a:moveTo>
                  <a:lnTo>
                    <a:pt x="6981825" y="3457575"/>
                  </a:lnTo>
                  <a:lnTo>
                    <a:pt x="6981825" y="0"/>
                  </a:lnTo>
                  <a:lnTo>
                    <a:pt x="0" y="0"/>
                  </a:lnTo>
                  <a:lnTo>
                    <a:pt x="0" y="3457575"/>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2495549" y="2800350"/>
              <a:ext cx="57150" cy="447675"/>
            </a:xfrm>
            <a:custGeom>
              <a:rect b="b" l="l" r="r" t="t"/>
              <a:pathLst>
                <a:path extrusionOk="0" h="447675" w="57150">
                  <a:moveTo>
                    <a:pt x="57150" y="0"/>
                  </a:moveTo>
                  <a:lnTo>
                    <a:pt x="0" y="0"/>
                  </a:lnTo>
                  <a:lnTo>
                    <a:pt x="0" y="447675"/>
                  </a:lnTo>
                  <a:lnTo>
                    <a:pt x="57150" y="447675"/>
                  </a:lnTo>
                  <a:lnTo>
                    <a:pt x="57150" y="0"/>
                  </a:lnTo>
                  <a:close/>
                </a:path>
              </a:pathLst>
            </a:custGeom>
            <a:solidFill>
              <a:srgbClr val="FFE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p:nvPr/>
          </p:nvSpPr>
          <p:spPr>
            <a:xfrm>
              <a:off x="2500376" y="2805176"/>
              <a:ext cx="57150" cy="447675"/>
            </a:xfrm>
            <a:custGeom>
              <a:rect b="b" l="l" r="r" t="t"/>
              <a:pathLst>
                <a:path extrusionOk="0" h="447675" w="57150">
                  <a:moveTo>
                    <a:pt x="0" y="447675"/>
                  </a:moveTo>
                  <a:lnTo>
                    <a:pt x="57150" y="447675"/>
                  </a:lnTo>
                  <a:lnTo>
                    <a:pt x="57150" y="0"/>
                  </a:lnTo>
                  <a:lnTo>
                    <a:pt x="0" y="0"/>
                  </a:lnTo>
                  <a:lnTo>
                    <a:pt x="0" y="447675"/>
                  </a:lnTo>
                  <a:close/>
                </a:path>
              </a:pathLst>
            </a:custGeom>
            <a:noFill/>
            <a:ln cap="flat" cmpd="sng" w="25400">
              <a:solidFill>
                <a:srgbClr val="FFE6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 name="Google Shape;34;p1"/>
          <p:cNvSpPr txBox="1"/>
          <p:nvPr>
            <p:ph type="title"/>
          </p:nvPr>
        </p:nvSpPr>
        <p:spPr>
          <a:xfrm>
            <a:off x="2109470" y="2274252"/>
            <a:ext cx="4902900" cy="3345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a:solidFill>
                  <a:srgbClr val="161D21"/>
                </a:solidFill>
              </a:rPr>
              <a:t>NEXT GEN EMPLOYABILITY PROGRAM</a:t>
            </a:r>
            <a:endParaRPr/>
          </a:p>
        </p:txBody>
      </p:sp>
      <p:sp>
        <p:nvSpPr>
          <p:cNvPr id="35" name="Google Shape;35;p1"/>
          <p:cNvSpPr txBox="1"/>
          <p:nvPr/>
        </p:nvSpPr>
        <p:spPr>
          <a:xfrm>
            <a:off x="2622295" y="2823463"/>
            <a:ext cx="3830400" cy="3354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a:solidFill>
                  <a:srgbClr val="161D21"/>
                </a:solidFill>
                <a:latin typeface="Arial"/>
                <a:ea typeface="Arial"/>
                <a:cs typeface="Arial"/>
                <a:sym typeface="Arial"/>
              </a:rPr>
              <a:t>Creating a future-ready workforce</a:t>
            </a:r>
            <a:endParaRPr sz="2000">
              <a:solidFill>
                <a:schemeClr val="dk1"/>
              </a:solidFill>
              <a:latin typeface="Arial"/>
              <a:ea typeface="Arial"/>
              <a:cs typeface="Arial"/>
              <a:sym typeface="Arial"/>
            </a:endParaRPr>
          </a:p>
        </p:txBody>
      </p:sp>
      <p:sp>
        <p:nvSpPr>
          <p:cNvPr id="36" name="Google Shape;36;p1"/>
          <p:cNvSpPr txBox="1"/>
          <p:nvPr/>
        </p:nvSpPr>
        <p:spPr>
          <a:xfrm>
            <a:off x="1081722" y="3689032"/>
            <a:ext cx="1046400" cy="20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Student Details</a:t>
            </a:r>
            <a:endParaRPr sz="1200">
              <a:solidFill>
                <a:schemeClr val="dk1"/>
              </a:solidFill>
              <a:latin typeface="Arial"/>
              <a:ea typeface="Arial"/>
              <a:cs typeface="Arial"/>
              <a:sym typeface="Arial"/>
            </a:endParaRPr>
          </a:p>
        </p:txBody>
      </p:sp>
      <p:sp>
        <p:nvSpPr>
          <p:cNvPr id="37" name="Google Shape;37;p1"/>
          <p:cNvSpPr txBox="1"/>
          <p:nvPr/>
        </p:nvSpPr>
        <p:spPr>
          <a:xfrm>
            <a:off x="1173162" y="3987800"/>
            <a:ext cx="2484300" cy="1893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Student Name </a:t>
            </a:r>
            <a:r>
              <a:rPr lang="en-US" sz="1100">
                <a:solidFill>
                  <a:schemeClr val="dk1"/>
                </a:solidFill>
              </a:rPr>
              <a:t>: ANUPRIYA C</a:t>
            </a:r>
            <a:endParaRPr sz="1100">
              <a:solidFill>
                <a:schemeClr val="dk1"/>
              </a:solidFill>
              <a:latin typeface="Arial"/>
              <a:ea typeface="Arial"/>
              <a:cs typeface="Arial"/>
              <a:sym typeface="Arial"/>
            </a:endParaRPr>
          </a:p>
        </p:txBody>
      </p:sp>
      <p:sp>
        <p:nvSpPr>
          <p:cNvPr id="38" name="Google Shape;38;p1"/>
          <p:cNvSpPr txBox="1"/>
          <p:nvPr/>
        </p:nvSpPr>
        <p:spPr>
          <a:xfrm>
            <a:off x="1173150" y="4188434"/>
            <a:ext cx="1871400" cy="3624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Student ID : </a:t>
            </a:r>
            <a:r>
              <a:rPr b="1" lang="en-US" sz="1100">
                <a:solidFill>
                  <a:schemeClr val="dk1"/>
                </a:solidFill>
                <a:latin typeface="Arial"/>
                <a:ea typeface="Arial"/>
                <a:cs typeface="Arial"/>
                <a:sym typeface="Arial"/>
              </a:rPr>
              <a:t>au51352110400</a:t>
            </a:r>
            <a:r>
              <a:rPr b="1" lang="en-US" sz="1100">
                <a:solidFill>
                  <a:schemeClr val="dk1"/>
                </a:solidFill>
              </a:rPr>
              <a:t>4</a:t>
            </a:r>
            <a:endParaRPr sz="1100">
              <a:solidFill>
                <a:schemeClr val="dk1"/>
              </a:solidFill>
              <a:latin typeface="Arial"/>
              <a:ea typeface="Arial"/>
              <a:cs typeface="Arial"/>
              <a:sym typeface="Arial"/>
            </a:endParaRPr>
          </a:p>
        </p:txBody>
      </p:sp>
      <p:grpSp>
        <p:nvGrpSpPr>
          <p:cNvPr id="39" name="Google Shape;39;p1"/>
          <p:cNvGrpSpPr/>
          <p:nvPr/>
        </p:nvGrpSpPr>
        <p:grpSpPr>
          <a:xfrm>
            <a:off x="1109662" y="1209675"/>
            <a:ext cx="6024563" cy="2709862"/>
            <a:chOff x="1109662" y="1209675"/>
            <a:chExt cx="6024563" cy="2709862"/>
          </a:xfrm>
        </p:grpSpPr>
        <p:sp>
          <p:nvSpPr>
            <p:cNvPr id="40" name="Google Shape;40;p1"/>
            <p:cNvSpPr/>
            <p:nvPr/>
          </p:nvSpPr>
          <p:spPr>
            <a:xfrm>
              <a:off x="1109662" y="3919537"/>
              <a:ext cx="5953125" cy="0"/>
            </a:xfrm>
            <a:custGeom>
              <a:rect b="b" l="l" r="r" t="t"/>
              <a:pathLst>
                <a:path extrusionOk="0" h="120000" w="5953125">
                  <a:moveTo>
                    <a:pt x="0" y="0"/>
                  </a:moveTo>
                  <a:lnTo>
                    <a:pt x="1986978" y="0"/>
                  </a:lnTo>
                </a:path>
                <a:path extrusionOk="0" h="120000" w="5953125">
                  <a:moveTo>
                    <a:pt x="4592129" y="0"/>
                  </a:moveTo>
                  <a:lnTo>
                    <a:pt x="5952680" y="0"/>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1"/>
            <p:cNvPicPr preferRelativeResize="0"/>
            <p:nvPr/>
          </p:nvPicPr>
          <p:blipFill rotWithShape="1">
            <a:blip r:embed="rId3">
              <a:alphaModFix/>
            </a:blip>
            <a:srcRect b="0" l="0" r="0" t="0"/>
            <a:stretch/>
          </p:blipFill>
          <p:spPr>
            <a:xfrm>
              <a:off x="1838325" y="1247775"/>
              <a:ext cx="1143000" cy="666750"/>
            </a:xfrm>
            <a:prstGeom prst="rect">
              <a:avLst/>
            </a:prstGeom>
            <a:noFill/>
            <a:ln>
              <a:noFill/>
            </a:ln>
          </p:spPr>
        </p:pic>
        <p:pic>
          <p:nvPicPr>
            <p:cNvPr id="42" name="Google Shape;42;p1"/>
            <p:cNvPicPr preferRelativeResize="0"/>
            <p:nvPr/>
          </p:nvPicPr>
          <p:blipFill rotWithShape="1">
            <a:blip r:embed="rId4">
              <a:alphaModFix/>
            </a:blip>
            <a:srcRect b="0" l="0" r="0" t="0"/>
            <a:stretch/>
          </p:blipFill>
          <p:spPr>
            <a:xfrm>
              <a:off x="6457950" y="1209675"/>
              <a:ext cx="676275" cy="666750"/>
            </a:xfrm>
            <a:prstGeom prst="rect">
              <a:avLst/>
            </a:prstGeom>
            <a:noFill/>
            <a:ln>
              <a:noFill/>
            </a:ln>
          </p:spPr>
        </p:pic>
        <p:pic>
          <p:nvPicPr>
            <p:cNvPr id="43" name="Google Shape;43;p1"/>
            <p:cNvPicPr preferRelativeResize="0"/>
            <p:nvPr/>
          </p:nvPicPr>
          <p:blipFill rotWithShape="1">
            <a:blip r:embed="rId5">
              <a:alphaModFix/>
            </a:blip>
            <a:srcRect b="0" l="0" r="0" t="0"/>
            <a:stretch/>
          </p:blipFill>
          <p:spPr>
            <a:xfrm>
              <a:off x="3924300" y="1285875"/>
              <a:ext cx="1590675" cy="514350"/>
            </a:xfrm>
            <a:prstGeom prst="rect">
              <a:avLst/>
            </a:prstGeom>
            <a:noFill/>
            <a:ln>
              <a:noFill/>
            </a:ln>
          </p:spPr>
        </p:pic>
      </p:grpSp>
      <p:sp>
        <p:nvSpPr>
          <p:cNvPr id="44" name="Google Shape;44;p1"/>
          <p:cNvSpPr txBox="1"/>
          <p:nvPr/>
        </p:nvSpPr>
        <p:spPr>
          <a:xfrm>
            <a:off x="5683884" y="3673792"/>
            <a:ext cx="959400" cy="208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College Name</a:t>
            </a:r>
            <a:endParaRPr sz="1200">
              <a:solidFill>
                <a:schemeClr val="dk1"/>
              </a:solidFill>
              <a:latin typeface="Arial"/>
              <a:ea typeface="Arial"/>
              <a:cs typeface="Arial"/>
              <a:sym typeface="Arial"/>
            </a:endParaRPr>
          </a:p>
        </p:txBody>
      </p:sp>
      <p:sp>
        <p:nvSpPr>
          <p:cNvPr id="45" name="Google Shape;45;p1"/>
          <p:cNvSpPr txBox="1"/>
          <p:nvPr/>
        </p:nvSpPr>
        <p:spPr>
          <a:xfrm>
            <a:off x="5683875" y="3974515"/>
            <a:ext cx="2080800" cy="358500"/>
          </a:xfrm>
          <a:prstGeom prst="rect">
            <a:avLst/>
          </a:prstGeom>
          <a:noFill/>
          <a:ln>
            <a:noFill/>
          </a:ln>
        </p:spPr>
        <p:txBody>
          <a:bodyPr anchorCtr="0" anchor="t" bIns="0" lIns="0" spcFirstLastPara="1" rIns="0" wrap="square" tIns="12050">
            <a:spAutoFit/>
          </a:bodyPr>
          <a:lstStyle/>
          <a:p>
            <a:pPr indent="0" lvl="0" marL="12700" marR="5080" rtl="0" algn="l">
              <a:lnSpc>
                <a:spcPct val="102499"/>
              </a:lnSpc>
              <a:spcBef>
                <a:spcPts val="0"/>
              </a:spcBef>
              <a:spcAft>
                <a:spcPts val="0"/>
              </a:spcAft>
              <a:buNone/>
            </a:pPr>
            <a:r>
              <a:rPr b="1" lang="en-US" sz="1100">
                <a:solidFill>
                  <a:schemeClr val="dk1"/>
                </a:solidFill>
                <a:latin typeface="Arial"/>
                <a:ea typeface="Arial"/>
                <a:cs typeface="Arial"/>
                <a:sym typeface="Arial"/>
              </a:rPr>
              <a:t>A  nnai  Mira    Colle ge of  Engineeringand Technology</a:t>
            </a:r>
            <a:endParaRPr sz="11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592" y="120586"/>
            <a:ext cx="3353435" cy="300355"/>
          </a:xfrm>
          <a:prstGeom prst="rect">
            <a:avLst/>
          </a:prstGeom>
        </p:spPr>
        <p:txBody>
          <a:bodyPr vert="horz" wrap="square" lIns="0" tIns="12700" rIns="0" bIns="0" rtlCol="0">
            <a:spAutoFit/>
          </a:bodyPr>
          <a:lstStyle/>
          <a:p>
            <a:pPr marL="12700">
              <a:lnSpc>
                <a:spcPct val="100000"/>
              </a:lnSpc>
              <a:spcBef>
                <a:spcPts val="100"/>
              </a:spcBef>
            </a:pPr>
            <a:r>
              <a:rPr sz="1800" b="0" spc="-55" dirty="0">
                <a:solidFill>
                  <a:srgbClr val="FFFFFF"/>
                </a:solidFill>
                <a:latin typeface="Arial MT"/>
                <a:cs typeface="Arial MT"/>
              </a:rPr>
              <a:t>Next</a:t>
            </a:r>
            <a:r>
              <a:rPr sz="1800" b="0" spc="195" dirty="0">
                <a:solidFill>
                  <a:srgbClr val="FFFFFF"/>
                </a:solidFill>
                <a:latin typeface="Arial MT"/>
                <a:cs typeface="Arial MT"/>
              </a:rPr>
              <a:t> </a:t>
            </a:r>
            <a:r>
              <a:rPr sz="1800" b="0" spc="-5" dirty="0">
                <a:solidFill>
                  <a:srgbClr val="FFFFFF"/>
                </a:solidFill>
                <a:latin typeface="Arial MT"/>
                <a:cs typeface="Arial MT"/>
              </a:rPr>
              <a:t>Gen</a:t>
            </a:r>
            <a:r>
              <a:rPr sz="1800" b="0" spc="5" dirty="0">
                <a:solidFill>
                  <a:srgbClr val="FFFFFF"/>
                </a:solidFill>
                <a:latin typeface="Arial MT"/>
                <a:cs typeface="Arial MT"/>
              </a:rPr>
              <a:t> </a:t>
            </a:r>
            <a:r>
              <a:rPr sz="1800" b="0" spc="15" dirty="0">
                <a:solidFill>
                  <a:srgbClr val="FFFFFF"/>
                </a:solidFill>
                <a:latin typeface="Arial MT"/>
                <a:cs typeface="Arial MT"/>
              </a:rPr>
              <a:t>Employability</a:t>
            </a:r>
            <a:r>
              <a:rPr sz="1800" b="0" spc="-275" dirty="0">
                <a:solidFill>
                  <a:srgbClr val="FFFFFF"/>
                </a:solidFill>
                <a:latin typeface="Arial MT"/>
                <a:cs typeface="Arial MT"/>
              </a:rPr>
              <a:t> </a:t>
            </a:r>
            <a:r>
              <a:rPr sz="1800" b="0" spc="5" dirty="0">
                <a:solidFill>
                  <a:srgbClr val="FFFFFF"/>
                </a:solidFill>
                <a:latin typeface="Arial MT"/>
                <a:cs typeface="Arial MT"/>
              </a:rPr>
              <a:t>Program</a:t>
            </a:r>
            <a:endParaRPr sz="1800">
              <a:latin typeface="Arial MT"/>
              <a:cs typeface="Arial MT"/>
            </a:endParaRPr>
          </a:p>
        </p:txBody>
      </p:sp>
      <p:sp>
        <p:nvSpPr>
          <p:cNvPr id="3" name="object 3"/>
          <p:cNvSpPr/>
          <p:nvPr/>
        </p:nvSpPr>
        <p:spPr>
          <a:xfrm>
            <a:off x="9525" y="4676775"/>
            <a:ext cx="9134475" cy="9525"/>
          </a:xfrm>
          <a:custGeom>
            <a:avLst/>
            <a:gdLst/>
            <a:ahLst/>
            <a:cxnLst/>
            <a:rect l="l" t="t" r="r" b="b"/>
            <a:pathLst>
              <a:path w="9134475" h="9525">
                <a:moveTo>
                  <a:pt x="9134094" y="0"/>
                </a:moveTo>
                <a:lnTo>
                  <a:pt x="0" y="0"/>
                </a:lnTo>
                <a:lnTo>
                  <a:pt x="0" y="9525"/>
                </a:lnTo>
                <a:lnTo>
                  <a:pt x="9134094" y="9525"/>
                </a:lnTo>
                <a:lnTo>
                  <a:pt x="9134094" y="0"/>
                </a:lnTo>
                <a:close/>
              </a:path>
            </a:pathLst>
          </a:custGeom>
          <a:solidFill>
            <a:srgbClr val="BDBDBD"/>
          </a:solidFill>
        </p:spPr>
        <p:txBody>
          <a:bodyPr wrap="square" lIns="0" tIns="0" rIns="0" bIns="0" rtlCol="0"/>
          <a:lstStyle/>
          <a:p>
            <a:endParaRPr/>
          </a:p>
        </p:txBody>
      </p:sp>
      <p:sp>
        <p:nvSpPr>
          <p:cNvPr id="4" name="object 4"/>
          <p:cNvSpPr/>
          <p:nvPr/>
        </p:nvSpPr>
        <p:spPr>
          <a:xfrm>
            <a:off x="404812" y="1138237"/>
            <a:ext cx="7762875" cy="3324225"/>
          </a:xfrm>
          <a:custGeom>
            <a:avLst/>
            <a:gdLst/>
            <a:ahLst/>
            <a:cxnLst/>
            <a:rect l="l" t="t" r="r" b="b"/>
            <a:pathLst>
              <a:path w="7762875" h="3324225">
                <a:moveTo>
                  <a:pt x="0" y="3324225"/>
                </a:moveTo>
                <a:lnTo>
                  <a:pt x="7762875" y="3324225"/>
                </a:lnTo>
                <a:lnTo>
                  <a:pt x="7762875" y="0"/>
                </a:lnTo>
                <a:lnTo>
                  <a:pt x="0" y="0"/>
                </a:lnTo>
                <a:lnTo>
                  <a:pt x="0" y="3324225"/>
                </a:lnTo>
                <a:close/>
              </a:path>
            </a:pathLst>
          </a:custGeom>
          <a:ln w="9525">
            <a:solidFill>
              <a:srgbClr val="FFAB40"/>
            </a:solidFill>
          </a:ln>
        </p:spPr>
        <p:txBody>
          <a:bodyPr wrap="square" lIns="0" tIns="0" rIns="0" bIns="0" rtlCol="0"/>
          <a:lstStyle/>
          <a:p>
            <a:endParaRPr/>
          </a:p>
        </p:txBody>
      </p:sp>
      <p:sp>
        <p:nvSpPr>
          <p:cNvPr id="5" name="object 5"/>
          <p:cNvSpPr txBox="1"/>
          <p:nvPr/>
        </p:nvSpPr>
        <p:spPr>
          <a:xfrm>
            <a:off x="207009" y="757491"/>
            <a:ext cx="7752715" cy="3678554"/>
          </a:xfrm>
          <a:prstGeom prst="rect">
            <a:avLst/>
          </a:prstGeom>
        </p:spPr>
        <p:txBody>
          <a:bodyPr vert="horz" wrap="square" lIns="0" tIns="15875" rIns="0" bIns="0" rtlCol="0">
            <a:spAutoFit/>
          </a:bodyPr>
          <a:lstStyle/>
          <a:p>
            <a:pPr marL="12700">
              <a:lnSpc>
                <a:spcPct val="100000"/>
              </a:lnSpc>
              <a:spcBef>
                <a:spcPts val="125"/>
              </a:spcBef>
            </a:pPr>
            <a:r>
              <a:rPr sz="1550" b="1" spc="-10" dirty="0">
                <a:solidFill>
                  <a:srgbClr val="1F2F61"/>
                </a:solidFill>
                <a:latin typeface="Arial"/>
                <a:cs typeface="Arial"/>
              </a:rPr>
              <a:t>Modelling</a:t>
            </a:r>
            <a:r>
              <a:rPr sz="1550" b="1" spc="245" dirty="0">
                <a:solidFill>
                  <a:srgbClr val="1F2F61"/>
                </a:solidFill>
                <a:latin typeface="Arial"/>
                <a:cs typeface="Arial"/>
              </a:rPr>
              <a:t> </a:t>
            </a:r>
            <a:r>
              <a:rPr sz="1550" b="1" spc="15" dirty="0">
                <a:solidFill>
                  <a:srgbClr val="1F2F61"/>
                </a:solidFill>
                <a:latin typeface="Arial"/>
                <a:cs typeface="Arial"/>
              </a:rPr>
              <a:t>&amp;</a:t>
            </a:r>
            <a:r>
              <a:rPr sz="1550" b="1" spc="-10" dirty="0">
                <a:solidFill>
                  <a:srgbClr val="1F2F61"/>
                </a:solidFill>
                <a:latin typeface="Arial"/>
                <a:cs typeface="Arial"/>
              </a:rPr>
              <a:t> </a:t>
            </a:r>
            <a:r>
              <a:rPr sz="1550" b="1" spc="5" dirty="0">
                <a:solidFill>
                  <a:srgbClr val="1F2F61"/>
                </a:solidFill>
                <a:latin typeface="Arial"/>
                <a:cs typeface="Arial"/>
              </a:rPr>
              <a:t>Results</a:t>
            </a:r>
            <a:endParaRPr sz="1550">
              <a:latin typeface="Arial"/>
              <a:cs typeface="Arial"/>
            </a:endParaRPr>
          </a:p>
          <a:p>
            <a:pPr marL="279400">
              <a:lnSpc>
                <a:spcPct val="100000"/>
              </a:lnSpc>
              <a:spcBef>
                <a:spcPts val="1295"/>
              </a:spcBef>
            </a:pPr>
            <a:r>
              <a:rPr sz="1400" b="1" spc="25" dirty="0">
                <a:latin typeface="Arial"/>
                <a:cs typeface="Arial"/>
              </a:rPr>
              <a:t>MODELLING:</a:t>
            </a:r>
            <a:endParaRPr sz="1400">
              <a:latin typeface="Arial"/>
              <a:cs typeface="Arial"/>
            </a:endParaRPr>
          </a:p>
          <a:p>
            <a:pPr>
              <a:lnSpc>
                <a:spcPct val="100000"/>
              </a:lnSpc>
              <a:spcBef>
                <a:spcPts val="50"/>
              </a:spcBef>
            </a:pPr>
            <a:endParaRPr sz="1500">
              <a:latin typeface="Arial"/>
              <a:cs typeface="Arial"/>
            </a:endParaRPr>
          </a:p>
          <a:p>
            <a:pPr marL="565785" marR="80645" indent="-286385">
              <a:lnSpc>
                <a:spcPct val="99900"/>
              </a:lnSpc>
              <a:spcBef>
                <a:spcPts val="5"/>
              </a:spcBef>
              <a:buFont typeface="Arial MT"/>
              <a:buChar char="•"/>
              <a:tabLst>
                <a:tab pos="565150" algn="l"/>
                <a:tab pos="565785" algn="l"/>
              </a:tabLst>
            </a:pPr>
            <a:r>
              <a:rPr sz="1400" b="1" spc="25" dirty="0">
                <a:latin typeface="Arial"/>
                <a:cs typeface="Arial"/>
              </a:rPr>
              <a:t>Database</a:t>
            </a:r>
            <a:r>
              <a:rPr sz="1400" b="1" spc="-200" dirty="0">
                <a:latin typeface="Arial"/>
                <a:cs typeface="Arial"/>
              </a:rPr>
              <a:t> </a:t>
            </a:r>
            <a:r>
              <a:rPr sz="1400" b="1" spc="25" dirty="0">
                <a:latin typeface="Arial"/>
                <a:cs typeface="Arial"/>
              </a:rPr>
              <a:t>Modeling</a:t>
            </a:r>
            <a:r>
              <a:rPr sz="1400" spc="25" dirty="0">
                <a:latin typeface="Arial MT"/>
                <a:cs typeface="Arial MT"/>
              </a:rPr>
              <a:t>:</a:t>
            </a:r>
            <a:r>
              <a:rPr sz="1400" spc="-265" dirty="0">
                <a:latin typeface="Arial MT"/>
                <a:cs typeface="Arial MT"/>
              </a:rPr>
              <a:t> </a:t>
            </a:r>
            <a:r>
              <a:rPr sz="1400" spc="-15" dirty="0">
                <a:latin typeface="Arial MT"/>
                <a:cs typeface="Arial MT"/>
              </a:rPr>
              <a:t>Utilize</a:t>
            </a:r>
            <a:r>
              <a:rPr sz="1400" spc="-55" dirty="0">
                <a:latin typeface="Arial MT"/>
                <a:cs typeface="Arial MT"/>
              </a:rPr>
              <a:t> </a:t>
            </a:r>
            <a:r>
              <a:rPr sz="1400" spc="10" dirty="0">
                <a:latin typeface="Arial MT"/>
                <a:cs typeface="Arial MT"/>
              </a:rPr>
              <a:t>Django's</a:t>
            </a:r>
            <a:r>
              <a:rPr sz="1400" spc="-190" dirty="0">
                <a:latin typeface="Arial MT"/>
                <a:cs typeface="Arial MT"/>
              </a:rPr>
              <a:t> </a:t>
            </a:r>
            <a:r>
              <a:rPr sz="1400" spc="30" dirty="0">
                <a:latin typeface="Arial MT"/>
                <a:cs typeface="Arial MT"/>
              </a:rPr>
              <a:t>ORM</a:t>
            </a:r>
            <a:r>
              <a:rPr sz="1400" spc="-229" dirty="0">
                <a:latin typeface="Arial MT"/>
                <a:cs typeface="Arial MT"/>
              </a:rPr>
              <a:t> </a:t>
            </a:r>
            <a:r>
              <a:rPr sz="1400" dirty="0">
                <a:latin typeface="Arial MT"/>
                <a:cs typeface="Arial MT"/>
              </a:rPr>
              <a:t>to</a:t>
            </a:r>
            <a:r>
              <a:rPr sz="1400" spc="20" dirty="0">
                <a:latin typeface="Arial MT"/>
                <a:cs typeface="Arial MT"/>
              </a:rPr>
              <a:t> </a:t>
            </a:r>
            <a:r>
              <a:rPr sz="1400" spc="30" dirty="0">
                <a:latin typeface="Arial MT"/>
                <a:cs typeface="Arial MT"/>
              </a:rPr>
              <a:t>design</a:t>
            </a:r>
            <a:r>
              <a:rPr sz="1400" spc="-215" dirty="0">
                <a:latin typeface="Arial MT"/>
                <a:cs typeface="Arial MT"/>
              </a:rPr>
              <a:t> </a:t>
            </a:r>
            <a:r>
              <a:rPr sz="1400" spc="-20" dirty="0">
                <a:latin typeface="Arial MT"/>
                <a:cs typeface="Arial MT"/>
              </a:rPr>
              <a:t>and</a:t>
            </a:r>
            <a:r>
              <a:rPr sz="1400" spc="25" dirty="0">
                <a:latin typeface="Arial MT"/>
                <a:cs typeface="Arial MT"/>
              </a:rPr>
              <a:t> </a:t>
            </a:r>
            <a:r>
              <a:rPr sz="1400" spc="20" dirty="0">
                <a:latin typeface="Arial MT"/>
                <a:cs typeface="Arial MT"/>
              </a:rPr>
              <a:t>implementthe</a:t>
            </a:r>
            <a:r>
              <a:rPr sz="1400" spc="25" dirty="0">
                <a:latin typeface="Arial MT"/>
                <a:cs typeface="Arial MT"/>
              </a:rPr>
              <a:t> </a:t>
            </a:r>
            <a:r>
              <a:rPr sz="1400" dirty="0">
                <a:latin typeface="Arial MT"/>
                <a:cs typeface="Arial MT"/>
              </a:rPr>
              <a:t>database</a:t>
            </a:r>
            <a:r>
              <a:rPr sz="1400" spc="-120" dirty="0">
                <a:latin typeface="Arial MT"/>
                <a:cs typeface="Arial MT"/>
              </a:rPr>
              <a:t> </a:t>
            </a:r>
            <a:r>
              <a:rPr sz="1400" spc="20" dirty="0">
                <a:latin typeface="Arial MT"/>
                <a:cs typeface="Arial MT"/>
              </a:rPr>
              <a:t>schema </a:t>
            </a:r>
            <a:r>
              <a:rPr sz="1400" spc="-375" dirty="0">
                <a:latin typeface="Arial MT"/>
                <a:cs typeface="Arial MT"/>
              </a:rPr>
              <a:t> </a:t>
            </a:r>
            <a:r>
              <a:rPr sz="1400" spc="35" dirty="0">
                <a:latin typeface="Arial MT"/>
                <a:cs typeface="Arial MT"/>
              </a:rPr>
              <a:t>for </a:t>
            </a:r>
            <a:r>
              <a:rPr sz="1400" spc="-10" dirty="0">
                <a:latin typeface="Arial MT"/>
                <a:cs typeface="Arial MT"/>
              </a:rPr>
              <a:t>the </a:t>
            </a:r>
            <a:r>
              <a:rPr sz="1400" spc="15" dirty="0">
                <a:latin typeface="Arial MT"/>
                <a:cs typeface="Arial MT"/>
              </a:rPr>
              <a:t>project. Define </a:t>
            </a:r>
            <a:r>
              <a:rPr sz="1400" spc="25" dirty="0">
                <a:latin typeface="Arial MT"/>
                <a:cs typeface="Arial MT"/>
              </a:rPr>
              <a:t>models </a:t>
            </a:r>
            <a:r>
              <a:rPr sz="1400" spc="35" dirty="0">
                <a:latin typeface="Arial MT"/>
                <a:cs typeface="Arial MT"/>
              </a:rPr>
              <a:t>for </a:t>
            </a:r>
            <a:r>
              <a:rPr sz="1400" spc="25" dirty="0">
                <a:latin typeface="Arial MT"/>
                <a:cs typeface="Arial MT"/>
              </a:rPr>
              <a:t>buses, </a:t>
            </a:r>
            <a:r>
              <a:rPr sz="1400" spc="10" dirty="0">
                <a:latin typeface="Arial MT"/>
                <a:cs typeface="Arial MT"/>
              </a:rPr>
              <a:t>routes, </a:t>
            </a:r>
            <a:r>
              <a:rPr sz="1400" spc="20" dirty="0">
                <a:latin typeface="Arial MT"/>
                <a:cs typeface="Arial MT"/>
              </a:rPr>
              <a:t>schedules, </a:t>
            </a:r>
            <a:r>
              <a:rPr sz="1400" spc="5" dirty="0">
                <a:latin typeface="Arial MT"/>
                <a:cs typeface="Arial MT"/>
              </a:rPr>
              <a:t>reservations, </a:t>
            </a:r>
            <a:r>
              <a:rPr sz="1400" spc="10" dirty="0">
                <a:latin typeface="Arial MT"/>
                <a:cs typeface="Arial MT"/>
              </a:rPr>
              <a:t>users, </a:t>
            </a:r>
            <a:r>
              <a:rPr sz="1400" spc="-15" dirty="0">
                <a:latin typeface="Arial MT"/>
                <a:cs typeface="Arial MT"/>
              </a:rPr>
              <a:t>and </a:t>
            </a:r>
            <a:r>
              <a:rPr sz="1400" spc="-20" dirty="0">
                <a:latin typeface="Arial MT"/>
                <a:cs typeface="Arial MT"/>
              </a:rPr>
              <a:t>any </a:t>
            </a:r>
            <a:r>
              <a:rPr sz="1400" spc="-375" dirty="0">
                <a:latin typeface="Arial MT"/>
                <a:cs typeface="Arial MT"/>
              </a:rPr>
              <a:t> </a:t>
            </a:r>
            <a:r>
              <a:rPr sz="1400" spc="10" dirty="0">
                <a:latin typeface="Arial MT"/>
                <a:cs typeface="Arial MT"/>
              </a:rPr>
              <a:t>other</a:t>
            </a:r>
            <a:r>
              <a:rPr sz="1400" spc="-110" dirty="0">
                <a:latin typeface="Arial MT"/>
                <a:cs typeface="Arial MT"/>
              </a:rPr>
              <a:t> </a:t>
            </a:r>
            <a:r>
              <a:rPr sz="1400" spc="-5" dirty="0">
                <a:latin typeface="Arial MT"/>
                <a:cs typeface="Arial MT"/>
              </a:rPr>
              <a:t>relevant</a:t>
            </a:r>
            <a:r>
              <a:rPr sz="1400" spc="-30" dirty="0">
                <a:latin typeface="Arial MT"/>
                <a:cs typeface="Arial MT"/>
              </a:rPr>
              <a:t> </a:t>
            </a:r>
            <a:r>
              <a:rPr sz="1400" spc="5" dirty="0">
                <a:latin typeface="Arial MT"/>
                <a:cs typeface="Arial MT"/>
              </a:rPr>
              <a:t>entities.</a:t>
            </a:r>
            <a:r>
              <a:rPr sz="1400" spc="-190" dirty="0">
                <a:latin typeface="Arial MT"/>
                <a:cs typeface="Arial MT"/>
              </a:rPr>
              <a:t> </a:t>
            </a:r>
            <a:r>
              <a:rPr sz="1400" spc="10" dirty="0">
                <a:latin typeface="Arial MT"/>
                <a:cs typeface="Arial MT"/>
              </a:rPr>
              <a:t>Establish</a:t>
            </a:r>
            <a:r>
              <a:rPr sz="1400" spc="-135" dirty="0">
                <a:latin typeface="Arial MT"/>
                <a:cs typeface="Arial MT"/>
              </a:rPr>
              <a:t> </a:t>
            </a:r>
            <a:r>
              <a:rPr sz="1400" spc="5" dirty="0">
                <a:latin typeface="Arial MT"/>
                <a:cs typeface="Arial MT"/>
              </a:rPr>
              <a:t>appropriate</a:t>
            </a:r>
            <a:r>
              <a:rPr sz="1400" spc="-195" dirty="0">
                <a:latin typeface="Arial MT"/>
                <a:cs typeface="Arial MT"/>
              </a:rPr>
              <a:t> </a:t>
            </a:r>
            <a:r>
              <a:rPr sz="1400" dirty="0">
                <a:latin typeface="Arial MT"/>
                <a:cs typeface="Arial MT"/>
              </a:rPr>
              <a:t>relationships</a:t>
            </a:r>
            <a:r>
              <a:rPr sz="1400" spc="-110" dirty="0">
                <a:latin typeface="Arial MT"/>
                <a:cs typeface="Arial MT"/>
              </a:rPr>
              <a:t> </a:t>
            </a:r>
            <a:r>
              <a:rPr sz="1400" spc="25" dirty="0">
                <a:latin typeface="Arial MT"/>
                <a:cs typeface="Arial MT"/>
              </a:rPr>
              <a:t>betweenthese</a:t>
            </a:r>
            <a:r>
              <a:rPr sz="1400" spc="-130" dirty="0">
                <a:latin typeface="Arial MT"/>
                <a:cs typeface="Arial MT"/>
              </a:rPr>
              <a:t> </a:t>
            </a:r>
            <a:r>
              <a:rPr sz="1400" spc="25" dirty="0">
                <a:latin typeface="Arial MT"/>
                <a:cs typeface="Arial MT"/>
              </a:rPr>
              <a:t>models</a:t>
            </a:r>
            <a:r>
              <a:rPr sz="1400" spc="-120" dirty="0">
                <a:latin typeface="Arial MT"/>
                <a:cs typeface="Arial MT"/>
              </a:rPr>
              <a:t> </a:t>
            </a:r>
            <a:r>
              <a:rPr sz="1400" spc="10" dirty="0">
                <a:latin typeface="Arial MT"/>
                <a:cs typeface="Arial MT"/>
              </a:rPr>
              <a:t>(such</a:t>
            </a:r>
            <a:r>
              <a:rPr sz="1400" spc="-125" dirty="0">
                <a:latin typeface="Arial MT"/>
                <a:cs typeface="Arial MT"/>
              </a:rPr>
              <a:t> </a:t>
            </a:r>
            <a:r>
              <a:rPr sz="1400" spc="-10" dirty="0">
                <a:latin typeface="Arial MT"/>
                <a:cs typeface="Arial MT"/>
              </a:rPr>
              <a:t>as </a:t>
            </a:r>
            <a:r>
              <a:rPr sz="1400" spc="-5" dirty="0">
                <a:latin typeface="Arial MT"/>
                <a:cs typeface="Arial MT"/>
              </a:rPr>
              <a:t> </a:t>
            </a:r>
            <a:r>
              <a:rPr sz="1400" dirty="0">
                <a:latin typeface="Arial MT"/>
                <a:cs typeface="Arial MT"/>
              </a:rPr>
              <a:t>one-to-many</a:t>
            </a:r>
            <a:r>
              <a:rPr sz="1400" spc="-204" dirty="0">
                <a:latin typeface="Arial MT"/>
                <a:cs typeface="Arial MT"/>
              </a:rPr>
              <a:t> </a:t>
            </a:r>
            <a:r>
              <a:rPr sz="1400" spc="25" dirty="0">
                <a:latin typeface="Arial MT"/>
                <a:cs typeface="Arial MT"/>
              </a:rPr>
              <a:t>or</a:t>
            </a:r>
            <a:r>
              <a:rPr sz="1400" spc="-40" dirty="0">
                <a:latin typeface="Arial MT"/>
                <a:cs typeface="Arial MT"/>
              </a:rPr>
              <a:t> </a:t>
            </a:r>
            <a:r>
              <a:rPr sz="1400" spc="-10" dirty="0">
                <a:latin typeface="Arial MT"/>
                <a:cs typeface="Arial MT"/>
              </a:rPr>
              <a:t>many-to-many)</a:t>
            </a:r>
            <a:r>
              <a:rPr sz="1400" spc="-110" dirty="0">
                <a:latin typeface="Arial MT"/>
                <a:cs typeface="Arial MT"/>
              </a:rPr>
              <a:t> </a:t>
            </a:r>
            <a:r>
              <a:rPr sz="1400" spc="-5" dirty="0">
                <a:latin typeface="Arial MT"/>
                <a:cs typeface="Arial MT"/>
              </a:rPr>
              <a:t>to</a:t>
            </a:r>
            <a:r>
              <a:rPr sz="1400" spc="15" dirty="0">
                <a:latin typeface="Arial MT"/>
                <a:cs typeface="Arial MT"/>
              </a:rPr>
              <a:t> </a:t>
            </a:r>
            <a:r>
              <a:rPr sz="1400" dirty="0">
                <a:latin typeface="Arial MT"/>
                <a:cs typeface="Arial MT"/>
              </a:rPr>
              <a:t>accurately</a:t>
            </a:r>
            <a:r>
              <a:rPr sz="1400" spc="-125" dirty="0">
                <a:latin typeface="Arial MT"/>
                <a:cs typeface="Arial MT"/>
              </a:rPr>
              <a:t> </a:t>
            </a:r>
            <a:r>
              <a:rPr sz="1400" spc="15" dirty="0">
                <a:latin typeface="Arial MT"/>
                <a:cs typeface="Arial MT"/>
              </a:rPr>
              <a:t>represent</a:t>
            </a:r>
            <a:r>
              <a:rPr sz="1400" spc="-175" dirty="0">
                <a:latin typeface="Arial MT"/>
                <a:cs typeface="Arial MT"/>
              </a:rPr>
              <a:t> </a:t>
            </a:r>
            <a:r>
              <a:rPr sz="1400" spc="-15" dirty="0">
                <a:latin typeface="Arial MT"/>
                <a:cs typeface="Arial MT"/>
              </a:rPr>
              <a:t>the</a:t>
            </a:r>
            <a:r>
              <a:rPr sz="1400" spc="-55" dirty="0">
                <a:latin typeface="Arial MT"/>
                <a:cs typeface="Arial MT"/>
              </a:rPr>
              <a:t> </a:t>
            </a:r>
            <a:r>
              <a:rPr sz="1400" dirty="0">
                <a:latin typeface="Arial MT"/>
                <a:cs typeface="Arial MT"/>
              </a:rPr>
              <a:t>data</a:t>
            </a:r>
            <a:r>
              <a:rPr sz="1400" spc="-55" dirty="0">
                <a:latin typeface="Arial MT"/>
                <a:cs typeface="Arial MT"/>
              </a:rPr>
              <a:t> </a:t>
            </a:r>
            <a:r>
              <a:rPr sz="1400" dirty="0">
                <a:latin typeface="Arial MT"/>
                <a:cs typeface="Arial MT"/>
              </a:rPr>
              <a:t>structure.</a:t>
            </a:r>
            <a:endParaRPr sz="1400">
              <a:latin typeface="Arial MT"/>
              <a:cs typeface="Arial MT"/>
            </a:endParaRPr>
          </a:p>
          <a:p>
            <a:pPr>
              <a:lnSpc>
                <a:spcPct val="100000"/>
              </a:lnSpc>
              <a:spcBef>
                <a:spcPts val="50"/>
              </a:spcBef>
              <a:buFont typeface="Arial MT"/>
              <a:buChar char="•"/>
            </a:pPr>
            <a:endParaRPr sz="1500">
              <a:latin typeface="Arial MT"/>
              <a:cs typeface="Arial MT"/>
            </a:endParaRPr>
          </a:p>
          <a:p>
            <a:pPr marL="565785" marR="5080" indent="-286385">
              <a:lnSpc>
                <a:spcPct val="99900"/>
              </a:lnSpc>
              <a:spcBef>
                <a:spcPts val="5"/>
              </a:spcBef>
              <a:buFont typeface="Arial MT"/>
              <a:buChar char="•"/>
              <a:tabLst>
                <a:tab pos="565150" algn="l"/>
                <a:tab pos="565785" algn="l"/>
              </a:tabLst>
            </a:pPr>
            <a:r>
              <a:rPr sz="1400" b="1" spc="15" dirty="0">
                <a:latin typeface="Arial"/>
                <a:cs typeface="Arial"/>
              </a:rPr>
              <a:t>User</a:t>
            </a:r>
            <a:r>
              <a:rPr sz="1400" b="1" spc="-35" dirty="0">
                <a:latin typeface="Arial"/>
                <a:cs typeface="Arial"/>
              </a:rPr>
              <a:t> </a:t>
            </a:r>
            <a:r>
              <a:rPr sz="1400" b="1" spc="15" dirty="0">
                <a:latin typeface="Arial"/>
                <a:cs typeface="Arial"/>
              </a:rPr>
              <a:t>Interaction</a:t>
            </a:r>
            <a:r>
              <a:rPr sz="1400" b="1" spc="-195" dirty="0">
                <a:latin typeface="Arial"/>
                <a:cs typeface="Arial"/>
              </a:rPr>
              <a:t> </a:t>
            </a:r>
            <a:r>
              <a:rPr sz="1400" b="1" spc="15" dirty="0">
                <a:latin typeface="Arial"/>
                <a:cs typeface="Arial"/>
              </a:rPr>
              <a:t>Modeling</a:t>
            </a:r>
            <a:r>
              <a:rPr sz="1400" spc="15" dirty="0">
                <a:latin typeface="Arial MT"/>
                <a:cs typeface="Arial MT"/>
              </a:rPr>
              <a:t>:</a:t>
            </a:r>
            <a:r>
              <a:rPr sz="1400" spc="-265" dirty="0">
                <a:latin typeface="Arial MT"/>
                <a:cs typeface="Arial MT"/>
              </a:rPr>
              <a:t> </a:t>
            </a:r>
            <a:r>
              <a:rPr sz="1400" spc="25" dirty="0">
                <a:latin typeface="Arial MT"/>
                <a:cs typeface="Arial MT"/>
              </a:rPr>
              <a:t>Modelthe</a:t>
            </a:r>
            <a:r>
              <a:rPr sz="1400" spc="-130" dirty="0">
                <a:latin typeface="Arial MT"/>
                <a:cs typeface="Arial MT"/>
              </a:rPr>
              <a:t> </a:t>
            </a:r>
            <a:r>
              <a:rPr sz="1400" spc="15" dirty="0">
                <a:latin typeface="Arial MT"/>
                <a:cs typeface="Arial MT"/>
              </a:rPr>
              <a:t>user</a:t>
            </a:r>
            <a:r>
              <a:rPr sz="1400" spc="-30" dirty="0">
                <a:latin typeface="Arial MT"/>
                <a:cs typeface="Arial MT"/>
              </a:rPr>
              <a:t> </a:t>
            </a:r>
            <a:r>
              <a:rPr sz="1400" dirty="0">
                <a:latin typeface="Arial MT"/>
                <a:cs typeface="Arial MT"/>
              </a:rPr>
              <a:t>interaction</a:t>
            </a:r>
            <a:r>
              <a:rPr sz="1400" spc="-114" dirty="0">
                <a:latin typeface="Arial MT"/>
                <a:cs typeface="Arial MT"/>
              </a:rPr>
              <a:t> </a:t>
            </a:r>
            <a:r>
              <a:rPr sz="1400" spc="25" dirty="0">
                <a:latin typeface="Arial MT"/>
                <a:cs typeface="Arial MT"/>
              </a:rPr>
              <a:t>flow</a:t>
            </a:r>
            <a:r>
              <a:rPr sz="1400" spc="-135" dirty="0">
                <a:latin typeface="Arial MT"/>
                <a:cs typeface="Arial MT"/>
              </a:rPr>
              <a:t> </a:t>
            </a:r>
            <a:r>
              <a:rPr sz="1400" dirty="0">
                <a:latin typeface="Arial MT"/>
                <a:cs typeface="Arial MT"/>
              </a:rPr>
              <a:t>through</a:t>
            </a:r>
            <a:r>
              <a:rPr sz="1400" spc="-125" dirty="0">
                <a:latin typeface="Arial MT"/>
                <a:cs typeface="Arial MT"/>
              </a:rPr>
              <a:t> </a:t>
            </a:r>
            <a:r>
              <a:rPr sz="1400" spc="5" dirty="0">
                <a:latin typeface="Arial MT"/>
                <a:cs typeface="Arial MT"/>
              </a:rPr>
              <a:t>wireframes</a:t>
            </a:r>
            <a:r>
              <a:rPr sz="1400" spc="-110" dirty="0">
                <a:latin typeface="Arial MT"/>
                <a:cs typeface="Arial MT"/>
              </a:rPr>
              <a:t> </a:t>
            </a:r>
            <a:r>
              <a:rPr sz="1400" spc="25" dirty="0">
                <a:latin typeface="Arial MT"/>
                <a:cs typeface="Arial MT"/>
              </a:rPr>
              <a:t>or</a:t>
            </a:r>
            <a:r>
              <a:rPr sz="1400" spc="-110" dirty="0">
                <a:latin typeface="Arial MT"/>
                <a:cs typeface="Arial MT"/>
              </a:rPr>
              <a:t> </a:t>
            </a:r>
            <a:r>
              <a:rPr sz="1400" spc="15" dirty="0">
                <a:latin typeface="Arial MT"/>
                <a:cs typeface="Arial MT"/>
              </a:rPr>
              <a:t>mockups </a:t>
            </a:r>
            <a:r>
              <a:rPr sz="1400" spc="-375" dirty="0">
                <a:latin typeface="Arial MT"/>
                <a:cs typeface="Arial MT"/>
              </a:rPr>
              <a:t> </a:t>
            </a:r>
            <a:r>
              <a:rPr sz="1400" spc="-5" dirty="0">
                <a:latin typeface="Arial MT"/>
                <a:cs typeface="Arial MT"/>
              </a:rPr>
              <a:t>to </a:t>
            </a:r>
            <a:r>
              <a:rPr sz="1400" spc="-15" dirty="0">
                <a:latin typeface="Arial MT"/>
                <a:cs typeface="Arial MT"/>
              </a:rPr>
              <a:t>visualize the </a:t>
            </a:r>
            <a:r>
              <a:rPr sz="1400" spc="15" dirty="0">
                <a:latin typeface="Arial MT"/>
                <a:cs typeface="Arial MT"/>
              </a:rPr>
              <a:t>user </a:t>
            </a:r>
            <a:r>
              <a:rPr sz="1400" spc="5" dirty="0">
                <a:latin typeface="Arial MT"/>
                <a:cs typeface="Arial MT"/>
              </a:rPr>
              <a:t>interface </a:t>
            </a:r>
            <a:r>
              <a:rPr sz="1400" spc="20" dirty="0">
                <a:latin typeface="Arial MT"/>
                <a:cs typeface="Arial MT"/>
              </a:rPr>
              <a:t>design. Consider </a:t>
            </a:r>
            <a:r>
              <a:rPr sz="1400" spc="-15" dirty="0">
                <a:latin typeface="Arial MT"/>
                <a:cs typeface="Arial MT"/>
              </a:rPr>
              <a:t>the </a:t>
            </a:r>
            <a:r>
              <a:rPr sz="1400" spc="15" dirty="0">
                <a:latin typeface="Arial MT"/>
                <a:cs typeface="Arial MT"/>
              </a:rPr>
              <a:t>user </a:t>
            </a:r>
            <a:r>
              <a:rPr sz="1400" dirty="0">
                <a:latin typeface="Arial MT"/>
                <a:cs typeface="Arial MT"/>
              </a:rPr>
              <a:t>journey </a:t>
            </a:r>
            <a:r>
              <a:rPr sz="1400" spc="25" dirty="0">
                <a:latin typeface="Arial MT"/>
                <a:cs typeface="Arial MT"/>
              </a:rPr>
              <a:t>from </a:t>
            </a:r>
            <a:r>
              <a:rPr sz="1400" dirty="0">
                <a:latin typeface="Arial MT"/>
                <a:cs typeface="Arial MT"/>
              </a:rPr>
              <a:t>searching </a:t>
            </a:r>
            <a:r>
              <a:rPr sz="1400" spc="35" dirty="0">
                <a:latin typeface="Arial MT"/>
                <a:cs typeface="Arial MT"/>
              </a:rPr>
              <a:t>for </a:t>
            </a:r>
            <a:r>
              <a:rPr sz="1400" spc="5" dirty="0">
                <a:latin typeface="Arial MT"/>
                <a:cs typeface="Arial MT"/>
              </a:rPr>
              <a:t>bus </a:t>
            </a:r>
            <a:r>
              <a:rPr sz="1400" spc="10" dirty="0">
                <a:latin typeface="Arial MT"/>
                <a:cs typeface="Arial MT"/>
              </a:rPr>
              <a:t> </a:t>
            </a:r>
            <a:r>
              <a:rPr sz="1400" spc="5" dirty="0">
                <a:latin typeface="Arial MT"/>
                <a:cs typeface="Arial MT"/>
              </a:rPr>
              <a:t>routes </a:t>
            </a:r>
            <a:r>
              <a:rPr sz="1400" spc="-5" dirty="0">
                <a:latin typeface="Arial MT"/>
                <a:cs typeface="Arial MT"/>
              </a:rPr>
              <a:t>to </a:t>
            </a:r>
            <a:r>
              <a:rPr sz="1400" spc="-10" dirty="0">
                <a:latin typeface="Arial MT"/>
                <a:cs typeface="Arial MT"/>
              </a:rPr>
              <a:t>making </a:t>
            </a:r>
            <a:r>
              <a:rPr sz="1400" spc="15" dirty="0">
                <a:latin typeface="Arial MT"/>
                <a:cs typeface="Arial MT"/>
              </a:rPr>
              <a:t>a </a:t>
            </a:r>
            <a:r>
              <a:rPr sz="1400" spc="5" dirty="0">
                <a:latin typeface="Arial MT"/>
                <a:cs typeface="Arial MT"/>
              </a:rPr>
              <a:t>reservation </a:t>
            </a:r>
            <a:r>
              <a:rPr sz="1400" spc="-15" dirty="0">
                <a:latin typeface="Arial MT"/>
                <a:cs typeface="Arial MT"/>
              </a:rPr>
              <a:t>and </a:t>
            </a:r>
            <a:r>
              <a:rPr sz="1400" dirty="0">
                <a:latin typeface="Arial MT"/>
                <a:cs typeface="Arial MT"/>
              </a:rPr>
              <a:t>receiving </a:t>
            </a:r>
            <a:r>
              <a:rPr sz="1400" spc="5" dirty="0">
                <a:latin typeface="Arial MT"/>
                <a:cs typeface="Arial MT"/>
              </a:rPr>
              <a:t>confirmation. </a:t>
            </a:r>
            <a:r>
              <a:rPr sz="1400" dirty="0">
                <a:latin typeface="Arial MT"/>
                <a:cs typeface="Arial MT"/>
              </a:rPr>
              <a:t>Iterate </a:t>
            </a:r>
            <a:r>
              <a:rPr sz="1400" spc="30" dirty="0">
                <a:latin typeface="Arial MT"/>
                <a:cs typeface="Arial MT"/>
              </a:rPr>
              <a:t>on </a:t>
            </a:r>
            <a:r>
              <a:rPr sz="1400" spc="-15" dirty="0">
                <a:latin typeface="Arial MT"/>
                <a:cs typeface="Arial MT"/>
              </a:rPr>
              <a:t>the </a:t>
            </a:r>
            <a:r>
              <a:rPr sz="1400" spc="20" dirty="0">
                <a:latin typeface="Arial MT"/>
                <a:cs typeface="Arial MT"/>
              </a:rPr>
              <a:t>designs based </a:t>
            </a:r>
            <a:r>
              <a:rPr sz="1400" spc="30" dirty="0">
                <a:latin typeface="Arial MT"/>
                <a:cs typeface="Arial MT"/>
              </a:rPr>
              <a:t>on </a:t>
            </a:r>
            <a:r>
              <a:rPr sz="1400" spc="-375" dirty="0">
                <a:latin typeface="Arial MT"/>
                <a:cs typeface="Arial MT"/>
              </a:rPr>
              <a:t> </a:t>
            </a:r>
            <a:r>
              <a:rPr sz="1400" spc="-5" dirty="0">
                <a:latin typeface="Arial MT"/>
                <a:cs typeface="Arial MT"/>
              </a:rPr>
              <a:t>usability</a:t>
            </a:r>
            <a:r>
              <a:rPr sz="1400" spc="-120" dirty="0">
                <a:latin typeface="Arial MT"/>
                <a:cs typeface="Arial MT"/>
              </a:rPr>
              <a:t> </a:t>
            </a:r>
            <a:r>
              <a:rPr sz="1400" dirty="0">
                <a:latin typeface="Arial MT"/>
                <a:cs typeface="Arial MT"/>
              </a:rPr>
              <a:t>testing</a:t>
            </a:r>
            <a:r>
              <a:rPr sz="1400" spc="-125" dirty="0">
                <a:latin typeface="Arial MT"/>
                <a:cs typeface="Arial MT"/>
              </a:rPr>
              <a:t> </a:t>
            </a:r>
            <a:r>
              <a:rPr sz="1400" spc="-15" dirty="0">
                <a:latin typeface="Arial MT"/>
                <a:cs typeface="Arial MT"/>
              </a:rPr>
              <a:t>and</a:t>
            </a:r>
            <a:r>
              <a:rPr sz="1400" spc="95" dirty="0">
                <a:latin typeface="Arial MT"/>
                <a:cs typeface="Arial MT"/>
              </a:rPr>
              <a:t> </a:t>
            </a:r>
            <a:r>
              <a:rPr sz="1400" spc="35" dirty="0">
                <a:latin typeface="Arial MT"/>
                <a:cs typeface="Arial MT"/>
              </a:rPr>
              <a:t>feedbackto</a:t>
            </a:r>
            <a:r>
              <a:rPr sz="1400" spc="-130" dirty="0">
                <a:latin typeface="Arial MT"/>
                <a:cs typeface="Arial MT"/>
              </a:rPr>
              <a:t> </a:t>
            </a:r>
            <a:r>
              <a:rPr sz="1400" spc="5" dirty="0">
                <a:latin typeface="Arial MT"/>
                <a:cs typeface="Arial MT"/>
              </a:rPr>
              <a:t>optimize</a:t>
            </a:r>
            <a:r>
              <a:rPr sz="1400" spc="-200" dirty="0">
                <a:latin typeface="Arial MT"/>
                <a:cs typeface="Arial MT"/>
              </a:rPr>
              <a:t> </a:t>
            </a:r>
            <a:r>
              <a:rPr sz="1400" spc="-15" dirty="0">
                <a:latin typeface="Arial MT"/>
                <a:cs typeface="Arial MT"/>
              </a:rPr>
              <a:t>the</a:t>
            </a:r>
            <a:r>
              <a:rPr sz="1400" spc="25" dirty="0">
                <a:latin typeface="Arial MT"/>
                <a:cs typeface="Arial MT"/>
              </a:rPr>
              <a:t> </a:t>
            </a:r>
            <a:r>
              <a:rPr sz="1400" spc="15" dirty="0">
                <a:latin typeface="Arial MT"/>
                <a:cs typeface="Arial MT"/>
              </a:rPr>
              <a:t>user</a:t>
            </a:r>
            <a:r>
              <a:rPr sz="1400" spc="-110" dirty="0">
                <a:latin typeface="Arial MT"/>
                <a:cs typeface="Arial MT"/>
              </a:rPr>
              <a:t> </a:t>
            </a:r>
            <a:r>
              <a:rPr sz="1400" spc="15" dirty="0">
                <a:latin typeface="Arial MT"/>
                <a:cs typeface="Arial MT"/>
              </a:rPr>
              <a:t>experience.</a:t>
            </a:r>
            <a:endParaRPr sz="1400">
              <a:latin typeface="Arial MT"/>
              <a:cs typeface="Arial MT"/>
            </a:endParaRPr>
          </a:p>
          <a:p>
            <a:pPr>
              <a:lnSpc>
                <a:spcPct val="100000"/>
              </a:lnSpc>
              <a:spcBef>
                <a:spcPts val="10"/>
              </a:spcBef>
              <a:buFont typeface="Arial MT"/>
              <a:buChar char="•"/>
            </a:pPr>
            <a:endParaRPr sz="1400">
              <a:latin typeface="Arial MT"/>
              <a:cs typeface="Arial MT"/>
            </a:endParaRPr>
          </a:p>
          <a:p>
            <a:pPr marL="279400">
              <a:lnSpc>
                <a:spcPct val="100000"/>
              </a:lnSpc>
              <a:spcBef>
                <a:spcPts val="5"/>
              </a:spcBef>
            </a:pPr>
            <a:r>
              <a:rPr sz="1400" b="1" spc="15" dirty="0">
                <a:latin typeface="Arial"/>
                <a:cs typeface="Arial"/>
              </a:rPr>
              <a:t>RESULTS:</a:t>
            </a:r>
            <a:endParaRPr sz="1400">
              <a:latin typeface="Arial"/>
              <a:cs typeface="Arial"/>
            </a:endParaRPr>
          </a:p>
          <a:p>
            <a:pPr marL="565785" indent="-286385">
              <a:lnSpc>
                <a:spcPct val="100000"/>
              </a:lnSpc>
              <a:spcBef>
                <a:spcPts val="45"/>
              </a:spcBef>
              <a:buChar char="•"/>
              <a:tabLst>
                <a:tab pos="565150" algn="l"/>
                <a:tab pos="565785" algn="l"/>
              </a:tabLst>
            </a:pPr>
            <a:r>
              <a:rPr sz="1400" spc="30" dirty="0">
                <a:latin typeface="Arial MT"/>
                <a:cs typeface="Arial MT"/>
              </a:rPr>
              <a:t>User</a:t>
            </a:r>
            <a:r>
              <a:rPr sz="1400" spc="-190" dirty="0">
                <a:latin typeface="Arial MT"/>
                <a:cs typeface="Arial MT"/>
              </a:rPr>
              <a:t> </a:t>
            </a:r>
            <a:r>
              <a:rPr sz="1400" spc="35" dirty="0">
                <a:latin typeface="Arial MT"/>
                <a:cs typeface="Arial MT"/>
              </a:rPr>
              <a:t>satisfactionon</a:t>
            </a:r>
            <a:r>
              <a:rPr sz="1400" spc="-210" dirty="0">
                <a:latin typeface="Arial MT"/>
                <a:cs typeface="Arial MT"/>
              </a:rPr>
              <a:t> </a:t>
            </a:r>
            <a:r>
              <a:rPr sz="1400" spc="10" dirty="0">
                <a:latin typeface="Arial MT"/>
                <a:cs typeface="Arial MT"/>
              </a:rPr>
              <a:t>using</a:t>
            </a:r>
            <a:r>
              <a:rPr sz="1400" spc="-130" dirty="0">
                <a:latin typeface="Arial MT"/>
                <a:cs typeface="Arial MT"/>
              </a:rPr>
              <a:t> </a:t>
            </a:r>
            <a:r>
              <a:rPr sz="1400" spc="30" dirty="0">
                <a:latin typeface="Arial MT"/>
                <a:cs typeface="Arial MT"/>
              </a:rPr>
              <a:t>our</a:t>
            </a:r>
            <a:r>
              <a:rPr sz="1400" spc="-185" dirty="0">
                <a:latin typeface="Arial MT"/>
                <a:cs typeface="Arial MT"/>
              </a:rPr>
              <a:t> </a:t>
            </a:r>
            <a:r>
              <a:rPr sz="1400" spc="30" dirty="0">
                <a:latin typeface="Arial MT"/>
                <a:cs typeface="Arial MT"/>
              </a:rPr>
              <a:t>website</a:t>
            </a:r>
            <a:r>
              <a:rPr sz="1400" spc="-135" dirty="0">
                <a:latin typeface="Arial MT"/>
                <a:cs typeface="Arial MT"/>
              </a:rPr>
              <a:t> </a:t>
            </a:r>
            <a:r>
              <a:rPr sz="1400" spc="5" dirty="0">
                <a:latin typeface="Arial MT"/>
                <a:cs typeface="Arial MT"/>
              </a:rPr>
              <a:t>.</a:t>
            </a:r>
            <a:endParaRPr sz="1400">
              <a:latin typeface="Arial MT"/>
              <a:cs typeface="Arial MT"/>
            </a:endParaRPr>
          </a:p>
          <a:p>
            <a:pPr marL="565785" indent="-286385">
              <a:lnSpc>
                <a:spcPct val="100000"/>
              </a:lnSpc>
              <a:spcBef>
                <a:spcPts val="200"/>
              </a:spcBef>
              <a:buChar char="•"/>
              <a:tabLst>
                <a:tab pos="565150" algn="l"/>
                <a:tab pos="565785" algn="l"/>
              </a:tabLst>
            </a:pPr>
            <a:r>
              <a:rPr sz="1400" spc="15" dirty="0">
                <a:latin typeface="Arial MT"/>
                <a:cs typeface="Arial MT"/>
              </a:rPr>
              <a:t>Easier</a:t>
            </a:r>
            <a:r>
              <a:rPr sz="1400" spc="-110" dirty="0">
                <a:latin typeface="Arial MT"/>
                <a:cs typeface="Arial MT"/>
              </a:rPr>
              <a:t> </a:t>
            </a:r>
            <a:r>
              <a:rPr sz="1400" spc="-20" dirty="0">
                <a:latin typeface="Arial MT"/>
                <a:cs typeface="Arial MT"/>
              </a:rPr>
              <a:t>way</a:t>
            </a:r>
            <a:r>
              <a:rPr sz="1400" spc="-50" dirty="0">
                <a:latin typeface="Arial MT"/>
                <a:cs typeface="Arial MT"/>
              </a:rPr>
              <a:t> </a:t>
            </a:r>
            <a:r>
              <a:rPr sz="1400" spc="25" dirty="0">
                <a:latin typeface="Arial MT"/>
                <a:cs typeface="Arial MT"/>
              </a:rPr>
              <a:t>of</a:t>
            </a:r>
            <a:r>
              <a:rPr sz="1400" spc="-35" dirty="0">
                <a:latin typeface="Arial MT"/>
                <a:cs typeface="Arial MT"/>
              </a:rPr>
              <a:t> </a:t>
            </a:r>
            <a:r>
              <a:rPr sz="1400" spc="10" dirty="0">
                <a:latin typeface="Arial MT"/>
                <a:cs typeface="Arial MT"/>
              </a:rPr>
              <a:t>booking</a:t>
            </a:r>
            <a:r>
              <a:rPr sz="1400" spc="-120" dirty="0">
                <a:latin typeface="Arial MT"/>
                <a:cs typeface="Arial MT"/>
              </a:rPr>
              <a:t> </a:t>
            </a:r>
            <a:r>
              <a:rPr sz="1400" spc="-15" dirty="0">
                <a:latin typeface="Arial MT"/>
                <a:cs typeface="Arial MT"/>
              </a:rPr>
              <a:t>the</a:t>
            </a:r>
            <a:r>
              <a:rPr sz="1400" spc="-55" dirty="0">
                <a:latin typeface="Arial MT"/>
                <a:cs typeface="Arial MT"/>
              </a:rPr>
              <a:t> </a:t>
            </a:r>
            <a:r>
              <a:rPr sz="1400" dirty="0">
                <a:latin typeface="Arial MT"/>
                <a:cs typeface="Arial MT"/>
              </a:rPr>
              <a:t>tickets</a:t>
            </a:r>
            <a:r>
              <a:rPr sz="1400" spc="-55" dirty="0">
                <a:latin typeface="Arial MT"/>
                <a:cs typeface="Arial MT"/>
              </a:rPr>
              <a:t> </a:t>
            </a:r>
            <a:r>
              <a:rPr sz="1400" dirty="0">
                <a:latin typeface="Arial MT"/>
                <a:cs typeface="Arial MT"/>
              </a:rPr>
              <a:t>in</a:t>
            </a:r>
            <a:r>
              <a:rPr sz="1400" spc="25" dirty="0">
                <a:latin typeface="Arial MT"/>
                <a:cs typeface="Arial MT"/>
              </a:rPr>
              <a:t> </a:t>
            </a:r>
            <a:r>
              <a:rPr sz="1400" spc="-15" dirty="0">
                <a:latin typeface="Arial MT"/>
                <a:cs typeface="Arial MT"/>
              </a:rPr>
              <a:t>the</a:t>
            </a:r>
            <a:r>
              <a:rPr sz="1400" spc="-55" dirty="0">
                <a:latin typeface="Arial MT"/>
                <a:cs typeface="Arial MT"/>
              </a:rPr>
              <a:t> </a:t>
            </a:r>
            <a:r>
              <a:rPr sz="1400" spc="15" dirty="0">
                <a:latin typeface="Arial MT"/>
                <a:cs typeface="Arial MT"/>
              </a:rPr>
              <a:t>easier</a:t>
            </a:r>
            <a:r>
              <a:rPr sz="1400" spc="-105" dirty="0">
                <a:latin typeface="Arial MT"/>
                <a:cs typeface="Arial MT"/>
              </a:rPr>
              <a:t> </a:t>
            </a:r>
            <a:r>
              <a:rPr sz="1400" spc="-15" dirty="0">
                <a:latin typeface="Arial MT"/>
                <a:cs typeface="Arial MT"/>
              </a:rPr>
              <a:t>and</a:t>
            </a:r>
            <a:r>
              <a:rPr sz="1400" spc="15" dirty="0">
                <a:latin typeface="Arial MT"/>
                <a:cs typeface="Arial MT"/>
              </a:rPr>
              <a:t> </a:t>
            </a:r>
            <a:r>
              <a:rPr sz="1400" dirty="0">
                <a:latin typeface="Arial MT"/>
                <a:cs typeface="Arial MT"/>
              </a:rPr>
              <a:t>in</a:t>
            </a:r>
            <a:r>
              <a:rPr sz="1400" spc="20" dirty="0">
                <a:latin typeface="Arial MT"/>
                <a:cs typeface="Arial MT"/>
              </a:rPr>
              <a:t> </a:t>
            </a:r>
            <a:r>
              <a:rPr sz="1400" spc="-15" dirty="0">
                <a:latin typeface="Arial MT"/>
                <a:cs typeface="Arial MT"/>
              </a:rPr>
              <a:t>the</a:t>
            </a:r>
            <a:r>
              <a:rPr sz="1400" spc="25" dirty="0">
                <a:latin typeface="Arial MT"/>
                <a:cs typeface="Arial MT"/>
              </a:rPr>
              <a:t> </a:t>
            </a:r>
            <a:r>
              <a:rPr sz="1400" spc="20" dirty="0">
                <a:latin typeface="Arial MT"/>
                <a:cs typeface="Arial MT"/>
              </a:rPr>
              <a:t>efficientway</a:t>
            </a:r>
            <a:endParaRPr sz="1400">
              <a:latin typeface="Arial MT"/>
              <a:cs typeface="Arial MT"/>
            </a:endParaRPr>
          </a:p>
        </p:txBody>
      </p:sp>
      <p:sp>
        <p:nvSpPr>
          <p:cNvPr id="6" name="object 6"/>
          <p:cNvSpPr txBox="1"/>
          <p:nvPr/>
        </p:nvSpPr>
        <p:spPr>
          <a:xfrm>
            <a:off x="214629" y="4815216"/>
            <a:ext cx="488950" cy="164465"/>
          </a:xfrm>
          <a:prstGeom prst="rect">
            <a:avLst/>
          </a:prstGeom>
        </p:spPr>
        <p:txBody>
          <a:bodyPr vert="horz" wrap="square" lIns="0" tIns="4445" rIns="0" bIns="0" rtlCol="0">
            <a:spAutoFit/>
          </a:bodyPr>
          <a:lstStyle/>
          <a:p>
            <a:pPr marL="12700">
              <a:lnSpc>
                <a:spcPct val="100000"/>
              </a:lnSpc>
              <a:spcBef>
                <a:spcPts val="35"/>
              </a:spcBef>
            </a:pPr>
            <a:r>
              <a:rPr sz="950" spc="10" dirty="0">
                <a:latin typeface="Arial MT"/>
                <a:cs typeface="Arial MT"/>
              </a:rPr>
              <a:t>Source</a:t>
            </a:r>
            <a:r>
              <a:rPr sz="950" spc="-45" dirty="0">
                <a:latin typeface="Arial MT"/>
                <a:cs typeface="Arial MT"/>
              </a:rPr>
              <a:t> </a:t>
            </a:r>
            <a:r>
              <a:rPr sz="950" spc="5" dirty="0">
                <a:latin typeface="Arial MT"/>
                <a:cs typeface="Arial MT"/>
              </a:rPr>
              <a:t>:</a:t>
            </a:r>
            <a:endParaRPr sz="95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592" y="120586"/>
            <a:ext cx="3353435" cy="300355"/>
          </a:xfrm>
          <a:prstGeom prst="rect">
            <a:avLst/>
          </a:prstGeom>
        </p:spPr>
        <p:txBody>
          <a:bodyPr vert="horz" wrap="square" lIns="0" tIns="12700" rIns="0" bIns="0" rtlCol="0">
            <a:spAutoFit/>
          </a:bodyPr>
          <a:lstStyle/>
          <a:p>
            <a:pPr marL="12700">
              <a:lnSpc>
                <a:spcPct val="100000"/>
              </a:lnSpc>
              <a:spcBef>
                <a:spcPts val="100"/>
              </a:spcBef>
            </a:pPr>
            <a:r>
              <a:rPr sz="1800" b="0" spc="-55" dirty="0">
                <a:solidFill>
                  <a:srgbClr val="FFFFFF"/>
                </a:solidFill>
                <a:latin typeface="Arial MT"/>
                <a:cs typeface="Arial MT"/>
              </a:rPr>
              <a:t>Next</a:t>
            </a:r>
            <a:r>
              <a:rPr sz="1800" b="0" spc="195" dirty="0">
                <a:solidFill>
                  <a:srgbClr val="FFFFFF"/>
                </a:solidFill>
                <a:latin typeface="Arial MT"/>
                <a:cs typeface="Arial MT"/>
              </a:rPr>
              <a:t> </a:t>
            </a:r>
            <a:r>
              <a:rPr sz="1800" b="0" spc="-5" dirty="0">
                <a:solidFill>
                  <a:srgbClr val="FFFFFF"/>
                </a:solidFill>
                <a:latin typeface="Arial MT"/>
                <a:cs typeface="Arial MT"/>
              </a:rPr>
              <a:t>Gen</a:t>
            </a:r>
            <a:r>
              <a:rPr sz="1800" b="0" spc="5" dirty="0">
                <a:solidFill>
                  <a:srgbClr val="FFFFFF"/>
                </a:solidFill>
                <a:latin typeface="Arial MT"/>
                <a:cs typeface="Arial MT"/>
              </a:rPr>
              <a:t> </a:t>
            </a:r>
            <a:r>
              <a:rPr sz="1800" b="0" spc="15" dirty="0">
                <a:solidFill>
                  <a:srgbClr val="FFFFFF"/>
                </a:solidFill>
                <a:latin typeface="Arial MT"/>
                <a:cs typeface="Arial MT"/>
              </a:rPr>
              <a:t>Employability</a:t>
            </a:r>
            <a:r>
              <a:rPr sz="1800" b="0" spc="-275" dirty="0">
                <a:solidFill>
                  <a:srgbClr val="FFFFFF"/>
                </a:solidFill>
                <a:latin typeface="Arial MT"/>
                <a:cs typeface="Arial MT"/>
              </a:rPr>
              <a:t> </a:t>
            </a:r>
            <a:r>
              <a:rPr sz="1800" b="0" spc="5" dirty="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3840479" y="578738"/>
            <a:ext cx="1435100" cy="392430"/>
          </a:xfrm>
          <a:prstGeom prst="rect">
            <a:avLst/>
          </a:prstGeom>
        </p:spPr>
        <p:txBody>
          <a:bodyPr vert="horz" wrap="square" lIns="0" tIns="13335" rIns="0" bIns="0" rtlCol="0">
            <a:spAutoFit/>
          </a:bodyPr>
          <a:lstStyle/>
          <a:p>
            <a:pPr marL="12700">
              <a:lnSpc>
                <a:spcPct val="100000"/>
              </a:lnSpc>
              <a:spcBef>
                <a:spcPts val="105"/>
              </a:spcBef>
            </a:pPr>
            <a:r>
              <a:rPr sz="2400" spc="-15" dirty="0">
                <a:latin typeface="Arial MT"/>
                <a:cs typeface="Arial MT"/>
              </a:rPr>
              <a:t>H</a:t>
            </a:r>
            <a:r>
              <a:rPr sz="2400" spc="-135" dirty="0">
                <a:latin typeface="Arial MT"/>
                <a:cs typeface="Arial MT"/>
              </a:rPr>
              <a:t>o</a:t>
            </a:r>
            <a:r>
              <a:rPr sz="2400" spc="20" dirty="0">
                <a:latin typeface="Arial MT"/>
                <a:cs typeface="Arial MT"/>
              </a:rPr>
              <a:t>m</a:t>
            </a:r>
            <a:r>
              <a:rPr sz="2400" spc="-140" dirty="0">
                <a:latin typeface="Arial MT"/>
                <a:cs typeface="Arial MT"/>
              </a:rPr>
              <a:t>epa</a:t>
            </a:r>
            <a:r>
              <a:rPr sz="2400" spc="-135" dirty="0">
                <a:latin typeface="Arial MT"/>
                <a:cs typeface="Arial MT"/>
              </a:rPr>
              <a:t>g</a:t>
            </a:r>
            <a:r>
              <a:rPr sz="2400" dirty="0">
                <a:latin typeface="Arial MT"/>
                <a:cs typeface="Arial MT"/>
              </a:rPr>
              <a:t>e</a:t>
            </a:r>
            <a:endParaRPr sz="2400">
              <a:latin typeface="Arial MT"/>
              <a:cs typeface="Arial MT"/>
            </a:endParaRPr>
          </a:p>
        </p:txBody>
      </p:sp>
      <p:sp>
        <p:nvSpPr>
          <p:cNvPr id="4" name="object 4"/>
          <p:cNvSpPr txBox="1"/>
          <p:nvPr/>
        </p:nvSpPr>
        <p:spPr>
          <a:xfrm>
            <a:off x="376237" y="3938587"/>
            <a:ext cx="8696325" cy="923925"/>
          </a:xfrm>
          <a:prstGeom prst="rect">
            <a:avLst/>
          </a:prstGeom>
          <a:ln w="9525">
            <a:solidFill>
              <a:srgbClr val="FFAB40"/>
            </a:solidFill>
          </a:ln>
        </p:spPr>
        <p:txBody>
          <a:bodyPr vert="horz" wrap="square" lIns="0" tIns="74930" rIns="0" bIns="0" rtlCol="0">
            <a:spAutoFit/>
          </a:bodyPr>
          <a:lstStyle/>
          <a:p>
            <a:pPr marL="581660" indent="-344170">
              <a:lnSpc>
                <a:spcPct val="100000"/>
              </a:lnSpc>
              <a:spcBef>
                <a:spcPts val="590"/>
              </a:spcBef>
              <a:buSzPct val="85714"/>
              <a:buChar char="●"/>
              <a:tabLst>
                <a:tab pos="581660" algn="l"/>
                <a:tab pos="582295" algn="l"/>
              </a:tabLst>
            </a:pPr>
            <a:r>
              <a:rPr sz="1400" spc="5" dirty="0">
                <a:latin typeface="Arial MT"/>
                <a:cs typeface="Arial MT"/>
              </a:rPr>
              <a:t>The</a:t>
            </a:r>
            <a:r>
              <a:rPr sz="1400" spc="-55" dirty="0">
                <a:latin typeface="Arial MT"/>
                <a:cs typeface="Arial MT"/>
              </a:rPr>
              <a:t> </a:t>
            </a:r>
            <a:r>
              <a:rPr sz="1400" spc="15" dirty="0">
                <a:latin typeface="Arial MT"/>
                <a:cs typeface="Arial MT"/>
              </a:rPr>
              <a:t>Home</a:t>
            </a:r>
            <a:r>
              <a:rPr sz="1400" spc="-130" dirty="0">
                <a:latin typeface="Arial MT"/>
                <a:cs typeface="Arial MT"/>
              </a:rPr>
              <a:t> </a:t>
            </a:r>
            <a:r>
              <a:rPr sz="1400" spc="15" dirty="0">
                <a:latin typeface="Arial MT"/>
                <a:cs typeface="Arial MT"/>
              </a:rPr>
              <a:t>page</a:t>
            </a:r>
            <a:r>
              <a:rPr sz="1400" spc="-125" dirty="0">
                <a:latin typeface="Arial MT"/>
                <a:cs typeface="Arial MT"/>
              </a:rPr>
              <a:t> </a:t>
            </a:r>
            <a:r>
              <a:rPr sz="1400" spc="20" dirty="0">
                <a:latin typeface="Arial MT"/>
                <a:cs typeface="Arial MT"/>
              </a:rPr>
              <a:t>consists</a:t>
            </a:r>
            <a:r>
              <a:rPr sz="1400" spc="-210" dirty="0">
                <a:latin typeface="Arial MT"/>
                <a:cs typeface="Arial MT"/>
              </a:rPr>
              <a:t> </a:t>
            </a:r>
            <a:r>
              <a:rPr sz="1400" spc="25" dirty="0">
                <a:latin typeface="Arial MT"/>
                <a:cs typeface="Arial MT"/>
              </a:rPr>
              <a:t>of</a:t>
            </a:r>
            <a:r>
              <a:rPr sz="1400" spc="-30" dirty="0">
                <a:latin typeface="Arial MT"/>
                <a:cs typeface="Arial MT"/>
              </a:rPr>
              <a:t> </a:t>
            </a:r>
            <a:r>
              <a:rPr sz="1400" spc="15" dirty="0">
                <a:latin typeface="Arial MT"/>
                <a:cs typeface="Arial MT"/>
              </a:rPr>
              <a:t>a</a:t>
            </a:r>
            <a:r>
              <a:rPr sz="1400" spc="-55" dirty="0">
                <a:latin typeface="Arial MT"/>
                <a:cs typeface="Arial MT"/>
              </a:rPr>
              <a:t> </a:t>
            </a:r>
            <a:r>
              <a:rPr sz="1400" spc="5" dirty="0">
                <a:latin typeface="Arial MT"/>
                <a:cs typeface="Arial MT"/>
              </a:rPr>
              <a:t>friendly</a:t>
            </a:r>
            <a:r>
              <a:rPr sz="1400" spc="-120" dirty="0">
                <a:latin typeface="Arial MT"/>
                <a:cs typeface="Arial MT"/>
              </a:rPr>
              <a:t> </a:t>
            </a:r>
            <a:r>
              <a:rPr sz="1400" dirty="0">
                <a:latin typeface="Arial MT"/>
                <a:cs typeface="Arial MT"/>
              </a:rPr>
              <a:t>interface</a:t>
            </a:r>
            <a:r>
              <a:rPr sz="1400" spc="-120" dirty="0">
                <a:latin typeface="Arial MT"/>
                <a:cs typeface="Arial MT"/>
              </a:rPr>
              <a:t> </a:t>
            </a:r>
            <a:r>
              <a:rPr sz="1400" spc="-20" dirty="0">
                <a:latin typeface="Arial MT"/>
                <a:cs typeface="Arial MT"/>
              </a:rPr>
              <a:t>and</a:t>
            </a:r>
            <a:r>
              <a:rPr sz="1400" spc="25" dirty="0">
                <a:latin typeface="Arial MT"/>
                <a:cs typeface="Arial MT"/>
              </a:rPr>
              <a:t> </a:t>
            </a:r>
            <a:r>
              <a:rPr sz="1400" spc="15" dirty="0">
                <a:latin typeface="Arial MT"/>
                <a:cs typeface="Arial MT"/>
              </a:rPr>
              <a:t>easier</a:t>
            </a:r>
            <a:r>
              <a:rPr sz="1400" spc="-195" dirty="0">
                <a:latin typeface="Arial MT"/>
                <a:cs typeface="Arial MT"/>
              </a:rPr>
              <a:t> </a:t>
            </a:r>
            <a:r>
              <a:rPr sz="1400" spc="-10" dirty="0">
                <a:latin typeface="Arial MT"/>
                <a:cs typeface="Arial MT"/>
              </a:rPr>
              <a:t>navigation</a:t>
            </a:r>
            <a:r>
              <a:rPr sz="1400" spc="-40" dirty="0">
                <a:latin typeface="Arial MT"/>
                <a:cs typeface="Arial MT"/>
              </a:rPr>
              <a:t> </a:t>
            </a:r>
            <a:r>
              <a:rPr sz="1400" dirty="0">
                <a:latin typeface="Arial MT"/>
                <a:cs typeface="Arial MT"/>
              </a:rPr>
              <a:t>to</a:t>
            </a:r>
            <a:r>
              <a:rPr sz="1400" spc="-55" dirty="0">
                <a:latin typeface="Arial MT"/>
                <a:cs typeface="Arial MT"/>
              </a:rPr>
              <a:t> </a:t>
            </a:r>
            <a:r>
              <a:rPr sz="1400" spc="-15" dirty="0">
                <a:latin typeface="Arial MT"/>
                <a:cs typeface="Arial MT"/>
              </a:rPr>
              <a:t>all</a:t>
            </a:r>
            <a:r>
              <a:rPr sz="1400" spc="50" dirty="0">
                <a:latin typeface="Arial MT"/>
                <a:cs typeface="Arial MT"/>
              </a:rPr>
              <a:t> </a:t>
            </a:r>
            <a:r>
              <a:rPr sz="1400" spc="-15" dirty="0">
                <a:latin typeface="Arial MT"/>
                <a:cs typeface="Arial MT"/>
              </a:rPr>
              <a:t>the</a:t>
            </a:r>
            <a:r>
              <a:rPr sz="1400" spc="25" dirty="0">
                <a:latin typeface="Arial MT"/>
                <a:cs typeface="Arial MT"/>
              </a:rPr>
              <a:t> </a:t>
            </a:r>
            <a:r>
              <a:rPr sz="1400" spc="20" dirty="0">
                <a:latin typeface="Arial MT"/>
                <a:cs typeface="Arial MT"/>
              </a:rPr>
              <a:t>pages</a:t>
            </a:r>
            <a:r>
              <a:rPr sz="1400" spc="-190" dirty="0">
                <a:latin typeface="Arial MT"/>
                <a:cs typeface="Arial MT"/>
              </a:rPr>
              <a:t> </a:t>
            </a:r>
            <a:r>
              <a:rPr sz="1400" spc="-10" dirty="0">
                <a:latin typeface="Arial MT"/>
                <a:cs typeface="Arial MT"/>
              </a:rPr>
              <a:t>like</a:t>
            </a:r>
            <a:r>
              <a:rPr sz="1400" spc="20" dirty="0">
                <a:latin typeface="Arial MT"/>
                <a:cs typeface="Arial MT"/>
              </a:rPr>
              <a:t> </a:t>
            </a:r>
            <a:r>
              <a:rPr sz="1400" dirty="0">
                <a:latin typeface="Arial MT"/>
                <a:cs typeface="Arial MT"/>
              </a:rPr>
              <a:t>Find</a:t>
            </a:r>
            <a:r>
              <a:rPr sz="1400" spc="30" dirty="0">
                <a:latin typeface="Arial MT"/>
                <a:cs typeface="Arial MT"/>
              </a:rPr>
              <a:t> </a:t>
            </a:r>
            <a:r>
              <a:rPr sz="1400" spc="5" dirty="0">
                <a:latin typeface="Arial MT"/>
                <a:cs typeface="Arial MT"/>
              </a:rPr>
              <a:t>Bus</a:t>
            </a:r>
            <a:r>
              <a:rPr sz="1400" spc="-125" dirty="0">
                <a:latin typeface="Arial MT"/>
                <a:cs typeface="Arial MT"/>
              </a:rPr>
              <a:t> </a:t>
            </a:r>
            <a:r>
              <a:rPr sz="1400" spc="5" dirty="0">
                <a:latin typeface="Arial MT"/>
                <a:cs typeface="Arial MT"/>
              </a:rPr>
              <a:t>,</a:t>
            </a:r>
            <a:endParaRPr sz="1400">
              <a:latin typeface="Arial MT"/>
              <a:cs typeface="Arial MT"/>
            </a:endParaRPr>
          </a:p>
          <a:p>
            <a:pPr marL="581660">
              <a:lnSpc>
                <a:spcPct val="100000"/>
              </a:lnSpc>
              <a:spcBef>
                <a:spcPts val="275"/>
              </a:spcBef>
            </a:pPr>
            <a:r>
              <a:rPr sz="1400" spc="35" dirty="0">
                <a:latin typeface="Arial MT"/>
                <a:cs typeface="Arial MT"/>
              </a:rPr>
              <a:t>S</a:t>
            </a:r>
            <a:r>
              <a:rPr sz="1400" spc="45" dirty="0">
                <a:latin typeface="Arial MT"/>
                <a:cs typeface="Arial MT"/>
              </a:rPr>
              <a:t>e</a:t>
            </a:r>
            <a:r>
              <a:rPr sz="1400" spc="15" dirty="0">
                <a:latin typeface="Arial MT"/>
                <a:cs typeface="Arial MT"/>
              </a:rPr>
              <a:t>e</a:t>
            </a:r>
            <a:r>
              <a:rPr sz="1400" spc="-130" dirty="0">
                <a:latin typeface="Arial MT"/>
                <a:cs typeface="Arial MT"/>
              </a:rPr>
              <a:t> </a:t>
            </a:r>
            <a:r>
              <a:rPr sz="1400" spc="35" dirty="0">
                <a:latin typeface="Arial MT"/>
                <a:cs typeface="Arial MT"/>
              </a:rPr>
              <a:t>B</a:t>
            </a:r>
            <a:r>
              <a:rPr sz="1400" spc="45" dirty="0">
                <a:latin typeface="Arial MT"/>
                <a:cs typeface="Arial MT"/>
              </a:rPr>
              <a:t>oo</a:t>
            </a:r>
            <a:r>
              <a:rPr sz="1400" spc="-30" dirty="0">
                <a:latin typeface="Arial MT"/>
                <a:cs typeface="Arial MT"/>
              </a:rPr>
              <a:t>k</a:t>
            </a:r>
            <a:r>
              <a:rPr sz="1400" spc="-15" dirty="0">
                <a:latin typeface="Arial MT"/>
                <a:cs typeface="Arial MT"/>
              </a:rPr>
              <a:t>i</a:t>
            </a:r>
            <a:r>
              <a:rPr sz="1400" spc="-30" dirty="0">
                <a:latin typeface="Arial MT"/>
                <a:cs typeface="Arial MT"/>
              </a:rPr>
              <a:t>n</a:t>
            </a:r>
            <a:r>
              <a:rPr sz="1400" spc="45" dirty="0">
                <a:latin typeface="Arial MT"/>
                <a:cs typeface="Arial MT"/>
              </a:rPr>
              <a:t>g</a:t>
            </a:r>
            <a:r>
              <a:rPr sz="1400" spc="10" dirty="0">
                <a:latin typeface="Arial MT"/>
                <a:cs typeface="Arial MT"/>
              </a:rPr>
              <a:t>s</a:t>
            </a:r>
            <a:r>
              <a:rPr sz="1400" spc="-210" dirty="0">
                <a:latin typeface="Arial MT"/>
                <a:cs typeface="Arial MT"/>
              </a:rPr>
              <a:t> </a:t>
            </a:r>
            <a:r>
              <a:rPr sz="1400" spc="-30" dirty="0">
                <a:latin typeface="Arial MT"/>
                <a:cs typeface="Arial MT"/>
              </a:rPr>
              <a:t>an</a:t>
            </a:r>
            <a:r>
              <a:rPr sz="1400" spc="15" dirty="0">
                <a:latin typeface="Arial MT"/>
                <a:cs typeface="Arial MT"/>
              </a:rPr>
              <a:t>d</a:t>
            </a:r>
            <a:r>
              <a:rPr sz="1400" spc="20" dirty="0">
                <a:latin typeface="Arial MT"/>
                <a:cs typeface="Arial MT"/>
              </a:rPr>
              <a:t> </a:t>
            </a:r>
            <a:r>
              <a:rPr sz="1400" spc="30" dirty="0">
                <a:latin typeface="Arial MT"/>
                <a:cs typeface="Arial MT"/>
              </a:rPr>
              <a:t>R</a:t>
            </a:r>
            <a:r>
              <a:rPr sz="1400" spc="45" dirty="0">
                <a:latin typeface="Arial MT"/>
                <a:cs typeface="Arial MT"/>
              </a:rPr>
              <a:t>eg</a:t>
            </a:r>
            <a:r>
              <a:rPr sz="1400" spc="-15" dirty="0">
                <a:latin typeface="Arial MT"/>
                <a:cs typeface="Arial MT"/>
              </a:rPr>
              <a:t>i</a:t>
            </a:r>
            <a:r>
              <a:rPr sz="1400" spc="40" dirty="0">
                <a:latin typeface="Arial MT"/>
                <a:cs typeface="Arial MT"/>
              </a:rPr>
              <a:t>s</a:t>
            </a:r>
            <a:r>
              <a:rPr sz="1400" spc="-20" dirty="0">
                <a:latin typeface="Arial MT"/>
                <a:cs typeface="Arial MT"/>
              </a:rPr>
              <a:t>t</a:t>
            </a:r>
            <a:r>
              <a:rPr sz="1400" spc="-25" dirty="0">
                <a:latin typeface="Arial MT"/>
                <a:cs typeface="Arial MT"/>
              </a:rPr>
              <a:t>r</a:t>
            </a:r>
            <a:r>
              <a:rPr sz="1400" spc="-30" dirty="0">
                <a:latin typeface="Arial MT"/>
                <a:cs typeface="Arial MT"/>
              </a:rPr>
              <a:t>a</a:t>
            </a:r>
            <a:r>
              <a:rPr sz="1400" spc="-20" dirty="0">
                <a:latin typeface="Arial MT"/>
                <a:cs typeface="Arial MT"/>
              </a:rPr>
              <a:t>t</a:t>
            </a:r>
            <a:r>
              <a:rPr sz="1400" spc="-15" dirty="0">
                <a:latin typeface="Arial MT"/>
                <a:cs typeface="Arial MT"/>
              </a:rPr>
              <a:t>i</a:t>
            </a:r>
            <a:r>
              <a:rPr sz="1400" spc="45" dirty="0">
                <a:latin typeface="Arial MT"/>
                <a:cs typeface="Arial MT"/>
              </a:rPr>
              <a:t>o</a:t>
            </a:r>
            <a:r>
              <a:rPr sz="1400" spc="135" dirty="0">
                <a:latin typeface="Arial MT"/>
                <a:cs typeface="Arial MT"/>
              </a:rPr>
              <a:t>n</a:t>
            </a:r>
            <a:r>
              <a:rPr sz="1400" spc="45" dirty="0">
                <a:latin typeface="Arial MT"/>
                <a:cs typeface="Arial MT"/>
              </a:rPr>
              <a:t>p</a:t>
            </a:r>
            <a:r>
              <a:rPr sz="1400" spc="-30" dirty="0">
                <a:latin typeface="Arial MT"/>
                <a:cs typeface="Arial MT"/>
              </a:rPr>
              <a:t>a</a:t>
            </a:r>
            <a:r>
              <a:rPr sz="1400" spc="45" dirty="0">
                <a:latin typeface="Arial MT"/>
                <a:cs typeface="Arial MT"/>
              </a:rPr>
              <a:t>ge</a:t>
            </a:r>
            <a:r>
              <a:rPr sz="1400" spc="10" dirty="0">
                <a:latin typeface="Arial MT"/>
                <a:cs typeface="Arial MT"/>
              </a:rPr>
              <a:t>s</a:t>
            </a:r>
            <a:r>
              <a:rPr sz="1400" spc="-120" dirty="0">
                <a:latin typeface="Arial MT"/>
                <a:cs typeface="Arial MT"/>
              </a:rPr>
              <a:t> </a:t>
            </a:r>
            <a:r>
              <a:rPr sz="1400" spc="5" dirty="0">
                <a:latin typeface="Arial MT"/>
                <a:cs typeface="Arial MT"/>
              </a:rPr>
              <a:t>.</a:t>
            </a:r>
            <a:endParaRPr sz="1400">
              <a:latin typeface="Arial MT"/>
              <a:cs typeface="Arial MT"/>
            </a:endParaRPr>
          </a:p>
          <a:p>
            <a:pPr marL="543560" indent="-306070">
              <a:lnSpc>
                <a:spcPct val="100000"/>
              </a:lnSpc>
              <a:spcBef>
                <a:spcPts val="500"/>
              </a:spcBef>
              <a:buSzPct val="85714"/>
              <a:buChar char="●"/>
              <a:tabLst>
                <a:tab pos="543560" algn="l"/>
                <a:tab pos="544195" algn="l"/>
              </a:tabLst>
            </a:pPr>
            <a:r>
              <a:rPr sz="1400" spc="30" dirty="0">
                <a:latin typeface="Arial MT"/>
                <a:cs typeface="Arial MT"/>
              </a:rPr>
              <a:t>It</a:t>
            </a:r>
            <a:r>
              <a:rPr sz="1400" spc="-114" dirty="0">
                <a:latin typeface="Arial MT"/>
                <a:cs typeface="Arial MT"/>
              </a:rPr>
              <a:t> </a:t>
            </a:r>
            <a:r>
              <a:rPr sz="1400" spc="15" dirty="0">
                <a:latin typeface="Arial MT"/>
                <a:cs typeface="Arial MT"/>
              </a:rPr>
              <a:t>provides</a:t>
            </a:r>
            <a:r>
              <a:rPr sz="1400" spc="-204" dirty="0">
                <a:latin typeface="Arial MT"/>
                <a:cs typeface="Arial MT"/>
              </a:rPr>
              <a:t> </a:t>
            </a:r>
            <a:r>
              <a:rPr sz="1400" spc="15" dirty="0">
                <a:latin typeface="Arial MT"/>
                <a:cs typeface="Arial MT"/>
              </a:rPr>
              <a:t>easy</a:t>
            </a:r>
            <a:r>
              <a:rPr sz="1400" spc="-120" dirty="0">
                <a:latin typeface="Arial MT"/>
                <a:cs typeface="Arial MT"/>
              </a:rPr>
              <a:t> </a:t>
            </a:r>
            <a:r>
              <a:rPr sz="1400" spc="25" dirty="0">
                <a:latin typeface="Arial MT"/>
                <a:cs typeface="Arial MT"/>
              </a:rPr>
              <a:t>access</a:t>
            </a:r>
            <a:r>
              <a:rPr sz="1400" spc="-190" dirty="0">
                <a:latin typeface="Arial MT"/>
                <a:cs typeface="Arial MT"/>
              </a:rPr>
              <a:t> </a:t>
            </a:r>
            <a:r>
              <a:rPr sz="1400" spc="30" dirty="0">
                <a:latin typeface="Arial MT"/>
                <a:cs typeface="Arial MT"/>
              </a:rPr>
              <a:t>so</a:t>
            </a:r>
            <a:r>
              <a:rPr sz="1400" spc="-125" dirty="0">
                <a:latin typeface="Arial MT"/>
                <a:cs typeface="Arial MT"/>
              </a:rPr>
              <a:t> </a:t>
            </a:r>
            <a:r>
              <a:rPr sz="1400" spc="-20" dirty="0">
                <a:latin typeface="Arial MT"/>
                <a:cs typeface="Arial MT"/>
              </a:rPr>
              <a:t>that</a:t>
            </a:r>
            <a:r>
              <a:rPr sz="1400" spc="125" dirty="0">
                <a:latin typeface="Arial MT"/>
                <a:cs typeface="Arial MT"/>
              </a:rPr>
              <a:t> </a:t>
            </a:r>
            <a:r>
              <a:rPr sz="1400" spc="-15" dirty="0">
                <a:latin typeface="Arial MT"/>
                <a:cs typeface="Arial MT"/>
              </a:rPr>
              <a:t>all</a:t>
            </a:r>
            <a:r>
              <a:rPr sz="1400" spc="-25" dirty="0">
                <a:latin typeface="Arial MT"/>
                <a:cs typeface="Arial MT"/>
              </a:rPr>
              <a:t> </a:t>
            </a:r>
            <a:r>
              <a:rPr sz="1400" spc="30" dirty="0">
                <a:latin typeface="Arial MT"/>
                <a:cs typeface="Arial MT"/>
              </a:rPr>
              <a:t>people</a:t>
            </a:r>
            <a:r>
              <a:rPr sz="1400" spc="-195" dirty="0">
                <a:latin typeface="Arial MT"/>
                <a:cs typeface="Arial MT"/>
              </a:rPr>
              <a:t> </a:t>
            </a:r>
            <a:r>
              <a:rPr sz="1400" spc="5" dirty="0">
                <a:latin typeface="Arial MT"/>
                <a:cs typeface="Arial MT"/>
              </a:rPr>
              <a:t>can</a:t>
            </a:r>
            <a:r>
              <a:rPr sz="1400" spc="-50" dirty="0">
                <a:latin typeface="Arial MT"/>
                <a:cs typeface="Arial MT"/>
              </a:rPr>
              <a:t> </a:t>
            </a:r>
            <a:r>
              <a:rPr sz="1400" spc="5" dirty="0">
                <a:latin typeface="Arial MT"/>
                <a:cs typeface="Arial MT"/>
              </a:rPr>
              <a:t>use</a:t>
            </a:r>
            <a:r>
              <a:rPr sz="1400" spc="-130" dirty="0">
                <a:latin typeface="Arial MT"/>
                <a:cs typeface="Arial MT"/>
              </a:rPr>
              <a:t> </a:t>
            </a:r>
            <a:r>
              <a:rPr sz="1400" spc="-15" dirty="0">
                <a:latin typeface="Arial MT"/>
                <a:cs typeface="Arial MT"/>
              </a:rPr>
              <a:t>the</a:t>
            </a:r>
            <a:r>
              <a:rPr sz="1400" spc="25" dirty="0">
                <a:latin typeface="Arial MT"/>
                <a:cs typeface="Arial MT"/>
              </a:rPr>
              <a:t> </a:t>
            </a:r>
            <a:r>
              <a:rPr sz="1400" spc="10" dirty="0">
                <a:latin typeface="Arial MT"/>
                <a:cs typeface="Arial MT"/>
              </a:rPr>
              <a:t>website</a:t>
            </a:r>
            <a:r>
              <a:rPr sz="1400" spc="-120" dirty="0">
                <a:latin typeface="Arial MT"/>
                <a:cs typeface="Arial MT"/>
              </a:rPr>
              <a:t> </a:t>
            </a:r>
            <a:r>
              <a:rPr sz="1400" spc="-15" dirty="0">
                <a:latin typeface="Arial MT"/>
                <a:cs typeface="Arial MT"/>
              </a:rPr>
              <a:t>without</a:t>
            </a:r>
            <a:r>
              <a:rPr sz="1400" spc="-25" dirty="0">
                <a:latin typeface="Arial MT"/>
                <a:cs typeface="Arial MT"/>
              </a:rPr>
              <a:t> </a:t>
            </a:r>
            <a:r>
              <a:rPr sz="1400" spc="-20" dirty="0">
                <a:latin typeface="Arial MT"/>
                <a:cs typeface="Arial MT"/>
              </a:rPr>
              <a:t>any</a:t>
            </a:r>
            <a:r>
              <a:rPr sz="1400" spc="25" dirty="0">
                <a:latin typeface="Arial MT"/>
                <a:cs typeface="Arial MT"/>
              </a:rPr>
              <a:t> </a:t>
            </a:r>
            <a:r>
              <a:rPr sz="1400" spc="15" dirty="0">
                <a:latin typeface="Arial MT"/>
                <a:cs typeface="Arial MT"/>
              </a:rPr>
              <a:t>issues</a:t>
            </a:r>
            <a:endParaRPr sz="1400">
              <a:latin typeface="Arial MT"/>
              <a:cs typeface="Arial M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568348"/>
            <a:ext cx="8996361" cy="32988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592" y="120586"/>
            <a:ext cx="3353435" cy="300355"/>
          </a:xfrm>
          <a:prstGeom prst="rect">
            <a:avLst/>
          </a:prstGeom>
        </p:spPr>
        <p:txBody>
          <a:bodyPr vert="horz" wrap="square" lIns="0" tIns="12700" rIns="0" bIns="0" rtlCol="0">
            <a:spAutoFit/>
          </a:bodyPr>
          <a:lstStyle/>
          <a:p>
            <a:pPr marL="12700">
              <a:lnSpc>
                <a:spcPct val="100000"/>
              </a:lnSpc>
              <a:spcBef>
                <a:spcPts val="100"/>
              </a:spcBef>
            </a:pPr>
            <a:r>
              <a:rPr sz="1800" b="0" spc="-55" dirty="0">
                <a:solidFill>
                  <a:srgbClr val="FFFFFF"/>
                </a:solidFill>
                <a:latin typeface="Arial MT"/>
                <a:cs typeface="Arial MT"/>
              </a:rPr>
              <a:t>Next</a:t>
            </a:r>
            <a:r>
              <a:rPr sz="1800" b="0" spc="195" dirty="0">
                <a:solidFill>
                  <a:srgbClr val="FFFFFF"/>
                </a:solidFill>
                <a:latin typeface="Arial MT"/>
                <a:cs typeface="Arial MT"/>
              </a:rPr>
              <a:t> </a:t>
            </a:r>
            <a:r>
              <a:rPr sz="1800" b="0" spc="-5" dirty="0">
                <a:solidFill>
                  <a:srgbClr val="FFFFFF"/>
                </a:solidFill>
                <a:latin typeface="Arial MT"/>
                <a:cs typeface="Arial MT"/>
              </a:rPr>
              <a:t>Gen</a:t>
            </a:r>
            <a:r>
              <a:rPr sz="1800" b="0" spc="5" dirty="0">
                <a:solidFill>
                  <a:srgbClr val="FFFFFF"/>
                </a:solidFill>
                <a:latin typeface="Arial MT"/>
                <a:cs typeface="Arial MT"/>
              </a:rPr>
              <a:t> </a:t>
            </a:r>
            <a:r>
              <a:rPr sz="1800" b="0" spc="15" dirty="0">
                <a:solidFill>
                  <a:srgbClr val="FFFFFF"/>
                </a:solidFill>
                <a:latin typeface="Arial MT"/>
                <a:cs typeface="Arial MT"/>
              </a:rPr>
              <a:t>Employability</a:t>
            </a:r>
            <a:r>
              <a:rPr sz="1800" b="0" spc="-275" dirty="0">
                <a:solidFill>
                  <a:srgbClr val="FFFFFF"/>
                </a:solidFill>
                <a:latin typeface="Arial MT"/>
                <a:cs typeface="Arial MT"/>
              </a:rPr>
              <a:t> </a:t>
            </a:r>
            <a:r>
              <a:rPr sz="1800" b="0" spc="5" dirty="0">
                <a:solidFill>
                  <a:srgbClr val="FFFFFF"/>
                </a:solidFill>
                <a:latin typeface="Arial MT"/>
                <a:cs typeface="Arial MT"/>
              </a:rPr>
              <a:t>Program</a:t>
            </a:r>
            <a:endParaRPr sz="1800">
              <a:latin typeface="Arial MT"/>
              <a:cs typeface="Arial MT"/>
            </a:endParaRPr>
          </a:p>
        </p:txBody>
      </p:sp>
      <p:sp>
        <p:nvSpPr>
          <p:cNvPr id="3" name="object 3"/>
          <p:cNvSpPr/>
          <p:nvPr/>
        </p:nvSpPr>
        <p:spPr>
          <a:xfrm>
            <a:off x="481012" y="1185862"/>
            <a:ext cx="8410575" cy="3438525"/>
          </a:xfrm>
          <a:custGeom>
            <a:avLst/>
            <a:gdLst/>
            <a:ahLst/>
            <a:cxnLst/>
            <a:rect l="l" t="t" r="r" b="b"/>
            <a:pathLst>
              <a:path w="8410575" h="3438525">
                <a:moveTo>
                  <a:pt x="0" y="3438525"/>
                </a:moveTo>
                <a:lnTo>
                  <a:pt x="8410575" y="3438525"/>
                </a:lnTo>
                <a:lnTo>
                  <a:pt x="8410575" y="0"/>
                </a:lnTo>
                <a:lnTo>
                  <a:pt x="0" y="0"/>
                </a:lnTo>
                <a:lnTo>
                  <a:pt x="0" y="3438525"/>
                </a:lnTo>
                <a:close/>
              </a:path>
            </a:pathLst>
          </a:custGeom>
          <a:ln w="9525">
            <a:solidFill>
              <a:srgbClr val="FFAB40"/>
            </a:solidFill>
          </a:ln>
        </p:spPr>
        <p:txBody>
          <a:bodyPr wrap="square" lIns="0" tIns="0" rIns="0" bIns="0" rtlCol="0"/>
          <a:lstStyle/>
          <a:p>
            <a:endParaRPr/>
          </a:p>
        </p:txBody>
      </p:sp>
      <p:sp>
        <p:nvSpPr>
          <p:cNvPr id="4" name="object 4"/>
          <p:cNvSpPr txBox="1"/>
          <p:nvPr/>
        </p:nvSpPr>
        <p:spPr>
          <a:xfrm>
            <a:off x="466407" y="802322"/>
            <a:ext cx="8228330" cy="3907790"/>
          </a:xfrm>
          <a:prstGeom prst="rect">
            <a:avLst/>
          </a:prstGeom>
        </p:spPr>
        <p:txBody>
          <a:bodyPr vert="horz" wrap="square" lIns="0" tIns="15875" rIns="0" bIns="0" rtlCol="0">
            <a:spAutoFit/>
          </a:bodyPr>
          <a:lstStyle/>
          <a:p>
            <a:pPr algn="ctr">
              <a:lnSpc>
                <a:spcPct val="100000"/>
              </a:lnSpc>
              <a:spcBef>
                <a:spcPts val="125"/>
              </a:spcBef>
            </a:pPr>
            <a:r>
              <a:rPr sz="1400" b="1" spc="10" dirty="0">
                <a:latin typeface="Arial"/>
                <a:cs typeface="Arial"/>
              </a:rPr>
              <a:t>About-Us-Page</a:t>
            </a:r>
            <a:endParaRPr sz="1400">
              <a:latin typeface="Arial"/>
              <a:cs typeface="Arial"/>
            </a:endParaRPr>
          </a:p>
          <a:p>
            <a:pPr>
              <a:lnSpc>
                <a:spcPct val="100000"/>
              </a:lnSpc>
            </a:pPr>
            <a:endParaRPr sz="1600">
              <a:latin typeface="Arial"/>
              <a:cs typeface="Arial"/>
            </a:endParaRPr>
          </a:p>
          <a:p>
            <a:pPr marL="298450" indent="-286385">
              <a:lnSpc>
                <a:spcPct val="100000"/>
              </a:lnSpc>
              <a:spcBef>
                <a:spcPts val="1065"/>
              </a:spcBef>
              <a:buChar char="•"/>
              <a:tabLst>
                <a:tab pos="298450" algn="l"/>
                <a:tab pos="299085" algn="l"/>
              </a:tabLst>
            </a:pPr>
            <a:r>
              <a:rPr sz="1400" spc="5" dirty="0">
                <a:latin typeface="Arial MT"/>
                <a:cs typeface="Arial MT"/>
              </a:rPr>
              <a:t>The</a:t>
            </a:r>
            <a:r>
              <a:rPr sz="1400" spc="-130" dirty="0">
                <a:latin typeface="Arial MT"/>
                <a:cs typeface="Arial MT"/>
              </a:rPr>
              <a:t> </a:t>
            </a:r>
            <a:r>
              <a:rPr sz="1400" spc="15" dirty="0">
                <a:latin typeface="Arial MT"/>
                <a:cs typeface="Arial MT"/>
              </a:rPr>
              <a:t>About</a:t>
            </a:r>
            <a:r>
              <a:rPr sz="1400" spc="-180" dirty="0">
                <a:latin typeface="Arial MT"/>
                <a:cs typeface="Arial MT"/>
              </a:rPr>
              <a:t> </a:t>
            </a:r>
            <a:r>
              <a:rPr sz="1400" spc="-10" dirty="0">
                <a:latin typeface="Arial MT"/>
                <a:cs typeface="Arial MT"/>
              </a:rPr>
              <a:t>Us</a:t>
            </a:r>
            <a:r>
              <a:rPr sz="1400" spc="20" dirty="0">
                <a:latin typeface="Arial MT"/>
                <a:cs typeface="Arial MT"/>
              </a:rPr>
              <a:t> </a:t>
            </a:r>
            <a:r>
              <a:rPr sz="1400" spc="15" dirty="0">
                <a:latin typeface="Arial MT"/>
                <a:cs typeface="Arial MT"/>
              </a:rPr>
              <a:t>page</a:t>
            </a:r>
            <a:r>
              <a:rPr sz="1400" spc="-130" dirty="0">
                <a:latin typeface="Arial MT"/>
                <a:cs typeface="Arial MT"/>
              </a:rPr>
              <a:t> </a:t>
            </a:r>
            <a:r>
              <a:rPr sz="1400" spc="-5" dirty="0">
                <a:latin typeface="Arial MT"/>
                <a:cs typeface="Arial MT"/>
              </a:rPr>
              <a:t>contains</a:t>
            </a:r>
            <a:r>
              <a:rPr sz="1400" spc="-40" dirty="0">
                <a:latin typeface="Arial MT"/>
                <a:cs typeface="Arial MT"/>
              </a:rPr>
              <a:t> </a:t>
            </a:r>
            <a:r>
              <a:rPr sz="1400" spc="-15" dirty="0">
                <a:latin typeface="Arial MT"/>
                <a:cs typeface="Arial MT"/>
              </a:rPr>
              <a:t>the</a:t>
            </a:r>
            <a:r>
              <a:rPr sz="1400" spc="20" dirty="0">
                <a:latin typeface="Arial MT"/>
                <a:cs typeface="Arial MT"/>
              </a:rPr>
              <a:t> </a:t>
            </a:r>
            <a:r>
              <a:rPr sz="1400" spc="5" dirty="0">
                <a:latin typeface="Arial MT"/>
                <a:cs typeface="Arial MT"/>
              </a:rPr>
              <a:t>following</a:t>
            </a:r>
            <a:r>
              <a:rPr sz="1400" spc="-55" dirty="0">
                <a:latin typeface="Arial MT"/>
                <a:cs typeface="Arial MT"/>
              </a:rPr>
              <a:t> </a:t>
            </a:r>
            <a:r>
              <a:rPr sz="1400" dirty="0">
                <a:latin typeface="Arial MT"/>
                <a:cs typeface="Arial MT"/>
              </a:rPr>
              <a:t>informations</a:t>
            </a:r>
            <a:endParaRPr sz="1400">
              <a:latin typeface="Arial MT"/>
              <a:cs typeface="Arial MT"/>
            </a:endParaRPr>
          </a:p>
          <a:p>
            <a:pPr marL="298450" marR="40005" indent="-286385">
              <a:lnSpc>
                <a:spcPct val="99900"/>
              </a:lnSpc>
              <a:spcBef>
                <a:spcPts val="125"/>
              </a:spcBef>
              <a:buChar char="•"/>
              <a:tabLst>
                <a:tab pos="298450" algn="l"/>
                <a:tab pos="299085" algn="l"/>
              </a:tabLst>
            </a:pPr>
            <a:r>
              <a:rPr sz="1400" spc="10" dirty="0">
                <a:latin typeface="Arial MT"/>
                <a:cs typeface="Arial MT"/>
              </a:rPr>
              <a:t>Provide</a:t>
            </a:r>
            <a:r>
              <a:rPr sz="1400" spc="-120" dirty="0">
                <a:latin typeface="Arial MT"/>
                <a:cs typeface="Arial MT"/>
              </a:rPr>
              <a:t> </a:t>
            </a:r>
            <a:r>
              <a:rPr sz="1400" spc="15" dirty="0">
                <a:latin typeface="Arial MT"/>
                <a:cs typeface="Arial MT"/>
              </a:rPr>
              <a:t>a</a:t>
            </a:r>
            <a:r>
              <a:rPr sz="1400" spc="30" dirty="0">
                <a:latin typeface="Arial MT"/>
                <a:cs typeface="Arial MT"/>
              </a:rPr>
              <a:t> </a:t>
            </a:r>
            <a:r>
              <a:rPr sz="1400" spc="10" dirty="0">
                <a:latin typeface="Arial MT"/>
                <a:cs typeface="Arial MT"/>
              </a:rPr>
              <a:t>brief</a:t>
            </a:r>
            <a:r>
              <a:rPr sz="1400" spc="-95" dirty="0">
                <a:latin typeface="Arial MT"/>
                <a:cs typeface="Arial MT"/>
              </a:rPr>
              <a:t> </a:t>
            </a:r>
            <a:r>
              <a:rPr sz="1400" spc="25" dirty="0">
                <a:latin typeface="Arial MT"/>
                <a:cs typeface="Arial MT"/>
              </a:rPr>
              <a:t>overviewof</a:t>
            </a:r>
            <a:r>
              <a:rPr sz="1400" spc="-105" dirty="0">
                <a:latin typeface="Arial MT"/>
                <a:cs typeface="Arial MT"/>
              </a:rPr>
              <a:t> </a:t>
            </a:r>
            <a:r>
              <a:rPr sz="1400" spc="-10" dirty="0">
                <a:latin typeface="Arial MT"/>
                <a:cs typeface="Arial MT"/>
              </a:rPr>
              <a:t>the</a:t>
            </a:r>
            <a:r>
              <a:rPr sz="1400" spc="30" dirty="0">
                <a:latin typeface="Arial MT"/>
                <a:cs typeface="Arial MT"/>
              </a:rPr>
              <a:t> </a:t>
            </a:r>
            <a:r>
              <a:rPr sz="1400" spc="10" dirty="0">
                <a:latin typeface="Arial MT"/>
                <a:cs typeface="Arial MT"/>
              </a:rPr>
              <a:t>company's</a:t>
            </a:r>
            <a:r>
              <a:rPr sz="1400" spc="-204" dirty="0">
                <a:latin typeface="Arial MT"/>
                <a:cs typeface="Arial MT"/>
              </a:rPr>
              <a:t> </a:t>
            </a:r>
            <a:r>
              <a:rPr sz="1400" spc="-15" dirty="0">
                <a:latin typeface="Arial MT"/>
                <a:cs typeface="Arial MT"/>
              </a:rPr>
              <a:t>history,</a:t>
            </a:r>
            <a:r>
              <a:rPr sz="1400" spc="-105" dirty="0">
                <a:latin typeface="Arial MT"/>
                <a:cs typeface="Arial MT"/>
              </a:rPr>
              <a:t> </a:t>
            </a:r>
            <a:r>
              <a:rPr sz="1400" spc="-5" dirty="0">
                <a:latin typeface="Arial MT"/>
                <a:cs typeface="Arial MT"/>
              </a:rPr>
              <a:t>including</a:t>
            </a:r>
            <a:r>
              <a:rPr sz="1400" spc="-45" dirty="0">
                <a:latin typeface="Arial MT"/>
                <a:cs typeface="Arial MT"/>
              </a:rPr>
              <a:t> </a:t>
            </a:r>
            <a:r>
              <a:rPr sz="1400" spc="-10" dirty="0">
                <a:latin typeface="Arial MT"/>
                <a:cs typeface="Arial MT"/>
              </a:rPr>
              <a:t>its</a:t>
            </a:r>
            <a:r>
              <a:rPr sz="1400" spc="35" dirty="0">
                <a:latin typeface="Arial MT"/>
                <a:cs typeface="Arial MT"/>
              </a:rPr>
              <a:t> </a:t>
            </a:r>
            <a:r>
              <a:rPr sz="1400" spc="5" dirty="0">
                <a:latin typeface="Arial MT"/>
                <a:cs typeface="Arial MT"/>
              </a:rPr>
              <a:t>founding</a:t>
            </a:r>
            <a:r>
              <a:rPr sz="1400" spc="-135" dirty="0">
                <a:latin typeface="Arial MT"/>
                <a:cs typeface="Arial MT"/>
              </a:rPr>
              <a:t> </a:t>
            </a:r>
            <a:r>
              <a:rPr sz="1400" spc="10" dirty="0">
                <a:latin typeface="Arial MT"/>
                <a:cs typeface="Arial MT"/>
              </a:rPr>
              <a:t>date,</a:t>
            </a:r>
            <a:r>
              <a:rPr sz="1400" spc="-100" dirty="0">
                <a:latin typeface="Arial MT"/>
                <a:cs typeface="Arial MT"/>
              </a:rPr>
              <a:t> </a:t>
            </a:r>
            <a:r>
              <a:rPr sz="1400" spc="10" dirty="0">
                <a:latin typeface="Arial MT"/>
                <a:cs typeface="Arial MT"/>
              </a:rPr>
              <a:t>key</a:t>
            </a:r>
            <a:r>
              <a:rPr sz="1400" spc="-35" dirty="0">
                <a:latin typeface="Arial MT"/>
                <a:cs typeface="Arial MT"/>
              </a:rPr>
              <a:t> </a:t>
            </a:r>
            <a:r>
              <a:rPr sz="1400" spc="15" dirty="0">
                <a:latin typeface="Arial MT"/>
                <a:cs typeface="Arial MT"/>
              </a:rPr>
              <a:t>milestones,</a:t>
            </a:r>
            <a:r>
              <a:rPr sz="1400" spc="-260" dirty="0">
                <a:latin typeface="Arial MT"/>
                <a:cs typeface="Arial MT"/>
              </a:rPr>
              <a:t> </a:t>
            </a:r>
            <a:r>
              <a:rPr sz="1400" spc="-15" dirty="0">
                <a:latin typeface="Arial MT"/>
                <a:cs typeface="Arial MT"/>
              </a:rPr>
              <a:t>and</a:t>
            </a:r>
            <a:r>
              <a:rPr sz="1400" spc="-55" dirty="0">
                <a:latin typeface="Arial MT"/>
                <a:cs typeface="Arial MT"/>
              </a:rPr>
              <a:t> </a:t>
            </a:r>
            <a:r>
              <a:rPr sz="1400" spc="-15" dirty="0">
                <a:latin typeface="Arial MT"/>
                <a:cs typeface="Arial MT"/>
              </a:rPr>
              <a:t>the </a:t>
            </a:r>
            <a:r>
              <a:rPr sz="1400" spc="-375" dirty="0">
                <a:latin typeface="Arial MT"/>
                <a:cs typeface="Arial MT"/>
              </a:rPr>
              <a:t> </a:t>
            </a:r>
            <a:r>
              <a:rPr sz="1400" spc="5" dirty="0">
                <a:latin typeface="Arial MT"/>
                <a:cs typeface="Arial MT"/>
              </a:rPr>
              <a:t>vision </a:t>
            </a:r>
            <a:r>
              <a:rPr sz="1400" spc="-20" dirty="0">
                <a:latin typeface="Arial MT"/>
                <a:cs typeface="Arial MT"/>
              </a:rPr>
              <a:t>that </a:t>
            </a:r>
            <a:r>
              <a:rPr sz="1400" spc="5" dirty="0">
                <a:latin typeface="Arial MT"/>
                <a:cs typeface="Arial MT"/>
              </a:rPr>
              <a:t>drives </a:t>
            </a:r>
            <a:r>
              <a:rPr sz="1400" spc="-10" dirty="0">
                <a:latin typeface="Arial MT"/>
                <a:cs typeface="Arial MT"/>
              </a:rPr>
              <a:t>its </a:t>
            </a:r>
            <a:r>
              <a:rPr sz="1400" spc="10" dirty="0">
                <a:latin typeface="Arial MT"/>
                <a:cs typeface="Arial MT"/>
              </a:rPr>
              <a:t>operations. </a:t>
            </a:r>
            <a:r>
              <a:rPr sz="1400" spc="5" dirty="0">
                <a:latin typeface="Arial MT"/>
                <a:cs typeface="Arial MT"/>
              </a:rPr>
              <a:t>Communicate </a:t>
            </a:r>
            <a:r>
              <a:rPr sz="1400" spc="-10" dirty="0">
                <a:latin typeface="Arial MT"/>
                <a:cs typeface="Arial MT"/>
              </a:rPr>
              <a:t>the </a:t>
            </a:r>
            <a:r>
              <a:rPr sz="1400" spc="10" dirty="0">
                <a:latin typeface="Arial MT"/>
                <a:cs typeface="Arial MT"/>
              </a:rPr>
              <a:t>company's </a:t>
            </a:r>
            <a:r>
              <a:rPr sz="1400" spc="20" dirty="0">
                <a:latin typeface="Arial MT"/>
                <a:cs typeface="Arial MT"/>
              </a:rPr>
              <a:t>mission </a:t>
            </a:r>
            <a:r>
              <a:rPr sz="1400" spc="5" dirty="0">
                <a:latin typeface="Arial MT"/>
                <a:cs typeface="Arial MT"/>
              </a:rPr>
              <a:t>statement </a:t>
            </a:r>
            <a:r>
              <a:rPr sz="1400" spc="-15" dirty="0">
                <a:latin typeface="Arial MT"/>
                <a:cs typeface="Arial MT"/>
              </a:rPr>
              <a:t>and </a:t>
            </a:r>
            <a:r>
              <a:rPr sz="1400" spc="20" dirty="0">
                <a:latin typeface="Arial MT"/>
                <a:cs typeface="Arial MT"/>
              </a:rPr>
              <a:t>core </a:t>
            </a:r>
            <a:r>
              <a:rPr sz="1400" spc="-5" dirty="0">
                <a:latin typeface="Arial MT"/>
                <a:cs typeface="Arial MT"/>
              </a:rPr>
              <a:t>values, </a:t>
            </a:r>
            <a:r>
              <a:rPr sz="1400" dirty="0">
                <a:latin typeface="Arial MT"/>
                <a:cs typeface="Arial MT"/>
              </a:rPr>
              <a:t> </a:t>
            </a:r>
            <a:r>
              <a:rPr sz="1400" spc="-10" dirty="0">
                <a:latin typeface="Arial MT"/>
                <a:cs typeface="Arial MT"/>
              </a:rPr>
              <a:t>outlining its </a:t>
            </a:r>
            <a:r>
              <a:rPr sz="1400" spc="15" dirty="0">
                <a:latin typeface="Arial MT"/>
                <a:cs typeface="Arial MT"/>
              </a:rPr>
              <a:t>commitment </a:t>
            </a:r>
            <a:r>
              <a:rPr sz="1400" spc="-5" dirty="0">
                <a:latin typeface="Arial MT"/>
                <a:cs typeface="Arial MT"/>
              </a:rPr>
              <a:t>to </a:t>
            </a:r>
            <a:r>
              <a:rPr sz="1400" spc="5" dirty="0">
                <a:latin typeface="Arial MT"/>
                <a:cs typeface="Arial MT"/>
              </a:rPr>
              <a:t>providing </a:t>
            </a:r>
            <a:r>
              <a:rPr sz="1400" dirty="0">
                <a:latin typeface="Arial MT"/>
                <a:cs typeface="Arial MT"/>
              </a:rPr>
              <a:t>convenient, </a:t>
            </a:r>
            <a:r>
              <a:rPr sz="1400" spc="5" dirty="0">
                <a:latin typeface="Arial MT"/>
                <a:cs typeface="Arial MT"/>
              </a:rPr>
              <a:t>reliable, </a:t>
            </a:r>
            <a:r>
              <a:rPr sz="1400" spc="-15" dirty="0">
                <a:latin typeface="Arial MT"/>
                <a:cs typeface="Arial MT"/>
              </a:rPr>
              <a:t>and </a:t>
            </a:r>
            <a:r>
              <a:rPr sz="1400" spc="15" dirty="0">
                <a:latin typeface="Arial MT"/>
                <a:cs typeface="Arial MT"/>
              </a:rPr>
              <a:t>affordable </a:t>
            </a:r>
            <a:r>
              <a:rPr sz="1400" spc="5" dirty="0">
                <a:latin typeface="Arial MT"/>
                <a:cs typeface="Arial MT"/>
              </a:rPr>
              <a:t>bus </a:t>
            </a:r>
            <a:r>
              <a:rPr sz="1400" spc="-10" dirty="0">
                <a:latin typeface="Arial MT"/>
                <a:cs typeface="Arial MT"/>
              </a:rPr>
              <a:t>travel </a:t>
            </a:r>
            <a:r>
              <a:rPr sz="1400" dirty="0">
                <a:latin typeface="Arial MT"/>
                <a:cs typeface="Arial MT"/>
              </a:rPr>
              <a:t>solutions </a:t>
            </a:r>
            <a:r>
              <a:rPr sz="1400" spc="-5" dirty="0">
                <a:latin typeface="Arial MT"/>
                <a:cs typeface="Arial MT"/>
              </a:rPr>
              <a:t>to </a:t>
            </a:r>
            <a:r>
              <a:rPr sz="1400" dirty="0">
                <a:latin typeface="Arial MT"/>
                <a:cs typeface="Arial MT"/>
              </a:rPr>
              <a:t> </a:t>
            </a:r>
            <a:r>
              <a:rPr sz="1400" spc="15" dirty="0">
                <a:latin typeface="Arial MT"/>
                <a:cs typeface="Arial MT"/>
              </a:rPr>
              <a:t>customers.</a:t>
            </a:r>
            <a:endParaRPr sz="1400">
              <a:latin typeface="Arial MT"/>
              <a:cs typeface="Arial MT"/>
            </a:endParaRPr>
          </a:p>
          <a:p>
            <a:pPr>
              <a:lnSpc>
                <a:spcPct val="100000"/>
              </a:lnSpc>
              <a:spcBef>
                <a:spcPts val="45"/>
              </a:spcBef>
              <a:buChar char="•"/>
            </a:pPr>
            <a:endParaRPr sz="1700">
              <a:latin typeface="Arial MT"/>
              <a:cs typeface="Arial MT"/>
            </a:endParaRPr>
          </a:p>
          <a:p>
            <a:pPr marL="298450" marR="5080" indent="-286385">
              <a:lnSpc>
                <a:spcPct val="104400"/>
              </a:lnSpc>
              <a:buSzPct val="128571"/>
              <a:buFont typeface="Arial MT"/>
              <a:buChar char="•"/>
              <a:tabLst>
                <a:tab pos="346075" algn="l"/>
                <a:tab pos="346710" algn="l"/>
              </a:tabLst>
            </a:pPr>
            <a:r>
              <a:rPr dirty="0"/>
              <a:t>	</a:t>
            </a:r>
            <a:r>
              <a:rPr sz="1400" spc="10" dirty="0">
                <a:latin typeface="Arial MT"/>
                <a:cs typeface="Arial MT"/>
              </a:rPr>
              <a:t>Introduce </a:t>
            </a:r>
            <a:r>
              <a:rPr sz="1400" spc="-15" dirty="0">
                <a:latin typeface="Arial MT"/>
                <a:cs typeface="Arial MT"/>
              </a:rPr>
              <a:t>the </a:t>
            </a:r>
            <a:r>
              <a:rPr sz="1400" spc="5" dirty="0">
                <a:latin typeface="Arial MT"/>
                <a:cs typeface="Arial MT"/>
              </a:rPr>
              <a:t>team behind </a:t>
            </a:r>
            <a:r>
              <a:rPr sz="1400" spc="-15" dirty="0">
                <a:latin typeface="Arial MT"/>
                <a:cs typeface="Arial MT"/>
              </a:rPr>
              <a:t>the </a:t>
            </a:r>
            <a:r>
              <a:rPr sz="1400" spc="-5" dirty="0">
                <a:latin typeface="Arial MT"/>
                <a:cs typeface="Arial MT"/>
              </a:rPr>
              <a:t>online </a:t>
            </a:r>
            <a:r>
              <a:rPr sz="1400" spc="5" dirty="0">
                <a:latin typeface="Arial MT"/>
                <a:cs typeface="Arial MT"/>
              </a:rPr>
              <a:t>bus reservation </a:t>
            </a:r>
            <a:r>
              <a:rPr sz="1400" spc="10" dirty="0">
                <a:latin typeface="Arial MT"/>
                <a:cs typeface="Arial MT"/>
              </a:rPr>
              <a:t>platform, </a:t>
            </a:r>
            <a:r>
              <a:rPr sz="1400" spc="-5" dirty="0">
                <a:latin typeface="Arial MT"/>
                <a:cs typeface="Arial MT"/>
              </a:rPr>
              <a:t>including </a:t>
            </a:r>
            <a:r>
              <a:rPr sz="1400" spc="10" dirty="0">
                <a:latin typeface="Arial MT"/>
                <a:cs typeface="Arial MT"/>
              </a:rPr>
              <a:t>key </a:t>
            </a:r>
            <a:r>
              <a:rPr sz="1400" spc="25" dirty="0">
                <a:latin typeface="Arial MT"/>
                <a:cs typeface="Arial MT"/>
              </a:rPr>
              <a:t>members </a:t>
            </a:r>
            <a:r>
              <a:rPr sz="1400" spc="15" dirty="0">
                <a:latin typeface="Arial MT"/>
                <a:cs typeface="Arial MT"/>
              </a:rPr>
              <a:t>such </a:t>
            </a:r>
            <a:r>
              <a:rPr sz="1400" spc="-10" dirty="0">
                <a:latin typeface="Arial MT"/>
                <a:cs typeface="Arial MT"/>
              </a:rPr>
              <a:t>as </a:t>
            </a:r>
            <a:r>
              <a:rPr sz="1400" spc="-5" dirty="0">
                <a:latin typeface="Arial MT"/>
                <a:cs typeface="Arial MT"/>
              </a:rPr>
              <a:t> </a:t>
            </a:r>
            <a:r>
              <a:rPr sz="1400" spc="15" dirty="0">
                <a:latin typeface="Arial MT"/>
                <a:cs typeface="Arial MT"/>
              </a:rPr>
              <a:t>founders,</a:t>
            </a:r>
            <a:r>
              <a:rPr sz="1400" spc="-240" dirty="0">
                <a:latin typeface="Arial MT"/>
                <a:cs typeface="Arial MT"/>
              </a:rPr>
              <a:t> </a:t>
            </a:r>
            <a:r>
              <a:rPr sz="1400" spc="20" dirty="0">
                <a:latin typeface="Arial MT"/>
                <a:cs typeface="Arial MT"/>
              </a:rPr>
              <a:t>developers,</a:t>
            </a:r>
            <a:r>
              <a:rPr sz="1400" spc="-235" dirty="0">
                <a:latin typeface="Arial MT"/>
                <a:cs typeface="Arial MT"/>
              </a:rPr>
              <a:t> </a:t>
            </a:r>
            <a:r>
              <a:rPr sz="1400" spc="20" dirty="0">
                <a:latin typeface="Arial MT"/>
                <a:cs typeface="Arial MT"/>
              </a:rPr>
              <a:t>designers,</a:t>
            </a:r>
            <a:r>
              <a:rPr sz="1400" spc="-254" dirty="0">
                <a:latin typeface="Arial MT"/>
                <a:cs typeface="Arial MT"/>
              </a:rPr>
              <a:t> </a:t>
            </a:r>
            <a:r>
              <a:rPr sz="1400" spc="-15" dirty="0">
                <a:latin typeface="Arial MT"/>
                <a:cs typeface="Arial MT"/>
              </a:rPr>
              <a:t>and</a:t>
            </a:r>
            <a:r>
              <a:rPr sz="1400" spc="-110" dirty="0">
                <a:latin typeface="Arial MT"/>
                <a:cs typeface="Arial MT"/>
              </a:rPr>
              <a:t> </a:t>
            </a:r>
            <a:r>
              <a:rPr sz="1400" spc="20" dirty="0">
                <a:latin typeface="Arial MT"/>
                <a:cs typeface="Arial MT"/>
              </a:rPr>
              <a:t>customersupportrepresentatives.</a:t>
            </a:r>
            <a:r>
              <a:rPr sz="1400" spc="-229" dirty="0">
                <a:latin typeface="Arial MT"/>
                <a:cs typeface="Arial MT"/>
              </a:rPr>
              <a:t> </a:t>
            </a:r>
            <a:r>
              <a:rPr sz="1400" spc="-10" dirty="0">
                <a:latin typeface="Arial MT"/>
                <a:cs typeface="Arial MT"/>
              </a:rPr>
              <a:t>Share</a:t>
            </a:r>
            <a:r>
              <a:rPr sz="1400" spc="-105" dirty="0">
                <a:latin typeface="Arial MT"/>
                <a:cs typeface="Arial MT"/>
              </a:rPr>
              <a:t> </a:t>
            </a:r>
            <a:r>
              <a:rPr sz="1400" spc="10" dirty="0">
                <a:latin typeface="Arial MT"/>
                <a:cs typeface="Arial MT"/>
              </a:rPr>
              <a:t>brief</a:t>
            </a:r>
            <a:r>
              <a:rPr sz="1400" dirty="0">
                <a:latin typeface="Arial MT"/>
                <a:cs typeface="Arial MT"/>
              </a:rPr>
              <a:t> </a:t>
            </a:r>
            <a:r>
              <a:rPr sz="1400" spc="20" dirty="0">
                <a:latin typeface="Arial MT"/>
                <a:cs typeface="Arial MT"/>
              </a:rPr>
              <a:t>bios</a:t>
            </a:r>
            <a:r>
              <a:rPr sz="1400" spc="-105" dirty="0">
                <a:latin typeface="Arial MT"/>
                <a:cs typeface="Arial MT"/>
              </a:rPr>
              <a:t> </a:t>
            </a:r>
            <a:r>
              <a:rPr sz="1400" spc="25" dirty="0">
                <a:latin typeface="Arial MT"/>
                <a:cs typeface="Arial MT"/>
              </a:rPr>
              <a:t>or</a:t>
            </a:r>
            <a:r>
              <a:rPr sz="1400" spc="-10" dirty="0">
                <a:latin typeface="Arial MT"/>
                <a:cs typeface="Arial MT"/>
              </a:rPr>
              <a:t> </a:t>
            </a:r>
            <a:r>
              <a:rPr sz="1400" spc="15" dirty="0">
                <a:latin typeface="Arial MT"/>
                <a:cs typeface="Arial MT"/>
              </a:rPr>
              <a:t>profiles</a:t>
            </a:r>
            <a:r>
              <a:rPr sz="1400" spc="-180" dirty="0">
                <a:latin typeface="Arial MT"/>
                <a:cs typeface="Arial MT"/>
              </a:rPr>
              <a:t> </a:t>
            </a:r>
            <a:r>
              <a:rPr sz="1400" spc="25" dirty="0">
                <a:latin typeface="Arial MT"/>
                <a:cs typeface="Arial MT"/>
              </a:rPr>
              <a:t>of </a:t>
            </a:r>
            <a:r>
              <a:rPr sz="1400" spc="-375" dirty="0">
                <a:latin typeface="Arial MT"/>
                <a:cs typeface="Arial MT"/>
              </a:rPr>
              <a:t> </a:t>
            </a:r>
            <a:r>
              <a:rPr sz="1400" spc="5" dirty="0">
                <a:latin typeface="Arial MT"/>
                <a:cs typeface="Arial MT"/>
              </a:rPr>
              <a:t>team </a:t>
            </a:r>
            <a:r>
              <a:rPr sz="1400" spc="25" dirty="0">
                <a:latin typeface="Arial MT"/>
                <a:cs typeface="Arial MT"/>
              </a:rPr>
              <a:t>members, </a:t>
            </a:r>
            <a:r>
              <a:rPr sz="1400" spc="-10" dirty="0">
                <a:latin typeface="Arial MT"/>
                <a:cs typeface="Arial MT"/>
              </a:rPr>
              <a:t>highlighting </a:t>
            </a:r>
            <a:r>
              <a:rPr sz="1400" spc="-5" dirty="0">
                <a:latin typeface="Arial MT"/>
                <a:cs typeface="Arial MT"/>
              </a:rPr>
              <a:t>their </a:t>
            </a:r>
            <a:r>
              <a:rPr sz="1400" spc="15" dirty="0">
                <a:latin typeface="Arial MT"/>
                <a:cs typeface="Arial MT"/>
              </a:rPr>
              <a:t>expertise, </a:t>
            </a:r>
            <a:r>
              <a:rPr sz="1400" spc="20" dirty="0">
                <a:latin typeface="Arial MT"/>
                <a:cs typeface="Arial MT"/>
              </a:rPr>
              <a:t>passion </a:t>
            </a:r>
            <a:r>
              <a:rPr sz="1400" spc="35" dirty="0">
                <a:latin typeface="Arial MT"/>
                <a:cs typeface="Arial MT"/>
              </a:rPr>
              <a:t>for </a:t>
            </a:r>
            <a:r>
              <a:rPr sz="1400" spc="-10" dirty="0">
                <a:latin typeface="Arial MT"/>
                <a:cs typeface="Arial MT"/>
              </a:rPr>
              <a:t>innovation, </a:t>
            </a:r>
            <a:r>
              <a:rPr sz="1400" spc="-15" dirty="0">
                <a:latin typeface="Arial MT"/>
                <a:cs typeface="Arial MT"/>
              </a:rPr>
              <a:t>and </a:t>
            </a:r>
            <a:r>
              <a:rPr sz="1400" spc="15" dirty="0">
                <a:latin typeface="Arial MT"/>
                <a:cs typeface="Arial MT"/>
              </a:rPr>
              <a:t>dedication </a:t>
            </a:r>
            <a:r>
              <a:rPr sz="1400" spc="-5" dirty="0">
                <a:latin typeface="Arial MT"/>
                <a:cs typeface="Arial MT"/>
              </a:rPr>
              <a:t>to </a:t>
            </a:r>
            <a:r>
              <a:rPr sz="1400" spc="5" dirty="0">
                <a:latin typeface="Arial MT"/>
                <a:cs typeface="Arial MT"/>
              </a:rPr>
              <a:t>delivering </a:t>
            </a:r>
            <a:r>
              <a:rPr sz="1400" spc="10" dirty="0">
                <a:latin typeface="Arial MT"/>
                <a:cs typeface="Arial MT"/>
              </a:rPr>
              <a:t> </a:t>
            </a:r>
            <a:r>
              <a:rPr sz="1400" spc="15" dirty="0">
                <a:latin typeface="Arial MT"/>
                <a:cs typeface="Arial MT"/>
              </a:rPr>
              <a:t>exceptionalservice</a:t>
            </a:r>
            <a:r>
              <a:rPr sz="1400" spc="-200" dirty="0">
                <a:latin typeface="Arial MT"/>
                <a:cs typeface="Arial MT"/>
              </a:rPr>
              <a:t> </a:t>
            </a:r>
            <a:r>
              <a:rPr sz="1400" spc="-5" dirty="0">
                <a:latin typeface="Arial MT"/>
                <a:cs typeface="Arial MT"/>
              </a:rPr>
              <a:t>to</a:t>
            </a:r>
            <a:r>
              <a:rPr sz="1400" spc="15" dirty="0">
                <a:latin typeface="Arial MT"/>
                <a:cs typeface="Arial MT"/>
              </a:rPr>
              <a:t> </a:t>
            </a:r>
            <a:r>
              <a:rPr sz="1400" spc="10" dirty="0">
                <a:latin typeface="Arial MT"/>
                <a:cs typeface="Arial MT"/>
              </a:rPr>
              <a:t>users.</a:t>
            </a:r>
            <a:endParaRPr sz="1400">
              <a:latin typeface="Arial MT"/>
              <a:cs typeface="Arial MT"/>
            </a:endParaRPr>
          </a:p>
          <a:p>
            <a:pPr>
              <a:lnSpc>
                <a:spcPct val="100000"/>
              </a:lnSpc>
              <a:spcBef>
                <a:spcPts val="40"/>
              </a:spcBef>
              <a:buChar char="•"/>
            </a:pPr>
            <a:endParaRPr sz="1450">
              <a:latin typeface="Arial MT"/>
              <a:cs typeface="Arial MT"/>
            </a:endParaRPr>
          </a:p>
          <a:p>
            <a:pPr marL="298450" marR="288290" indent="-286385">
              <a:lnSpc>
                <a:spcPct val="99900"/>
              </a:lnSpc>
              <a:buChar char="•"/>
              <a:tabLst>
                <a:tab pos="298450" algn="l"/>
                <a:tab pos="299085" algn="l"/>
              </a:tabLst>
            </a:pPr>
            <a:r>
              <a:rPr sz="1400" spc="10" dirty="0">
                <a:latin typeface="Arial MT"/>
                <a:cs typeface="Arial MT"/>
              </a:rPr>
              <a:t>Showcase </a:t>
            </a:r>
            <a:r>
              <a:rPr sz="1400" spc="20" dirty="0">
                <a:latin typeface="Arial MT"/>
                <a:cs typeface="Arial MT"/>
              </a:rPr>
              <a:t>customer </a:t>
            </a:r>
            <a:r>
              <a:rPr sz="1400" dirty="0">
                <a:latin typeface="Arial MT"/>
                <a:cs typeface="Arial MT"/>
              </a:rPr>
              <a:t>testimonials </a:t>
            </a:r>
            <a:r>
              <a:rPr sz="1400" spc="-15" dirty="0">
                <a:latin typeface="Arial MT"/>
                <a:cs typeface="Arial MT"/>
              </a:rPr>
              <a:t>and </a:t>
            </a:r>
            <a:r>
              <a:rPr sz="1400" spc="30" dirty="0">
                <a:latin typeface="Arial MT"/>
                <a:cs typeface="Arial MT"/>
              </a:rPr>
              <a:t>success </a:t>
            </a:r>
            <a:r>
              <a:rPr sz="1400" spc="10" dirty="0">
                <a:latin typeface="Arial MT"/>
                <a:cs typeface="Arial MT"/>
              </a:rPr>
              <a:t>stories </a:t>
            </a:r>
            <a:r>
              <a:rPr sz="1400" spc="-5" dirty="0">
                <a:latin typeface="Arial MT"/>
                <a:cs typeface="Arial MT"/>
              </a:rPr>
              <a:t>to </a:t>
            </a:r>
            <a:r>
              <a:rPr sz="1400" spc="10" dirty="0">
                <a:latin typeface="Arial MT"/>
                <a:cs typeface="Arial MT"/>
              </a:rPr>
              <a:t>demonstrate </a:t>
            </a:r>
            <a:r>
              <a:rPr sz="1400" spc="-15" dirty="0">
                <a:latin typeface="Arial MT"/>
                <a:cs typeface="Arial MT"/>
              </a:rPr>
              <a:t>the </a:t>
            </a:r>
            <a:r>
              <a:rPr sz="1400" spc="5" dirty="0">
                <a:latin typeface="Arial MT"/>
                <a:cs typeface="Arial MT"/>
              </a:rPr>
              <a:t>positive </a:t>
            </a:r>
            <a:r>
              <a:rPr sz="1400" spc="10" dirty="0">
                <a:latin typeface="Arial MT"/>
                <a:cs typeface="Arial MT"/>
              </a:rPr>
              <a:t>impact </a:t>
            </a:r>
            <a:r>
              <a:rPr sz="1400" spc="25" dirty="0">
                <a:latin typeface="Arial MT"/>
                <a:cs typeface="Arial MT"/>
              </a:rPr>
              <a:t>of </a:t>
            </a:r>
            <a:r>
              <a:rPr sz="1400" spc="-15" dirty="0">
                <a:latin typeface="Arial MT"/>
                <a:cs typeface="Arial MT"/>
              </a:rPr>
              <a:t>the </a:t>
            </a:r>
            <a:r>
              <a:rPr sz="1400" spc="-10" dirty="0">
                <a:latin typeface="Arial MT"/>
                <a:cs typeface="Arial MT"/>
              </a:rPr>
              <a:t> </a:t>
            </a:r>
            <a:r>
              <a:rPr sz="1400" spc="30" dirty="0">
                <a:latin typeface="Arial MT"/>
                <a:cs typeface="Arial MT"/>
              </a:rPr>
              <a:t>platformon</a:t>
            </a:r>
            <a:r>
              <a:rPr sz="1400" spc="-45" dirty="0">
                <a:latin typeface="Arial MT"/>
                <a:cs typeface="Arial MT"/>
              </a:rPr>
              <a:t> </a:t>
            </a:r>
            <a:r>
              <a:rPr sz="1400" spc="10" dirty="0">
                <a:latin typeface="Arial MT"/>
                <a:cs typeface="Arial MT"/>
              </a:rPr>
              <a:t>users'</a:t>
            </a:r>
            <a:r>
              <a:rPr sz="1400" spc="-114" dirty="0">
                <a:latin typeface="Arial MT"/>
                <a:cs typeface="Arial MT"/>
              </a:rPr>
              <a:t> </a:t>
            </a:r>
            <a:r>
              <a:rPr sz="1400" spc="-10" dirty="0">
                <a:latin typeface="Arial MT"/>
                <a:cs typeface="Arial MT"/>
              </a:rPr>
              <a:t>travel</a:t>
            </a:r>
            <a:r>
              <a:rPr sz="1400" spc="-15" dirty="0">
                <a:latin typeface="Arial MT"/>
                <a:cs typeface="Arial MT"/>
              </a:rPr>
              <a:t> </a:t>
            </a:r>
            <a:r>
              <a:rPr sz="1400" spc="15" dirty="0">
                <a:latin typeface="Arial MT"/>
                <a:cs typeface="Arial MT"/>
              </a:rPr>
              <a:t>experiences.</a:t>
            </a:r>
            <a:r>
              <a:rPr sz="1400" spc="-240" dirty="0">
                <a:latin typeface="Arial MT"/>
                <a:cs typeface="Arial MT"/>
              </a:rPr>
              <a:t> </a:t>
            </a:r>
            <a:r>
              <a:rPr sz="1400" spc="-5" dirty="0">
                <a:latin typeface="Arial MT"/>
                <a:cs typeface="Arial MT"/>
              </a:rPr>
              <a:t>Highlight</a:t>
            </a:r>
            <a:r>
              <a:rPr sz="1400" spc="-105" dirty="0">
                <a:latin typeface="Arial MT"/>
                <a:cs typeface="Arial MT"/>
              </a:rPr>
              <a:t> </a:t>
            </a:r>
            <a:r>
              <a:rPr sz="1400" dirty="0">
                <a:latin typeface="Arial MT"/>
                <a:cs typeface="Arial MT"/>
              </a:rPr>
              <a:t>real-life</a:t>
            </a:r>
            <a:r>
              <a:rPr sz="1400" spc="-40" dirty="0">
                <a:latin typeface="Arial MT"/>
                <a:cs typeface="Arial MT"/>
              </a:rPr>
              <a:t> </a:t>
            </a:r>
            <a:r>
              <a:rPr sz="1400" spc="10" dirty="0">
                <a:latin typeface="Arial MT"/>
                <a:cs typeface="Arial MT"/>
              </a:rPr>
              <a:t>examples</a:t>
            </a:r>
            <a:r>
              <a:rPr sz="1400" spc="-185" dirty="0">
                <a:latin typeface="Arial MT"/>
                <a:cs typeface="Arial MT"/>
              </a:rPr>
              <a:t> </a:t>
            </a:r>
            <a:r>
              <a:rPr sz="1400" spc="25" dirty="0">
                <a:latin typeface="Arial MT"/>
                <a:cs typeface="Arial MT"/>
              </a:rPr>
              <a:t>of</a:t>
            </a:r>
            <a:r>
              <a:rPr sz="1400" spc="-25" dirty="0">
                <a:latin typeface="Arial MT"/>
                <a:cs typeface="Arial MT"/>
              </a:rPr>
              <a:t> </a:t>
            </a:r>
            <a:r>
              <a:rPr sz="1400" spc="10" dirty="0">
                <a:latin typeface="Arial MT"/>
                <a:cs typeface="Arial MT"/>
              </a:rPr>
              <a:t>satisfied</a:t>
            </a:r>
            <a:r>
              <a:rPr sz="1400" spc="-190" dirty="0">
                <a:latin typeface="Arial MT"/>
                <a:cs typeface="Arial MT"/>
              </a:rPr>
              <a:t> </a:t>
            </a:r>
            <a:r>
              <a:rPr sz="1400" spc="15" dirty="0">
                <a:latin typeface="Arial MT"/>
                <a:cs typeface="Arial MT"/>
              </a:rPr>
              <a:t>customers</a:t>
            </a:r>
            <a:r>
              <a:rPr sz="1400" spc="-185" dirty="0">
                <a:latin typeface="Arial MT"/>
                <a:cs typeface="Arial MT"/>
              </a:rPr>
              <a:t> </a:t>
            </a:r>
            <a:r>
              <a:rPr sz="1400" spc="-20" dirty="0">
                <a:latin typeface="Arial MT"/>
                <a:cs typeface="Arial MT"/>
              </a:rPr>
              <a:t>who</a:t>
            </a:r>
            <a:r>
              <a:rPr sz="1400" spc="-40" dirty="0">
                <a:latin typeface="Arial MT"/>
                <a:cs typeface="Arial MT"/>
              </a:rPr>
              <a:t> </a:t>
            </a:r>
            <a:r>
              <a:rPr sz="1400" spc="-20" dirty="0">
                <a:latin typeface="Arial MT"/>
                <a:cs typeface="Arial MT"/>
              </a:rPr>
              <a:t>have </a:t>
            </a:r>
            <a:r>
              <a:rPr sz="1400" spc="-375" dirty="0">
                <a:latin typeface="Arial MT"/>
                <a:cs typeface="Arial MT"/>
              </a:rPr>
              <a:t> </a:t>
            </a:r>
            <a:r>
              <a:rPr sz="1400" spc="20" dirty="0">
                <a:latin typeface="Arial MT"/>
                <a:cs typeface="Arial MT"/>
              </a:rPr>
              <a:t>benefited</a:t>
            </a:r>
            <a:r>
              <a:rPr sz="1400" spc="-50" dirty="0">
                <a:latin typeface="Arial MT"/>
                <a:cs typeface="Arial MT"/>
              </a:rPr>
              <a:t> </a:t>
            </a:r>
            <a:r>
              <a:rPr sz="1400" spc="25" dirty="0">
                <a:latin typeface="Arial MT"/>
                <a:cs typeface="Arial MT"/>
              </a:rPr>
              <a:t>from</a:t>
            </a:r>
            <a:r>
              <a:rPr sz="1400" spc="-145" dirty="0">
                <a:latin typeface="Arial MT"/>
                <a:cs typeface="Arial MT"/>
              </a:rPr>
              <a:t> </a:t>
            </a:r>
            <a:r>
              <a:rPr sz="1400" spc="-10" dirty="0">
                <a:latin typeface="Arial MT"/>
                <a:cs typeface="Arial MT"/>
              </a:rPr>
              <a:t>the</a:t>
            </a:r>
            <a:r>
              <a:rPr sz="1400" spc="15" dirty="0">
                <a:latin typeface="Arial MT"/>
                <a:cs typeface="Arial MT"/>
              </a:rPr>
              <a:t> </a:t>
            </a:r>
            <a:r>
              <a:rPr sz="1400" spc="10" dirty="0">
                <a:latin typeface="Arial MT"/>
                <a:cs typeface="Arial MT"/>
              </a:rPr>
              <a:t>convenience,</a:t>
            </a:r>
            <a:r>
              <a:rPr sz="1400" spc="-120" dirty="0">
                <a:latin typeface="Arial MT"/>
                <a:cs typeface="Arial MT"/>
              </a:rPr>
              <a:t> </a:t>
            </a:r>
            <a:r>
              <a:rPr sz="1400" spc="15" dirty="0">
                <a:latin typeface="Arial MT"/>
                <a:cs typeface="Arial MT"/>
              </a:rPr>
              <a:t>ease</a:t>
            </a:r>
            <a:r>
              <a:rPr sz="1400" spc="25" dirty="0">
                <a:latin typeface="Arial MT"/>
                <a:cs typeface="Arial MT"/>
              </a:rPr>
              <a:t> of</a:t>
            </a:r>
            <a:r>
              <a:rPr sz="1400" spc="-35" dirty="0">
                <a:latin typeface="Arial MT"/>
                <a:cs typeface="Arial MT"/>
              </a:rPr>
              <a:t> </a:t>
            </a:r>
            <a:r>
              <a:rPr sz="1400" spc="15" dirty="0">
                <a:latin typeface="Arial MT"/>
                <a:cs typeface="Arial MT"/>
              </a:rPr>
              <a:t>use,</a:t>
            </a:r>
            <a:r>
              <a:rPr sz="1400" spc="45" dirty="0">
                <a:latin typeface="Arial MT"/>
                <a:cs typeface="Arial MT"/>
              </a:rPr>
              <a:t> </a:t>
            </a:r>
            <a:r>
              <a:rPr sz="1400" spc="-15" dirty="0">
                <a:latin typeface="Arial MT"/>
                <a:cs typeface="Arial MT"/>
              </a:rPr>
              <a:t>and</a:t>
            </a:r>
            <a:r>
              <a:rPr sz="1400" spc="-55" dirty="0">
                <a:latin typeface="Arial MT"/>
                <a:cs typeface="Arial MT"/>
              </a:rPr>
              <a:t> </a:t>
            </a:r>
            <a:r>
              <a:rPr sz="1400" dirty="0">
                <a:latin typeface="Arial MT"/>
                <a:cs typeface="Arial MT"/>
              </a:rPr>
              <a:t>reliability</a:t>
            </a:r>
            <a:r>
              <a:rPr sz="1400" spc="-65" dirty="0">
                <a:latin typeface="Arial MT"/>
                <a:cs typeface="Arial MT"/>
              </a:rPr>
              <a:t> </a:t>
            </a:r>
            <a:r>
              <a:rPr sz="1400" spc="25" dirty="0">
                <a:latin typeface="Arial MT"/>
                <a:cs typeface="Arial MT"/>
              </a:rPr>
              <a:t>of</a:t>
            </a:r>
            <a:r>
              <a:rPr sz="1400" spc="-35" dirty="0">
                <a:latin typeface="Arial MT"/>
                <a:cs typeface="Arial MT"/>
              </a:rPr>
              <a:t> </a:t>
            </a:r>
            <a:r>
              <a:rPr sz="1400" spc="-15" dirty="0">
                <a:latin typeface="Arial MT"/>
                <a:cs typeface="Arial MT"/>
              </a:rPr>
              <a:t>the</a:t>
            </a:r>
            <a:r>
              <a:rPr sz="1400" spc="-55" dirty="0">
                <a:latin typeface="Arial MT"/>
                <a:cs typeface="Arial MT"/>
              </a:rPr>
              <a:t> </a:t>
            </a:r>
            <a:r>
              <a:rPr sz="1400" spc="-5" dirty="0">
                <a:latin typeface="Arial MT"/>
                <a:cs typeface="Arial MT"/>
              </a:rPr>
              <a:t>online</a:t>
            </a:r>
            <a:r>
              <a:rPr sz="1400" spc="-60" dirty="0">
                <a:latin typeface="Arial MT"/>
                <a:cs typeface="Arial MT"/>
              </a:rPr>
              <a:t> </a:t>
            </a:r>
            <a:r>
              <a:rPr sz="1400" spc="5" dirty="0">
                <a:latin typeface="Arial MT"/>
                <a:cs typeface="Arial MT"/>
              </a:rPr>
              <a:t>bus</a:t>
            </a:r>
            <a:r>
              <a:rPr sz="1400" spc="25" dirty="0">
                <a:latin typeface="Arial MT"/>
                <a:cs typeface="Arial MT"/>
              </a:rPr>
              <a:t> </a:t>
            </a:r>
            <a:r>
              <a:rPr sz="1400" spc="5" dirty="0">
                <a:latin typeface="Arial MT"/>
                <a:cs typeface="Arial MT"/>
              </a:rPr>
              <a:t>reservation</a:t>
            </a:r>
            <a:r>
              <a:rPr sz="1400" spc="-40" dirty="0">
                <a:latin typeface="Arial MT"/>
                <a:cs typeface="Arial MT"/>
              </a:rPr>
              <a:t> </a:t>
            </a:r>
            <a:r>
              <a:rPr sz="1400" spc="15" dirty="0">
                <a:latin typeface="Arial MT"/>
                <a:cs typeface="Arial MT"/>
              </a:rPr>
              <a:t>service. </a:t>
            </a:r>
            <a:r>
              <a:rPr sz="1400" spc="-375" dirty="0">
                <a:latin typeface="Arial MT"/>
                <a:cs typeface="Arial MT"/>
              </a:rPr>
              <a:t> </a:t>
            </a:r>
            <a:r>
              <a:rPr sz="1400" spc="10" dirty="0">
                <a:latin typeface="Arial MT"/>
                <a:cs typeface="Arial MT"/>
              </a:rPr>
              <a:t>Include</a:t>
            </a:r>
            <a:r>
              <a:rPr sz="1400" spc="-200" dirty="0">
                <a:latin typeface="Arial MT"/>
                <a:cs typeface="Arial MT"/>
              </a:rPr>
              <a:t> </a:t>
            </a:r>
            <a:r>
              <a:rPr sz="1400" spc="20" dirty="0">
                <a:latin typeface="Arial MT"/>
                <a:cs typeface="Arial MT"/>
              </a:rPr>
              <a:t>quotes,</a:t>
            </a:r>
            <a:r>
              <a:rPr sz="1400" spc="-175" dirty="0">
                <a:latin typeface="Arial MT"/>
                <a:cs typeface="Arial MT"/>
              </a:rPr>
              <a:t> </a:t>
            </a:r>
            <a:r>
              <a:rPr sz="1400" spc="20" dirty="0">
                <a:latin typeface="Arial MT"/>
                <a:cs typeface="Arial MT"/>
              </a:rPr>
              <a:t>photos,</a:t>
            </a:r>
            <a:r>
              <a:rPr sz="1400" spc="-250" dirty="0">
                <a:latin typeface="Arial MT"/>
                <a:cs typeface="Arial MT"/>
              </a:rPr>
              <a:t> </a:t>
            </a:r>
            <a:r>
              <a:rPr sz="1400" spc="25" dirty="0">
                <a:latin typeface="Arial MT"/>
                <a:cs typeface="Arial MT"/>
              </a:rPr>
              <a:t>or</a:t>
            </a:r>
            <a:r>
              <a:rPr sz="1400" spc="-40" dirty="0">
                <a:latin typeface="Arial MT"/>
                <a:cs typeface="Arial MT"/>
              </a:rPr>
              <a:t> </a:t>
            </a:r>
            <a:r>
              <a:rPr sz="1400" spc="15" dirty="0">
                <a:latin typeface="Arial MT"/>
                <a:cs typeface="Arial MT"/>
              </a:rPr>
              <a:t>videos</a:t>
            </a:r>
            <a:r>
              <a:rPr sz="1400" spc="-130" dirty="0">
                <a:latin typeface="Arial MT"/>
                <a:cs typeface="Arial MT"/>
              </a:rPr>
              <a:t> </a:t>
            </a:r>
            <a:r>
              <a:rPr sz="1400" spc="-5" dirty="0">
                <a:latin typeface="Arial MT"/>
                <a:cs typeface="Arial MT"/>
              </a:rPr>
              <a:t>to</a:t>
            </a:r>
            <a:r>
              <a:rPr sz="1400" spc="-55" dirty="0">
                <a:latin typeface="Arial MT"/>
                <a:cs typeface="Arial MT"/>
              </a:rPr>
              <a:t> </a:t>
            </a:r>
            <a:r>
              <a:rPr sz="1400" spc="10" dirty="0">
                <a:latin typeface="Arial MT"/>
                <a:cs typeface="Arial MT"/>
              </a:rPr>
              <a:t>add</a:t>
            </a:r>
            <a:r>
              <a:rPr sz="1400" spc="-55" dirty="0">
                <a:latin typeface="Arial MT"/>
                <a:cs typeface="Arial MT"/>
              </a:rPr>
              <a:t> </a:t>
            </a:r>
            <a:r>
              <a:rPr sz="1400" spc="-10" dirty="0">
                <a:latin typeface="Arial MT"/>
                <a:cs typeface="Arial MT"/>
              </a:rPr>
              <a:t>authenticity</a:t>
            </a:r>
            <a:r>
              <a:rPr sz="1400" spc="-35" dirty="0">
                <a:latin typeface="Arial MT"/>
                <a:cs typeface="Arial MT"/>
              </a:rPr>
              <a:t> </a:t>
            </a:r>
            <a:r>
              <a:rPr sz="1400" spc="-15" dirty="0">
                <a:latin typeface="Arial MT"/>
                <a:cs typeface="Arial MT"/>
              </a:rPr>
              <a:t>and</a:t>
            </a:r>
            <a:r>
              <a:rPr sz="1400" spc="15" dirty="0">
                <a:latin typeface="Arial MT"/>
                <a:cs typeface="Arial MT"/>
              </a:rPr>
              <a:t> </a:t>
            </a:r>
            <a:r>
              <a:rPr sz="1400" spc="5" dirty="0">
                <a:latin typeface="Arial MT"/>
                <a:cs typeface="Arial MT"/>
              </a:rPr>
              <a:t>credibility</a:t>
            </a:r>
            <a:r>
              <a:rPr sz="1400" spc="-190" dirty="0">
                <a:latin typeface="Arial MT"/>
                <a:cs typeface="Arial MT"/>
              </a:rPr>
              <a:t> </a:t>
            </a:r>
            <a:r>
              <a:rPr sz="1400" spc="-5" dirty="0">
                <a:latin typeface="Arial MT"/>
                <a:cs typeface="Arial MT"/>
              </a:rPr>
              <a:t>to</a:t>
            </a:r>
            <a:r>
              <a:rPr sz="1400" spc="20" dirty="0">
                <a:latin typeface="Arial MT"/>
                <a:cs typeface="Arial MT"/>
              </a:rPr>
              <a:t> </a:t>
            </a:r>
            <a:r>
              <a:rPr sz="1400" spc="-15" dirty="0">
                <a:latin typeface="Arial MT"/>
                <a:cs typeface="Arial MT"/>
              </a:rPr>
              <a:t>the</a:t>
            </a:r>
            <a:r>
              <a:rPr sz="1400" spc="-55" dirty="0">
                <a:latin typeface="Arial MT"/>
                <a:cs typeface="Arial MT"/>
              </a:rPr>
              <a:t> </a:t>
            </a:r>
            <a:r>
              <a:rPr sz="1400" spc="5" dirty="0">
                <a:latin typeface="Arial MT"/>
                <a:cs typeface="Arial MT"/>
              </a:rPr>
              <a:t>testimonials.</a:t>
            </a:r>
            <a:endParaRPr sz="14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592" y="120586"/>
            <a:ext cx="3353435" cy="300355"/>
          </a:xfrm>
          <a:prstGeom prst="rect">
            <a:avLst/>
          </a:prstGeom>
        </p:spPr>
        <p:txBody>
          <a:bodyPr vert="horz" wrap="square" lIns="0" tIns="12700" rIns="0" bIns="0" rtlCol="0">
            <a:spAutoFit/>
          </a:bodyPr>
          <a:lstStyle/>
          <a:p>
            <a:pPr marL="12700">
              <a:lnSpc>
                <a:spcPct val="100000"/>
              </a:lnSpc>
              <a:spcBef>
                <a:spcPts val="100"/>
              </a:spcBef>
            </a:pPr>
            <a:r>
              <a:rPr sz="1800" b="0" spc="-55" dirty="0">
                <a:solidFill>
                  <a:srgbClr val="FFFFFF"/>
                </a:solidFill>
                <a:latin typeface="Arial MT"/>
                <a:cs typeface="Arial MT"/>
              </a:rPr>
              <a:t>Next</a:t>
            </a:r>
            <a:r>
              <a:rPr sz="1800" b="0" spc="195" dirty="0">
                <a:solidFill>
                  <a:srgbClr val="FFFFFF"/>
                </a:solidFill>
                <a:latin typeface="Arial MT"/>
                <a:cs typeface="Arial MT"/>
              </a:rPr>
              <a:t> </a:t>
            </a:r>
            <a:r>
              <a:rPr sz="1800" b="0" spc="-5" dirty="0">
                <a:solidFill>
                  <a:srgbClr val="FFFFFF"/>
                </a:solidFill>
                <a:latin typeface="Arial MT"/>
                <a:cs typeface="Arial MT"/>
              </a:rPr>
              <a:t>Gen</a:t>
            </a:r>
            <a:r>
              <a:rPr sz="1800" b="0" spc="5" dirty="0">
                <a:solidFill>
                  <a:srgbClr val="FFFFFF"/>
                </a:solidFill>
                <a:latin typeface="Arial MT"/>
                <a:cs typeface="Arial MT"/>
              </a:rPr>
              <a:t> </a:t>
            </a:r>
            <a:r>
              <a:rPr sz="1800" b="0" spc="15" dirty="0">
                <a:solidFill>
                  <a:srgbClr val="FFFFFF"/>
                </a:solidFill>
                <a:latin typeface="Arial MT"/>
                <a:cs typeface="Arial MT"/>
              </a:rPr>
              <a:t>Employability</a:t>
            </a:r>
            <a:r>
              <a:rPr sz="1800" b="0" spc="-275" dirty="0">
                <a:solidFill>
                  <a:srgbClr val="FFFFFF"/>
                </a:solidFill>
                <a:latin typeface="Arial MT"/>
                <a:cs typeface="Arial MT"/>
              </a:rPr>
              <a:t> </a:t>
            </a:r>
            <a:r>
              <a:rPr sz="1800" b="0" spc="5" dirty="0">
                <a:solidFill>
                  <a:srgbClr val="FFFFFF"/>
                </a:solidFill>
                <a:latin typeface="Arial MT"/>
                <a:cs typeface="Arial MT"/>
              </a:rPr>
              <a:t>Program</a:t>
            </a:r>
            <a:endParaRPr sz="1800">
              <a:latin typeface="Arial MT"/>
              <a:cs typeface="Arial MT"/>
            </a:endParaRPr>
          </a:p>
        </p:txBody>
      </p:sp>
      <p:sp>
        <p:nvSpPr>
          <p:cNvPr id="3" name="object 3"/>
          <p:cNvSpPr/>
          <p:nvPr/>
        </p:nvSpPr>
        <p:spPr>
          <a:xfrm>
            <a:off x="490537" y="1119187"/>
            <a:ext cx="8029575" cy="3543300"/>
          </a:xfrm>
          <a:custGeom>
            <a:avLst/>
            <a:gdLst/>
            <a:ahLst/>
            <a:cxnLst/>
            <a:rect l="l" t="t" r="r" b="b"/>
            <a:pathLst>
              <a:path w="8029575" h="3543300">
                <a:moveTo>
                  <a:pt x="0" y="3543300"/>
                </a:moveTo>
                <a:lnTo>
                  <a:pt x="8029575" y="3543300"/>
                </a:lnTo>
                <a:lnTo>
                  <a:pt x="8029575" y="0"/>
                </a:lnTo>
                <a:lnTo>
                  <a:pt x="0" y="0"/>
                </a:lnTo>
                <a:lnTo>
                  <a:pt x="0" y="3543300"/>
                </a:lnTo>
                <a:close/>
              </a:path>
            </a:pathLst>
          </a:custGeom>
          <a:ln w="9525">
            <a:solidFill>
              <a:srgbClr val="FFAB40"/>
            </a:solidFill>
          </a:ln>
        </p:spPr>
        <p:txBody>
          <a:bodyPr wrap="square" lIns="0" tIns="0" rIns="0" bIns="0" rtlCol="0"/>
          <a:lstStyle/>
          <a:p>
            <a:endParaRPr/>
          </a:p>
        </p:txBody>
      </p:sp>
      <p:sp>
        <p:nvSpPr>
          <p:cNvPr id="4" name="object 4"/>
          <p:cNvSpPr txBox="1"/>
          <p:nvPr/>
        </p:nvSpPr>
        <p:spPr>
          <a:xfrm>
            <a:off x="558482" y="722058"/>
            <a:ext cx="7745095" cy="3881120"/>
          </a:xfrm>
          <a:prstGeom prst="rect">
            <a:avLst/>
          </a:prstGeom>
        </p:spPr>
        <p:txBody>
          <a:bodyPr vert="horz" wrap="square" lIns="0" tIns="113665" rIns="0" bIns="0" rtlCol="0">
            <a:spAutoFit/>
          </a:bodyPr>
          <a:lstStyle/>
          <a:p>
            <a:pPr marL="314325" algn="ctr">
              <a:lnSpc>
                <a:spcPct val="100000"/>
              </a:lnSpc>
              <a:spcBef>
                <a:spcPts val="895"/>
              </a:spcBef>
            </a:pPr>
            <a:r>
              <a:rPr sz="1400" b="1" spc="30" dirty="0">
                <a:latin typeface="Arial"/>
                <a:cs typeface="Arial"/>
              </a:rPr>
              <a:t>Service-Page</a:t>
            </a:r>
            <a:endParaRPr sz="1400">
              <a:latin typeface="Arial"/>
              <a:cs typeface="Arial"/>
            </a:endParaRPr>
          </a:p>
          <a:p>
            <a:pPr marL="298450" indent="-286385">
              <a:lnSpc>
                <a:spcPct val="100000"/>
              </a:lnSpc>
              <a:spcBef>
                <a:spcPts val="800"/>
              </a:spcBef>
              <a:buChar char="•"/>
              <a:tabLst>
                <a:tab pos="298450" algn="l"/>
                <a:tab pos="299085" algn="l"/>
              </a:tabLst>
            </a:pPr>
            <a:r>
              <a:rPr sz="1400" spc="5" dirty="0">
                <a:latin typeface="Arial MT"/>
                <a:cs typeface="Arial MT"/>
              </a:rPr>
              <a:t>The</a:t>
            </a:r>
            <a:r>
              <a:rPr sz="1400" spc="-55" dirty="0">
                <a:latin typeface="Arial MT"/>
                <a:cs typeface="Arial MT"/>
              </a:rPr>
              <a:t> </a:t>
            </a:r>
            <a:r>
              <a:rPr sz="1400" spc="20" dirty="0">
                <a:latin typeface="Arial MT"/>
                <a:cs typeface="Arial MT"/>
              </a:rPr>
              <a:t>sevices</a:t>
            </a:r>
            <a:r>
              <a:rPr sz="1400" spc="-190" dirty="0">
                <a:latin typeface="Arial MT"/>
                <a:cs typeface="Arial MT"/>
              </a:rPr>
              <a:t> </a:t>
            </a:r>
            <a:r>
              <a:rPr sz="1400" spc="15" dirty="0">
                <a:latin typeface="Arial MT"/>
                <a:cs typeface="Arial MT"/>
              </a:rPr>
              <a:t>page</a:t>
            </a:r>
            <a:r>
              <a:rPr sz="1400" spc="-125" dirty="0">
                <a:latin typeface="Arial MT"/>
                <a:cs typeface="Arial MT"/>
              </a:rPr>
              <a:t> </a:t>
            </a:r>
            <a:r>
              <a:rPr sz="1400" spc="-5" dirty="0">
                <a:latin typeface="Arial MT"/>
                <a:cs typeface="Arial MT"/>
              </a:rPr>
              <a:t>contains</a:t>
            </a:r>
            <a:r>
              <a:rPr sz="1400" spc="-130" dirty="0">
                <a:latin typeface="Arial MT"/>
                <a:cs typeface="Arial MT"/>
              </a:rPr>
              <a:t> </a:t>
            </a:r>
            <a:r>
              <a:rPr sz="1400" spc="-15" dirty="0">
                <a:latin typeface="Arial MT"/>
                <a:cs typeface="Arial MT"/>
              </a:rPr>
              <a:t>the</a:t>
            </a:r>
            <a:r>
              <a:rPr sz="1400" spc="20" dirty="0">
                <a:latin typeface="Arial MT"/>
                <a:cs typeface="Arial MT"/>
              </a:rPr>
              <a:t> </a:t>
            </a:r>
            <a:r>
              <a:rPr sz="1400" spc="5" dirty="0">
                <a:latin typeface="Arial MT"/>
                <a:cs typeface="Arial MT"/>
              </a:rPr>
              <a:t>following</a:t>
            </a:r>
            <a:r>
              <a:rPr sz="1400" spc="-120" dirty="0">
                <a:latin typeface="Arial MT"/>
                <a:cs typeface="Arial MT"/>
              </a:rPr>
              <a:t> </a:t>
            </a:r>
            <a:r>
              <a:rPr sz="1400" dirty="0">
                <a:latin typeface="Arial MT"/>
                <a:cs typeface="Arial MT"/>
              </a:rPr>
              <a:t>informations</a:t>
            </a:r>
            <a:endParaRPr sz="1400">
              <a:latin typeface="Arial MT"/>
              <a:cs typeface="Arial MT"/>
            </a:endParaRPr>
          </a:p>
          <a:p>
            <a:pPr marL="298450" marR="5080" indent="-286385">
              <a:lnSpc>
                <a:spcPct val="99900"/>
              </a:lnSpc>
              <a:spcBef>
                <a:spcPts val="45"/>
              </a:spcBef>
              <a:buFont typeface="Arial MT"/>
              <a:buChar char="•"/>
              <a:tabLst>
                <a:tab pos="298450" algn="l"/>
                <a:tab pos="299085" algn="l"/>
              </a:tabLst>
            </a:pPr>
            <a:r>
              <a:rPr sz="1400" b="1" spc="25" dirty="0">
                <a:latin typeface="Arial"/>
                <a:cs typeface="Arial"/>
              </a:rPr>
              <a:t>Booking</a:t>
            </a:r>
            <a:r>
              <a:rPr sz="1400" b="1" spc="-195" dirty="0">
                <a:latin typeface="Arial"/>
                <a:cs typeface="Arial"/>
              </a:rPr>
              <a:t> </a:t>
            </a:r>
            <a:r>
              <a:rPr sz="1400" b="1" spc="30" dirty="0">
                <a:latin typeface="Arial"/>
                <a:cs typeface="Arial"/>
              </a:rPr>
              <a:t>Services</a:t>
            </a:r>
            <a:r>
              <a:rPr sz="1400" spc="30" dirty="0">
                <a:latin typeface="Arial MT"/>
                <a:cs typeface="Arial MT"/>
              </a:rPr>
              <a:t>:</a:t>
            </a:r>
            <a:r>
              <a:rPr sz="1400" spc="-254" dirty="0">
                <a:latin typeface="Arial MT"/>
                <a:cs typeface="Arial MT"/>
              </a:rPr>
              <a:t> </a:t>
            </a:r>
            <a:r>
              <a:rPr sz="1400" spc="10" dirty="0">
                <a:latin typeface="Arial MT"/>
                <a:cs typeface="Arial MT"/>
              </a:rPr>
              <a:t>Provide</a:t>
            </a:r>
            <a:r>
              <a:rPr sz="1400" spc="-190" dirty="0">
                <a:latin typeface="Arial MT"/>
                <a:cs typeface="Arial MT"/>
              </a:rPr>
              <a:t> </a:t>
            </a:r>
            <a:r>
              <a:rPr sz="1400" spc="5" dirty="0">
                <a:latin typeface="Arial MT"/>
                <a:cs typeface="Arial MT"/>
              </a:rPr>
              <a:t>detailed</a:t>
            </a:r>
            <a:r>
              <a:rPr sz="1400" spc="-190" dirty="0">
                <a:latin typeface="Arial MT"/>
                <a:cs typeface="Arial MT"/>
              </a:rPr>
              <a:t> </a:t>
            </a:r>
            <a:r>
              <a:rPr sz="1400" spc="10" dirty="0">
                <a:latin typeface="Arial MT"/>
                <a:cs typeface="Arial MT"/>
              </a:rPr>
              <a:t>informationabout</a:t>
            </a:r>
            <a:r>
              <a:rPr sz="1400" spc="-25" dirty="0">
                <a:latin typeface="Arial MT"/>
                <a:cs typeface="Arial MT"/>
              </a:rPr>
              <a:t> </a:t>
            </a:r>
            <a:r>
              <a:rPr sz="1400" spc="-15" dirty="0">
                <a:latin typeface="Arial MT"/>
                <a:cs typeface="Arial MT"/>
              </a:rPr>
              <a:t>the</a:t>
            </a:r>
            <a:r>
              <a:rPr sz="1400" spc="-35" dirty="0">
                <a:latin typeface="Arial MT"/>
                <a:cs typeface="Arial MT"/>
              </a:rPr>
              <a:t> </a:t>
            </a:r>
            <a:r>
              <a:rPr sz="1400" spc="10" dirty="0">
                <a:latin typeface="Arial MT"/>
                <a:cs typeface="Arial MT"/>
              </a:rPr>
              <a:t>booking</a:t>
            </a:r>
            <a:r>
              <a:rPr sz="1400" spc="-110" dirty="0">
                <a:latin typeface="Arial MT"/>
                <a:cs typeface="Arial MT"/>
              </a:rPr>
              <a:t> </a:t>
            </a:r>
            <a:r>
              <a:rPr sz="1400" spc="15" dirty="0">
                <a:latin typeface="Arial MT"/>
                <a:cs typeface="Arial MT"/>
              </a:rPr>
              <a:t>services</a:t>
            </a:r>
            <a:r>
              <a:rPr sz="1400" spc="-185" dirty="0">
                <a:latin typeface="Arial MT"/>
                <a:cs typeface="Arial MT"/>
              </a:rPr>
              <a:t> </a:t>
            </a:r>
            <a:r>
              <a:rPr sz="1400" spc="35" dirty="0">
                <a:latin typeface="Arial MT"/>
                <a:cs typeface="Arial MT"/>
              </a:rPr>
              <a:t>offered</a:t>
            </a:r>
            <a:r>
              <a:rPr sz="1400" spc="-185" dirty="0">
                <a:latin typeface="Arial MT"/>
                <a:cs typeface="Arial MT"/>
              </a:rPr>
              <a:t> </a:t>
            </a:r>
            <a:r>
              <a:rPr sz="1400" dirty="0">
                <a:latin typeface="Arial MT"/>
                <a:cs typeface="Arial MT"/>
              </a:rPr>
              <a:t>through</a:t>
            </a:r>
            <a:r>
              <a:rPr sz="1400" spc="-190" dirty="0">
                <a:latin typeface="Arial MT"/>
                <a:cs typeface="Arial MT"/>
              </a:rPr>
              <a:t> </a:t>
            </a:r>
            <a:r>
              <a:rPr sz="1400" spc="-15" dirty="0">
                <a:latin typeface="Arial MT"/>
                <a:cs typeface="Arial MT"/>
              </a:rPr>
              <a:t>the </a:t>
            </a:r>
            <a:r>
              <a:rPr sz="1400" spc="-375" dirty="0">
                <a:latin typeface="Arial MT"/>
                <a:cs typeface="Arial MT"/>
              </a:rPr>
              <a:t> </a:t>
            </a:r>
            <a:r>
              <a:rPr sz="1400" spc="10" dirty="0">
                <a:latin typeface="Arial MT"/>
                <a:cs typeface="Arial MT"/>
              </a:rPr>
              <a:t>platform, </a:t>
            </a:r>
            <a:r>
              <a:rPr sz="1400" spc="-5" dirty="0">
                <a:latin typeface="Arial MT"/>
                <a:cs typeface="Arial MT"/>
              </a:rPr>
              <a:t>including </a:t>
            </a:r>
            <a:r>
              <a:rPr sz="1400" spc="-15" dirty="0">
                <a:latin typeface="Arial MT"/>
                <a:cs typeface="Arial MT"/>
              </a:rPr>
              <a:t>the </a:t>
            </a:r>
            <a:r>
              <a:rPr sz="1400" spc="10" dirty="0">
                <a:latin typeface="Arial MT"/>
                <a:cs typeface="Arial MT"/>
              </a:rPr>
              <a:t>types </a:t>
            </a:r>
            <a:r>
              <a:rPr sz="1400" spc="25" dirty="0">
                <a:latin typeface="Arial MT"/>
                <a:cs typeface="Arial MT"/>
              </a:rPr>
              <a:t>of </a:t>
            </a:r>
            <a:r>
              <a:rPr sz="1400" spc="5" dirty="0">
                <a:latin typeface="Arial MT"/>
                <a:cs typeface="Arial MT"/>
              </a:rPr>
              <a:t>bus </a:t>
            </a:r>
            <a:r>
              <a:rPr sz="1400" dirty="0">
                <a:latin typeface="Arial MT"/>
                <a:cs typeface="Arial MT"/>
              </a:rPr>
              <a:t>tickets </a:t>
            </a:r>
            <a:r>
              <a:rPr sz="1400" spc="-15" dirty="0">
                <a:latin typeface="Arial MT"/>
                <a:cs typeface="Arial MT"/>
              </a:rPr>
              <a:t>available </a:t>
            </a:r>
            <a:r>
              <a:rPr sz="1400" spc="5" dirty="0">
                <a:latin typeface="Arial MT"/>
                <a:cs typeface="Arial MT"/>
              </a:rPr>
              <a:t>(e.g., </a:t>
            </a:r>
            <a:r>
              <a:rPr sz="1400" spc="-20" dirty="0">
                <a:latin typeface="Arial MT"/>
                <a:cs typeface="Arial MT"/>
              </a:rPr>
              <a:t>one-way, </a:t>
            </a:r>
            <a:r>
              <a:rPr sz="1400" spc="-5" dirty="0">
                <a:latin typeface="Arial MT"/>
                <a:cs typeface="Arial MT"/>
              </a:rPr>
              <a:t>round-trip), </a:t>
            </a:r>
            <a:r>
              <a:rPr sz="1400" spc="5" dirty="0">
                <a:latin typeface="Arial MT"/>
                <a:cs typeface="Arial MT"/>
              </a:rPr>
              <a:t>reservation </a:t>
            </a:r>
            <a:r>
              <a:rPr sz="1400" spc="10" dirty="0">
                <a:latin typeface="Arial MT"/>
                <a:cs typeface="Arial MT"/>
              </a:rPr>
              <a:t> options </a:t>
            </a:r>
            <a:r>
              <a:rPr sz="1400" spc="5" dirty="0">
                <a:latin typeface="Arial MT"/>
                <a:cs typeface="Arial MT"/>
              </a:rPr>
              <a:t>(e.g., </a:t>
            </a:r>
            <a:r>
              <a:rPr sz="1400" spc="15" dirty="0">
                <a:latin typeface="Arial MT"/>
                <a:cs typeface="Arial MT"/>
              </a:rPr>
              <a:t>seat selection, </a:t>
            </a:r>
            <a:r>
              <a:rPr sz="1400" spc="10" dirty="0">
                <a:latin typeface="Arial MT"/>
                <a:cs typeface="Arial MT"/>
              </a:rPr>
              <a:t>flexible dates), </a:t>
            </a:r>
            <a:r>
              <a:rPr sz="1400" spc="-15" dirty="0">
                <a:latin typeface="Arial MT"/>
                <a:cs typeface="Arial MT"/>
              </a:rPr>
              <a:t>and </a:t>
            </a:r>
            <a:r>
              <a:rPr sz="1400" spc="-20" dirty="0">
                <a:latin typeface="Arial MT"/>
                <a:cs typeface="Arial MT"/>
              </a:rPr>
              <a:t>any </a:t>
            </a:r>
            <a:r>
              <a:rPr sz="1400" spc="20" dirty="0">
                <a:latin typeface="Arial MT"/>
                <a:cs typeface="Arial MT"/>
              </a:rPr>
              <a:t>special </a:t>
            </a:r>
            <a:r>
              <a:rPr sz="1400" spc="30" dirty="0">
                <a:latin typeface="Arial MT"/>
                <a:cs typeface="Arial MT"/>
              </a:rPr>
              <a:t>offers </a:t>
            </a:r>
            <a:r>
              <a:rPr sz="1400" spc="25" dirty="0">
                <a:latin typeface="Arial MT"/>
                <a:cs typeface="Arial MT"/>
              </a:rPr>
              <a:t>or </a:t>
            </a:r>
            <a:r>
              <a:rPr sz="1400" spc="10" dirty="0">
                <a:latin typeface="Arial MT"/>
                <a:cs typeface="Arial MT"/>
              </a:rPr>
              <a:t>discounts </a:t>
            </a:r>
            <a:r>
              <a:rPr sz="1400" spc="-10" dirty="0">
                <a:latin typeface="Arial MT"/>
                <a:cs typeface="Arial MT"/>
              </a:rPr>
              <a:t>available </a:t>
            </a:r>
            <a:r>
              <a:rPr sz="1400" spc="-5" dirty="0">
                <a:latin typeface="Arial MT"/>
                <a:cs typeface="Arial MT"/>
              </a:rPr>
              <a:t>to </a:t>
            </a:r>
            <a:r>
              <a:rPr sz="1400" dirty="0">
                <a:latin typeface="Arial MT"/>
                <a:cs typeface="Arial MT"/>
              </a:rPr>
              <a:t> </a:t>
            </a:r>
            <a:r>
              <a:rPr sz="1400" spc="15" dirty="0">
                <a:latin typeface="Arial MT"/>
                <a:cs typeface="Arial MT"/>
              </a:rPr>
              <a:t>customers.</a:t>
            </a:r>
            <a:endParaRPr sz="1400">
              <a:latin typeface="Arial MT"/>
              <a:cs typeface="Arial MT"/>
            </a:endParaRPr>
          </a:p>
          <a:p>
            <a:pPr>
              <a:lnSpc>
                <a:spcPct val="100000"/>
              </a:lnSpc>
              <a:spcBef>
                <a:spcPts val="10"/>
              </a:spcBef>
              <a:buFont typeface="Arial MT"/>
              <a:buChar char="•"/>
            </a:pPr>
            <a:endParaRPr sz="1450">
              <a:latin typeface="Arial MT"/>
              <a:cs typeface="Arial MT"/>
            </a:endParaRPr>
          </a:p>
          <a:p>
            <a:pPr marL="298450" marR="8890" indent="-286385">
              <a:lnSpc>
                <a:spcPct val="101400"/>
              </a:lnSpc>
              <a:buFont typeface="Arial MT"/>
              <a:buChar char="•"/>
              <a:tabLst>
                <a:tab pos="298450" algn="l"/>
                <a:tab pos="299085" algn="l"/>
              </a:tabLst>
            </a:pPr>
            <a:r>
              <a:rPr sz="1400" b="1" spc="25" dirty="0">
                <a:latin typeface="Arial"/>
                <a:cs typeface="Arial"/>
              </a:rPr>
              <a:t>Customer </a:t>
            </a:r>
            <a:r>
              <a:rPr sz="1400" b="1" spc="35" dirty="0">
                <a:latin typeface="Arial"/>
                <a:cs typeface="Arial"/>
              </a:rPr>
              <a:t>Support </a:t>
            </a:r>
            <a:r>
              <a:rPr sz="1400" b="1" spc="15" dirty="0">
                <a:latin typeface="Arial"/>
                <a:cs typeface="Arial"/>
              </a:rPr>
              <a:t>Services</a:t>
            </a:r>
            <a:r>
              <a:rPr sz="1400" spc="15" dirty="0">
                <a:latin typeface="Arial MT"/>
                <a:cs typeface="Arial MT"/>
              </a:rPr>
              <a:t>: </a:t>
            </a:r>
            <a:r>
              <a:rPr sz="1400" spc="-10" dirty="0">
                <a:latin typeface="Arial MT"/>
                <a:cs typeface="Arial MT"/>
              </a:rPr>
              <a:t>Outline </a:t>
            </a:r>
            <a:r>
              <a:rPr sz="1400" spc="-15" dirty="0">
                <a:latin typeface="Arial MT"/>
                <a:cs typeface="Arial MT"/>
              </a:rPr>
              <a:t>the </a:t>
            </a:r>
            <a:r>
              <a:rPr sz="1400" spc="30" dirty="0">
                <a:latin typeface="Arial MT"/>
                <a:cs typeface="Arial MT"/>
              </a:rPr>
              <a:t>customersupportservices </a:t>
            </a:r>
            <a:r>
              <a:rPr sz="1400" spc="15" dirty="0">
                <a:latin typeface="Arial MT"/>
                <a:cs typeface="Arial MT"/>
              </a:rPr>
              <a:t>provided </a:t>
            </a:r>
            <a:r>
              <a:rPr sz="1400" dirty="0">
                <a:latin typeface="Arial MT"/>
                <a:cs typeface="Arial MT"/>
              </a:rPr>
              <a:t>to </a:t>
            </a:r>
            <a:r>
              <a:rPr sz="1400" spc="25" dirty="0">
                <a:latin typeface="Arial MT"/>
                <a:cs typeface="Arial MT"/>
              </a:rPr>
              <a:t>assistusers </a:t>
            </a:r>
            <a:r>
              <a:rPr sz="1400" spc="-375" dirty="0">
                <a:latin typeface="Arial MT"/>
                <a:cs typeface="Arial MT"/>
              </a:rPr>
              <a:t> </a:t>
            </a:r>
            <a:r>
              <a:rPr sz="1400" spc="-5" dirty="0">
                <a:latin typeface="Arial MT"/>
                <a:cs typeface="Arial MT"/>
              </a:rPr>
              <a:t>throughout</a:t>
            </a:r>
            <a:r>
              <a:rPr sz="1400" spc="-90" dirty="0">
                <a:latin typeface="Arial MT"/>
                <a:cs typeface="Arial MT"/>
              </a:rPr>
              <a:t> </a:t>
            </a:r>
            <a:r>
              <a:rPr sz="1400" spc="-5" dirty="0">
                <a:latin typeface="Arial MT"/>
                <a:cs typeface="Arial MT"/>
              </a:rPr>
              <a:t>their</a:t>
            </a:r>
            <a:r>
              <a:rPr sz="1400" spc="-30" dirty="0">
                <a:latin typeface="Arial MT"/>
                <a:cs typeface="Arial MT"/>
              </a:rPr>
              <a:t> </a:t>
            </a:r>
            <a:r>
              <a:rPr sz="1400" spc="-15" dirty="0">
                <a:latin typeface="Arial MT"/>
                <a:cs typeface="Arial MT"/>
              </a:rPr>
              <a:t>journey, </a:t>
            </a:r>
            <a:r>
              <a:rPr sz="1400" spc="15" dirty="0">
                <a:latin typeface="Arial MT"/>
                <a:cs typeface="Arial MT"/>
              </a:rPr>
              <a:t>such</a:t>
            </a:r>
            <a:r>
              <a:rPr sz="1400" spc="-200" dirty="0">
                <a:latin typeface="Arial MT"/>
                <a:cs typeface="Arial MT"/>
              </a:rPr>
              <a:t> </a:t>
            </a:r>
            <a:r>
              <a:rPr sz="1400" spc="-10" dirty="0">
                <a:latin typeface="Arial MT"/>
                <a:cs typeface="Arial MT"/>
              </a:rPr>
              <a:t>as</a:t>
            </a:r>
            <a:r>
              <a:rPr sz="1400" spc="35" dirty="0">
                <a:latin typeface="Arial MT"/>
                <a:cs typeface="Arial MT"/>
              </a:rPr>
              <a:t> </a:t>
            </a:r>
            <a:r>
              <a:rPr sz="1400" spc="20" dirty="0">
                <a:latin typeface="Arial MT"/>
                <a:cs typeface="Arial MT"/>
              </a:rPr>
              <a:t>24/7</a:t>
            </a:r>
            <a:r>
              <a:rPr sz="1400" spc="-125" dirty="0">
                <a:latin typeface="Arial MT"/>
                <a:cs typeface="Arial MT"/>
              </a:rPr>
              <a:t> </a:t>
            </a:r>
            <a:r>
              <a:rPr sz="1400" dirty="0">
                <a:latin typeface="Arial MT"/>
                <a:cs typeface="Arial MT"/>
              </a:rPr>
              <a:t>helpline</a:t>
            </a:r>
            <a:r>
              <a:rPr sz="1400" spc="40" dirty="0">
                <a:latin typeface="Arial MT"/>
                <a:cs typeface="Arial MT"/>
              </a:rPr>
              <a:t> </a:t>
            </a:r>
            <a:r>
              <a:rPr sz="1400" spc="5" dirty="0">
                <a:latin typeface="Arial MT"/>
                <a:cs typeface="Arial MT"/>
              </a:rPr>
              <a:t>assistance,</a:t>
            </a:r>
            <a:r>
              <a:rPr sz="1400" spc="-235" dirty="0">
                <a:latin typeface="Arial MT"/>
                <a:cs typeface="Arial MT"/>
              </a:rPr>
              <a:t> </a:t>
            </a:r>
            <a:r>
              <a:rPr sz="1400" spc="-10" dirty="0">
                <a:latin typeface="Arial MT"/>
                <a:cs typeface="Arial MT"/>
              </a:rPr>
              <a:t>live</a:t>
            </a:r>
            <a:r>
              <a:rPr sz="1400" spc="-50" dirty="0">
                <a:latin typeface="Arial MT"/>
                <a:cs typeface="Arial MT"/>
              </a:rPr>
              <a:t> </a:t>
            </a:r>
            <a:r>
              <a:rPr sz="1400" spc="-5" dirty="0">
                <a:latin typeface="Arial MT"/>
                <a:cs typeface="Arial MT"/>
              </a:rPr>
              <a:t>chat</a:t>
            </a:r>
            <a:r>
              <a:rPr sz="1400" spc="-20" dirty="0">
                <a:latin typeface="Arial MT"/>
                <a:cs typeface="Arial MT"/>
              </a:rPr>
              <a:t> </a:t>
            </a:r>
            <a:r>
              <a:rPr sz="1400" spc="10" dirty="0">
                <a:latin typeface="Arial MT"/>
                <a:cs typeface="Arial MT"/>
              </a:rPr>
              <a:t>support,</a:t>
            </a:r>
            <a:r>
              <a:rPr sz="1400" spc="-170" dirty="0">
                <a:latin typeface="Arial MT"/>
                <a:cs typeface="Arial MT"/>
              </a:rPr>
              <a:t> </a:t>
            </a:r>
            <a:r>
              <a:rPr sz="1400" spc="-15" dirty="0">
                <a:latin typeface="Arial MT"/>
                <a:cs typeface="Arial MT"/>
              </a:rPr>
              <a:t>and</a:t>
            </a:r>
            <a:r>
              <a:rPr sz="1400" spc="35" dirty="0">
                <a:latin typeface="Arial MT"/>
                <a:cs typeface="Arial MT"/>
              </a:rPr>
              <a:t> </a:t>
            </a:r>
            <a:r>
              <a:rPr sz="1400" spc="5" dirty="0">
                <a:latin typeface="Arial MT"/>
                <a:cs typeface="Arial MT"/>
              </a:rPr>
              <a:t>email</a:t>
            </a:r>
            <a:r>
              <a:rPr sz="1400" spc="-15" dirty="0">
                <a:latin typeface="Arial MT"/>
                <a:cs typeface="Arial MT"/>
              </a:rPr>
              <a:t> </a:t>
            </a:r>
            <a:r>
              <a:rPr sz="1400" spc="10" dirty="0">
                <a:latin typeface="Arial MT"/>
                <a:cs typeface="Arial MT"/>
              </a:rPr>
              <a:t>support. </a:t>
            </a:r>
            <a:r>
              <a:rPr sz="1400" spc="-375" dirty="0">
                <a:latin typeface="Arial MT"/>
                <a:cs typeface="Arial MT"/>
              </a:rPr>
              <a:t> </a:t>
            </a:r>
            <a:r>
              <a:rPr sz="1400" spc="-5" dirty="0">
                <a:latin typeface="Arial MT"/>
                <a:cs typeface="Arial MT"/>
              </a:rPr>
              <a:t>Highlight </a:t>
            </a:r>
            <a:r>
              <a:rPr sz="1400" spc="-15" dirty="0">
                <a:latin typeface="Arial MT"/>
                <a:cs typeface="Arial MT"/>
              </a:rPr>
              <a:t>the </a:t>
            </a:r>
            <a:r>
              <a:rPr sz="1400" spc="10" dirty="0">
                <a:latin typeface="Arial MT"/>
                <a:cs typeface="Arial MT"/>
              </a:rPr>
              <a:t>responsiveness, professionalism, </a:t>
            </a:r>
            <a:r>
              <a:rPr sz="1400" spc="-15" dirty="0">
                <a:latin typeface="Arial MT"/>
                <a:cs typeface="Arial MT"/>
              </a:rPr>
              <a:t>and </a:t>
            </a:r>
            <a:r>
              <a:rPr sz="1400" spc="10" dirty="0">
                <a:latin typeface="Arial MT"/>
                <a:cs typeface="Arial MT"/>
              </a:rPr>
              <a:t>expertise </a:t>
            </a:r>
            <a:r>
              <a:rPr sz="1400" spc="25" dirty="0">
                <a:latin typeface="Arial MT"/>
                <a:cs typeface="Arial MT"/>
              </a:rPr>
              <a:t>of </a:t>
            </a:r>
            <a:r>
              <a:rPr sz="1400" spc="-15" dirty="0">
                <a:latin typeface="Arial MT"/>
                <a:cs typeface="Arial MT"/>
              </a:rPr>
              <a:t>the </a:t>
            </a:r>
            <a:r>
              <a:rPr sz="1400" spc="20" dirty="0">
                <a:latin typeface="Arial MT"/>
                <a:cs typeface="Arial MT"/>
              </a:rPr>
              <a:t>customer </a:t>
            </a:r>
            <a:r>
              <a:rPr sz="1400" spc="15" dirty="0">
                <a:latin typeface="Arial MT"/>
                <a:cs typeface="Arial MT"/>
              </a:rPr>
              <a:t>support </a:t>
            </a:r>
            <a:r>
              <a:rPr sz="1400" spc="5" dirty="0">
                <a:latin typeface="Arial MT"/>
                <a:cs typeface="Arial MT"/>
              </a:rPr>
              <a:t>team </a:t>
            </a:r>
            <a:r>
              <a:rPr sz="1400" dirty="0">
                <a:latin typeface="Arial MT"/>
                <a:cs typeface="Arial MT"/>
              </a:rPr>
              <a:t>in </a:t>
            </a:r>
            <a:r>
              <a:rPr sz="1400" spc="-375" dirty="0">
                <a:latin typeface="Arial MT"/>
                <a:cs typeface="Arial MT"/>
              </a:rPr>
              <a:t> </a:t>
            </a:r>
            <a:r>
              <a:rPr sz="1400" spc="10" dirty="0">
                <a:latin typeface="Arial MT"/>
                <a:cs typeface="Arial MT"/>
              </a:rPr>
              <a:t>addressing</a:t>
            </a:r>
            <a:r>
              <a:rPr sz="1400" spc="-185" dirty="0">
                <a:latin typeface="Arial MT"/>
                <a:cs typeface="Arial MT"/>
              </a:rPr>
              <a:t> </a:t>
            </a:r>
            <a:r>
              <a:rPr sz="1400" spc="15" dirty="0">
                <a:latin typeface="Arial MT"/>
                <a:cs typeface="Arial MT"/>
              </a:rPr>
              <a:t>userinquiries,</a:t>
            </a:r>
            <a:r>
              <a:rPr sz="1400" spc="-15" dirty="0">
                <a:latin typeface="Arial MT"/>
                <a:cs typeface="Arial MT"/>
              </a:rPr>
              <a:t> </a:t>
            </a:r>
            <a:r>
              <a:rPr sz="1400" spc="5" dirty="0">
                <a:latin typeface="Arial MT"/>
                <a:cs typeface="Arial MT"/>
              </a:rPr>
              <a:t>resolving</a:t>
            </a:r>
            <a:r>
              <a:rPr sz="1400" spc="-135" dirty="0">
                <a:latin typeface="Arial MT"/>
                <a:cs typeface="Arial MT"/>
              </a:rPr>
              <a:t> </a:t>
            </a:r>
            <a:r>
              <a:rPr sz="1400" spc="20" dirty="0">
                <a:latin typeface="Arial MT"/>
                <a:cs typeface="Arial MT"/>
              </a:rPr>
              <a:t>issues,</a:t>
            </a:r>
            <a:r>
              <a:rPr sz="1400" spc="-170" dirty="0">
                <a:latin typeface="Arial MT"/>
                <a:cs typeface="Arial MT"/>
              </a:rPr>
              <a:t> </a:t>
            </a:r>
            <a:r>
              <a:rPr sz="1400" spc="-15" dirty="0">
                <a:latin typeface="Arial MT"/>
                <a:cs typeface="Arial MT"/>
              </a:rPr>
              <a:t>and</a:t>
            </a:r>
            <a:r>
              <a:rPr sz="1400" spc="35" dirty="0">
                <a:latin typeface="Arial MT"/>
                <a:cs typeface="Arial MT"/>
              </a:rPr>
              <a:t> </a:t>
            </a:r>
            <a:r>
              <a:rPr sz="1400" spc="-5" dirty="0">
                <a:latin typeface="Arial MT"/>
                <a:cs typeface="Arial MT"/>
              </a:rPr>
              <a:t>ensuring</a:t>
            </a:r>
            <a:r>
              <a:rPr sz="1400" spc="-40" dirty="0">
                <a:latin typeface="Arial MT"/>
                <a:cs typeface="Arial MT"/>
              </a:rPr>
              <a:t> </a:t>
            </a:r>
            <a:r>
              <a:rPr sz="1400" spc="15" dirty="0">
                <a:latin typeface="Arial MT"/>
                <a:cs typeface="Arial MT"/>
              </a:rPr>
              <a:t>a</a:t>
            </a:r>
            <a:r>
              <a:rPr sz="1400" spc="-45" dirty="0">
                <a:latin typeface="Arial MT"/>
                <a:cs typeface="Arial MT"/>
              </a:rPr>
              <a:t> </a:t>
            </a:r>
            <a:r>
              <a:rPr sz="1400" spc="5" dirty="0">
                <a:latin typeface="Arial MT"/>
                <a:cs typeface="Arial MT"/>
              </a:rPr>
              <a:t>positive</a:t>
            </a:r>
            <a:r>
              <a:rPr sz="1400" spc="-190" dirty="0">
                <a:latin typeface="Arial MT"/>
                <a:cs typeface="Arial MT"/>
              </a:rPr>
              <a:t> </a:t>
            </a:r>
            <a:r>
              <a:rPr sz="1400" spc="10" dirty="0">
                <a:latin typeface="Arial MT"/>
                <a:cs typeface="Arial MT"/>
              </a:rPr>
              <a:t>experience</a:t>
            </a:r>
            <a:r>
              <a:rPr sz="1400" spc="-190" dirty="0">
                <a:latin typeface="Arial MT"/>
                <a:cs typeface="Arial MT"/>
              </a:rPr>
              <a:t> </a:t>
            </a:r>
            <a:r>
              <a:rPr sz="1400" spc="35" dirty="0">
                <a:latin typeface="Arial MT"/>
                <a:cs typeface="Arial MT"/>
              </a:rPr>
              <a:t>for</a:t>
            </a:r>
            <a:r>
              <a:rPr sz="1400" spc="-180" dirty="0">
                <a:latin typeface="Arial MT"/>
                <a:cs typeface="Arial MT"/>
              </a:rPr>
              <a:t> </a:t>
            </a:r>
            <a:r>
              <a:rPr sz="1400" spc="15" dirty="0">
                <a:latin typeface="Arial MT"/>
                <a:cs typeface="Arial MT"/>
              </a:rPr>
              <a:t>customers.</a:t>
            </a:r>
            <a:endParaRPr sz="1400">
              <a:latin typeface="Arial MT"/>
              <a:cs typeface="Arial MT"/>
            </a:endParaRPr>
          </a:p>
          <a:p>
            <a:pPr>
              <a:lnSpc>
                <a:spcPct val="100000"/>
              </a:lnSpc>
              <a:spcBef>
                <a:spcPts val="25"/>
              </a:spcBef>
              <a:buFont typeface="Arial MT"/>
              <a:buChar char="•"/>
            </a:pPr>
            <a:endParaRPr sz="1450">
              <a:latin typeface="Arial MT"/>
              <a:cs typeface="Arial MT"/>
            </a:endParaRPr>
          </a:p>
          <a:p>
            <a:pPr marL="298450" marR="64135" indent="-286385" algn="just">
              <a:lnSpc>
                <a:spcPct val="100600"/>
              </a:lnSpc>
              <a:buFont typeface="Arial MT"/>
              <a:buChar char="•"/>
              <a:tabLst>
                <a:tab pos="299085" algn="l"/>
              </a:tabLst>
            </a:pPr>
            <a:r>
              <a:rPr sz="1400" b="1" spc="10" dirty="0">
                <a:latin typeface="Arial"/>
                <a:cs typeface="Arial"/>
              </a:rPr>
              <a:t>Additional</a:t>
            </a:r>
            <a:r>
              <a:rPr sz="1400" b="1" spc="-245" dirty="0">
                <a:latin typeface="Arial"/>
                <a:cs typeface="Arial"/>
              </a:rPr>
              <a:t> </a:t>
            </a:r>
            <a:r>
              <a:rPr sz="1400" b="1" spc="15" dirty="0">
                <a:latin typeface="Arial"/>
                <a:cs typeface="Arial"/>
              </a:rPr>
              <a:t>Value-Added</a:t>
            </a:r>
            <a:r>
              <a:rPr sz="1400" b="1" spc="-200" dirty="0">
                <a:latin typeface="Arial"/>
                <a:cs typeface="Arial"/>
              </a:rPr>
              <a:t> </a:t>
            </a:r>
            <a:r>
              <a:rPr sz="1400" b="1" spc="25" dirty="0">
                <a:latin typeface="Arial"/>
                <a:cs typeface="Arial"/>
              </a:rPr>
              <a:t>Services</a:t>
            </a:r>
            <a:r>
              <a:rPr sz="1400" spc="25" dirty="0">
                <a:latin typeface="Arial MT"/>
                <a:cs typeface="Arial MT"/>
              </a:rPr>
              <a:t>:</a:t>
            </a:r>
            <a:r>
              <a:rPr sz="1400" spc="-265" dirty="0">
                <a:latin typeface="Arial MT"/>
                <a:cs typeface="Arial MT"/>
              </a:rPr>
              <a:t> </a:t>
            </a:r>
            <a:r>
              <a:rPr sz="1400" spc="10" dirty="0">
                <a:latin typeface="Arial MT"/>
                <a:cs typeface="Arial MT"/>
              </a:rPr>
              <a:t>Showcase</a:t>
            </a:r>
            <a:r>
              <a:rPr sz="1400" spc="-200" dirty="0">
                <a:latin typeface="Arial MT"/>
                <a:cs typeface="Arial MT"/>
              </a:rPr>
              <a:t> </a:t>
            </a:r>
            <a:r>
              <a:rPr sz="1400" spc="-20" dirty="0">
                <a:latin typeface="Arial MT"/>
                <a:cs typeface="Arial MT"/>
              </a:rPr>
              <a:t>any</a:t>
            </a:r>
            <a:r>
              <a:rPr sz="1400" spc="-120" dirty="0">
                <a:latin typeface="Arial MT"/>
                <a:cs typeface="Arial MT"/>
              </a:rPr>
              <a:t> </a:t>
            </a:r>
            <a:r>
              <a:rPr sz="1400" dirty="0">
                <a:latin typeface="Arial MT"/>
                <a:cs typeface="Arial MT"/>
              </a:rPr>
              <a:t>additional</a:t>
            </a:r>
            <a:r>
              <a:rPr sz="1400" spc="-90" dirty="0">
                <a:latin typeface="Arial MT"/>
                <a:cs typeface="Arial MT"/>
              </a:rPr>
              <a:t> </a:t>
            </a:r>
            <a:r>
              <a:rPr sz="1400" dirty="0">
                <a:latin typeface="Arial MT"/>
                <a:cs typeface="Arial MT"/>
              </a:rPr>
              <a:t>value-added</a:t>
            </a:r>
            <a:r>
              <a:rPr sz="1400" spc="-120" dirty="0">
                <a:latin typeface="Arial MT"/>
                <a:cs typeface="Arial MT"/>
              </a:rPr>
              <a:t> </a:t>
            </a:r>
            <a:r>
              <a:rPr sz="1400" spc="15" dirty="0">
                <a:latin typeface="Arial MT"/>
                <a:cs typeface="Arial MT"/>
              </a:rPr>
              <a:t>services</a:t>
            </a:r>
            <a:r>
              <a:rPr sz="1400" spc="-114" dirty="0">
                <a:latin typeface="Arial MT"/>
                <a:cs typeface="Arial MT"/>
              </a:rPr>
              <a:t> </a:t>
            </a:r>
            <a:r>
              <a:rPr sz="1400" spc="35" dirty="0">
                <a:latin typeface="Arial MT"/>
                <a:cs typeface="Arial MT"/>
              </a:rPr>
              <a:t>offered</a:t>
            </a:r>
            <a:r>
              <a:rPr sz="1400" spc="-204" dirty="0">
                <a:latin typeface="Arial MT"/>
                <a:cs typeface="Arial MT"/>
              </a:rPr>
              <a:t> </a:t>
            </a:r>
            <a:r>
              <a:rPr sz="1400" spc="-5" dirty="0">
                <a:latin typeface="Arial MT"/>
                <a:cs typeface="Arial MT"/>
              </a:rPr>
              <a:t>to </a:t>
            </a:r>
            <a:r>
              <a:rPr sz="1400" dirty="0">
                <a:latin typeface="Arial MT"/>
                <a:cs typeface="Arial MT"/>
              </a:rPr>
              <a:t> </a:t>
            </a:r>
            <a:r>
              <a:rPr sz="1400" spc="-5" dirty="0">
                <a:latin typeface="Arial MT"/>
                <a:cs typeface="Arial MT"/>
              </a:rPr>
              <a:t>enhance</a:t>
            </a:r>
            <a:r>
              <a:rPr sz="1400" spc="-45" dirty="0">
                <a:latin typeface="Arial MT"/>
                <a:cs typeface="Arial MT"/>
              </a:rPr>
              <a:t> </a:t>
            </a:r>
            <a:r>
              <a:rPr sz="1400" spc="-15" dirty="0">
                <a:latin typeface="Arial MT"/>
                <a:cs typeface="Arial MT"/>
              </a:rPr>
              <a:t>the</a:t>
            </a:r>
            <a:r>
              <a:rPr sz="1400" spc="-45" dirty="0">
                <a:latin typeface="Arial MT"/>
                <a:cs typeface="Arial MT"/>
              </a:rPr>
              <a:t> </a:t>
            </a:r>
            <a:r>
              <a:rPr sz="1400" dirty="0">
                <a:latin typeface="Arial MT"/>
                <a:cs typeface="Arial MT"/>
              </a:rPr>
              <a:t>overall</a:t>
            </a:r>
            <a:r>
              <a:rPr sz="1400" spc="-15" dirty="0">
                <a:latin typeface="Arial MT"/>
                <a:cs typeface="Arial MT"/>
              </a:rPr>
              <a:t> </a:t>
            </a:r>
            <a:r>
              <a:rPr sz="1400" spc="-10" dirty="0">
                <a:latin typeface="Arial MT"/>
                <a:cs typeface="Arial MT"/>
              </a:rPr>
              <a:t>travel</a:t>
            </a:r>
            <a:r>
              <a:rPr sz="1400" spc="-20" dirty="0">
                <a:latin typeface="Arial MT"/>
                <a:cs typeface="Arial MT"/>
              </a:rPr>
              <a:t> </a:t>
            </a:r>
            <a:r>
              <a:rPr sz="1400" spc="10" dirty="0">
                <a:latin typeface="Arial MT"/>
                <a:cs typeface="Arial MT"/>
              </a:rPr>
              <a:t>experience</a:t>
            </a:r>
            <a:r>
              <a:rPr sz="1400" spc="-40" dirty="0">
                <a:latin typeface="Arial MT"/>
                <a:cs typeface="Arial MT"/>
              </a:rPr>
              <a:t> </a:t>
            </a:r>
            <a:r>
              <a:rPr sz="1400" spc="35" dirty="0">
                <a:latin typeface="Arial MT"/>
                <a:cs typeface="Arial MT"/>
              </a:rPr>
              <a:t>for</a:t>
            </a:r>
            <a:r>
              <a:rPr sz="1400" spc="-30" dirty="0">
                <a:latin typeface="Arial MT"/>
                <a:cs typeface="Arial MT"/>
              </a:rPr>
              <a:t> </a:t>
            </a:r>
            <a:r>
              <a:rPr sz="1400" spc="20" dirty="0">
                <a:latin typeface="Arial MT"/>
                <a:cs typeface="Arial MT"/>
              </a:rPr>
              <a:t>customers,</a:t>
            </a:r>
            <a:r>
              <a:rPr sz="1400" spc="-25" dirty="0">
                <a:latin typeface="Arial MT"/>
                <a:cs typeface="Arial MT"/>
              </a:rPr>
              <a:t> </a:t>
            </a:r>
            <a:r>
              <a:rPr sz="1400" spc="20" dirty="0">
                <a:latin typeface="Arial MT"/>
                <a:cs typeface="Arial MT"/>
              </a:rPr>
              <a:t>such</a:t>
            </a:r>
            <a:r>
              <a:rPr sz="1400" spc="-60" dirty="0">
                <a:latin typeface="Arial MT"/>
                <a:cs typeface="Arial MT"/>
              </a:rPr>
              <a:t> </a:t>
            </a:r>
            <a:r>
              <a:rPr sz="1400" spc="-10" dirty="0">
                <a:latin typeface="Arial MT"/>
                <a:cs typeface="Arial MT"/>
              </a:rPr>
              <a:t>as</a:t>
            </a:r>
            <a:r>
              <a:rPr sz="1400" spc="30" dirty="0">
                <a:latin typeface="Arial MT"/>
                <a:cs typeface="Arial MT"/>
              </a:rPr>
              <a:t> </a:t>
            </a:r>
            <a:r>
              <a:rPr sz="1400" spc="-10" dirty="0">
                <a:latin typeface="Arial MT"/>
                <a:cs typeface="Arial MT"/>
              </a:rPr>
              <a:t>travel</a:t>
            </a:r>
            <a:r>
              <a:rPr sz="1400" spc="-105" dirty="0">
                <a:latin typeface="Arial MT"/>
                <a:cs typeface="Arial MT"/>
              </a:rPr>
              <a:t> </a:t>
            </a:r>
            <a:r>
              <a:rPr sz="1400" spc="-10" dirty="0">
                <a:latin typeface="Arial MT"/>
                <a:cs typeface="Arial MT"/>
              </a:rPr>
              <a:t>insurance</a:t>
            </a:r>
            <a:r>
              <a:rPr sz="1400" spc="-25" dirty="0">
                <a:latin typeface="Arial MT"/>
                <a:cs typeface="Arial MT"/>
              </a:rPr>
              <a:t> </a:t>
            </a:r>
            <a:r>
              <a:rPr sz="1400" spc="15" dirty="0">
                <a:latin typeface="Arial MT"/>
                <a:cs typeface="Arial MT"/>
              </a:rPr>
              <a:t>options,</a:t>
            </a:r>
            <a:r>
              <a:rPr sz="1400" spc="-15" dirty="0">
                <a:latin typeface="Arial MT"/>
                <a:cs typeface="Arial MT"/>
              </a:rPr>
              <a:t> </a:t>
            </a:r>
            <a:r>
              <a:rPr sz="1400" spc="-10" dirty="0">
                <a:latin typeface="Arial MT"/>
                <a:cs typeface="Arial MT"/>
              </a:rPr>
              <a:t>shuttle </a:t>
            </a:r>
            <a:r>
              <a:rPr sz="1400" spc="-375" dirty="0">
                <a:latin typeface="Arial MT"/>
                <a:cs typeface="Arial MT"/>
              </a:rPr>
              <a:t> </a:t>
            </a:r>
            <a:r>
              <a:rPr sz="1400" spc="15" dirty="0">
                <a:latin typeface="Arial MT"/>
                <a:cs typeface="Arial MT"/>
              </a:rPr>
              <a:t>services,</a:t>
            </a:r>
            <a:r>
              <a:rPr sz="1400" spc="-250" dirty="0">
                <a:latin typeface="Arial MT"/>
                <a:cs typeface="Arial MT"/>
              </a:rPr>
              <a:t> </a:t>
            </a:r>
            <a:r>
              <a:rPr sz="1400" spc="25" dirty="0">
                <a:latin typeface="Arial MT"/>
                <a:cs typeface="Arial MT"/>
              </a:rPr>
              <a:t>or</a:t>
            </a:r>
            <a:r>
              <a:rPr sz="1400" spc="-110" dirty="0">
                <a:latin typeface="Arial MT"/>
                <a:cs typeface="Arial MT"/>
              </a:rPr>
              <a:t> </a:t>
            </a:r>
            <a:r>
              <a:rPr sz="1400" dirty="0">
                <a:latin typeface="Arial MT"/>
                <a:cs typeface="Arial MT"/>
              </a:rPr>
              <a:t>partner</a:t>
            </a:r>
            <a:r>
              <a:rPr sz="1400" spc="-100" dirty="0">
                <a:latin typeface="Arial MT"/>
                <a:cs typeface="Arial MT"/>
              </a:rPr>
              <a:t> </a:t>
            </a:r>
            <a:r>
              <a:rPr sz="1400" spc="10" dirty="0">
                <a:latin typeface="Arial MT"/>
                <a:cs typeface="Arial MT"/>
              </a:rPr>
              <a:t>discounts</a:t>
            </a:r>
            <a:r>
              <a:rPr sz="1400" spc="-114" dirty="0">
                <a:latin typeface="Arial MT"/>
                <a:cs typeface="Arial MT"/>
              </a:rPr>
              <a:t> </a:t>
            </a:r>
            <a:r>
              <a:rPr sz="1400" spc="30" dirty="0">
                <a:latin typeface="Arial MT"/>
                <a:cs typeface="Arial MT"/>
              </a:rPr>
              <a:t>on</a:t>
            </a:r>
            <a:r>
              <a:rPr sz="1400" spc="-50" dirty="0">
                <a:latin typeface="Arial MT"/>
                <a:cs typeface="Arial MT"/>
              </a:rPr>
              <a:t> </a:t>
            </a:r>
            <a:r>
              <a:rPr sz="1400" spc="15" dirty="0">
                <a:latin typeface="Arial MT"/>
                <a:cs typeface="Arial MT"/>
              </a:rPr>
              <a:t>accommodations</a:t>
            </a:r>
            <a:r>
              <a:rPr sz="1400" spc="-210" dirty="0">
                <a:latin typeface="Arial MT"/>
                <a:cs typeface="Arial MT"/>
              </a:rPr>
              <a:t> </a:t>
            </a:r>
            <a:r>
              <a:rPr sz="1400" spc="-15" dirty="0">
                <a:latin typeface="Arial MT"/>
                <a:cs typeface="Arial MT"/>
              </a:rPr>
              <a:t>and</a:t>
            </a:r>
            <a:r>
              <a:rPr sz="1400" spc="-125" dirty="0">
                <a:latin typeface="Arial MT"/>
                <a:cs typeface="Arial MT"/>
              </a:rPr>
              <a:t> </a:t>
            </a:r>
            <a:r>
              <a:rPr sz="1400" dirty="0">
                <a:latin typeface="Arial MT"/>
                <a:cs typeface="Arial MT"/>
              </a:rPr>
              <a:t>activities.</a:t>
            </a:r>
            <a:r>
              <a:rPr sz="1400" spc="-100" dirty="0">
                <a:latin typeface="Arial MT"/>
                <a:cs typeface="Arial MT"/>
              </a:rPr>
              <a:t> </a:t>
            </a:r>
            <a:r>
              <a:rPr sz="1400" spc="15" dirty="0">
                <a:latin typeface="Arial MT"/>
                <a:cs typeface="Arial MT"/>
              </a:rPr>
              <a:t>Emphasizethe</a:t>
            </a:r>
            <a:r>
              <a:rPr sz="1400" spc="25" dirty="0">
                <a:latin typeface="Arial MT"/>
                <a:cs typeface="Arial MT"/>
              </a:rPr>
              <a:t> </a:t>
            </a:r>
            <a:r>
              <a:rPr sz="1400" spc="10" dirty="0">
                <a:latin typeface="Arial MT"/>
                <a:cs typeface="Arial MT"/>
              </a:rPr>
              <a:t>convenience, </a:t>
            </a:r>
            <a:r>
              <a:rPr sz="1400" spc="-380" dirty="0">
                <a:latin typeface="Arial MT"/>
                <a:cs typeface="Arial MT"/>
              </a:rPr>
              <a:t> </a:t>
            </a:r>
            <a:r>
              <a:rPr sz="1400" spc="-15" dirty="0">
                <a:latin typeface="Arial MT"/>
                <a:cs typeface="Arial MT"/>
              </a:rPr>
              <a:t>reliability, and </a:t>
            </a:r>
            <a:r>
              <a:rPr sz="1400" spc="10" dirty="0">
                <a:latin typeface="Arial MT"/>
                <a:cs typeface="Arial MT"/>
              </a:rPr>
              <a:t>affordability </a:t>
            </a:r>
            <a:r>
              <a:rPr sz="1400" spc="25" dirty="0">
                <a:latin typeface="Arial MT"/>
                <a:cs typeface="Arial MT"/>
              </a:rPr>
              <a:t>of </a:t>
            </a:r>
            <a:r>
              <a:rPr sz="1400" spc="10" dirty="0">
                <a:latin typeface="Arial MT"/>
                <a:cs typeface="Arial MT"/>
              </a:rPr>
              <a:t>these </a:t>
            </a:r>
            <a:r>
              <a:rPr sz="1400" spc="15" dirty="0">
                <a:latin typeface="Arial MT"/>
                <a:cs typeface="Arial MT"/>
              </a:rPr>
              <a:t>services </a:t>
            </a:r>
            <a:r>
              <a:rPr sz="1400" dirty="0">
                <a:latin typeface="Arial MT"/>
                <a:cs typeface="Arial MT"/>
              </a:rPr>
              <a:t>in </a:t>
            </a:r>
            <a:r>
              <a:rPr sz="1400" spc="10" dirty="0">
                <a:latin typeface="Arial MT"/>
                <a:cs typeface="Arial MT"/>
              </a:rPr>
              <a:t>meeting </a:t>
            </a:r>
            <a:r>
              <a:rPr sz="1400" spc="-15" dirty="0">
                <a:latin typeface="Arial MT"/>
                <a:cs typeface="Arial MT"/>
              </a:rPr>
              <a:t>the </a:t>
            </a:r>
            <a:r>
              <a:rPr sz="1400" spc="10" dirty="0">
                <a:latin typeface="Arial MT"/>
                <a:cs typeface="Arial MT"/>
              </a:rPr>
              <a:t>diverse </a:t>
            </a:r>
            <a:r>
              <a:rPr sz="1400" spc="20" dirty="0">
                <a:latin typeface="Arial MT"/>
                <a:cs typeface="Arial MT"/>
              </a:rPr>
              <a:t>needs </a:t>
            </a:r>
            <a:r>
              <a:rPr sz="1400" spc="-15" dirty="0">
                <a:latin typeface="Arial MT"/>
                <a:cs typeface="Arial MT"/>
              </a:rPr>
              <a:t>and </a:t>
            </a:r>
            <a:r>
              <a:rPr sz="1400" spc="20" dirty="0">
                <a:latin typeface="Arial MT"/>
                <a:cs typeface="Arial MT"/>
              </a:rPr>
              <a:t>preferences </a:t>
            </a:r>
            <a:r>
              <a:rPr sz="1400" spc="25" dirty="0">
                <a:latin typeface="Arial MT"/>
                <a:cs typeface="Arial MT"/>
              </a:rPr>
              <a:t>of </a:t>
            </a:r>
            <a:r>
              <a:rPr sz="1400" spc="-375" dirty="0">
                <a:latin typeface="Arial MT"/>
                <a:cs typeface="Arial MT"/>
              </a:rPr>
              <a:t> </a:t>
            </a:r>
            <a:r>
              <a:rPr sz="1400" dirty="0">
                <a:latin typeface="Arial MT"/>
                <a:cs typeface="Arial MT"/>
              </a:rPr>
              <a:t>travelers.</a:t>
            </a:r>
            <a:endParaRPr sz="14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592" y="120586"/>
            <a:ext cx="3353435" cy="300355"/>
          </a:xfrm>
          <a:prstGeom prst="rect">
            <a:avLst/>
          </a:prstGeom>
        </p:spPr>
        <p:txBody>
          <a:bodyPr vert="horz" wrap="square" lIns="0" tIns="12700" rIns="0" bIns="0" rtlCol="0">
            <a:spAutoFit/>
          </a:bodyPr>
          <a:lstStyle/>
          <a:p>
            <a:pPr marL="12700">
              <a:lnSpc>
                <a:spcPct val="100000"/>
              </a:lnSpc>
              <a:spcBef>
                <a:spcPts val="100"/>
              </a:spcBef>
            </a:pPr>
            <a:r>
              <a:rPr sz="1800" b="0" spc="-55" dirty="0">
                <a:solidFill>
                  <a:srgbClr val="FFFFFF"/>
                </a:solidFill>
                <a:latin typeface="Arial MT"/>
                <a:cs typeface="Arial MT"/>
              </a:rPr>
              <a:t>Next</a:t>
            </a:r>
            <a:r>
              <a:rPr sz="1800" b="0" spc="195" dirty="0">
                <a:solidFill>
                  <a:srgbClr val="FFFFFF"/>
                </a:solidFill>
                <a:latin typeface="Arial MT"/>
                <a:cs typeface="Arial MT"/>
              </a:rPr>
              <a:t> </a:t>
            </a:r>
            <a:r>
              <a:rPr sz="1800" b="0" spc="-5" dirty="0">
                <a:solidFill>
                  <a:srgbClr val="FFFFFF"/>
                </a:solidFill>
                <a:latin typeface="Arial MT"/>
                <a:cs typeface="Arial MT"/>
              </a:rPr>
              <a:t>Gen</a:t>
            </a:r>
            <a:r>
              <a:rPr sz="1800" b="0" spc="5" dirty="0">
                <a:solidFill>
                  <a:srgbClr val="FFFFFF"/>
                </a:solidFill>
                <a:latin typeface="Arial MT"/>
                <a:cs typeface="Arial MT"/>
              </a:rPr>
              <a:t> </a:t>
            </a:r>
            <a:r>
              <a:rPr sz="1800" b="0" spc="15" dirty="0">
                <a:solidFill>
                  <a:srgbClr val="FFFFFF"/>
                </a:solidFill>
                <a:latin typeface="Arial MT"/>
                <a:cs typeface="Arial MT"/>
              </a:rPr>
              <a:t>Employability</a:t>
            </a:r>
            <a:r>
              <a:rPr sz="1800" b="0" spc="-275" dirty="0">
                <a:solidFill>
                  <a:srgbClr val="FFFFFF"/>
                </a:solidFill>
                <a:latin typeface="Arial MT"/>
                <a:cs typeface="Arial MT"/>
              </a:rPr>
              <a:t> </a:t>
            </a:r>
            <a:r>
              <a:rPr sz="1800" b="0" spc="5" dirty="0">
                <a:solidFill>
                  <a:srgbClr val="FFFFFF"/>
                </a:solidFill>
                <a:latin typeface="Arial MT"/>
                <a:cs typeface="Arial MT"/>
              </a:rPr>
              <a:t>Program</a:t>
            </a:r>
            <a:endParaRPr sz="1800">
              <a:latin typeface="Arial MT"/>
              <a:cs typeface="Arial MT"/>
            </a:endParaRPr>
          </a:p>
        </p:txBody>
      </p:sp>
      <p:sp>
        <p:nvSpPr>
          <p:cNvPr id="3" name="object 3"/>
          <p:cNvSpPr/>
          <p:nvPr/>
        </p:nvSpPr>
        <p:spPr>
          <a:xfrm>
            <a:off x="633412" y="1176337"/>
            <a:ext cx="7886700" cy="3533775"/>
          </a:xfrm>
          <a:custGeom>
            <a:avLst/>
            <a:gdLst/>
            <a:ahLst/>
            <a:cxnLst/>
            <a:rect l="l" t="t" r="r" b="b"/>
            <a:pathLst>
              <a:path w="7886700" h="3533775">
                <a:moveTo>
                  <a:pt x="0" y="3533775"/>
                </a:moveTo>
                <a:lnTo>
                  <a:pt x="7886700" y="3533775"/>
                </a:lnTo>
                <a:lnTo>
                  <a:pt x="7886700" y="0"/>
                </a:lnTo>
                <a:lnTo>
                  <a:pt x="0" y="0"/>
                </a:lnTo>
                <a:lnTo>
                  <a:pt x="0" y="3533775"/>
                </a:lnTo>
                <a:close/>
              </a:path>
            </a:pathLst>
          </a:custGeom>
          <a:ln w="9525">
            <a:solidFill>
              <a:srgbClr val="FFAB40"/>
            </a:solidFill>
          </a:ln>
        </p:spPr>
        <p:txBody>
          <a:bodyPr wrap="square" lIns="0" tIns="0" rIns="0" bIns="0" rtlCol="0"/>
          <a:lstStyle/>
          <a:p>
            <a:endParaRPr/>
          </a:p>
        </p:txBody>
      </p:sp>
      <p:sp>
        <p:nvSpPr>
          <p:cNvPr id="4" name="object 4"/>
          <p:cNvSpPr txBox="1"/>
          <p:nvPr/>
        </p:nvSpPr>
        <p:spPr>
          <a:xfrm>
            <a:off x="705484" y="823531"/>
            <a:ext cx="7601584" cy="3841115"/>
          </a:xfrm>
          <a:prstGeom prst="rect">
            <a:avLst/>
          </a:prstGeom>
        </p:spPr>
        <p:txBody>
          <a:bodyPr vert="horz" wrap="square" lIns="0" tIns="15875" rIns="0" bIns="0" rtlCol="0">
            <a:spAutoFit/>
          </a:bodyPr>
          <a:lstStyle/>
          <a:p>
            <a:pPr marL="142240" algn="ctr">
              <a:lnSpc>
                <a:spcPct val="100000"/>
              </a:lnSpc>
              <a:spcBef>
                <a:spcPts val="125"/>
              </a:spcBef>
            </a:pPr>
            <a:r>
              <a:rPr sz="1400" b="1" spc="15" dirty="0">
                <a:latin typeface="Arial"/>
                <a:cs typeface="Arial"/>
              </a:rPr>
              <a:t>Departments-Page</a:t>
            </a:r>
            <a:endParaRPr sz="1400">
              <a:latin typeface="Arial"/>
              <a:cs typeface="Arial"/>
            </a:endParaRPr>
          </a:p>
          <a:p>
            <a:pPr marL="298450" indent="-286385">
              <a:lnSpc>
                <a:spcPct val="100000"/>
              </a:lnSpc>
              <a:spcBef>
                <a:spcPts val="1250"/>
              </a:spcBef>
              <a:buChar char="•"/>
              <a:tabLst>
                <a:tab pos="298450" algn="l"/>
                <a:tab pos="299085" algn="l"/>
              </a:tabLst>
            </a:pPr>
            <a:r>
              <a:rPr sz="1400" spc="5" dirty="0">
                <a:latin typeface="Arial MT"/>
                <a:cs typeface="Arial MT"/>
              </a:rPr>
              <a:t>The</a:t>
            </a:r>
            <a:r>
              <a:rPr sz="1400" spc="-55" dirty="0">
                <a:latin typeface="Arial MT"/>
                <a:cs typeface="Arial MT"/>
              </a:rPr>
              <a:t> </a:t>
            </a:r>
            <a:r>
              <a:rPr sz="1400" spc="10" dirty="0">
                <a:latin typeface="Arial MT"/>
                <a:cs typeface="Arial MT"/>
              </a:rPr>
              <a:t>departments</a:t>
            </a:r>
            <a:r>
              <a:rPr sz="1400" spc="-210" dirty="0">
                <a:latin typeface="Arial MT"/>
                <a:cs typeface="Arial MT"/>
              </a:rPr>
              <a:t> </a:t>
            </a:r>
            <a:r>
              <a:rPr sz="1400" spc="15" dirty="0">
                <a:latin typeface="Arial MT"/>
                <a:cs typeface="Arial MT"/>
              </a:rPr>
              <a:t>page</a:t>
            </a:r>
            <a:r>
              <a:rPr sz="1400" spc="-200" dirty="0">
                <a:latin typeface="Arial MT"/>
                <a:cs typeface="Arial MT"/>
              </a:rPr>
              <a:t> </a:t>
            </a:r>
            <a:r>
              <a:rPr sz="1400" spc="-5" dirty="0">
                <a:latin typeface="Arial MT"/>
                <a:cs typeface="Arial MT"/>
              </a:rPr>
              <a:t>contains</a:t>
            </a:r>
            <a:r>
              <a:rPr sz="1400" spc="25" dirty="0">
                <a:latin typeface="Arial MT"/>
                <a:cs typeface="Arial MT"/>
              </a:rPr>
              <a:t> </a:t>
            </a:r>
            <a:r>
              <a:rPr sz="1400" spc="-15" dirty="0">
                <a:latin typeface="Arial MT"/>
                <a:cs typeface="Arial MT"/>
              </a:rPr>
              <a:t>the</a:t>
            </a:r>
            <a:r>
              <a:rPr sz="1400" spc="-50" dirty="0">
                <a:latin typeface="Arial MT"/>
                <a:cs typeface="Arial MT"/>
              </a:rPr>
              <a:t> </a:t>
            </a:r>
            <a:r>
              <a:rPr sz="1400" spc="5" dirty="0">
                <a:latin typeface="Arial MT"/>
                <a:cs typeface="Arial MT"/>
              </a:rPr>
              <a:t>following</a:t>
            </a:r>
            <a:r>
              <a:rPr sz="1400" spc="-140" dirty="0">
                <a:latin typeface="Arial MT"/>
                <a:cs typeface="Arial MT"/>
              </a:rPr>
              <a:t> </a:t>
            </a:r>
            <a:r>
              <a:rPr sz="1400" dirty="0">
                <a:latin typeface="Arial MT"/>
                <a:cs typeface="Arial MT"/>
              </a:rPr>
              <a:t>informations</a:t>
            </a:r>
            <a:endParaRPr sz="1400">
              <a:latin typeface="Arial MT"/>
              <a:cs typeface="Arial MT"/>
            </a:endParaRPr>
          </a:p>
          <a:p>
            <a:pPr marL="298450" marR="185420" indent="-286385">
              <a:lnSpc>
                <a:spcPct val="99900"/>
              </a:lnSpc>
              <a:spcBef>
                <a:spcPts val="50"/>
              </a:spcBef>
              <a:buFont typeface="Arial MT"/>
              <a:buChar char="•"/>
              <a:tabLst>
                <a:tab pos="298450" algn="l"/>
                <a:tab pos="299085" algn="l"/>
              </a:tabLst>
            </a:pPr>
            <a:r>
              <a:rPr sz="1400" b="1" spc="20" dirty="0">
                <a:latin typeface="Arial"/>
                <a:cs typeface="Arial"/>
              </a:rPr>
              <a:t>Operational</a:t>
            </a:r>
            <a:r>
              <a:rPr sz="1400" b="1" spc="-265" dirty="0">
                <a:latin typeface="Arial"/>
                <a:cs typeface="Arial"/>
              </a:rPr>
              <a:t> </a:t>
            </a:r>
            <a:r>
              <a:rPr sz="1400" b="1" spc="10" dirty="0">
                <a:latin typeface="Arial"/>
                <a:cs typeface="Arial"/>
              </a:rPr>
              <a:t>Departments</a:t>
            </a:r>
            <a:r>
              <a:rPr sz="1400" b="1" spc="-185" dirty="0">
                <a:latin typeface="Arial"/>
                <a:cs typeface="Arial"/>
              </a:rPr>
              <a:t> </a:t>
            </a:r>
            <a:r>
              <a:rPr sz="1400" b="1" spc="15" dirty="0">
                <a:latin typeface="Arial"/>
                <a:cs typeface="Arial"/>
              </a:rPr>
              <a:t>Overview</a:t>
            </a:r>
            <a:r>
              <a:rPr sz="1400" spc="15" dirty="0">
                <a:latin typeface="Arial MT"/>
                <a:cs typeface="Arial MT"/>
              </a:rPr>
              <a:t>:</a:t>
            </a:r>
            <a:r>
              <a:rPr sz="1400" spc="-254" dirty="0">
                <a:latin typeface="Arial MT"/>
                <a:cs typeface="Arial MT"/>
              </a:rPr>
              <a:t> </a:t>
            </a:r>
            <a:r>
              <a:rPr sz="1400" spc="10" dirty="0">
                <a:latin typeface="Arial MT"/>
                <a:cs typeface="Arial MT"/>
              </a:rPr>
              <a:t>Provide</a:t>
            </a:r>
            <a:r>
              <a:rPr sz="1400" spc="-204" dirty="0">
                <a:latin typeface="Arial MT"/>
                <a:cs typeface="Arial MT"/>
              </a:rPr>
              <a:t> </a:t>
            </a:r>
            <a:r>
              <a:rPr sz="1400" spc="-10" dirty="0">
                <a:latin typeface="Arial MT"/>
                <a:cs typeface="Arial MT"/>
              </a:rPr>
              <a:t>an</a:t>
            </a:r>
            <a:r>
              <a:rPr sz="1400" spc="-50" dirty="0">
                <a:latin typeface="Arial MT"/>
                <a:cs typeface="Arial MT"/>
              </a:rPr>
              <a:t> </a:t>
            </a:r>
            <a:r>
              <a:rPr sz="1400" spc="5" dirty="0">
                <a:latin typeface="Arial MT"/>
                <a:cs typeface="Arial MT"/>
              </a:rPr>
              <a:t>overview</a:t>
            </a:r>
            <a:r>
              <a:rPr sz="1400" spc="-204" dirty="0">
                <a:latin typeface="Arial MT"/>
                <a:cs typeface="Arial MT"/>
              </a:rPr>
              <a:t> </a:t>
            </a:r>
            <a:r>
              <a:rPr sz="1400" spc="25" dirty="0">
                <a:latin typeface="Arial MT"/>
                <a:cs typeface="Arial MT"/>
              </a:rPr>
              <a:t>of</a:t>
            </a:r>
            <a:r>
              <a:rPr sz="1400" spc="-30" dirty="0">
                <a:latin typeface="Arial MT"/>
                <a:cs typeface="Arial MT"/>
              </a:rPr>
              <a:t> </a:t>
            </a:r>
            <a:r>
              <a:rPr sz="1400" spc="-15" dirty="0">
                <a:latin typeface="Arial MT"/>
                <a:cs typeface="Arial MT"/>
              </a:rPr>
              <a:t>the</a:t>
            </a:r>
            <a:r>
              <a:rPr sz="1400" spc="30" dirty="0">
                <a:latin typeface="Arial MT"/>
                <a:cs typeface="Arial MT"/>
              </a:rPr>
              <a:t> </a:t>
            </a:r>
            <a:r>
              <a:rPr sz="1400" dirty="0">
                <a:latin typeface="Arial MT"/>
                <a:cs typeface="Arial MT"/>
              </a:rPr>
              <a:t>operational</a:t>
            </a:r>
            <a:r>
              <a:rPr sz="1400" spc="-160" dirty="0">
                <a:latin typeface="Arial MT"/>
                <a:cs typeface="Arial MT"/>
              </a:rPr>
              <a:t> </a:t>
            </a:r>
            <a:r>
              <a:rPr sz="1400" spc="10" dirty="0">
                <a:latin typeface="Arial MT"/>
                <a:cs typeface="Arial MT"/>
              </a:rPr>
              <a:t>departments </a:t>
            </a:r>
            <a:r>
              <a:rPr sz="1400" spc="15" dirty="0">
                <a:latin typeface="Arial MT"/>
                <a:cs typeface="Arial MT"/>
              </a:rPr>
              <a:t> </a:t>
            </a:r>
            <a:r>
              <a:rPr sz="1400" spc="-20" dirty="0">
                <a:latin typeface="Arial MT"/>
                <a:cs typeface="Arial MT"/>
              </a:rPr>
              <a:t>within</a:t>
            </a:r>
            <a:r>
              <a:rPr sz="1400" spc="100" dirty="0">
                <a:latin typeface="Arial MT"/>
                <a:cs typeface="Arial MT"/>
              </a:rPr>
              <a:t> </a:t>
            </a:r>
            <a:r>
              <a:rPr sz="1400" spc="-15" dirty="0">
                <a:latin typeface="Arial MT"/>
                <a:cs typeface="Arial MT"/>
              </a:rPr>
              <a:t>the</a:t>
            </a:r>
            <a:r>
              <a:rPr sz="1400" spc="-40" dirty="0">
                <a:latin typeface="Arial MT"/>
                <a:cs typeface="Arial MT"/>
              </a:rPr>
              <a:t> </a:t>
            </a:r>
            <a:r>
              <a:rPr sz="1400" spc="-10" dirty="0">
                <a:latin typeface="Arial MT"/>
                <a:cs typeface="Arial MT"/>
              </a:rPr>
              <a:t>organization,</a:t>
            </a:r>
            <a:r>
              <a:rPr sz="1400" spc="-95" dirty="0">
                <a:latin typeface="Arial MT"/>
                <a:cs typeface="Arial MT"/>
              </a:rPr>
              <a:t> </a:t>
            </a:r>
            <a:r>
              <a:rPr sz="1400" spc="20" dirty="0">
                <a:latin typeface="Arial MT"/>
                <a:cs typeface="Arial MT"/>
              </a:rPr>
              <a:t>such</a:t>
            </a:r>
            <a:r>
              <a:rPr sz="1400" spc="-50" dirty="0">
                <a:latin typeface="Arial MT"/>
                <a:cs typeface="Arial MT"/>
              </a:rPr>
              <a:t> </a:t>
            </a:r>
            <a:r>
              <a:rPr sz="1400" spc="-10" dirty="0">
                <a:latin typeface="Arial MT"/>
                <a:cs typeface="Arial MT"/>
              </a:rPr>
              <a:t>as</a:t>
            </a:r>
            <a:r>
              <a:rPr sz="1400" spc="35" dirty="0">
                <a:latin typeface="Arial MT"/>
                <a:cs typeface="Arial MT"/>
              </a:rPr>
              <a:t> </a:t>
            </a:r>
            <a:r>
              <a:rPr sz="1400" spc="-10" dirty="0">
                <a:latin typeface="Arial MT"/>
                <a:cs typeface="Arial MT"/>
              </a:rPr>
              <a:t>the</a:t>
            </a:r>
            <a:r>
              <a:rPr sz="1400" spc="30" dirty="0">
                <a:latin typeface="Arial MT"/>
                <a:cs typeface="Arial MT"/>
              </a:rPr>
              <a:t> </a:t>
            </a:r>
            <a:r>
              <a:rPr sz="1400" spc="20" dirty="0">
                <a:latin typeface="Arial MT"/>
                <a:cs typeface="Arial MT"/>
              </a:rPr>
              <a:t>bookingdepartment,</a:t>
            </a:r>
            <a:r>
              <a:rPr sz="1400" spc="-250" dirty="0">
                <a:latin typeface="Arial MT"/>
                <a:cs typeface="Arial MT"/>
              </a:rPr>
              <a:t> </a:t>
            </a:r>
            <a:r>
              <a:rPr sz="1400" spc="25" dirty="0">
                <a:latin typeface="Arial MT"/>
                <a:cs typeface="Arial MT"/>
              </a:rPr>
              <a:t>customerservice</a:t>
            </a:r>
            <a:r>
              <a:rPr sz="1400" spc="-125" dirty="0">
                <a:latin typeface="Arial MT"/>
                <a:cs typeface="Arial MT"/>
              </a:rPr>
              <a:t> </a:t>
            </a:r>
            <a:r>
              <a:rPr sz="1400" spc="5" dirty="0">
                <a:latin typeface="Arial MT"/>
                <a:cs typeface="Arial MT"/>
              </a:rPr>
              <a:t>department,</a:t>
            </a:r>
            <a:r>
              <a:rPr sz="1400" spc="-185" dirty="0">
                <a:latin typeface="Arial MT"/>
                <a:cs typeface="Arial MT"/>
              </a:rPr>
              <a:t> </a:t>
            </a:r>
            <a:r>
              <a:rPr sz="1400" spc="-15" dirty="0">
                <a:latin typeface="Arial MT"/>
                <a:cs typeface="Arial MT"/>
              </a:rPr>
              <a:t>and </a:t>
            </a:r>
            <a:r>
              <a:rPr sz="1400" spc="-375" dirty="0">
                <a:latin typeface="Arial MT"/>
                <a:cs typeface="Arial MT"/>
              </a:rPr>
              <a:t> </a:t>
            </a:r>
            <a:r>
              <a:rPr sz="1400" dirty="0">
                <a:latin typeface="Arial MT"/>
                <a:cs typeface="Arial MT"/>
              </a:rPr>
              <a:t>technical </a:t>
            </a:r>
            <a:r>
              <a:rPr sz="1400" spc="15" dirty="0">
                <a:latin typeface="Arial MT"/>
                <a:cs typeface="Arial MT"/>
              </a:rPr>
              <a:t>support </a:t>
            </a:r>
            <a:r>
              <a:rPr sz="1400" spc="5" dirty="0">
                <a:latin typeface="Arial MT"/>
                <a:cs typeface="Arial MT"/>
              </a:rPr>
              <a:t>department. </a:t>
            </a:r>
            <a:r>
              <a:rPr sz="1400" dirty="0">
                <a:latin typeface="Arial MT"/>
                <a:cs typeface="Arial MT"/>
              </a:rPr>
              <a:t>Explain </a:t>
            </a:r>
            <a:r>
              <a:rPr sz="1400" spc="-15" dirty="0">
                <a:latin typeface="Arial MT"/>
                <a:cs typeface="Arial MT"/>
              </a:rPr>
              <a:t>the </a:t>
            </a:r>
            <a:r>
              <a:rPr sz="1400" spc="5" dirty="0">
                <a:latin typeface="Arial MT"/>
                <a:cs typeface="Arial MT"/>
              </a:rPr>
              <a:t>role </a:t>
            </a:r>
            <a:r>
              <a:rPr sz="1400" spc="-15" dirty="0">
                <a:latin typeface="Arial MT"/>
                <a:cs typeface="Arial MT"/>
              </a:rPr>
              <a:t>and </a:t>
            </a:r>
            <a:r>
              <a:rPr sz="1400" spc="10" dirty="0">
                <a:latin typeface="Arial MT"/>
                <a:cs typeface="Arial MT"/>
              </a:rPr>
              <a:t>responsibilities </a:t>
            </a:r>
            <a:r>
              <a:rPr sz="1400" spc="25" dirty="0">
                <a:latin typeface="Arial MT"/>
                <a:cs typeface="Arial MT"/>
              </a:rPr>
              <a:t>of </a:t>
            </a:r>
            <a:r>
              <a:rPr sz="1400" spc="15" dirty="0">
                <a:latin typeface="Arial MT"/>
                <a:cs typeface="Arial MT"/>
              </a:rPr>
              <a:t>each </a:t>
            </a:r>
            <a:r>
              <a:rPr sz="1400" spc="10" dirty="0">
                <a:latin typeface="Arial MT"/>
                <a:cs typeface="Arial MT"/>
              </a:rPr>
              <a:t>department </a:t>
            </a:r>
            <a:r>
              <a:rPr sz="1400" dirty="0">
                <a:latin typeface="Arial MT"/>
                <a:cs typeface="Arial MT"/>
              </a:rPr>
              <a:t>in </a:t>
            </a:r>
            <a:r>
              <a:rPr sz="1400" spc="5" dirty="0">
                <a:latin typeface="Arial MT"/>
                <a:cs typeface="Arial MT"/>
              </a:rPr>
              <a:t> </a:t>
            </a:r>
            <a:r>
              <a:rPr sz="1400" spc="-5" dirty="0">
                <a:latin typeface="Arial MT"/>
                <a:cs typeface="Arial MT"/>
              </a:rPr>
              <a:t>ensuring</a:t>
            </a:r>
            <a:r>
              <a:rPr sz="1400" spc="-135" dirty="0">
                <a:latin typeface="Arial MT"/>
                <a:cs typeface="Arial MT"/>
              </a:rPr>
              <a:t> </a:t>
            </a:r>
            <a:r>
              <a:rPr sz="1400" spc="-15" dirty="0">
                <a:latin typeface="Arial MT"/>
                <a:cs typeface="Arial MT"/>
              </a:rPr>
              <a:t>the</a:t>
            </a:r>
            <a:r>
              <a:rPr sz="1400" spc="20" dirty="0">
                <a:latin typeface="Arial MT"/>
                <a:cs typeface="Arial MT"/>
              </a:rPr>
              <a:t> </a:t>
            </a:r>
            <a:r>
              <a:rPr sz="1400" spc="25" dirty="0">
                <a:latin typeface="Arial MT"/>
                <a:cs typeface="Arial MT"/>
              </a:rPr>
              <a:t>smooth</a:t>
            </a:r>
            <a:r>
              <a:rPr sz="1400" spc="-200" dirty="0">
                <a:latin typeface="Arial MT"/>
                <a:cs typeface="Arial MT"/>
              </a:rPr>
              <a:t> </a:t>
            </a:r>
            <a:r>
              <a:rPr sz="1400" spc="25" dirty="0">
                <a:latin typeface="Arial MT"/>
                <a:cs typeface="Arial MT"/>
              </a:rPr>
              <a:t>operationof</a:t>
            </a:r>
            <a:r>
              <a:rPr sz="1400" spc="-35" dirty="0">
                <a:latin typeface="Arial MT"/>
                <a:cs typeface="Arial MT"/>
              </a:rPr>
              <a:t> </a:t>
            </a:r>
            <a:r>
              <a:rPr sz="1400" spc="-15" dirty="0">
                <a:latin typeface="Arial MT"/>
                <a:cs typeface="Arial MT"/>
              </a:rPr>
              <a:t>the</a:t>
            </a:r>
            <a:r>
              <a:rPr sz="1400" spc="20" dirty="0">
                <a:latin typeface="Arial MT"/>
                <a:cs typeface="Arial MT"/>
              </a:rPr>
              <a:t> </a:t>
            </a:r>
            <a:r>
              <a:rPr sz="1400" spc="-5" dirty="0">
                <a:latin typeface="Arial MT"/>
                <a:cs typeface="Arial MT"/>
              </a:rPr>
              <a:t>online</a:t>
            </a:r>
            <a:r>
              <a:rPr sz="1400" spc="-55" dirty="0">
                <a:latin typeface="Arial MT"/>
                <a:cs typeface="Arial MT"/>
              </a:rPr>
              <a:t> </a:t>
            </a:r>
            <a:r>
              <a:rPr sz="1400" spc="5" dirty="0">
                <a:latin typeface="Arial MT"/>
                <a:cs typeface="Arial MT"/>
              </a:rPr>
              <a:t>bus</a:t>
            </a:r>
            <a:r>
              <a:rPr sz="1400" spc="-55" dirty="0">
                <a:latin typeface="Arial MT"/>
                <a:cs typeface="Arial MT"/>
              </a:rPr>
              <a:t> </a:t>
            </a:r>
            <a:r>
              <a:rPr sz="1400" spc="5" dirty="0">
                <a:latin typeface="Arial MT"/>
                <a:cs typeface="Arial MT"/>
              </a:rPr>
              <a:t>reservation</a:t>
            </a:r>
            <a:r>
              <a:rPr sz="1400" spc="-195" dirty="0">
                <a:latin typeface="Arial MT"/>
                <a:cs typeface="Arial MT"/>
              </a:rPr>
              <a:t> </a:t>
            </a:r>
            <a:r>
              <a:rPr sz="1400" spc="10" dirty="0">
                <a:latin typeface="Arial MT"/>
                <a:cs typeface="Arial MT"/>
              </a:rPr>
              <a:t>platform.</a:t>
            </a:r>
            <a:endParaRPr sz="1400">
              <a:latin typeface="Arial MT"/>
              <a:cs typeface="Arial MT"/>
            </a:endParaRPr>
          </a:p>
          <a:p>
            <a:pPr>
              <a:lnSpc>
                <a:spcPct val="100000"/>
              </a:lnSpc>
              <a:spcBef>
                <a:spcPts val="55"/>
              </a:spcBef>
              <a:buFont typeface="Arial MT"/>
              <a:buChar char="•"/>
            </a:pPr>
            <a:endParaRPr sz="1500">
              <a:latin typeface="Arial MT"/>
              <a:cs typeface="Arial MT"/>
            </a:endParaRPr>
          </a:p>
          <a:p>
            <a:pPr marL="298450" marR="6985" indent="-286385">
              <a:lnSpc>
                <a:spcPct val="99900"/>
              </a:lnSpc>
              <a:buFont typeface="Arial MT"/>
              <a:buChar char="•"/>
              <a:tabLst>
                <a:tab pos="298450" algn="l"/>
                <a:tab pos="299085" algn="l"/>
              </a:tabLst>
            </a:pPr>
            <a:r>
              <a:rPr sz="1400" b="1" spc="75" dirty="0">
                <a:latin typeface="Arial"/>
                <a:cs typeface="Arial"/>
              </a:rPr>
              <a:t>Team</a:t>
            </a:r>
            <a:r>
              <a:rPr sz="1400" b="1" spc="-235" dirty="0">
                <a:latin typeface="Arial"/>
                <a:cs typeface="Arial"/>
              </a:rPr>
              <a:t> </a:t>
            </a:r>
            <a:r>
              <a:rPr sz="1400" b="1" spc="25" dirty="0">
                <a:latin typeface="Arial"/>
                <a:cs typeface="Arial"/>
              </a:rPr>
              <a:t>Members</a:t>
            </a:r>
            <a:r>
              <a:rPr sz="1400" b="1" spc="-195" dirty="0">
                <a:latin typeface="Arial"/>
                <a:cs typeface="Arial"/>
              </a:rPr>
              <a:t> </a:t>
            </a:r>
            <a:r>
              <a:rPr sz="1400" b="1" spc="30" dirty="0">
                <a:latin typeface="Arial"/>
                <a:cs typeface="Arial"/>
              </a:rPr>
              <a:t>and</a:t>
            </a:r>
            <a:r>
              <a:rPr sz="1400" b="1" spc="-204" dirty="0">
                <a:latin typeface="Arial"/>
                <a:cs typeface="Arial"/>
              </a:rPr>
              <a:t> </a:t>
            </a:r>
            <a:r>
              <a:rPr sz="1400" b="1" spc="10" dirty="0">
                <a:latin typeface="Arial"/>
                <a:cs typeface="Arial"/>
              </a:rPr>
              <a:t>Roles</a:t>
            </a:r>
            <a:r>
              <a:rPr sz="1400" spc="10" dirty="0">
                <a:latin typeface="Arial MT"/>
                <a:cs typeface="Arial MT"/>
              </a:rPr>
              <a:t>:</a:t>
            </a:r>
            <a:r>
              <a:rPr sz="1400" spc="-254" dirty="0">
                <a:latin typeface="Arial MT"/>
                <a:cs typeface="Arial MT"/>
              </a:rPr>
              <a:t> </a:t>
            </a:r>
            <a:r>
              <a:rPr sz="1400" spc="-5" dirty="0">
                <a:latin typeface="Arial MT"/>
                <a:cs typeface="Arial MT"/>
              </a:rPr>
              <a:t>Highlight</a:t>
            </a:r>
            <a:r>
              <a:rPr sz="1400" spc="-25" dirty="0">
                <a:latin typeface="Arial MT"/>
                <a:cs typeface="Arial MT"/>
              </a:rPr>
              <a:t> </a:t>
            </a:r>
            <a:r>
              <a:rPr sz="1400" spc="-15" dirty="0">
                <a:latin typeface="Arial MT"/>
                <a:cs typeface="Arial MT"/>
              </a:rPr>
              <a:t>the</a:t>
            </a:r>
            <a:r>
              <a:rPr sz="1400" spc="25" dirty="0">
                <a:latin typeface="Arial MT"/>
                <a:cs typeface="Arial MT"/>
              </a:rPr>
              <a:t> </a:t>
            </a:r>
            <a:r>
              <a:rPr sz="1400" spc="5" dirty="0">
                <a:latin typeface="Arial MT"/>
                <a:cs typeface="Arial MT"/>
              </a:rPr>
              <a:t>team</a:t>
            </a:r>
            <a:r>
              <a:rPr sz="1400" spc="-70" dirty="0">
                <a:latin typeface="Arial MT"/>
                <a:cs typeface="Arial MT"/>
              </a:rPr>
              <a:t> </a:t>
            </a:r>
            <a:r>
              <a:rPr sz="1400" spc="25" dirty="0">
                <a:latin typeface="Arial MT"/>
                <a:cs typeface="Arial MT"/>
              </a:rPr>
              <a:t>members</a:t>
            </a:r>
            <a:r>
              <a:rPr sz="1400" spc="-200" dirty="0">
                <a:latin typeface="Arial MT"/>
                <a:cs typeface="Arial MT"/>
              </a:rPr>
              <a:t> </a:t>
            </a:r>
            <a:r>
              <a:rPr sz="1400" spc="10" dirty="0">
                <a:latin typeface="Arial MT"/>
                <a:cs typeface="Arial MT"/>
              </a:rPr>
              <a:t>associated</a:t>
            </a:r>
            <a:r>
              <a:rPr sz="1400" spc="-195" dirty="0">
                <a:latin typeface="Arial MT"/>
                <a:cs typeface="Arial MT"/>
              </a:rPr>
              <a:t> </a:t>
            </a:r>
            <a:r>
              <a:rPr sz="1400" spc="-15" dirty="0">
                <a:latin typeface="Arial MT"/>
                <a:cs typeface="Arial MT"/>
              </a:rPr>
              <a:t>with</a:t>
            </a:r>
            <a:r>
              <a:rPr sz="1400" spc="-125" dirty="0">
                <a:latin typeface="Arial MT"/>
                <a:cs typeface="Arial MT"/>
              </a:rPr>
              <a:t> </a:t>
            </a:r>
            <a:r>
              <a:rPr sz="1400" spc="15" dirty="0">
                <a:latin typeface="Arial MT"/>
                <a:cs typeface="Arial MT"/>
              </a:rPr>
              <a:t>each</a:t>
            </a:r>
            <a:r>
              <a:rPr sz="1400" spc="-45" dirty="0">
                <a:latin typeface="Arial MT"/>
                <a:cs typeface="Arial MT"/>
              </a:rPr>
              <a:t> </a:t>
            </a:r>
            <a:r>
              <a:rPr sz="1400" spc="10" dirty="0">
                <a:latin typeface="Arial MT"/>
                <a:cs typeface="Arial MT"/>
              </a:rPr>
              <a:t>department, </a:t>
            </a:r>
            <a:r>
              <a:rPr sz="1400" spc="15" dirty="0">
                <a:latin typeface="Arial MT"/>
                <a:cs typeface="Arial MT"/>
              </a:rPr>
              <a:t> </a:t>
            </a:r>
            <a:r>
              <a:rPr sz="1400" spc="-5" dirty="0">
                <a:latin typeface="Arial MT"/>
                <a:cs typeface="Arial MT"/>
              </a:rPr>
              <a:t>along</a:t>
            </a:r>
            <a:r>
              <a:rPr sz="1400" spc="15" dirty="0">
                <a:latin typeface="Arial MT"/>
                <a:cs typeface="Arial MT"/>
              </a:rPr>
              <a:t> </a:t>
            </a:r>
            <a:r>
              <a:rPr sz="1400" spc="-15" dirty="0">
                <a:latin typeface="Arial MT"/>
                <a:cs typeface="Arial MT"/>
              </a:rPr>
              <a:t>with</a:t>
            </a:r>
            <a:r>
              <a:rPr sz="1400" spc="-50" dirty="0">
                <a:latin typeface="Arial MT"/>
                <a:cs typeface="Arial MT"/>
              </a:rPr>
              <a:t> </a:t>
            </a:r>
            <a:r>
              <a:rPr sz="1400" spc="-5" dirty="0">
                <a:latin typeface="Arial MT"/>
                <a:cs typeface="Arial MT"/>
              </a:rPr>
              <a:t>their</a:t>
            </a:r>
            <a:r>
              <a:rPr sz="1400" spc="-30" dirty="0">
                <a:latin typeface="Arial MT"/>
                <a:cs typeface="Arial MT"/>
              </a:rPr>
              <a:t> </a:t>
            </a:r>
            <a:r>
              <a:rPr sz="1400" spc="15" dirty="0">
                <a:latin typeface="Arial MT"/>
                <a:cs typeface="Arial MT"/>
              </a:rPr>
              <a:t>respective</a:t>
            </a:r>
            <a:r>
              <a:rPr sz="1400" spc="-210" dirty="0">
                <a:latin typeface="Arial MT"/>
                <a:cs typeface="Arial MT"/>
              </a:rPr>
              <a:t> </a:t>
            </a:r>
            <a:r>
              <a:rPr sz="1400" spc="10" dirty="0">
                <a:latin typeface="Arial MT"/>
                <a:cs typeface="Arial MT"/>
              </a:rPr>
              <a:t>roles</a:t>
            </a:r>
            <a:r>
              <a:rPr sz="1400" spc="-120" dirty="0">
                <a:latin typeface="Arial MT"/>
                <a:cs typeface="Arial MT"/>
              </a:rPr>
              <a:t> </a:t>
            </a:r>
            <a:r>
              <a:rPr sz="1400" spc="-15" dirty="0">
                <a:latin typeface="Arial MT"/>
                <a:cs typeface="Arial MT"/>
              </a:rPr>
              <a:t>and</a:t>
            </a:r>
            <a:r>
              <a:rPr sz="1400" spc="-60" dirty="0">
                <a:latin typeface="Arial MT"/>
                <a:cs typeface="Arial MT"/>
              </a:rPr>
              <a:t> </a:t>
            </a:r>
            <a:r>
              <a:rPr sz="1400" spc="-5" dirty="0">
                <a:latin typeface="Arial MT"/>
                <a:cs typeface="Arial MT"/>
              </a:rPr>
              <a:t>areas</a:t>
            </a:r>
            <a:r>
              <a:rPr sz="1400" spc="30" dirty="0">
                <a:latin typeface="Arial MT"/>
                <a:cs typeface="Arial MT"/>
              </a:rPr>
              <a:t> </a:t>
            </a:r>
            <a:r>
              <a:rPr sz="1400" spc="25" dirty="0">
                <a:latin typeface="Arial MT"/>
                <a:cs typeface="Arial MT"/>
              </a:rPr>
              <a:t>of</a:t>
            </a:r>
            <a:r>
              <a:rPr sz="1400" spc="-110" dirty="0">
                <a:latin typeface="Arial MT"/>
                <a:cs typeface="Arial MT"/>
              </a:rPr>
              <a:t> </a:t>
            </a:r>
            <a:r>
              <a:rPr sz="1400" spc="15" dirty="0">
                <a:latin typeface="Arial MT"/>
                <a:cs typeface="Arial MT"/>
              </a:rPr>
              <a:t>expertise.</a:t>
            </a:r>
            <a:r>
              <a:rPr sz="1400" spc="-250" dirty="0">
                <a:latin typeface="Arial MT"/>
                <a:cs typeface="Arial MT"/>
              </a:rPr>
              <a:t> </a:t>
            </a:r>
            <a:r>
              <a:rPr sz="1400" dirty="0">
                <a:latin typeface="Arial MT"/>
                <a:cs typeface="Arial MT"/>
              </a:rPr>
              <a:t>This</a:t>
            </a:r>
            <a:r>
              <a:rPr sz="1400" spc="-50" dirty="0">
                <a:latin typeface="Arial MT"/>
                <a:cs typeface="Arial MT"/>
              </a:rPr>
              <a:t> </a:t>
            </a:r>
            <a:r>
              <a:rPr sz="1400" spc="10" dirty="0">
                <a:latin typeface="Arial MT"/>
                <a:cs typeface="Arial MT"/>
              </a:rPr>
              <a:t>could</a:t>
            </a:r>
            <a:r>
              <a:rPr sz="1400" spc="-130" dirty="0">
                <a:latin typeface="Arial MT"/>
                <a:cs typeface="Arial MT"/>
              </a:rPr>
              <a:t> </a:t>
            </a:r>
            <a:r>
              <a:rPr sz="1400" dirty="0">
                <a:latin typeface="Arial MT"/>
                <a:cs typeface="Arial MT"/>
              </a:rPr>
              <a:t>include</a:t>
            </a:r>
            <a:r>
              <a:rPr sz="1400" spc="-55" dirty="0">
                <a:latin typeface="Arial MT"/>
                <a:cs typeface="Arial MT"/>
              </a:rPr>
              <a:t> </a:t>
            </a:r>
            <a:r>
              <a:rPr sz="1400" spc="20" dirty="0">
                <a:latin typeface="Arial MT"/>
                <a:cs typeface="Arial MT"/>
              </a:rPr>
              <a:t>departmentheads, </a:t>
            </a:r>
            <a:r>
              <a:rPr sz="1400" spc="-375" dirty="0">
                <a:latin typeface="Arial MT"/>
                <a:cs typeface="Arial MT"/>
              </a:rPr>
              <a:t> </a:t>
            </a:r>
            <a:r>
              <a:rPr sz="1400" spc="5" dirty="0">
                <a:latin typeface="Arial MT"/>
                <a:cs typeface="Arial MT"/>
              </a:rPr>
              <a:t>managers, </a:t>
            </a:r>
            <a:r>
              <a:rPr sz="1400" spc="10" dirty="0">
                <a:latin typeface="Arial MT"/>
                <a:cs typeface="Arial MT"/>
              </a:rPr>
              <a:t>supervisors, </a:t>
            </a:r>
            <a:r>
              <a:rPr sz="1400" spc="-15" dirty="0">
                <a:latin typeface="Arial MT"/>
                <a:cs typeface="Arial MT"/>
              </a:rPr>
              <a:t>and </a:t>
            </a:r>
            <a:r>
              <a:rPr sz="1400" spc="10" dirty="0">
                <a:latin typeface="Arial MT"/>
                <a:cs typeface="Arial MT"/>
              </a:rPr>
              <a:t>staff </a:t>
            </a:r>
            <a:r>
              <a:rPr sz="1400" spc="25" dirty="0">
                <a:latin typeface="Arial MT"/>
                <a:cs typeface="Arial MT"/>
              </a:rPr>
              <a:t>members </a:t>
            </a:r>
            <a:r>
              <a:rPr sz="1400" spc="10" dirty="0">
                <a:latin typeface="Arial MT"/>
                <a:cs typeface="Arial MT"/>
              </a:rPr>
              <a:t>responsible </a:t>
            </a:r>
            <a:r>
              <a:rPr sz="1400" spc="35" dirty="0">
                <a:latin typeface="Arial MT"/>
                <a:cs typeface="Arial MT"/>
              </a:rPr>
              <a:t>for </a:t>
            </a:r>
            <a:r>
              <a:rPr sz="1400" dirty="0">
                <a:latin typeface="Arial MT"/>
                <a:cs typeface="Arial MT"/>
              </a:rPr>
              <a:t>executing day-to-day </a:t>
            </a:r>
            <a:r>
              <a:rPr sz="1400" spc="-5" dirty="0">
                <a:latin typeface="Arial MT"/>
                <a:cs typeface="Arial MT"/>
              </a:rPr>
              <a:t>tasks </a:t>
            </a:r>
            <a:r>
              <a:rPr sz="1400" spc="-15" dirty="0">
                <a:latin typeface="Arial MT"/>
                <a:cs typeface="Arial MT"/>
              </a:rPr>
              <a:t>and </a:t>
            </a:r>
            <a:r>
              <a:rPr sz="1400" spc="-10" dirty="0">
                <a:latin typeface="Arial MT"/>
                <a:cs typeface="Arial MT"/>
              </a:rPr>
              <a:t> </a:t>
            </a:r>
            <a:r>
              <a:rPr sz="1400" spc="5" dirty="0">
                <a:latin typeface="Arial MT"/>
                <a:cs typeface="Arial MT"/>
              </a:rPr>
              <a:t>providing</a:t>
            </a:r>
            <a:r>
              <a:rPr sz="1400" spc="-145" dirty="0">
                <a:latin typeface="Arial MT"/>
                <a:cs typeface="Arial MT"/>
              </a:rPr>
              <a:t> </a:t>
            </a:r>
            <a:r>
              <a:rPr sz="1400" spc="15" dirty="0">
                <a:latin typeface="Arial MT"/>
                <a:cs typeface="Arial MT"/>
              </a:rPr>
              <a:t>support</a:t>
            </a:r>
            <a:r>
              <a:rPr sz="1400" spc="-254" dirty="0">
                <a:latin typeface="Arial MT"/>
                <a:cs typeface="Arial MT"/>
              </a:rPr>
              <a:t> </a:t>
            </a:r>
            <a:r>
              <a:rPr sz="1400" dirty="0">
                <a:latin typeface="Arial MT"/>
                <a:cs typeface="Arial MT"/>
              </a:rPr>
              <a:t>to</a:t>
            </a:r>
            <a:r>
              <a:rPr sz="1400" spc="-60" dirty="0">
                <a:latin typeface="Arial MT"/>
                <a:cs typeface="Arial MT"/>
              </a:rPr>
              <a:t> </a:t>
            </a:r>
            <a:r>
              <a:rPr sz="1400" spc="20" dirty="0">
                <a:latin typeface="Arial MT"/>
                <a:cs typeface="Arial MT"/>
              </a:rPr>
              <a:t>customers</a:t>
            </a:r>
            <a:r>
              <a:rPr sz="1400" spc="-210" dirty="0">
                <a:latin typeface="Arial MT"/>
                <a:cs typeface="Arial MT"/>
              </a:rPr>
              <a:t> </a:t>
            </a:r>
            <a:r>
              <a:rPr sz="1400" spc="-15" dirty="0">
                <a:latin typeface="Arial MT"/>
                <a:cs typeface="Arial MT"/>
              </a:rPr>
              <a:t>and</a:t>
            </a:r>
            <a:r>
              <a:rPr sz="1400" spc="10" dirty="0">
                <a:latin typeface="Arial MT"/>
                <a:cs typeface="Arial MT"/>
              </a:rPr>
              <a:t> stakeholders.</a:t>
            </a:r>
            <a:endParaRPr sz="1400">
              <a:latin typeface="Arial MT"/>
              <a:cs typeface="Arial MT"/>
            </a:endParaRPr>
          </a:p>
          <a:p>
            <a:pPr>
              <a:lnSpc>
                <a:spcPct val="100000"/>
              </a:lnSpc>
              <a:spcBef>
                <a:spcPts val="5"/>
              </a:spcBef>
              <a:buFont typeface="Arial MT"/>
              <a:buChar char="•"/>
            </a:pPr>
            <a:endParaRPr sz="1550">
              <a:latin typeface="Arial MT"/>
              <a:cs typeface="Arial MT"/>
            </a:endParaRPr>
          </a:p>
          <a:p>
            <a:pPr marL="298450" marR="5080" indent="-286385">
              <a:lnSpc>
                <a:spcPct val="99500"/>
              </a:lnSpc>
              <a:buFont typeface="Arial MT"/>
              <a:buChar char="•"/>
              <a:tabLst>
                <a:tab pos="298450" algn="l"/>
                <a:tab pos="299085" algn="l"/>
              </a:tabLst>
            </a:pPr>
            <a:r>
              <a:rPr sz="1400" b="1" spc="20" dirty="0">
                <a:latin typeface="Arial"/>
                <a:cs typeface="Arial"/>
              </a:rPr>
              <a:t>Collaboration </a:t>
            </a:r>
            <a:r>
              <a:rPr sz="1400" b="1" spc="30" dirty="0">
                <a:latin typeface="Arial"/>
                <a:cs typeface="Arial"/>
              </a:rPr>
              <a:t>and </a:t>
            </a:r>
            <a:r>
              <a:rPr sz="1400" b="1" spc="5" dirty="0">
                <a:latin typeface="Arial"/>
                <a:cs typeface="Arial"/>
              </a:rPr>
              <a:t>Communication </a:t>
            </a:r>
            <a:r>
              <a:rPr sz="1400" b="1" spc="20" dirty="0">
                <a:latin typeface="Arial"/>
                <a:cs typeface="Arial"/>
              </a:rPr>
              <a:t>Channels</a:t>
            </a:r>
            <a:r>
              <a:rPr sz="1400" spc="20" dirty="0">
                <a:latin typeface="Arial MT"/>
                <a:cs typeface="Arial MT"/>
              </a:rPr>
              <a:t>: </a:t>
            </a:r>
            <a:r>
              <a:rPr sz="1400" spc="15" dirty="0">
                <a:latin typeface="Arial MT"/>
                <a:cs typeface="Arial MT"/>
              </a:rPr>
              <a:t>Describe </a:t>
            </a:r>
            <a:r>
              <a:rPr sz="1400" spc="25" dirty="0">
                <a:latin typeface="Arial MT"/>
                <a:cs typeface="Arial MT"/>
              </a:rPr>
              <a:t>howdifferentdepartments </a:t>
            </a:r>
            <a:r>
              <a:rPr sz="1400" spc="30" dirty="0">
                <a:latin typeface="Arial MT"/>
                <a:cs typeface="Arial MT"/>
              </a:rPr>
              <a:t> </a:t>
            </a:r>
            <a:r>
              <a:rPr sz="1400" spc="5" dirty="0">
                <a:latin typeface="Arial MT"/>
                <a:cs typeface="Arial MT"/>
              </a:rPr>
              <a:t>collaborate </a:t>
            </a:r>
            <a:r>
              <a:rPr sz="1400" spc="-15" dirty="0">
                <a:latin typeface="Arial MT"/>
                <a:cs typeface="Arial MT"/>
              </a:rPr>
              <a:t>and </a:t>
            </a:r>
            <a:r>
              <a:rPr sz="1400" spc="10" dirty="0">
                <a:latin typeface="Arial MT"/>
                <a:cs typeface="Arial MT"/>
              </a:rPr>
              <a:t>communicate </a:t>
            </a:r>
            <a:r>
              <a:rPr sz="1400" spc="-15" dirty="0">
                <a:latin typeface="Arial MT"/>
                <a:cs typeface="Arial MT"/>
              </a:rPr>
              <a:t>with </a:t>
            </a:r>
            <a:r>
              <a:rPr sz="1400" spc="15" dirty="0">
                <a:latin typeface="Arial MT"/>
                <a:cs typeface="Arial MT"/>
              </a:rPr>
              <a:t>each </a:t>
            </a:r>
            <a:r>
              <a:rPr sz="1400" spc="10" dirty="0">
                <a:latin typeface="Arial MT"/>
                <a:cs typeface="Arial MT"/>
              </a:rPr>
              <a:t>other </a:t>
            </a:r>
            <a:r>
              <a:rPr sz="1400" spc="-5" dirty="0">
                <a:latin typeface="Arial MT"/>
                <a:cs typeface="Arial MT"/>
              </a:rPr>
              <a:t>to </a:t>
            </a:r>
            <a:r>
              <a:rPr sz="1400" dirty="0">
                <a:latin typeface="Arial MT"/>
                <a:cs typeface="Arial MT"/>
              </a:rPr>
              <a:t>achieve </a:t>
            </a:r>
            <a:r>
              <a:rPr sz="1400" spc="35" dirty="0">
                <a:latin typeface="Arial MT"/>
                <a:cs typeface="Arial MT"/>
              </a:rPr>
              <a:t>common </a:t>
            </a:r>
            <a:r>
              <a:rPr sz="1400" spc="10" dirty="0">
                <a:latin typeface="Arial MT"/>
                <a:cs typeface="Arial MT"/>
              </a:rPr>
              <a:t>goals </a:t>
            </a:r>
            <a:r>
              <a:rPr sz="1400" spc="-15" dirty="0">
                <a:latin typeface="Arial MT"/>
                <a:cs typeface="Arial MT"/>
              </a:rPr>
              <a:t>and </a:t>
            </a:r>
            <a:r>
              <a:rPr sz="1400" spc="10" dirty="0">
                <a:latin typeface="Arial MT"/>
                <a:cs typeface="Arial MT"/>
              </a:rPr>
              <a:t>deliver </a:t>
            </a:r>
            <a:r>
              <a:rPr sz="1400" spc="15" dirty="0">
                <a:latin typeface="Arial MT"/>
                <a:cs typeface="Arial MT"/>
              </a:rPr>
              <a:t> exceptionalservice </a:t>
            </a:r>
            <a:r>
              <a:rPr sz="1400" spc="-5" dirty="0">
                <a:latin typeface="Arial MT"/>
                <a:cs typeface="Arial MT"/>
              </a:rPr>
              <a:t>to </a:t>
            </a:r>
            <a:r>
              <a:rPr sz="1400" spc="15" dirty="0">
                <a:latin typeface="Arial MT"/>
                <a:cs typeface="Arial MT"/>
              </a:rPr>
              <a:t>customers. </a:t>
            </a:r>
            <a:r>
              <a:rPr sz="1400" spc="-5" dirty="0">
                <a:latin typeface="Arial MT"/>
                <a:cs typeface="Arial MT"/>
              </a:rPr>
              <a:t>Highlight </a:t>
            </a:r>
            <a:r>
              <a:rPr sz="1400" spc="-15" dirty="0">
                <a:latin typeface="Arial MT"/>
                <a:cs typeface="Arial MT"/>
              </a:rPr>
              <a:t>the </a:t>
            </a:r>
            <a:r>
              <a:rPr sz="1400" spc="5" dirty="0">
                <a:latin typeface="Arial MT"/>
                <a:cs typeface="Arial MT"/>
              </a:rPr>
              <a:t>communicationchannels </a:t>
            </a:r>
            <a:r>
              <a:rPr sz="1400" spc="20" dirty="0">
                <a:latin typeface="Arial MT"/>
                <a:cs typeface="Arial MT"/>
              </a:rPr>
              <a:t>used, such </a:t>
            </a:r>
            <a:r>
              <a:rPr sz="1400" spc="-10" dirty="0">
                <a:latin typeface="Arial MT"/>
                <a:cs typeface="Arial MT"/>
              </a:rPr>
              <a:t>as </a:t>
            </a:r>
            <a:r>
              <a:rPr sz="1400" spc="5" dirty="0">
                <a:latin typeface="Arial MT"/>
                <a:cs typeface="Arial MT"/>
              </a:rPr>
              <a:t>team </a:t>
            </a:r>
            <a:r>
              <a:rPr sz="1400" spc="-375" dirty="0">
                <a:latin typeface="Arial MT"/>
                <a:cs typeface="Arial MT"/>
              </a:rPr>
              <a:t> </a:t>
            </a:r>
            <a:r>
              <a:rPr sz="1400" spc="15" dirty="0">
                <a:latin typeface="Arial MT"/>
                <a:cs typeface="Arial MT"/>
              </a:rPr>
              <a:t>meetings,</a:t>
            </a:r>
            <a:r>
              <a:rPr sz="1400" spc="-265" dirty="0">
                <a:latin typeface="Arial MT"/>
                <a:cs typeface="Arial MT"/>
              </a:rPr>
              <a:t> </a:t>
            </a:r>
            <a:r>
              <a:rPr sz="1400" spc="20" dirty="0">
                <a:latin typeface="Arial MT"/>
                <a:cs typeface="Arial MT"/>
              </a:rPr>
              <a:t>project</a:t>
            </a:r>
            <a:r>
              <a:rPr sz="1400" spc="-165" dirty="0">
                <a:latin typeface="Arial MT"/>
                <a:cs typeface="Arial MT"/>
              </a:rPr>
              <a:t> </a:t>
            </a:r>
            <a:r>
              <a:rPr sz="1400" spc="20" dirty="0">
                <a:latin typeface="Arial MT"/>
                <a:cs typeface="Arial MT"/>
              </a:rPr>
              <a:t>managementtools,</a:t>
            </a:r>
            <a:r>
              <a:rPr sz="1400" spc="-180" dirty="0">
                <a:latin typeface="Arial MT"/>
                <a:cs typeface="Arial MT"/>
              </a:rPr>
              <a:t> </a:t>
            </a:r>
            <a:r>
              <a:rPr sz="1400" spc="-15" dirty="0">
                <a:latin typeface="Arial MT"/>
                <a:cs typeface="Arial MT"/>
              </a:rPr>
              <a:t>and</a:t>
            </a:r>
            <a:r>
              <a:rPr sz="1400" spc="35" dirty="0">
                <a:latin typeface="Arial MT"/>
                <a:cs typeface="Arial MT"/>
              </a:rPr>
              <a:t> </a:t>
            </a:r>
            <a:r>
              <a:rPr sz="1400" spc="-15" dirty="0">
                <a:latin typeface="Arial MT"/>
                <a:cs typeface="Arial MT"/>
              </a:rPr>
              <a:t>internal</a:t>
            </a:r>
            <a:r>
              <a:rPr sz="1400" spc="-10" dirty="0">
                <a:latin typeface="Arial MT"/>
                <a:cs typeface="Arial MT"/>
              </a:rPr>
              <a:t> </a:t>
            </a:r>
            <a:r>
              <a:rPr sz="1400" spc="15" dirty="0">
                <a:latin typeface="Arial MT"/>
                <a:cs typeface="Arial MT"/>
              </a:rPr>
              <a:t>messaging</a:t>
            </a:r>
            <a:r>
              <a:rPr sz="1400" spc="-110" dirty="0">
                <a:latin typeface="Arial MT"/>
                <a:cs typeface="Arial MT"/>
              </a:rPr>
              <a:t> </a:t>
            </a:r>
            <a:r>
              <a:rPr sz="1400" spc="15" dirty="0">
                <a:latin typeface="Arial MT"/>
                <a:cs typeface="Arial MT"/>
              </a:rPr>
              <a:t>platforms,</a:t>
            </a:r>
            <a:r>
              <a:rPr sz="1400" spc="-245" dirty="0">
                <a:latin typeface="Arial MT"/>
                <a:cs typeface="Arial MT"/>
              </a:rPr>
              <a:t> </a:t>
            </a:r>
            <a:r>
              <a:rPr sz="1400" spc="-5" dirty="0">
                <a:latin typeface="Arial MT"/>
                <a:cs typeface="Arial MT"/>
              </a:rPr>
              <a:t>to</a:t>
            </a:r>
            <a:r>
              <a:rPr sz="1400" spc="-50" dirty="0">
                <a:latin typeface="Arial MT"/>
                <a:cs typeface="Arial MT"/>
              </a:rPr>
              <a:t> </a:t>
            </a:r>
            <a:r>
              <a:rPr sz="1400" spc="-5" dirty="0">
                <a:latin typeface="Arial MT"/>
                <a:cs typeface="Arial MT"/>
              </a:rPr>
              <a:t>facilitate</a:t>
            </a:r>
            <a:r>
              <a:rPr sz="1400" spc="-50" dirty="0">
                <a:latin typeface="Arial MT"/>
                <a:cs typeface="Arial MT"/>
              </a:rPr>
              <a:t> </a:t>
            </a:r>
            <a:r>
              <a:rPr sz="1400" spc="20" dirty="0">
                <a:latin typeface="Arial MT"/>
                <a:cs typeface="Arial MT"/>
              </a:rPr>
              <a:t>seamless </a:t>
            </a:r>
            <a:r>
              <a:rPr sz="1400" spc="-375" dirty="0">
                <a:latin typeface="Arial MT"/>
                <a:cs typeface="Arial MT"/>
              </a:rPr>
              <a:t> </a:t>
            </a:r>
            <a:r>
              <a:rPr sz="1400" spc="10" dirty="0">
                <a:latin typeface="Arial MT"/>
                <a:cs typeface="Arial MT"/>
              </a:rPr>
              <a:t>coordinationand </a:t>
            </a:r>
            <a:r>
              <a:rPr sz="1400" spc="5" dirty="0">
                <a:latin typeface="Arial MT"/>
                <a:cs typeface="Arial MT"/>
              </a:rPr>
              <a:t>information</a:t>
            </a:r>
            <a:r>
              <a:rPr sz="1400" spc="-195" dirty="0">
                <a:latin typeface="Arial MT"/>
                <a:cs typeface="Arial MT"/>
              </a:rPr>
              <a:t> </a:t>
            </a:r>
            <a:r>
              <a:rPr sz="1400" spc="-10" dirty="0">
                <a:latin typeface="Arial MT"/>
                <a:cs typeface="Arial MT"/>
              </a:rPr>
              <a:t>sharing</a:t>
            </a:r>
            <a:r>
              <a:rPr sz="1400" spc="25" dirty="0">
                <a:latin typeface="Arial MT"/>
                <a:cs typeface="Arial MT"/>
              </a:rPr>
              <a:t> </a:t>
            </a:r>
            <a:r>
              <a:rPr sz="1400" spc="15" dirty="0">
                <a:latin typeface="Arial MT"/>
                <a:cs typeface="Arial MT"/>
              </a:rPr>
              <a:t>across</a:t>
            </a:r>
            <a:r>
              <a:rPr sz="1400" spc="-195" dirty="0">
                <a:latin typeface="Arial MT"/>
                <a:cs typeface="Arial MT"/>
              </a:rPr>
              <a:t> </a:t>
            </a:r>
            <a:r>
              <a:rPr sz="1400" spc="10" dirty="0">
                <a:latin typeface="Arial MT"/>
                <a:cs typeface="Arial MT"/>
              </a:rPr>
              <a:t>departments.</a:t>
            </a:r>
            <a:endParaRPr sz="14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592" y="120586"/>
            <a:ext cx="3353435" cy="300355"/>
          </a:xfrm>
          <a:prstGeom prst="rect">
            <a:avLst/>
          </a:prstGeom>
        </p:spPr>
        <p:txBody>
          <a:bodyPr vert="horz" wrap="square" lIns="0" tIns="12700" rIns="0" bIns="0" rtlCol="0">
            <a:spAutoFit/>
          </a:bodyPr>
          <a:lstStyle/>
          <a:p>
            <a:pPr marL="12700">
              <a:lnSpc>
                <a:spcPct val="100000"/>
              </a:lnSpc>
              <a:spcBef>
                <a:spcPts val="100"/>
              </a:spcBef>
            </a:pPr>
            <a:r>
              <a:rPr sz="1800" b="0" spc="-55" dirty="0">
                <a:solidFill>
                  <a:srgbClr val="FFFFFF"/>
                </a:solidFill>
                <a:latin typeface="Arial MT"/>
                <a:cs typeface="Arial MT"/>
              </a:rPr>
              <a:t>Next</a:t>
            </a:r>
            <a:r>
              <a:rPr sz="1800" b="0" spc="195" dirty="0">
                <a:solidFill>
                  <a:srgbClr val="FFFFFF"/>
                </a:solidFill>
                <a:latin typeface="Arial MT"/>
                <a:cs typeface="Arial MT"/>
              </a:rPr>
              <a:t> </a:t>
            </a:r>
            <a:r>
              <a:rPr sz="1800" b="0" spc="-5" dirty="0">
                <a:solidFill>
                  <a:srgbClr val="FFFFFF"/>
                </a:solidFill>
                <a:latin typeface="Arial MT"/>
                <a:cs typeface="Arial MT"/>
              </a:rPr>
              <a:t>Gen</a:t>
            </a:r>
            <a:r>
              <a:rPr sz="1800" b="0" spc="5" dirty="0">
                <a:solidFill>
                  <a:srgbClr val="FFFFFF"/>
                </a:solidFill>
                <a:latin typeface="Arial MT"/>
                <a:cs typeface="Arial MT"/>
              </a:rPr>
              <a:t> </a:t>
            </a:r>
            <a:r>
              <a:rPr sz="1800" b="0" spc="15" dirty="0">
                <a:solidFill>
                  <a:srgbClr val="FFFFFF"/>
                </a:solidFill>
                <a:latin typeface="Arial MT"/>
                <a:cs typeface="Arial MT"/>
              </a:rPr>
              <a:t>Employability</a:t>
            </a:r>
            <a:r>
              <a:rPr sz="1800" b="0" spc="-275" dirty="0">
                <a:solidFill>
                  <a:srgbClr val="FFFFFF"/>
                </a:solidFill>
                <a:latin typeface="Arial MT"/>
                <a:cs typeface="Arial MT"/>
              </a:rPr>
              <a:t> </a:t>
            </a:r>
            <a:r>
              <a:rPr sz="1800" b="0" spc="5" dirty="0">
                <a:solidFill>
                  <a:srgbClr val="FFFFFF"/>
                </a:solidFill>
                <a:latin typeface="Arial MT"/>
                <a:cs typeface="Arial MT"/>
              </a:rPr>
              <a:t>Program</a:t>
            </a:r>
            <a:endParaRPr sz="1800">
              <a:latin typeface="Arial MT"/>
              <a:cs typeface="Arial MT"/>
            </a:endParaRPr>
          </a:p>
        </p:txBody>
      </p:sp>
      <p:sp>
        <p:nvSpPr>
          <p:cNvPr id="3" name="object 3"/>
          <p:cNvSpPr/>
          <p:nvPr/>
        </p:nvSpPr>
        <p:spPr>
          <a:xfrm>
            <a:off x="595312" y="1071562"/>
            <a:ext cx="7419975" cy="3752850"/>
          </a:xfrm>
          <a:custGeom>
            <a:avLst/>
            <a:gdLst/>
            <a:ahLst/>
            <a:cxnLst/>
            <a:rect l="l" t="t" r="r" b="b"/>
            <a:pathLst>
              <a:path w="7419975" h="3752850">
                <a:moveTo>
                  <a:pt x="0" y="3752850"/>
                </a:moveTo>
                <a:lnTo>
                  <a:pt x="7419975" y="3752850"/>
                </a:lnTo>
                <a:lnTo>
                  <a:pt x="7419975" y="0"/>
                </a:lnTo>
                <a:lnTo>
                  <a:pt x="0" y="0"/>
                </a:lnTo>
                <a:lnTo>
                  <a:pt x="0" y="3752850"/>
                </a:lnTo>
                <a:close/>
              </a:path>
            </a:pathLst>
          </a:custGeom>
          <a:ln w="9525">
            <a:solidFill>
              <a:srgbClr val="FFAB40"/>
            </a:solidFill>
          </a:ln>
        </p:spPr>
        <p:txBody>
          <a:bodyPr wrap="square" lIns="0" tIns="0" rIns="0" bIns="0" rtlCol="0"/>
          <a:lstStyle/>
          <a:p>
            <a:endParaRPr/>
          </a:p>
        </p:txBody>
      </p:sp>
      <p:sp>
        <p:nvSpPr>
          <p:cNvPr id="4" name="object 4"/>
          <p:cNvSpPr txBox="1"/>
          <p:nvPr/>
        </p:nvSpPr>
        <p:spPr>
          <a:xfrm>
            <a:off x="199707" y="614971"/>
            <a:ext cx="7658100" cy="4156075"/>
          </a:xfrm>
          <a:prstGeom prst="rect">
            <a:avLst/>
          </a:prstGeom>
        </p:spPr>
        <p:txBody>
          <a:bodyPr vert="horz" wrap="square" lIns="0" tIns="140335" rIns="0" bIns="0" rtlCol="0">
            <a:spAutoFit/>
          </a:bodyPr>
          <a:lstStyle/>
          <a:p>
            <a:pPr marL="12700">
              <a:lnSpc>
                <a:spcPct val="100000"/>
              </a:lnSpc>
              <a:spcBef>
                <a:spcPts val="1105"/>
              </a:spcBef>
            </a:pPr>
            <a:r>
              <a:rPr sz="1550" b="1" spc="10" dirty="0">
                <a:solidFill>
                  <a:srgbClr val="1F2F61"/>
                </a:solidFill>
                <a:latin typeface="Arial"/>
                <a:cs typeface="Arial"/>
              </a:rPr>
              <a:t>Future</a:t>
            </a:r>
            <a:r>
              <a:rPr sz="1550" b="1" spc="-40" dirty="0">
                <a:solidFill>
                  <a:srgbClr val="1F2F61"/>
                </a:solidFill>
                <a:latin typeface="Arial"/>
                <a:cs typeface="Arial"/>
              </a:rPr>
              <a:t> </a:t>
            </a:r>
            <a:r>
              <a:rPr sz="1550" b="1" spc="25" dirty="0">
                <a:solidFill>
                  <a:srgbClr val="1F2F61"/>
                </a:solidFill>
                <a:latin typeface="Arial"/>
                <a:cs typeface="Arial"/>
              </a:rPr>
              <a:t>Enhancements</a:t>
            </a:r>
            <a:r>
              <a:rPr sz="1550" b="1" spc="25" dirty="0">
                <a:solidFill>
                  <a:srgbClr val="374151"/>
                </a:solidFill>
                <a:latin typeface="Arial"/>
                <a:cs typeface="Arial"/>
              </a:rPr>
              <a:t>:</a:t>
            </a:r>
            <a:endParaRPr sz="1550">
              <a:latin typeface="Arial"/>
              <a:cs typeface="Arial"/>
            </a:endParaRPr>
          </a:p>
          <a:p>
            <a:pPr marL="765810" marR="61594" indent="-286385">
              <a:lnSpc>
                <a:spcPct val="100200"/>
              </a:lnSpc>
              <a:spcBef>
                <a:spcPts val="920"/>
              </a:spcBef>
              <a:buFont typeface="Arial MT"/>
              <a:buChar char="•"/>
              <a:tabLst>
                <a:tab pos="765175" algn="l"/>
                <a:tab pos="765810" algn="l"/>
              </a:tabLst>
            </a:pPr>
            <a:r>
              <a:rPr sz="1400" b="1" spc="25" dirty="0">
                <a:latin typeface="Arial"/>
                <a:cs typeface="Arial"/>
              </a:rPr>
              <a:t>Mobile</a:t>
            </a:r>
            <a:r>
              <a:rPr sz="1400" b="1" spc="-210" dirty="0">
                <a:latin typeface="Arial"/>
                <a:cs typeface="Arial"/>
              </a:rPr>
              <a:t> </a:t>
            </a:r>
            <a:r>
              <a:rPr sz="1400" b="1" spc="5" dirty="0">
                <a:latin typeface="Arial"/>
                <a:cs typeface="Arial"/>
              </a:rPr>
              <a:t>App</a:t>
            </a:r>
            <a:r>
              <a:rPr sz="1400" b="1" spc="-210" dirty="0">
                <a:latin typeface="Arial"/>
                <a:cs typeface="Arial"/>
              </a:rPr>
              <a:t> </a:t>
            </a:r>
            <a:r>
              <a:rPr sz="1400" b="1" spc="25" dirty="0">
                <a:latin typeface="Arial"/>
                <a:cs typeface="Arial"/>
              </a:rPr>
              <a:t>Development</a:t>
            </a:r>
            <a:r>
              <a:rPr sz="1400" spc="25" dirty="0">
                <a:latin typeface="Arial MT"/>
                <a:cs typeface="Arial MT"/>
              </a:rPr>
              <a:t>:</a:t>
            </a:r>
            <a:r>
              <a:rPr sz="1400" spc="-260" dirty="0">
                <a:latin typeface="Arial MT"/>
                <a:cs typeface="Arial MT"/>
              </a:rPr>
              <a:t> </a:t>
            </a:r>
            <a:r>
              <a:rPr sz="1400" spc="20" dirty="0">
                <a:latin typeface="Arial MT"/>
                <a:cs typeface="Arial MT"/>
              </a:rPr>
              <a:t>Considerdeveloping</a:t>
            </a:r>
            <a:r>
              <a:rPr sz="1400" spc="-190" dirty="0">
                <a:latin typeface="Arial MT"/>
                <a:cs typeface="Arial MT"/>
              </a:rPr>
              <a:t> </a:t>
            </a:r>
            <a:r>
              <a:rPr sz="1400" spc="15" dirty="0">
                <a:latin typeface="Arial MT"/>
                <a:cs typeface="Arial MT"/>
              </a:rPr>
              <a:t>a</a:t>
            </a:r>
            <a:r>
              <a:rPr sz="1400" spc="-130" dirty="0">
                <a:latin typeface="Arial MT"/>
                <a:cs typeface="Arial MT"/>
              </a:rPr>
              <a:t> </a:t>
            </a:r>
            <a:r>
              <a:rPr sz="1400" spc="15" dirty="0">
                <a:latin typeface="Arial MT"/>
                <a:cs typeface="Arial MT"/>
              </a:rPr>
              <a:t>mobile</a:t>
            </a:r>
            <a:r>
              <a:rPr sz="1400" spc="-200" dirty="0">
                <a:latin typeface="Arial MT"/>
                <a:cs typeface="Arial MT"/>
              </a:rPr>
              <a:t> </a:t>
            </a:r>
            <a:r>
              <a:rPr sz="1400" spc="10" dirty="0">
                <a:latin typeface="Arial MT"/>
                <a:cs typeface="Arial MT"/>
              </a:rPr>
              <a:t>app</a:t>
            </a:r>
            <a:r>
              <a:rPr sz="1400" spc="-45" dirty="0">
                <a:latin typeface="Arial MT"/>
                <a:cs typeface="Arial MT"/>
              </a:rPr>
              <a:t> </a:t>
            </a:r>
            <a:r>
              <a:rPr sz="1400" spc="10" dirty="0">
                <a:latin typeface="Arial MT"/>
                <a:cs typeface="Arial MT"/>
              </a:rPr>
              <a:t>version</a:t>
            </a:r>
            <a:r>
              <a:rPr sz="1400" spc="-120" dirty="0">
                <a:latin typeface="Arial MT"/>
                <a:cs typeface="Arial MT"/>
              </a:rPr>
              <a:t> </a:t>
            </a:r>
            <a:r>
              <a:rPr sz="1400" spc="25" dirty="0">
                <a:latin typeface="Arial MT"/>
                <a:cs typeface="Arial MT"/>
              </a:rPr>
              <a:t>of</a:t>
            </a:r>
            <a:r>
              <a:rPr sz="1400" spc="-25" dirty="0">
                <a:latin typeface="Arial MT"/>
                <a:cs typeface="Arial MT"/>
              </a:rPr>
              <a:t> </a:t>
            </a:r>
            <a:r>
              <a:rPr sz="1400" spc="-15" dirty="0">
                <a:latin typeface="Arial MT"/>
                <a:cs typeface="Arial MT"/>
              </a:rPr>
              <a:t>the</a:t>
            </a:r>
            <a:r>
              <a:rPr sz="1400" spc="-45" dirty="0">
                <a:latin typeface="Arial MT"/>
                <a:cs typeface="Arial MT"/>
              </a:rPr>
              <a:t> </a:t>
            </a:r>
            <a:r>
              <a:rPr sz="1400" spc="-5" dirty="0">
                <a:latin typeface="Arial MT"/>
                <a:cs typeface="Arial MT"/>
              </a:rPr>
              <a:t>online</a:t>
            </a:r>
            <a:r>
              <a:rPr sz="1400" spc="30" dirty="0">
                <a:latin typeface="Arial MT"/>
                <a:cs typeface="Arial MT"/>
              </a:rPr>
              <a:t> </a:t>
            </a:r>
            <a:r>
              <a:rPr sz="1400" spc="5" dirty="0">
                <a:latin typeface="Arial MT"/>
                <a:cs typeface="Arial MT"/>
              </a:rPr>
              <a:t>bus </a:t>
            </a:r>
            <a:r>
              <a:rPr sz="1400" spc="-375" dirty="0">
                <a:latin typeface="Arial MT"/>
                <a:cs typeface="Arial MT"/>
              </a:rPr>
              <a:t> </a:t>
            </a:r>
            <a:r>
              <a:rPr sz="1400" spc="20" dirty="0">
                <a:latin typeface="Arial MT"/>
                <a:cs typeface="Arial MT"/>
              </a:rPr>
              <a:t>reservationplatf </a:t>
            </a:r>
            <a:r>
              <a:rPr sz="1400" spc="-10" dirty="0">
                <a:latin typeface="Arial MT"/>
                <a:cs typeface="Arial MT"/>
              </a:rPr>
              <a:t>orm </a:t>
            </a:r>
            <a:r>
              <a:rPr sz="1400" dirty="0">
                <a:latin typeface="Arial MT"/>
                <a:cs typeface="Arial MT"/>
              </a:rPr>
              <a:t>to </a:t>
            </a:r>
            <a:r>
              <a:rPr sz="1400" spc="40" dirty="0">
                <a:latin typeface="Arial MT"/>
                <a:cs typeface="Arial MT"/>
              </a:rPr>
              <a:t>cater </a:t>
            </a:r>
            <a:r>
              <a:rPr sz="1400" dirty="0">
                <a:latin typeface="Arial MT"/>
                <a:cs typeface="Arial MT"/>
              </a:rPr>
              <a:t>to </a:t>
            </a:r>
            <a:r>
              <a:rPr sz="1400" spc="40" dirty="0">
                <a:latin typeface="Arial MT"/>
                <a:cs typeface="Arial MT"/>
              </a:rPr>
              <a:t>users </a:t>
            </a:r>
            <a:r>
              <a:rPr sz="1400" spc="-45" dirty="0">
                <a:latin typeface="Arial MT"/>
                <a:cs typeface="Arial MT"/>
              </a:rPr>
              <a:t>who </a:t>
            </a:r>
            <a:r>
              <a:rPr sz="1400" spc="55" dirty="0">
                <a:latin typeface="Arial MT"/>
                <a:cs typeface="Arial MT"/>
              </a:rPr>
              <a:t>preferto </a:t>
            </a:r>
            <a:r>
              <a:rPr sz="1400" spc="45" dirty="0">
                <a:latin typeface="Arial MT"/>
                <a:cs typeface="Arial MT"/>
              </a:rPr>
              <a:t>booktickets </a:t>
            </a:r>
            <a:r>
              <a:rPr sz="1400" spc="-15" dirty="0">
                <a:latin typeface="Arial MT"/>
                <a:cs typeface="Arial MT"/>
              </a:rPr>
              <a:t>and </a:t>
            </a:r>
            <a:r>
              <a:rPr sz="1400" spc="10" dirty="0">
                <a:latin typeface="Arial MT"/>
                <a:cs typeface="Arial MT"/>
              </a:rPr>
              <a:t>manage </a:t>
            </a:r>
            <a:r>
              <a:rPr sz="1400" spc="15" dirty="0">
                <a:latin typeface="Arial MT"/>
                <a:cs typeface="Arial MT"/>
              </a:rPr>
              <a:t> </a:t>
            </a:r>
            <a:r>
              <a:rPr sz="1400" dirty="0">
                <a:latin typeface="Arial MT"/>
                <a:cs typeface="Arial MT"/>
              </a:rPr>
              <a:t>reservations </a:t>
            </a:r>
            <a:r>
              <a:rPr sz="1400" spc="30" dirty="0">
                <a:latin typeface="Arial MT"/>
                <a:cs typeface="Arial MT"/>
              </a:rPr>
              <a:t>on </a:t>
            </a:r>
            <a:r>
              <a:rPr sz="1400" spc="-5" dirty="0">
                <a:latin typeface="Arial MT"/>
                <a:cs typeface="Arial MT"/>
              </a:rPr>
              <a:t>their </a:t>
            </a:r>
            <a:r>
              <a:rPr sz="1400" spc="5" dirty="0">
                <a:latin typeface="Arial MT"/>
                <a:cs typeface="Arial MT"/>
              </a:rPr>
              <a:t>smartphones </a:t>
            </a:r>
            <a:r>
              <a:rPr sz="1400" spc="25" dirty="0">
                <a:latin typeface="Arial MT"/>
                <a:cs typeface="Arial MT"/>
              </a:rPr>
              <a:t>or </a:t>
            </a:r>
            <a:r>
              <a:rPr sz="1400" spc="5" dirty="0">
                <a:latin typeface="Arial MT"/>
                <a:cs typeface="Arial MT"/>
              </a:rPr>
              <a:t>tablets. The </a:t>
            </a:r>
            <a:r>
              <a:rPr sz="1400" spc="10" dirty="0">
                <a:latin typeface="Arial MT"/>
                <a:cs typeface="Arial MT"/>
              </a:rPr>
              <a:t>app could </a:t>
            </a:r>
            <a:r>
              <a:rPr sz="1400" spc="70" dirty="0">
                <a:latin typeface="Arial MT"/>
                <a:cs typeface="Arial MT"/>
              </a:rPr>
              <a:t>offer </a:t>
            </a:r>
            <a:r>
              <a:rPr sz="1400" dirty="0">
                <a:latin typeface="Arial MT"/>
                <a:cs typeface="Arial MT"/>
              </a:rPr>
              <a:t>additional </a:t>
            </a:r>
            <a:r>
              <a:rPr sz="1400" spc="5" dirty="0">
                <a:latin typeface="Arial MT"/>
                <a:cs typeface="Arial MT"/>
              </a:rPr>
              <a:t>features </a:t>
            </a:r>
            <a:r>
              <a:rPr sz="1400" spc="10" dirty="0">
                <a:latin typeface="Arial MT"/>
                <a:cs typeface="Arial MT"/>
              </a:rPr>
              <a:t> </a:t>
            </a:r>
            <a:r>
              <a:rPr sz="1400" spc="15" dirty="0">
                <a:latin typeface="Arial MT"/>
                <a:cs typeface="Arial MT"/>
              </a:rPr>
              <a:t>such</a:t>
            </a:r>
            <a:r>
              <a:rPr sz="1400" spc="-200" dirty="0">
                <a:latin typeface="Arial MT"/>
                <a:cs typeface="Arial MT"/>
              </a:rPr>
              <a:t> </a:t>
            </a:r>
            <a:r>
              <a:rPr sz="1400" spc="-10" dirty="0">
                <a:latin typeface="Arial MT"/>
                <a:cs typeface="Arial MT"/>
              </a:rPr>
              <a:t>as</a:t>
            </a:r>
            <a:r>
              <a:rPr sz="1400" spc="25" dirty="0">
                <a:latin typeface="Arial MT"/>
                <a:cs typeface="Arial MT"/>
              </a:rPr>
              <a:t> </a:t>
            </a:r>
            <a:r>
              <a:rPr sz="1400" spc="15" dirty="0">
                <a:latin typeface="Arial MT"/>
                <a:cs typeface="Arial MT"/>
              </a:rPr>
              <a:t>push</a:t>
            </a:r>
            <a:r>
              <a:rPr sz="1400" spc="-50" dirty="0">
                <a:latin typeface="Arial MT"/>
                <a:cs typeface="Arial MT"/>
              </a:rPr>
              <a:t> </a:t>
            </a:r>
            <a:r>
              <a:rPr sz="1400" dirty="0">
                <a:latin typeface="Arial MT"/>
                <a:cs typeface="Arial MT"/>
              </a:rPr>
              <a:t>notifications</a:t>
            </a:r>
            <a:r>
              <a:rPr sz="1400" spc="-190" dirty="0">
                <a:latin typeface="Arial MT"/>
                <a:cs typeface="Arial MT"/>
              </a:rPr>
              <a:t> </a:t>
            </a:r>
            <a:r>
              <a:rPr sz="1400" spc="35" dirty="0">
                <a:latin typeface="Arial MT"/>
                <a:cs typeface="Arial MT"/>
              </a:rPr>
              <a:t>for</a:t>
            </a:r>
            <a:r>
              <a:rPr sz="1400" spc="-105" dirty="0">
                <a:latin typeface="Arial MT"/>
                <a:cs typeface="Arial MT"/>
              </a:rPr>
              <a:t> </a:t>
            </a:r>
            <a:r>
              <a:rPr sz="1400" spc="10" dirty="0">
                <a:latin typeface="Arial MT"/>
                <a:cs typeface="Arial MT"/>
              </a:rPr>
              <a:t>booking</a:t>
            </a:r>
            <a:r>
              <a:rPr sz="1400" spc="-195" dirty="0">
                <a:latin typeface="Arial MT"/>
                <a:cs typeface="Arial MT"/>
              </a:rPr>
              <a:t> </a:t>
            </a:r>
            <a:r>
              <a:rPr sz="1400" spc="10" dirty="0">
                <a:latin typeface="Arial MT"/>
                <a:cs typeface="Arial MT"/>
              </a:rPr>
              <a:t>updates,</a:t>
            </a:r>
            <a:r>
              <a:rPr sz="1400" spc="-170" dirty="0">
                <a:latin typeface="Arial MT"/>
                <a:cs typeface="Arial MT"/>
              </a:rPr>
              <a:t> </a:t>
            </a:r>
            <a:r>
              <a:rPr sz="1400" spc="30" dirty="0">
                <a:latin typeface="Arial MT"/>
                <a:cs typeface="Arial MT"/>
              </a:rPr>
              <a:t>GPS</a:t>
            </a:r>
            <a:r>
              <a:rPr sz="1400" spc="-60" dirty="0">
                <a:latin typeface="Arial MT"/>
                <a:cs typeface="Arial MT"/>
              </a:rPr>
              <a:t> </a:t>
            </a:r>
            <a:r>
              <a:rPr sz="1400" spc="-10" dirty="0">
                <a:latin typeface="Arial MT"/>
                <a:cs typeface="Arial MT"/>
              </a:rPr>
              <a:t>tracking</a:t>
            </a:r>
            <a:r>
              <a:rPr sz="1400" spc="25" dirty="0">
                <a:latin typeface="Arial MT"/>
                <a:cs typeface="Arial MT"/>
              </a:rPr>
              <a:t> of</a:t>
            </a:r>
            <a:r>
              <a:rPr sz="1400" spc="-105" dirty="0">
                <a:latin typeface="Arial MT"/>
                <a:cs typeface="Arial MT"/>
              </a:rPr>
              <a:t> </a:t>
            </a:r>
            <a:r>
              <a:rPr sz="1400" spc="20" dirty="0">
                <a:latin typeface="Arial MT"/>
                <a:cs typeface="Arial MT"/>
              </a:rPr>
              <a:t>buses</a:t>
            </a:r>
            <a:r>
              <a:rPr sz="1400" spc="-125" dirty="0">
                <a:latin typeface="Arial MT"/>
                <a:cs typeface="Arial MT"/>
              </a:rPr>
              <a:t> </a:t>
            </a:r>
            <a:r>
              <a:rPr sz="1400" dirty="0">
                <a:latin typeface="Arial MT"/>
                <a:cs typeface="Arial MT"/>
              </a:rPr>
              <a:t>in</a:t>
            </a:r>
            <a:r>
              <a:rPr sz="1400" spc="-50" dirty="0">
                <a:latin typeface="Arial MT"/>
                <a:cs typeface="Arial MT"/>
              </a:rPr>
              <a:t> </a:t>
            </a:r>
            <a:r>
              <a:rPr sz="1400" dirty="0">
                <a:latin typeface="Arial MT"/>
                <a:cs typeface="Arial MT"/>
              </a:rPr>
              <a:t>real-time,</a:t>
            </a:r>
            <a:r>
              <a:rPr sz="1400" spc="-30" dirty="0">
                <a:latin typeface="Arial MT"/>
                <a:cs typeface="Arial MT"/>
              </a:rPr>
              <a:t> </a:t>
            </a:r>
            <a:r>
              <a:rPr sz="1400" spc="-15" dirty="0">
                <a:latin typeface="Arial MT"/>
                <a:cs typeface="Arial MT"/>
              </a:rPr>
              <a:t>and </a:t>
            </a:r>
            <a:r>
              <a:rPr sz="1400" spc="-10" dirty="0">
                <a:latin typeface="Arial MT"/>
                <a:cs typeface="Arial MT"/>
              </a:rPr>
              <a:t> </a:t>
            </a:r>
            <a:r>
              <a:rPr sz="1400" spc="20" dirty="0">
                <a:latin typeface="Arial MT"/>
                <a:cs typeface="Arial MT"/>
              </a:rPr>
              <a:t>seamless </a:t>
            </a:r>
            <a:r>
              <a:rPr sz="1400" dirty="0">
                <a:latin typeface="Arial MT"/>
                <a:cs typeface="Arial MT"/>
              </a:rPr>
              <a:t>integration </a:t>
            </a:r>
            <a:r>
              <a:rPr sz="1400" spc="-15" dirty="0">
                <a:latin typeface="Arial MT"/>
                <a:cs typeface="Arial MT"/>
              </a:rPr>
              <a:t>with </a:t>
            </a:r>
            <a:r>
              <a:rPr sz="1400" spc="15" dirty="0">
                <a:latin typeface="Arial MT"/>
                <a:cs typeface="Arial MT"/>
              </a:rPr>
              <a:t>mobile </a:t>
            </a:r>
            <a:r>
              <a:rPr sz="1400" spc="5" dirty="0">
                <a:latin typeface="Arial MT"/>
                <a:cs typeface="Arial MT"/>
              </a:rPr>
              <a:t>payment </a:t>
            </a:r>
            <a:r>
              <a:rPr sz="1400" spc="10" dirty="0">
                <a:latin typeface="Arial MT"/>
                <a:cs typeface="Arial MT"/>
              </a:rPr>
              <a:t>options </a:t>
            </a:r>
            <a:r>
              <a:rPr sz="1400" spc="35" dirty="0">
                <a:latin typeface="Arial MT"/>
                <a:cs typeface="Arial MT"/>
              </a:rPr>
              <a:t>for </a:t>
            </a:r>
            <a:r>
              <a:rPr sz="1400" dirty="0">
                <a:latin typeface="Arial MT"/>
                <a:cs typeface="Arial MT"/>
              </a:rPr>
              <a:t>enhanced </a:t>
            </a:r>
            <a:r>
              <a:rPr sz="1400" spc="5" dirty="0">
                <a:latin typeface="Arial MT"/>
                <a:cs typeface="Arial MT"/>
              </a:rPr>
              <a:t>convenience </a:t>
            </a:r>
            <a:r>
              <a:rPr sz="1400" spc="-15" dirty="0">
                <a:latin typeface="Arial MT"/>
                <a:cs typeface="Arial MT"/>
              </a:rPr>
              <a:t>and </a:t>
            </a:r>
            <a:r>
              <a:rPr sz="1400" spc="-10" dirty="0">
                <a:latin typeface="Arial MT"/>
                <a:cs typeface="Arial MT"/>
              </a:rPr>
              <a:t> </a:t>
            </a:r>
            <a:r>
              <a:rPr sz="1400" spc="-5" dirty="0">
                <a:latin typeface="Arial MT"/>
                <a:cs typeface="Arial MT"/>
              </a:rPr>
              <a:t>accessibility.</a:t>
            </a:r>
            <a:endParaRPr sz="1400">
              <a:latin typeface="Arial MT"/>
              <a:cs typeface="Arial MT"/>
            </a:endParaRPr>
          </a:p>
          <a:p>
            <a:pPr marL="765810" indent="-286385">
              <a:lnSpc>
                <a:spcPts val="1655"/>
              </a:lnSpc>
              <a:buFont typeface="Arial MT"/>
              <a:buChar char="•"/>
              <a:tabLst>
                <a:tab pos="765175" algn="l"/>
                <a:tab pos="765810" algn="l"/>
              </a:tabLst>
            </a:pPr>
            <a:r>
              <a:rPr sz="1400" b="1" spc="30" dirty="0">
                <a:latin typeface="Arial"/>
                <a:cs typeface="Arial"/>
              </a:rPr>
              <a:t>Advanced</a:t>
            </a:r>
            <a:r>
              <a:rPr sz="1400" b="1" spc="-125" dirty="0">
                <a:latin typeface="Arial"/>
                <a:cs typeface="Arial"/>
              </a:rPr>
              <a:t> </a:t>
            </a:r>
            <a:r>
              <a:rPr sz="1400" b="1" spc="10" dirty="0">
                <a:latin typeface="Arial"/>
                <a:cs typeface="Arial"/>
              </a:rPr>
              <a:t>Analytics</a:t>
            </a:r>
            <a:r>
              <a:rPr sz="1400" b="1" spc="-120" dirty="0">
                <a:latin typeface="Arial"/>
                <a:cs typeface="Arial"/>
              </a:rPr>
              <a:t> </a:t>
            </a:r>
            <a:r>
              <a:rPr sz="1400" b="1" spc="30" dirty="0">
                <a:latin typeface="Arial"/>
                <a:cs typeface="Arial"/>
              </a:rPr>
              <a:t>and</a:t>
            </a:r>
            <a:r>
              <a:rPr sz="1400" b="1" spc="-55" dirty="0">
                <a:latin typeface="Arial"/>
                <a:cs typeface="Arial"/>
              </a:rPr>
              <a:t> </a:t>
            </a:r>
            <a:r>
              <a:rPr sz="1400" b="1" spc="10" dirty="0">
                <a:latin typeface="Arial"/>
                <a:cs typeface="Arial"/>
              </a:rPr>
              <a:t>Personalization:</a:t>
            </a:r>
            <a:r>
              <a:rPr sz="1400" b="1" spc="-160" dirty="0">
                <a:latin typeface="Arial"/>
                <a:cs typeface="Arial"/>
              </a:rPr>
              <a:t> </a:t>
            </a:r>
            <a:r>
              <a:rPr sz="1400" spc="15" dirty="0">
                <a:latin typeface="Arial MT"/>
                <a:cs typeface="Arial MT"/>
              </a:rPr>
              <a:t>Implement</a:t>
            </a:r>
            <a:r>
              <a:rPr sz="1400" spc="-170" dirty="0">
                <a:latin typeface="Arial MT"/>
                <a:cs typeface="Arial MT"/>
              </a:rPr>
              <a:t> </a:t>
            </a:r>
            <a:r>
              <a:rPr sz="1400" dirty="0">
                <a:latin typeface="Arial MT"/>
                <a:cs typeface="Arial MT"/>
              </a:rPr>
              <a:t>advanced</a:t>
            </a:r>
            <a:r>
              <a:rPr sz="1400" spc="-45" dirty="0">
                <a:latin typeface="Arial MT"/>
                <a:cs typeface="Arial MT"/>
              </a:rPr>
              <a:t> </a:t>
            </a:r>
            <a:r>
              <a:rPr sz="1400" spc="-15" dirty="0">
                <a:latin typeface="Arial MT"/>
                <a:cs typeface="Arial MT"/>
              </a:rPr>
              <a:t>analytics</a:t>
            </a:r>
            <a:r>
              <a:rPr sz="1400" spc="-130" dirty="0">
                <a:latin typeface="Arial MT"/>
                <a:cs typeface="Arial MT"/>
              </a:rPr>
              <a:t> </a:t>
            </a:r>
            <a:r>
              <a:rPr sz="1400" spc="-15" dirty="0">
                <a:latin typeface="Arial MT"/>
                <a:cs typeface="Arial MT"/>
              </a:rPr>
              <a:t>and</a:t>
            </a:r>
            <a:endParaRPr sz="1400">
              <a:latin typeface="Arial MT"/>
              <a:cs typeface="Arial MT"/>
            </a:endParaRPr>
          </a:p>
          <a:p>
            <a:pPr marL="765810" marR="299720">
              <a:lnSpc>
                <a:spcPct val="99500"/>
              </a:lnSpc>
              <a:spcBef>
                <a:spcPts val="55"/>
              </a:spcBef>
            </a:pPr>
            <a:r>
              <a:rPr sz="1400" spc="-5" dirty="0">
                <a:latin typeface="Arial MT"/>
                <a:cs typeface="Arial MT"/>
              </a:rPr>
              <a:t>machine </a:t>
            </a:r>
            <a:r>
              <a:rPr sz="1400" spc="-10" dirty="0">
                <a:latin typeface="Arial MT"/>
                <a:cs typeface="Arial MT"/>
              </a:rPr>
              <a:t>learning </a:t>
            </a:r>
            <a:r>
              <a:rPr sz="1400" dirty="0">
                <a:latin typeface="Arial MT"/>
                <a:cs typeface="Arial MT"/>
              </a:rPr>
              <a:t>algorithms to </a:t>
            </a:r>
            <a:r>
              <a:rPr sz="1400" spc="-25" dirty="0">
                <a:latin typeface="Arial MT"/>
                <a:cs typeface="Arial MT"/>
              </a:rPr>
              <a:t>analyze </a:t>
            </a:r>
            <a:r>
              <a:rPr sz="1400" spc="15" dirty="0">
                <a:latin typeface="Arial MT"/>
                <a:cs typeface="Arial MT"/>
              </a:rPr>
              <a:t>user </a:t>
            </a:r>
            <a:r>
              <a:rPr sz="1400" spc="-10" dirty="0">
                <a:latin typeface="Arial MT"/>
                <a:cs typeface="Arial MT"/>
              </a:rPr>
              <a:t>behavior, </a:t>
            </a:r>
            <a:r>
              <a:rPr sz="1400" spc="25" dirty="0">
                <a:latin typeface="Arial MT"/>
                <a:cs typeface="Arial MT"/>
              </a:rPr>
              <a:t>preferences, </a:t>
            </a:r>
            <a:r>
              <a:rPr sz="1400" spc="-15" dirty="0">
                <a:latin typeface="Arial MT"/>
                <a:cs typeface="Arial MT"/>
              </a:rPr>
              <a:t>and </a:t>
            </a:r>
            <a:r>
              <a:rPr sz="1400" spc="10" dirty="0">
                <a:latin typeface="Arial MT"/>
                <a:cs typeface="Arial MT"/>
              </a:rPr>
              <a:t>booking </a:t>
            </a:r>
            <a:r>
              <a:rPr sz="1400" spc="15" dirty="0">
                <a:latin typeface="Arial MT"/>
                <a:cs typeface="Arial MT"/>
              </a:rPr>
              <a:t> </a:t>
            </a:r>
            <a:r>
              <a:rPr sz="1400" dirty="0">
                <a:latin typeface="Arial MT"/>
                <a:cs typeface="Arial MT"/>
              </a:rPr>
              <a:t>patterns. </a:t>
            </a:r>
            <a:r>
              <a:rPr sz="1400" spc="5" dirty="0">
                <a:latin typeface="Arial MT"/>
                <a:cs typeface="Arial MT"/>
              </a:rPr>
              <a:t>Use </a:t>
            </a:r>
            <a:r>
              <a:rPr sz="1400" spc="-15" dirty="0">
                <a:latin typeface="Arial MT"/>
                <a:cs typeface="Arial MT"/>
              </a:rPr>
              <a:t>this </a:t>
            </a:r>
            <a:r>
              <a:rPr sz="1400" dirty="0">
                <a:latin typeface="Arial MT"/>
                <a:cs typeface="Arial MT"/>
              </a:rPr>
              <a:t>data </a:t>
            </a:r>
            <a:r>
              <a:rPr sz="1400" spc="-5" dirty="0">
                <a:latin typeface="Arial MT"/>
                <a:cs typeface="Arial MT"/>
              </a:rPr>
              <a:t>to </a:t>
            </a:r>
            <a:r>
              <a:rPr sz="1400" spc="5" dirty="0">
                <a:latin typeface="Arial MT"/>
                <a:cs typeface="Arial MT"/>
              </a:rPr>
              <a:t>personalize </a:t>
            </a:r>
            <a:r>
              <a:rPr sz="1400" spc="-15" dirty="0">
                <a:latin typeface="Arial MT"/>
                <a:cs typeface="Arial MT"/>
              </a:rPr>
              <a:t>the </a:t>
            </a:r>
            <a:r>
              <a:rPr sz="1400" spc="15" dirty="0">
                <a:latin typeface="Arial MT"/>
                <a:cs typeface="Arial MT"/>
              </a:rPr>
              <a:t>user </a:t>
            </a:r>
            <a:r>
              <a:rPr sz="1400" spc="10" dirty="0">
                <a:latin typeface="Arial MT"/>
                <a:cs typeface="Arial MT"/>
              </a:rPr>
              <a:t>experience </a:t>
            </a:r>
            <a:r>
              <a:rPr sz="1400" spc="25" dirty="0">
                <a:latin typeface="Arial MT"/>
                <a:cs typeface="Arial MT"/>
              </a:rPr>
              <a:t>by </a:t>
            </a:r>
            <a:r>
              <a:rPr sz="1400" spc="15" dirty="0">
                <a:latin typeface="Arial MT"/>
                <a:cs typeface="Arial MT"/>
              </a:rPr>
              <a:t>offering </a:t>
            </a:r>
            <a:r>
              <a:rPr sz="1400" spc="5" dirty="0">
                <a:latin typeface="Arial MT"/>
                <a:cs typeface="Arial MT"/>
              </a:rPr>
              <a:t>targeted </a:t>
            </a:r>
            <a:r>
              <a:rPr sz="1400" spc="10" dirty="0">
                <a:latin typeface="Arial MT"/>
                <a:cs typeface="Arial MT"/>
              </a:rPr>
              <a:t> </a:t>
            </a:r>
            <a:r>
              <a:rPr sz="1400" spc="15" dirty="0">
                <a:latin typeface="Arial MT"/>
                <a:cs typeface="Arial MT"/>
              </a:rPr>
              <a:t>recommendations,</a:t>
            </a:r>
            <a:r>
              <a:rPr sz="1400" spc="-235" dirty="0">
                <a:latin typeface="Arial MT"/>
                <a:cs typeface="Arial MT"/>
              </a:rPr>
              <a:t> </a:t>
            </a:r>
            <a:r>
              <a:rPr sz="1400" spc="10" dirty="0">
                <a:latin typeface="Arial MT"/>
                <a:cs typeface="Arial MT"/>
              </a:rPr>
              <a:t>customized</a:t>
            </a:r>
            <a:r>
              <a:rPr sz="1400" spc="-185" dirty="0">
                <a:latin typeface="Arial MT"/>
                <a:cs typeface="Arial MT"/>
              </a:rPr>
              <a:t> </a:t>
            </a:r>
            <a:r>
              <a:rPr sz="1400" spc="5" dirty="0">
                <a:latin typeface="Arial MT"/>
                <a:cs typeface="Arial MT"/>
              </a:rPr>
              <a:t>promotions,</a:t>
            </a:r>
            <a:r>
              <a:rPr sz="1400" spc="-245" dirty="0">
                <a:latin typeface="Arial MT"/>
                <a:cs typeface="Arial MT"/>
              </a:rPr>
              <a:t> </a:t>
            </a:r>
            <a:r>
              <a:rPr sz="1400" spc="-15" dirty="0">
                <a:latin typeface="Arial MT"/>
                <a:cs typeface="Arial MT"/>
              </a:rPr>
              <a:t>and</a:t>
            </a:r>
            <a:r>
              <a:rPr sz="1400" spc="-125" dirty="0">
                <a:latin typeface="Arial MT"/>
                <a:cs typeface="Arial MT"/>
              </a:rPr>
              <a:t> </a:t>
            </a:r>
            <a:r>
              <a:rPr sz="1400" dirty="0">
                <a:latin typeface="Arial MT"/>
                <a:cs typeface="Arial MT"/>
              </a:rPr>
              <a:t>tailored</a:t>
            </a:r>
            <a:r>
              <a:rPr sz="1400" spc="-130" dirty="0">
                <a:latin typeface="Arial MT"/>
                <a:cs typeface="Arial MT"/>
              </a:rPr>
              <a:t> </a:t>
            </a:r>
            <a:r>
              <a:rPr sz="1400" spc="-10" dirty="0">
                <a:latin typeface="Arial MT"/>
                <a:cs typeface="Arial MT"/>
              </a:rPr>
              <a:t>travel</a:t>
            </a:r>
            <a:r>
              <a:rPr sz="1400" spc="55" dirty="0">
                <a:latin typeface="Arial MT"/>
                <a:cs typeface="Arial MT"/>
              </a:rPr>
              <a:t> </a:t>
            </a:r>
            <a:r>
              <a:rPr sz="1400" spc="15" dirty="0">
                <a:latin typeface="Arial MT"/>
                <a:cs typeface="Arial MT"/>
              </a:rPr>
              <a:t>suggestions</a:t>
            </a:r>
            <a:r>
              <a:rPr sz="1400" spc="-175" dirty="0">
                <a:latin typeface="Arial MT"/>
                <a:cs typeface="Arial MT"/>
              </a:rPr>
              <a:t> </a:t>
            </a:r>
            <a:r>
              <a:rPr sz="1400" spc="20" dirty="0">
                <a:latin typeface="Arial MT"/>
                <a:cs typeface="Arial MT"/>
              </a:rPr>
              <a:t>based</a:t>
            </a:r>
            <a:r>
              <a:rPr sz="1400" spc="-204" dirty="0">
                <a:latin typeface="Arial MT"/>
                <a:cs typeface="Arial MT"/>
              </a:rPr>
              <a:t> </a:t>
            </a:r>
            <a:r>
              <a:rPr sz="1400" spc="30" dirty="0">
                <a:latin typeface="Arial MT"/>
                <a:cs typeface="Arial MT"/>
              </a:rPr>
              <a:t>on </a:t>
            </a:r>
            <a:r>
              <a:rPr sz="1400" spc="-370" dirty="0">
                <a:latin typeface="Arial MT"/>
                <a:cs typeface="Arial MT"/>
              </a:rPr>
              <a:t> </a:t>
            </a:r>
            <a:r>
              <a:rPr sz="1400" spc="-10" dirty="0">
                <a:latin typeface="Arial MT"/>
                <a:cs typeface="Arial MT"/>
              </a:rPr>
              <a:t>individual </a:t>
            </a:r>
            <a:r>
              <a:rPr sz="1400" spc="20" dirty="0">
                <a:latin typeface="Arial MT"/>
                <a:cs typeface="Arial MT"/>
              </a:rPr>
              <a:t>preferences </a:t>
            </a:r>
            <a:r>
              <a:rPr sz="1400" spc="-15" dirty="0">
                <a:latin typeface="Arial MT"/>
                <a:cs typeface="Arial MT"/>
              </a:rPr>
              <a:t>and </a:t>
            </a:r>
            <a:r>
              <a:rPr sz="1400" spc="15" dirty="0">
                <a:latin typeface="Arial MT"/>
                <a:cs typeface="Arial MT"/>
              </a:rPr>
              <a:t>past </a:t>
            </a:r>
            <a:r>
              <a:rPr sz="1400" spc="10" dirty="0">
                <a:latin typeface="Arial MT"/>
                <a:cs typeface="Arial MT"/>
              </a:rPr>
              <a:t>booking </a:t>
            </a:r>
            <a:r>
              <a:rPr sz="1400" spc="-15" dirty="0">
                <a:latin typeface="Arial MT"/>
                <a:cs typeface="Arial MT"/>
              </a:rPr>
              <a:t>history. </a:t>
            </a:r>
            <a:r>
              <a:rPr sz="1400" dirty="0">
                <a:latin typeface="Arial MT"/>
                <a:cs typeface="Arial MT"/>
              </a:rPr>
              <a:t>This </a:t>
            </a:r>
            <a:r>
              <a:rPr sz="1400" spc="10" dirty="0">
                <a:latin typeface="Arial MT"/>
                <a:cs typeface="Arial MT"/>
              </a:rPr>
              <a:t>could </a:t>
            </a:r>
            <a:r>
              <a:rPr sz="1400" dirty="0">
                <a:latin typeface="Arial MT"/>
                <a:cs typeface="Arial MT"/>
              </a:rPr>
              <a:t>help </a:t>
            </a:r>
            <a:r>
              <a:rPr sz="1400" spc="5" dirty="0">
                <a:latin typeface="Arial MT"/>
                <a:cs typeface="Arial MT"/>
              </a:rPr>
              <a:t>increase </a:t>
            </a:r>
            <a:r>
              <a:rPr sz="1400" spc="15" dirty="0">
                <a:latin typeface="Arial MT"/>
                <a:cs typeface="Arial MT"/>
              </a:rPr>
              <a:t>user </a:t>
            </a:r>
            <a:r>
              <a:rPr sz="1400" spc="20" dirty="0">
                <a:latin typeface="Arial MT"/>
                <a:cs typeface="Arial MT"/>
              </a:rPr>
              <a:t> </a:t>
            </a:r>
            <a:r>
              <a:rPr sz="1400" spc="10" dirty="0">
                <a:latin typeface="Arial MT"/>
                <a:cs typeface="Arial MT"/>
              </a:rPr>
              <a:t>engagement,</a:t>
            </a:r>
            <a:r>
              <a:rPr sz="1400" spc="-245" dirty="0">
                <a:latin typeface="Arial MT"/>
                <a:cs typeface="Arial MT"/>
              </a:rPr>
              <a:t> </a:t>
            </a:r>
            <a:r>
              <a:rPr sz="1400" spc="-20" dirty="0">
                <a:latin typeface="Arial MT"/>
                <a:cs typeface="Arial MT"/>
              </a:rPr>
              <a:t>loyalty,</a:t>
            </a:r>
            <a:r>
              <a:rPr sz="1400" spc="-30" dirty="0">
                <a:latin typeface="Arial MT"/>
                <a:cs typeface="Arial MT"/>
              </a:rPr>
              <a:t> </a:t>
            </a:r>
            <a:r>
              <a:rPr sz="1400" spc="-15" dirty="0">
                <a:latin typeface="Arial MT"/>
                <a:cs typeface="Arial MT"/>
              </a:rPr>
              <a:t>and</a:t>
            </a:r>
            <a:r>
              <a:rPr sz="1400" spc="20" dirty="0">
                <a:latin typeface="Arial MT"/>
                <a:cs typeface="Arial MT"/>
              </a:rPr>
              <a:t> </a:t>
            </a:r>
            <a:r>
              <a:rPr sz="1400" spc="15" dirty="0">
                <a:latin typeface="Arial MT"/>
                <a:cs typeface="Arial MT"/>
              </a:rPr>
              <a:t>conversionrates</a:t>
            </a:r>
            <a:r>
              <a:rPr sz="1400" spc="-50" dirty="0">
                <a:latin typeface="Arial MT"/>
                <a:cs typeface="Arial MT"/>
              </a:rPr>
              <a:t> </a:t>
            </a:r>
            <a:r>
              <a:rPr sz="1400" spc="30" dirty="0">
                <a:latin typeface="Arial MT"/>
                <a:cs typeface="Arial MT"/>
              </a:rPr>
              <a:t>on</a:t>
            </a:r>
            <a:r>
              <a:rPr sz="1400" spc="-130" dirty="0">
                <a:latin typeface="Arial MT"/>
                <a:cs typeface="Arial MT"/>
              </a:rPr>
              <a:t> </a:t>
            </a:r>
            <a:r>
              <a:rPr sz="1400" spc="-15" dirty="0">
                <a:latin typeface="Arial MT"/>
                <a:cs typeface="Arial MT"/>
              </a:rPr>
              <a:t>the</a:t>
            </a:r>
            <a:r>
              <a:rPr sz="1400" spc="-60" dirty="0">
                <a:latin typeface="Arial MT"/>
                <a:cs typeface="Arial MT"/>
              </a:rPr>
              <a:t> </a:t>
            </a:r>
            <a:r>
              <a:rPr sz="1400" spc="10" dirty="0">
                <a:latin typeface="Arial MT"/>
                <a:cs typeface="Arial MT"/>
              </a:rPr>
              <a:t>platform.</a:t>
            </a:r>
            <a:endParaRPr sz="1400">
              <a:latin typeface="Arial MT"/>
              <a:cs typeface="Arial MT"/>
            </a:endParaRPr>
          </a:p>
          <a:p>
            <a:pPr marL="765810" marR="5080" indent="-286385">
              <a:lnSpc>
                <a:spcPct val="101699"/>
              </a:lnSpc>
              <a:spcBef>
                <a:spcPts val="20"/>
              </a:spcBef>
              <a:buSzPct val="128571"/>
              <a:buFont typeface="Arial MT"/>
              <a:buChar char="•"/>
              <a:tabLst>
                <a:tab pos="812800" algn="l"/>
                <a:tab pos="813435" algn="l"/>
              </a:tabLst>
            </a:pPr>
            <a:r>
              <a:rPr dirty="0"/>
              <a:t>	</a:t>
            </a:r>
            <a:r>
              <a:rPr sz="1400" b="1" spc="25" dirty="0">
                <a:latin typeface="Arial"/>
                <a:cs typeface="Arial"/>
              </a:rPr>
              <a:t>Integrationwith </a:t>
            </a:r>
            <a:r>
              <a:rPr sz="1400" b="1" spc="5" dirty="0">
                <a:latin typeface="Arial"/>
                <a:cs typeface="Arial"/>
              </a:rPr>
              <a:t>Transportation </a:t>
            </a:r>
            <a:r>
              <a:rPr sz="1400" b="1" spc="10" dirty="0">
                <a:latin typeface="Arial"/>
                <a:cs typeface="Arial"/>
              </a:rPr>
              <a:t>Networks: </a:t>
            </a:r>
            <a:r>
              <a:rPr sz="1400" spc="10" dirty="0">
                <a:latin typeface="Arial MT"/>
                <a:cs typeface="Arial MT"/>
              </a:rPr>
              <a:t>Explore </a:t>
            </a:r>
            <a:r>
              <a:rPr sz="1400" dirty="0">
                <a:latin typeface="Arial MT"/>
                <a:cs typeface="Arial MT"/>
              </a:rPr>
              <a:t>opportunities to </a:t>
            </a:r>
            <a:r>
              <a:rPr sz="1400" spc="-5" dirty="0">
                <a:latin typeface="Arial MT"/>
                <a:cs typeface="Arial MT"/>
              </a:rPr>
              <a:t>integrate </a:t>
            </a:r>
            <a:r>
              <a:rPr sz="1400" spc="-15" dirty="0">
                <a:latin typeface="Arial MT"/>
                <a:cs typeface="Arial MT"/>
              </a:rPr>
              <a:t>the </a:t>
            </a:r>
            <a:r>
              <a:rPr sz="1400" spc="-10" dirty="0">
                <a:latin typeface="Arial MT"/>
                <a:cs typeface="Arial MT"/>
              </a:rPr>
              <a:t> </a:t>
            </a:r>
            <a:r>
              <a:rPr sz="1400" spc="-5" dirty="0">
                <a:latin typeface="Arial MT"/>
                <a:cs typeface="Arial MT"/>
              </a:rPr>
              <a:t>online </a:t>
            </a:r>
            <a:r>
              <a:rPr sz="1400" spc="5" dirty="0">
                <a:latin typeface="Arial MT"/>
                <a:cs typeface="Arial MT"/>
              </a:rPr>
              <a:t>bus reservation </a:t>
            </a:r>
            <a:r>
              <a:rPr sz="1400" spc="10" dirty="0">
                <a:latin typeface="Arial MT"/>
                <a:cs typeface="Arial MT"/>
              </a:rPr>
              <a:t>platform </a:t>
            </a:r>
            <a:r>
              <a:rPr sz="1400" spc="-15" dirty="0">
                <a:latin typeface="Arial MT"/>
                <a:cs typeface="Arial MT"/>
              </a:rPr>
              <a:t>with </a:t>
            </a:r>
            <a:r>
              <a:rPr sz="1400" spc="10" dirty="0">
                <a:latin typeface="Arial MT"/>
                <a:cs typeface="Arial MT"/>
              </a:rPr>
              <a:t>other </a:t>
            </a:r>
            <a:r>
              <a:rPr sz="1400" spc="-5" dirty="0">
                <a:latin typeface="Arial MT"/>
                <a:cs typeface="Arial MT"/>
              </a:rPr>
              <a:t>transportation </a:t>
            </a:r>
            <a:r>
              <a:rPr sz="1400" dirty="0">
                <a:latin typeface="Arial MT"/>
                <a:cs typeface="Arial MT"/>
              </a:rPr>
              <a:t>networks, </a:t>
            </a:r>
            <a:r>
              <a:rPr sz="1400" spc="15" dirty="0">
                <a:latin typeface="Arial MT"/>
                <a:cs typeface="Arial MT"/>
              </a:rPr>
              <a:t>such </a:t>
            </a:r>
            <a:r>
              <a:rPr sz="1400" spc="-10" dirty="0">
                <a:latin typeface="Arial MT"/>
                <a:cs typeface="Arial MT"/>
              </a:rPr>
              <a:t>as </a:t>
            </a:r>
            <a:r>
              <a:rPr sz="1400" spc="-15" dirty="0">
                <a:latin typeface="Arial MT"/>
                <a:cs typeface="Arial MT"/>
              </a:rPr>
              <a:t>railways, </a:t>
            </a:r>
            <a:r>
              <a:rPr sz="1400" spc="-10" dirty="0">
                <a:latin typeface="Arial MT"/>
                <a:cs typeface="Arial MT"/>
              </a:rPr>
              <a:t> </a:t>
            </a:r>
            <a:r>
              <a:rPr sz="1400" spc="-5" dirty="0">
                <a:latin typeface="Arial MT"/>
                <a:cs typeface="Arial MT"/>
              </a:rPr>
              <a:t>airlines, </a:t>
            </a:r>
            <a:r>
              <a:rPr sz="1400" spc="-15" dirty="0">
                <a:latin typeface="Arial MT"/>
                <a:cs typeface="Arial MT"/>
              </a:rPr>
              <a:t>and </a:t>
            </a:r>
            <a:r>
              <a:rPr sz="1400" spc="-5" dirty="0">
                <a:latin typeface="Arial MT"/>
                <a:cs typeface="Arial MT"/>
              </a:rPr>
              <a:t>ride-sharing </a:t>
            </a:r>
            <a:r>
              <a:rPr sz="1400" spc="15" dirty="0">
                <a:latin typeface="Arial MT"/>
                <a:cs typeface="Arial MT"/>
              </a:rPr>
              <a:t>services. </a:t>
            </a:r>
            <a:r>
              <a:rPr sz="1400" dirty="0">
                <a:latin typeface="Arial MT"/>
                <a:cs typeface="Arial MT"/>
              </a:rPr>
              <a:t>This </a:t>
            </a:r>
            <a:r>
              <a:rPr sz="1400" spc="10" dirty="0">
                <a:latin typeface="Arial MT"/>
                <a:cs typeface="Arial MT"/>
              </a:rPr>
              <a:t>could </a:t>
            </a:r>
            <a:r>
              <a:rPr sz="1400" spc="5" dirty="0">
                <a:latin typeface="Arial MT"/>
                <a:cs typeface="Arial MT"/>
              </a:rPr>
              <a:t>enable </a:t>
            </a:r>
            <a:r>
              <a:rPr sz="1400" spc="10" dirty="0">
                <a:latin typeface="Arial MT"/>
                <a:cs typeface="Arial MT"/>
              </a:rPr>
              <a:t>users </a:t>
            </a:r>
            <a:r>
              <a:rPr sz="1400" spc="-5" dirty="0">
                <a:latin typeface="Arial MT"/>
                <a:cs typeface="Arial MT"/>
              </a:rPr>
              <a:t>to </a:t>
            </a:r>
            <a:r>
              <a:rPr sz="1400" spc="25" dirty="0">
                <a:latin typeface="Arial MT"/>
                <a:cs typeface="Arial MT"/>
              </a:rPr>
              <a:t>seamlesslyplan </a:t>
            </a:r>
            <a:r>
              <a:rPr sz="1400" spc="-10" dirty="0">
                <a:latin typeface="Arial MT"/>
                <a:cs typeface="Arial MT"/>
              </a:rPr>
              <a:t>multi- </a:t>
            </a:r>
            <a:r>
              <a:rPr sz="1400" spc="-5" dirty="0">
                <a:latin typeface="Arial MT"/>
                <a:cs typeface="Arial MT"/>
              </a:rPr>
              <a:t> </a:t>
            </a:r>
            <a:r>
              <a:rPr sz="1400" spc="15" dirty="0">
                <a:latin typeface="Arial MT"/>
                <a:cs typeface="Arial MT"/>
              </a:rPr>
              <a:t>modal</a:t>
            </a:r>
            <a:r>
              <a:rPr sz="1400" spc="-170" dirty="0">
                <a:latin typeface="Arial MT"/>
                <a:cs typeface="Arial MT"/>
              </a:rPr>
              <a:t> </a:t>
            </a:r>
            <a:r>
              <a:rPr sz="1400" dirty="0">
                <a:latin typeface="Arial MT"/>
                <a:cs typeface="Arial MT"/>
              </a:rPr>
              <a:t>journeys,</a:t>
            </a:r>
            <a:r>
              <a:rPr sz="1400" spc="-85" dirty="0">
                <a:latin typeface="Arial MT"/>
                <a:cs typeface="Arial MT"/>
              </a:rPr>
              <a:t> </a:t>
            </a:r>
            <a:r>
              <a:rPr sz="1400" spc="35" dirty="0">
                <a:latin typeface="Arial MT"/>
                <a:cs typeface="Arial MT"/>
              </a:rPr>
              <a:t>book</a:t>
            </a:r>
            <a:r>
              <a:rPr sz="1400" spc="-204" dirty="0">
                <a:latin typeface="Arial MT"/>
                <a:cs typeface="Arial MT"/>
              </a:rPr>
              <a:t> </a:t>
            </a:r>
            <a:r>
              <a:rPr sz="1400" spc="5" dirty="0">
                <a:latin typeface="Arial MT"/>
                <a:cs typeface="Arial MT"/>
              </a:rPr>
              <a:t>connecting</a:t>
            </a:r>
            <a:r>
              <a:rPr sz="1400" spc="-110" dirty="0">
                <a:latin typeface="Arial MT"/>
                <a:cs typeface="Arial MT"/>
              </a:rPr>
              <a:t> </a:t>
            </a:r>
            <a:r>
              <a:rPr sz="1400" spc="5" dirty="0">
                <a:latin typeface="Arial MT"/>
                <a:cs typeface="Arial MT"/>
              </a:rPr>
              <a:t>tickets,</a:t>
            </a:r>
            <a:r>
              <a:rPr sz="1400" spc="-170" dirty="0">
                <a:latin typeface="Arial MT"/>
                <a:cs typeface="Arial MT"/>
              </a:rPr>
              <a:t> </a:t>
            </a:r>
            <a:r>
              <a:rPr sz="1400" spc="-15" dirty="0">
                <a:latin typeface="Arial MT"/>
                <a:cs typeface="Arial MT"/>
              </a:rPr>
              <a:t>and</a:t>
            </a:r>
            <a:r>
              <a:rPr sz="1400" spc="35" dirty="0">
                <a:latin typeface="Arial MT"/>
                <a:cs typeface="Arial MT"/>
              </a:rPr>
              <a:t> </a:t>
            </a:r>
            <a:r>
              <a:rPr sz="1400" spc="25" dirty="0">
                <a:latin typeface="Arial MT"/>
                <a:cs typeface="Arial MT"/>
              </a:rPr>
              <a:t>access</a:t>
            </a:r>
            <a:r>
              <a:rPr sz="1400" spc="-180" dirty="0">
                <a:latin typeface="Arial MT"/>
                <a:cs typeface="Arial MT"/>
              </a:rPr>
              <a:t> </a:t>
            </a:r>
            <a:r>
              <a:rPr sz="1400" dirty="0">
                <a:latin typeface="Arial MT"/>
                <a:cs typeface="Arial MT"/>
              </a:rPr>
              <a:t>integrated</a:t>
            </a:r>
            <a:r>
              <a:rPr sz="1400" spc="-114" dirty="0">
                <a:latin typeface="Arial MT"/>
                <a:cs typeface="Arial MT"/>
              </a:rPr>
              <a:t> </a:t>
            </a:r>
            <a:r>
              <a:rPr sz="1400" spc="-10" dirty="0">
                <a:latin typeface="Arial MT"/>
                <a:cs typeface="Arial MT"/>
              </a:rPr>
              <a:t>travel</a:t>
            </a:r>
            <a:r>
              <a:rPr sz="1400" spc="-25" dirty="0">
                <a:latin typeface="Arial MT"/>
                <a:cs typeface="Arial MT"/>
              </a:rPr>
              <a:t> </a:t>
            </a:r>
            <a:r>
              <a:rPr sz="1400" spc="-10" dirty="0">
                <a:latin typeface="Arial MT"/>
                <a:cs typeface="Arial MT"/>
              </a:rPr>
              <a:t>itineraries</a:t>
            </a:r>
            <a:r>
              <a:rPr sz="1400" spc="-30" dirty="0">
                <a:latin typeface="Arial MT"/>
                <a:cs typeface="Arial MT"/>
              </a:rPr>
              <a:t> </a:t>
            </a:r>
            <a:r>
              <a:rPr sz="1400" dirty="0">
                <a:latin typeface="Arial MT"/>
                <a:cs typeface="Arial MT"/>
              </a:rPr>
              <a:t>through </a:t>
            </a:r>
            <a:r>
              <a:rPr sz="1400" spc="-375" dirty="0">
                <a:latin typeface="Arial MT"/>
                <a:cs typeface="Arial MT"/>
              </a:rPr>
              <a:t> </a:t>
            </a:r>
            <a:r>
              <a:rPr sz="1400" spc="15" dirty="0">
                <a:latin typeface="Arial MT"/>
                <a:cs typeface="Arial MT"/>
              </a:rPr>
              <a:t>a</a:t>
            </a:r>
            <a:r>
              <a:rPr sz="1400" spc="-65" dirty="0">
                <a:latin typeface="Arial MT"/>
                <a:cs typeface="Arial MT"/>
              </a:rPr>
              <a:t> </a:t>
            </a:r>
            <a:r>
              <a:rPr sz="1400" spc="5" dirty="0">
                <a:latin typeface="Arial MT"/>
                <a:cs typeface="Arial MT"/>
              </a:rPr>
              <a:t>single</a:t>
            </a:r>
            <a:r>
              <a:rPr sz="1400" spc="-130" dirty="0">
                <a:latin typeface="Arial MT"/>
                <a:cs typeface="Arial MT"/>
              </a:rPr>
              <a:t> </a:t>
            </a:r>
            <a:r>
              <a:rPr sz="1400" spc="10" dirty="0">
                <a:latin typeface="Arial MT"/>
                <a:cs typeface="Arial MT"/>
              </a:rPr>
              <a:t>platform.</a:t>
            </a:r>
            <a:endParaRPr sz="14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592" y="120586"/>
            <a:ext cx="3353435" cy="300355"/>
          </a:xfrm>
          <a:prstGeom prst="rect">
            <a:avLst/>
          </a:prstGeom>
        </p:spPr>
        <p:txBody>
          <a:bodyPr vert="horz" wrap="square" lIns="0" tIns="12700" rIns="0" bIns="0" rtlCol="0">
            <a:spAutoFit/>
          </a:bodyPr>
          <a:lstStyle/>
          <a:p>
            <a:pPr marL="12700">
              <a:lnSpc>
                <a:spcPct val="100000"/>
              </a:lnSpc>
              <a:spcBef>
                <a:spcPts val="100"/>
              </a:spcBef>
            </a:pPr>
            <a:r>
              <a:rPr sz="1800" b="0" spc="-55" dirty="0">
                <a:solidFill>
                  <a:srgbClr val="FFFFFF"/>
                </a:solidFill>
                <a:latin typeface="Arial MT"/>
                <a:cs typeface="Arial MT"/>
              </a:rPr>
              <a:t>Next</a:t>
            </a:r>
            <a:r>
              <a:rPr sz="1800" b="0" spc="195" dirty="0">
                <a:solidFill>
                  <a:srgbClr val="FFFFFF"/>
                </a:solidFill>
                <a:latin typeface="Arial MT"/>
                <a:cs typeface="Arial MT"/>
              </a:rPr>
              <a:t> </a:t>
            </a:r>
            <a:r>
              <a:rPr sz="1800" b="0" spc="-5" dirty="0">
                <a:solidFill>
                  <a:srgbClr val="FFFFFF"/>
                </a:solidFill>
                <a:latin typeface="Arial MT"/>
                <a:cs typeface="Arial MT"/>
              </a:rPr>
              <a:t>Gen</a:t>
            </a:r>
            <a:r>
              <a:rPr sz="1800" b="0" spc="5" dirty="0">
                <a:solidFill>
                  <a:srgbClr val="FFFFFF"/>
                </a:solidFill>
                <a:latin typeface="Arial MT"/>
                <a:cs typeface="Arial MT"/>
              </a:rPr>
              <a:t> </a:t>
            </a:r>
            <a:r>
              <a:rPr sz="1800" b="0" spc="15" dirty="0">
                <a:solidFill>
                  <a:srgbClr val="FFFFFF"/>
                </a:solidFill>
                <a:latin typeface="Arial MT"/>
                <a:cs typeface="Arial MT"/>
              </a:rPr>
              <a:t>Employability</a:t>
            </a:r>
            <a:r>
              <a:rPr sz="1800" b="0" spc="-275" dirty="0">
                <a:solidFill>
                  <a:srgbClr val="FFFFFF"/>
                </a:solidFill>
                <a:latin typeface="Arial MT"/>
                <a:cs typeface="Arial MT"/>
              </a:rPr>
              <a:t> </a:t>
            </a:r>
            <a:r>
              <a:rPr sz="1800" b="0" spc="5" dirty="0">
                <a:solidFill>
                  <a:srgbClr val="FFFFFF"/>
                </a:solidFill>
                <a:latin typeface="Arial MT"/>
                <a:cs typeface="Arial MT"/>
              </a:rPr>
              <a:t>Program</a:t>
            </a:r>
            <a:endParaRPr sz="1800">
              <a:latin typeface="Arial MT"/>
              <a:cs typeface="Arial MT"/>
            </a:endParaRPr>
          </a:p>
        </p:txBody>
      </p:sp>
      <p:sp>
        <p:nvSpPr>
          <p:cNvPr id="3" name="object 3"/>
          <p:cNvSpPr/>
          <p:nvPr/>
        </p:nvSpPr>
        <p:spPr>
          <a:xfrm>
            <a:off x="9525" y="4676775"/>
            <a:ext cx="9134475" cy="9525"/>
          </a:xfrm>
          <a:custGeom>
            <a:avLst/>
            <a:gdLst/>
            <a:ahLst/>
            <a:cxnLst/>
            <a:rect l="l" t="t" r="r" b="b"/>
            <a:pathLst>
              <a:path w="9134475" h="9525">
                <a:moveTo>
                  <a:pt x="9134094" y="0"/>
                </a:moveTo>
                <a:lnTo>
                  <a:pt x="0" y="0"/>
                </a:lnTo>
                <a:lnTo>
                  <a:pt x="0" y="9525"/>
                </a:lnTo>
                <a:lnTo>
                  <a:pt x="9134094" y="9525"/>
                </a:lnTo>
                <a:lnTo>
                  <a:pt x="9134094" y="0"/>
                </a:lnTo>
                <a:close/>
              </a:path>
            </a:pathLst>
          </a:custGeom>
          <a:solidFill>
            <a:srgbClr val="BDBDBD"/>
          </a:solidFill>
        </p:spPr>
        <p:txBody>
          <a:bodyPr wrap="square" lIns="0" tIns="0" rIns="0" bIns="0" rtlCol="0"/>
          <a:lstStyle/>
          <a:p>
            <a:endParaRPr/>
          </a:p>
        </p:txBody>
      </p:sp>
      <p:sp>
        <p:nvSpPr>
          <p:cNvPr id="4" name="object 4"/>
          <p:cNvSpPr/>
          <p:nvPr/>
        </p:nvSpPr>
        <p:spPr>
          <a:xfrm>
            <a:off x="690562" y="1071562"/>
            <a:ext cx="7439025" cy="3543300"/>
          </a:xfrm>
          <a:custGeom>
            <a:avLst/>
            <a:gdLst/>
            <a:ahLst/>
            <a:cxnLst/>
            <a:rect l="l" t="t" r="r" b="b"/>
            <a:pathLst>
              <a:path w="7439025" h="3543300">
                <a:moveTo>
                  <a:pt x="0" y="3543300"/>
                </a:moveTo>
                <a:lnTo>
                  <a:pt x="7439025" y="3543300"/>
                </a:lnTo>
                <a:lnTo>
                  <a:pt x="7439025" y="0"/>
                </a:lnTo>
                <a:lnTo>
                  <a:pt x="0" y="0"/>
                </a:lnTo>
                <a:lnTo>
                  <a:pt x="0" y="3543300"/>
                </a:lnTo>
                <a:close/>
              </a:path>
            </a:pathLst>
          </a:custGeom>
          <a:ln w="9525">
            <a:solidFill>
              <a:srgbClr val="FFAB40"/>
            </a:solidFill>
          </a:ln>
        </p:spPr>
        <p:txBody>
          <a:bodyPr wrap="square" lIns="0" tIns="0" rIns="0" bIns="0" rtlCol="0"/>
          <a:lstStyle/>
          <a:p>
            <a:endParaRPr/>
          </a:p>
        </p:txBody>
      </p:sp>
      <p:sp>
        <p:nvSpPr>
          <p:cNvPr id="5" name="object 5"/>
          <p:cNvSpPr txBox="1"/>
          <p:nvPr/>
        </p:nvSpPr>
        <p:spPr>
          <a:xfrm>
            <a:off x="207009" y="664442"/>
            <a:ext cx="7687309" cy="4342765"/>
          </a:xfrm>
          <a:prstGeom prst="rect">
            <a:avLst/>
          </a:prstGeom>
        </p:spPr>
        <p:txBody>
          <a:bodyPr vert="horz" wrap="square" lIns="0" tIns="109220" rIns="0" bIns="0" rtlCol="0">
            <a:spAutoFit/>
          </a:bodyPr>
          <a:lstStyle/>
          <a:p>
            <a:pPr marL="12700">
              <a:lnSpc>
                <a:spcPct val="100000"/>
              </a:lnSpc>
              <a:spcBef>
                <a:spcPts val="860"/>
              </a:spcBef>
            </a:pPr>
            <a:r>
              <a:rPr sz="1550" b="1" spc="5" dirty="0">
                <a:solidFill>
                  <a:srgbClr val="1F2F61"/>
                </a:solidFill>
                <a:latin typeface="Arial"/>
                <a:cs typeface="Arial"/>
              </a:rPr>
              <a:t>Conclusion</a:t>
            </a:r>
            <a:endParaRPr sz="1550">
              <a:latin typeface="Arial"/>
              <a:cs typeface="Arial"/>
            </a:endParaRPr>
          </a:p>
          <a:p>
            <a:pPr marL="851535" marR="5080" indent="-285750" algn="just">
              <a:lnSpc>
                <a:spcPct val="99900"/>
              </a:lnSpc>
              <a:spcBef>
                <a:spcPts val="695"/>
              </a:spcBef>
              <a:buFont typeface="Arial MT"/>
              <a:buChar char="•"/>
              <a:tabLst>
                <a:tab pos="851535" algn="l"/>
              </a:tabLst>
            </a:pPr>
            <a:r>
              <a:rPr sz="1400" b="1" spc="35" dirty="0">
                <a:latin typeface="Arial"/>
                <a:cs typeface="Arial"/>
              </a:rPr>
              <a:t>Achievementsand</a:t>
            </a:r>
            <a:r>
              <a:rPr sz="1400" b="1" spc="-210" dirty="0">
                <a:latin typeface="Arial"/>
                <a:cs typeface="Arial"/>
              </a:rPr>
              <a:t> </a:t>
            </a:r>
            <a:r>
              <a:rPr sz="1400" b="1" spc="10" dirty="0">
                <a:latin typeface="Arial"/>
                <a:cs typeface="Arial"/>
              </a:rPr>
              <a:t>Milestones</a:t>
            </a:r>
            <a:r>
              <a:rPr sz="1400" spc="10" dirty="0">
                <a:latin typeface="Arial MT"/>
                <a:cs typeface="Arial MT"/>
              </a:rPr>
              <a:t>:</a:t>
            </a:r>
            <a:r>
              <a:rPr sz="1400" spc="-260" dirty="0">
                <a:latin typeface="Arial MT"/>
                <a:cs typeface="Arial MT"/>
              </a:rPr>
              <a:t> </a:t>
            </a:r>
            <a:r>
              <a:rPr sz="1400" spc="45" dirty="0">
                <a:latin typeface="Arial MT"/>
                <a:cs typeface="Arial MT"/>
              </a:rPr>
              <a:t>Reflecton</a:t>
            </a:r>
            <a:r>
              <a:rPr sz="1400" spc="-210" dirty="0">
                <a:latin typeface="Arial MT"/>
                <a:cs typeface="Arial MT"/>
              </a:rPr>
              <a:t> </a:t>
            </a:r>
            <a:r>
              <a:rPr sz="1400" spc="-15" dirty="0">
                <a:latin typeface="Arial MT"/>
                <a:cs typeface="Arial MT"/>
              </a:rPr>
              <a:t>the</a:t>
            </a:r>
            <a:r>
              <a:rPr sz="1400" spc="-50" dirty="0">
                <a:latin typeface="Arial MT"/>
                <a:cs typeface="Arial MT"/>
              </a:rPr>
              <a:t> </a:t>
            </a:r>
            <a:r>
              <a:rPr sz="1400" spc="5" dirty="0">
                <a:latin typeface="Arial MT"/>
                <a:cs typeface="Arial MT"/>
              </a:rPr>
              <a:t>achievements</a:t>
            </a:r>
            <a:r>
              <a:rPr sz="1400" spc="-114" dirty="0">
                <a:latin typeface="Arial MT"/>
                <a:cs typeface="Arial MT"/>
              </a:rPr>
              <a:t> </a:t>
            </a:r>
            <a:r>
              <a:rPr sz="1400" spc="-15" dirty="0">
                <a:latin typeface="Arial MT"/>
                <a:cs typeface="Arial MT"/>
              </a:rPr>
              <a:t>and</a:t>
            </a:r>
            <a:r>
              <a:rPr sz="1400" spc="-60" dirty="0">
                <a:latin typeface="Arial MT"/>
                <a:cs typeface="Arial MT"/>
              </a:rPr>
              <a:t> </a:t>
            </a:r>
            <a:r>
              <a:rPr sz="1400" spc="15" dirty="0">
                <a:latin typeface="Arial MT"/>
                <a:cs typeface="Arial MT"/>
              </a:rPr>
              <a:t>milestones</a:t>
            </a:r>
            <a:r>
              <a:rPr sz="1400" spc="-135" dirty="0">
                <a:latin typeface="Arial MT"/>
                <a:cs typeface="Arial MT"/>
              </a:rPr>
              <a:t> </a:t>
            </a:r>
            <a:r>
              <a:rPr sz="1400" spc="10" dirty="0">
                <a:latin typeface="Arial MT"/>
                <a:cs typeface="Arial MT"/>
              </a:rPr>
              <a:t>reached </a:t>
            </a:r>
            <a:r>
              <a:rPr sz="1400" spc="15" dirty="0">
                <a:latin typeface="Arial MT"/>
                <a:cs typeface="Arial MT"/>
              </a:rPr>
              <a:t> </a:t>
            </a:r>
            <a:r>
              <a:rPr sz="1400" spc="-5" dirty="0">
                <a:latin typeface="Arial MT"/>
                <a:cs typeface="Arial MT"/>
              </a:rPr>
              <a:t>throughout</a:t>
            </a:r>
            <a:r>
              <a:rPr sz="1400" spc="-120" dirty="0">
                <a:latin typeface="Arial MT"/>
                <a:cs typeface="Arial MT"/>
              </a:rPr>
              <a:t> </a:t>
            </a:r>
            <a:r>
              <a:rPr sz="1400" spc="-15" dirty="0">
                <a:latin typeface="Arial MT"/>
                <a:cs typeface="Arial MT"/>
              </a:rPr>
              <a:t>the</a:t>
            </a:r>
            <a:r>
              <a:rPr sz="1400" spc="-55" dirty="0">
                <a:latin typeface="Arial MT"/>
                <a:cs typeface="Arial MT"/>
              </a:rPr>
              <a:t> </a:t>
            </a:r>
            <a:r>
              <a:rPr sz="1400" spc="20" dirty="0">
                <a:latin typeface="Arial MT"/>
                <a:cs typeface="Arial MT"/>
              </a:rPr>
              <a:t>project</a:t>
            </a:r>
            <a:r>
              <a:rPr sz="1400" spc="40" dirty="0">
                <a:latin typeface="Arial MT"/>
                <a:cs typeface="Arial MT"/>
              </a:rPr>
              <a:t> </a:t>
            </a:r>
            <a:r>
              <a:rPr sz="1400" spc="20" dirty="0">
                <a:latin typeface="Arial MT"/>
                <a:cs typeface="Arial MT"/>
              </a:rPr>
              <a:t>development</a:t>
            </a:r>
            <a:r>
              <a:rPr sz="1400" spc="-110" dirty="0">
                <a:latin typeface="Arial MT"/>
                <a:cs typeface="Arial MT"/>
              </a:rPr>
              <a:t> </a:t>
            </a:r>
            <a:r>
              <a:rPr sz="1400" spc="15" dirty="0">
                <a:latin typeface="Arial MT"/>
                <a:cs typeface="Arial MT"/>
              </a:rPr>
              <a:t>lifecycle.</a:t>
            </a:r>
            <a:r>
              <a:rPr sz="1400" spc="-35" dirty="0">
                <a:latin typeface="Arial MT"/>
                <a:cs typeface="Arial MT"/>
              </a:rPr>
              <a:t> </a:t>
            </a:r>
            <a:r>
              <a:rPr sz="1400" spc="-5" dirty="0">
                <a:latin typeface="Arial MT"/>
                <a:cs typeface="Arial MT"/>
              </a:rPr>
              <a:t>Highlight</a:t>
            </a:r>
            <a:r>
              <a:rPr sz="1400" spc="-35" dirty="0">
                <a:latin typeface="Arial MT"/>
                <a:cs typeface="Arial MT"/>
              </a:rPr>
              <a:t> </a:t>
            </a:r>
            <a:r>
              <a:rPr sz="1400" spc="10" dirty="0">
                <a:latin typeface="Arial MT"/>
                <a:cs typeface="Arial MT"/>
              </a:rPr>
              <a:t>key</a:t>
            </a:r>
            <a:r>
              <a:rPr sz="1400" spc="-50" dirty="0">
                <a:latin typeface="Arial MT"/>
                <a:cs typeface="Arial MT"/>
              </a:rPr>
              <a:t> </a:t>
            </a:r>
            <a:r>
              <a:rPr sz="1400" spc="15" dirty="0">
                <a:latin typeface="Arial MT"/>
                <a:cs typeface="Arial MT"/>
              </a:rPr>
              <a:t>accomplishments,</a:t>
            </a:r>
            <a:r>
              <a:rPr sz="1400" spc="-75" dirty="0">
                <a:latin typeface="Arial MT"/>
                <a:cs typeface="Arial MT"/>
              </a:rPr>
              <a:t> </a:t>
            </a:r>
            <a:r>
              <a:rPr sz="1400" spc="15" dirty="0">
                <a:latin typeface="Arial MT"/>
                <a:cs typeface="Arial MT"/>
              </a:rPr>
              <a:t>such</a:t>
            </a:r>
            <a:r>
              <a:rPr sz="1400" spc="-45" dirty="0">
                <a:latin typeface="Arial MT"/>
                <a:cs typeface="Arial MT"/>
              </a:rPr>
              <a:t> </a:t>
            </a:r>
            <a:r>
              <a:rPr sz="1400" spc="-10" dirty="0">
                <a:latin typeface="Arial MT"/>
                <a:cs typeface="Arial MT"/>
              </a:rPr>
              <a:t>as </a:t>
            </a:r>
            <a:r>
              <a:rPr sz="1400" spc="-5" dirty="0">
                <a:latin typeface="Arial MT"/>
                <a:cs typeface="Arial MT"/>
              </a:rPr>
              <a:t> </a:t>
            </a:r>
            <a:r>
              <a:rPr sz="1400" spc="-10" dirty="0">
                <a:latin typeface="Arial MT"/>
                <a:cs typeface="Arial MT"/>
              </a:rPr>
              <a:t>the</a:t>
            </a:r>
            <a:r>
              <a:rPr sz="1400" spc="30" dirty="0">
                <a:latin typeface="Arial MT"/>
                <a:cs typeface="Arial MT"/>
              </a:rPr>
              <a:t> </a:t>
            </a:r>
            <a:r>
              <a:rPr sz="1400" spc="20" dirty="0">
                <a:latin typeface="Arial MT"/>
                <a:cs typeface="Arial MT"/>
              </a:rPr>
              <a:t>successfulimplementationof</a:t>
            </a:r>
            <a:r>
              <a:rPr sz="1400" spc="-105" dirty="0">
                <a:latin typeface="Arial MT"/>
                <a:cs typeface="Arial MT"/>
              </a:rPr>
              <a:t> </a:t>
            </a:r>
            <a:r>
              <a:rPr sz="1400" spc="20" dirty="0">
                <a:latin typeface="Arial MT"/>
                <a:cs typeface="Arial MT"/>
              </a:rPr>
              <a:t>core</a:t>
            </a:r>
            <a:r>
              <a:rPr sz="1400" spc="-195" dirty="0">
                <a:latin typeface="Arial MT"/>
                <a:cs typeface="Arial MT"/>
              </a:rPr>
              <a:t> </a:t>
            </a:r>
            <a:r>
              <a:rPr sz="1400" spc="10" dirty="0">
                <a:latin typeface="Arial MT"/>
                <a:cs typeface="Arial MT"/>
              </a:rPr>
              <a:t>features,</a:t>
            </a:r>
            <a:r>
              <a:rPr sz="1400" spc="-185" dirty="0">
                <a:latin typeface="Arial MT"/>
                <a:cs typeface="Arial MT"/>
              </a:rPr>
              <a:t> </a:t>
            </a:r>
            <a:r>
              <a:rPr sz="1400" dirty="0">
                <a:latin typeface="Arial MT"/>
                <a:cs typeface="Arial MT"/>
              </a:rPr>
              <a:t>integration</a:t>
            </a:r>
            <a:r>
              <a:rPr sz="1400" spc="-35" dirty="0">
                <a:latin typeface="Arial MT"/>
                <a:cs typeface="Arial MT"/>
              </a:rPr>
              <a:t> </a:t>
            </a:r>
            <a:r>
              <a:rPr sz="1400" spc="-15" dirty="0">
                <a:latin typeface="Arial MT"/>
                <a:cs typeface="Arial MT"/>
              </a:rPr>
              <a:t>with</a:t>
            </a:r>
            <a:r>
              <a:rPr sz="1400" spc="-45" dirty="0">
                <a:latin typeface="Arial MT"/>
                <a:cs typeface="Arial MT"/>
              </a:rPr>
              <a:t> </a:t>
            </a:r>
            <a:r>
              <a:rPr sz="1400" spc="5" dirty="0">
                <a:latin typeface="Arial MT"/>
                <a:cs typeface="Arial MT"/>
              </a:rPr>
              <a:t>payment</a:t>
            </a:r>
            <a:r>
              <a:rPr sz="1400" spc="-20" dirty="0">
                <a:latin typeface="Arial MT"/>
                <a:cs typeface="Arial MT"/>
              </a:rPr>
              <a:t> </a:t>
            </a:r>
            <a:r>
              <a:rPr sz="1400" spc="-5" dirty="0">
                <a:latin typeface="Arial MT"/>
                <a:cs typeface="Arial MT"/>
              </a:rPr>
              <a:t>gateways,</a:t>
            </a:r>
            <a:r>
              <a:rPr sz="1400" spc="-10" dirty="0">
                <a:latin typeface="Arial MT"/>
                <a:cs typeface="Arial MT"/>
              </a:rPr>
              <a:t> </a:t>
            </a:r>
            <a:r>
              <a:rPr sz="1400" spc="-15" dirty="0">
                <a:latin typeface="Arial MT"/>
                <a:cs typeface="Arial MT"/>
              </a:rPr>
              <a:t>and </a:t>
            </a:r>
            <a:r>
              <a:rPr sz="1400" spc="-375" dirty="0">
                <a:latin typeface="Arial MT"/>
                <a:cs typeface="Arial MT"/>
              </a:rPr>
              <a:t> </a:t>
            </a:r>
            <a:r>
              <a:rPr sz="1400" spc="25" dirty="0">
                <a:latin typeface="Arial MT"/>
                <a:cs typeface="Arial MT"/>
              </a:rPr>
              <a:t>deploymentto</a:t>
            </a:r>
            <a:r>
              <a:rPr sz="1400" spc="-65" dirty="0">
                <a:latin typeface="Arial MT"/>
                <a:cs typeface="Arial MT"/>
              </a:rPr>
              <a:t> </a:t>
            </a:r>
            <a:r>
              <a:rPr sz="1400" spc="15" dirty="0">
                <a:latin typeface="Arial MT"/>
                <a:cs typeface="Arial MT"/>
              </a:rPr>
              <a:t>a</a:t>
            </a:r>
            <a:r>
              <a:rPr sz="1400" spc="-135" dirty="0">
                <a:latin typeface="Arial MT"/>
                <a:cs typeface="Arial MT"/>
              </a:rPr>
              <a:t> </a:t>
            </a:r>
            <a:r>
              <a:rPr sz="1400" spc="15" dirty="0">
                <a:latin typeface="Arial MT"/>
                <a:cs typeface="Arial MT"/>
              </a:rPr>
              <a:t>production</a:t>
            </a:r>
            <a:r>
              <a:rPr sz="1400" spc="-195" dirty="0">
                <a:latin typeface="Arial MT"/>
                <a:cs typeface="Arial MT"/>
              </a:rPr>
              <a:t> </a:t>
            </a:r>
            <a:r>
              <a:rPr sz="1400" dirty="0">
                <a:latin typeface="Arial MT"/>
                <a:cs typeface="Arial MT"/>
              </a:rPr>
              <a:t>environment.</a:t>
            </a:r>
            <a:endParaRPr sz="1400">
              <a:latin typeface="Arial MT"/>
              <a:cs typeface="Arial MT"/>
            </a:endParaRPr>
          </a:p>
          <a:p>
            <a:pPr>
              <a:lnSpc>
                <a:spcPct val="100000"/>
              </a:lnSpc>
              <a:spcBef>
                <a:spcPts val="25"/>
              </a:spcBef>
              <a:buFont typeface="Arial MT"/>
              <a:buChar char="•"/>
            </a:pPr>
            <a:endParaRPr sz="1450">
              <a:latin typeface="Arial MT"/>
              <a:cs typeface="Arial MT"/>
            </a:endParaRPr>
          </a:p>
          <a:p>
            <a:pPr marL="851535" marR="44450" indent="-285750">
              <a:lnSpc>
                <a:spcPct val="100600"/>
              </a:lnSpc>
              <a:buFont typeface="Arial MT"/>
              <a:buChar char="•"/>
              <a:tabLst>
                <a:tab pos="850900" algn="l"/>
                <a:tab pos="851535" algn="l"/>
              </a:tabLst>
            </a:pPr>
            <a:r>
              <a:rPr sz="1400" b="1" spc="15" dirty="0">
                <a:latin typeface="Arial"/>
                <a:cs typeface="Arial"/>
              </a:rPr>
              <a:t>User </a:t>
            </a:r>
            <a:r>
              <a:rPr sz="1400" b="1" spc="40" dirty="0">
                <a:latin typeface="Arial"/>
                <a:cs typeface="Arial"/>
              </a:rPr>
              <a:t>Feedback </a:t>
            </a:r>
            <a:r>
              <a:rPr sz="1400" b="1" spc="30" dirty="0">
                <a:latin typeface="Arial"/>
                <a:cs typeface="Arial"/>
              </a:rPr>
              <a:t>and </a:t>
            </a:r>
            <a:r>
              <a:rPr sz="1400" b="1" spc="20" dirty="0">
                <a:latin typeface="Arial"/>
                <a:cs typeface="Arial"/>
              </a:rPr>
              <a:t>Impact</a:t>
            </a:r>
            <a:r>
              <a:rPr sz="1400" spc="20" dirty="0">
                <a:latin typeface="Arial MT"/>
                <a:cs typeface="Arial MT"/>
              </a:rPr>
              <a:t>: </a:t>
            </a:r>
            <a:r>
              <a:rPr sz="1400" spc="15" dirty="0">
                <a:latin typeface="Arial MT"/>
                <a:cs typeface="Arial MT"/>
              </a:rPr>
              <a:t>Discuss </a:t>
            </a:r>
            <a:r>
              <a:rPr sz="1400" spc="-15" dirty="0">
                <a:latin typeface="Arial MT"/>
                <a:cs typeface="Arial MT"/>
              </a:rPr>
              <a:t>the </a:t>
            </a:r>
            <a:r>
              <a:rPr sz="1400" spc="30" dirty="0">
                <a:latin typeface="Arial MT"/>
                <a:cs typeface="Arial MT"/>
              </a:rPr>
              <a:t>feedback </a:t>
            </a:r>
            <a:r>
              <a:rPr sz="1400" spc="15" dirty="0">
                <a:latin typeface="Arial MT"/>
                <a:cs typeface="Arial MT"/>
              </a:rPr>
              <a:t>received </a:t>
            </a:r>
            <a:r>
              <a:rPr sz="1400" spc="25" dirty="0">
                <a:latin typeface="Arial MT"/>
                <a:cs typeface="Arial MT"/>
              </a:rPr>
              <a:t>from </a:t>
            </a:r>
            <a:r>
              <a:rPr sz="1400" spc="10" dirty="0">
                <a:latin typeface="Arial MT"/>
                <a:cs typeface="Arial MT"/>
              </a:rPr>
              <a:t>users </a:t>
            </a:r>
            <a:r>
              <a:rPr sz="1400" spc="-5" dirty="0">
                <a:latin typeface="Arial MT"/>
                <a:cs typeface="Arial MT"/>
              </a:rPr>
              <a:t>during </a:t>
            </a:r>
            <a:r>
              <a:rPr sz="1400" spc="20" dirty="0">
                <a:latin typeface="Arial MT"/>
                <a:cs typeface="Arial MT"/>
              </a:rPr>
              <a:t>beta </a:t>
            </a:r>
            <a:r>
              <a:rPr sz="1400" spc="-380" dirty="0">
                <a:latin typeface="Arial MT"/>
                <a:cs typeface="Arial MT"/>
              </a:rPr>
              <a:t> </a:t>
            </a:r>
            <a:r>
              <a:rPr sz="1400" spc="5" dirty="0">
                <a:latin typeface="Arial MT"/>
                <a:cs typeface="Arial MT"/>
              </a:rPr>
              <a:t>testing</a:t>
            </a:r>
            <a:r>
              <a:rPr sz="1400" spc="-140" dirty="0">
                <a:latin typeface="Arial MT"/>
                <a:cs typeface="Arial MT"/>
              </a:rPr>
              <a:t> </a:t>
            </a:r>
            <a:r>
              <a:rPr sz="1400" spc="25" dirty="0">
                <a:latin typeface="Arial MT"/>
                <a:cs typeface="Arial MT"/>
              </a:rPr>
              <a:t>or</a:t>
            </a:r>
            <a:r>
              <a:rPr sz="1400" spc="-30" dirty="0">
                <a:latin typeface="Arial MT"/>
                <a:cs typeface="Arial MT"/>
              </a:rPr>
              <a:t> </a:t>
            </a:r>
            <a:r>
              <a:rPr sz="1400" spc="5" dirty="0">
                <a:latin typeface="Arial MT"/>
                <a:cs typeface="Arial MT"/>
              </a:rPr>
              <a:t>post-launch</a:t>
            </a:r>
            <a:r>
              <a:rPr sz="1400" spc="-135" dirty="0">
                <a:latin typeface="Arial MT"/>
                <a:cs typeface="Arial MT"/>
              </a:rPr>
              <a:t> </a:t>
            </a:r>
            <a:r>
              <a:rPr sz="1400" dirty="0">
                <a:latin typeface="Arial MT"/>
                <a:cs typeface="Arial MT"/>
              </a:rPr>
              <a:t>surveys.</a:t>
            </a:r>
            <a:r>
              <a:rPr sz="1400" spc="-175" dirty="0">
                <a:latin typeface="Arial MT"/>
                <a:cs typeface="Arial MT"/>
              </a:rPr>
              <a:t> </a:t>
            </a:r>
            <a:r>
              <a:rPr sz="1400" dirty="0">
                <a:latin typeface="Arial MT"/>
                <a:cs typeface="Arial MT"/>
              </a:rPr>
              <a:t>Summarize</a:t>
            </a:r>
            <a:r>
              <a:rPr sz="1400" spc="-55" dirty="0">
                <a:latin typeface="Arial MT"/>
                <a:cs typeface="Arial MT"/>
              </a:rPr>
              <a:t> </a:t>
            </a:r>
            <a:r>
              <a:rPr sz="1400" spc="-10" dirty="0">
                <a:latin typeface="Arial MT"/>
                <a:cs typeface="Arial MT"/>
              </a:rPr>
              <a:t>the</a:t>
            </a:r>
            <a:r>
              <a:rPr sz="1400" spc="-55" dirty="0">
                <a:latin typeface="Arial MT"/>
                <a:cs typeface="Arial MT"/>
              </a:rPr>
              <a:t> </a:t>
            </a:r>
            <a:r>
              <a:rPr sz="1400" dirty="0">
                <a:latin typeface="Arial MT"/>
                <a:cs typeface="Arial MT"/>
              </a:rPr>
              <a:t>overall</a:t>
            </a:r>
            <a:r>
              <a:rPr sz="1400" spc="-35" dirty="0">
                <a:latin typeface="Arial MT"/>
                <a:cs typeface="Arial MT"/>
              </a:rPr>
              <a:t> </a:t>
            </a:r>
            <a:r>
              <a:rPr sz="1400" spc="15" dirty="0">
                <a:latin typeface="Arial MT"/>
                <a:cs typeface="Arial MT"/>
              </a:rPr>
              <a:t>user</a:t>
            </a:r>
            <a:r>
              <a:rPr sz="1400" spc="-110" dirty="0">
                <a:latin typeface="Arial MT"/>
                <a:cs typeface="Arial MT"/>
              </a:rPr>
              <a:t> </a:t>
            </a:r>
            <a:r>
              <a:rPr sz="1400" spc="10" dirty="0">
                <a:latin typeface="Arial MT"/>
                <a:cs typeface="Arial MT"/>
              </a:rPr>
              <a:t>experience</a:t>
            </a:r>
            <a:r>
              <a:rPr sz="1400" spc="-190" dirty="0">
                <a:latin typeface="Arial MT"/>
                <a:cs typeface="Arial MT"/>
              </a:rPr>
              <a:t> </a:t>
            </a:r>
            <a:r>
              <a:rPr sz="1400" spc="-15" dirty="0">
                <a:latin typeface="Arial MT"/>
                <a:cs typeface="Arial MT"/>
              </a:rPr>
              <a:t>and</a:t>
            </a:r>
            <a:r>
              <a:rPr sz="1400" spc="-55" dirty="0">
                <a:latin typeface="Arial MT"/>
                <a:cs typeface="Arial MT"/>
              </a:rPr>
              <a:t> </a:t>
            </a:r>
            <a:r>
              <a:rPr sz="1400" spc="10" dirty="0">
                <a:latin typeface="Arial MT"/>
                <a:cs typeface="Arial MT"/>
              </a:rPr>
              <a:t>satisfaction </a:t>
            </a:r>
            <a:r>
              <a:rPr sz="1400" spc="-375" dirty="0">
                <a:latin typeface="Arial MT"/>
                <a:cs typeface="Arial MT"/>
              </a:rPr>
              <a:t> </a:t>
            </a:r>
            <a:r>
              <a:rPr sz="1400" spc="-15" dirty="0">
                <a:latin typeface="Arial MT"/>
                <a:cs typeface="Arial MT"/>
              </a:rPr>
              <a:t>with</a:t>
            </a:r>
            <a:r>
              <a:rPr sz="1400" spc="30" dirty="0">
                <a:latin typeface="Arial MT"/>
                <a:cs typeface="Arial MT"/>
              </a:rPr>
              <a:t> </a:t>
            </a:r>
            <a:r>
              <a:rPr sz="1400" spc="-15" dirty="0">
                <a:latin typeface="Arial MT"/>
                <a:cs typeface="Arial MT"/>
              </a:rPr>
              <a:t>the</a:t>
            </a:r>
            <a:r>
              <a:rPr sz="1400" spc="35" dirty="0">
                <a:latin typeface="Arial MT"/>
                <a:cs typeface="Arial MT"/>
              </a:rPr>
              <a:t> </a:t>
            </a:r>
            <a:r>
              <a:rPr sz="1400" spc="10" dirty="0">
                <a:latin typeface="Arial MT"/>
                <a:cs typeface="Arial MT"/>
              </a:rPr>
              <a:t>platform,</a:t>
            </a:r>
            <a:r>
              <a:rPr sz="1400" spc="-170" dirty="0">
                <a:latin typeface="Arial MT"/>
                <a:cs typeface="Arial MT"/>
              </a:rPr>
              <a:t> </a:t>
            </a:r>
            <a:r>
              <a:rPr sz="1400" spc="-5" dirty="0">
                <a:latin typeface="Arial MT"/>
                <a:cs typeface="Arial MT"/>
              </a:rPr>
              <a:t>including</a:t>
            </a:r>
            <a:r>
              <a:rPr sz="1400" spc="-114" dirty="0">
                <a:latin typeface="Arial MT"/>
                <a:cs typeface="Arial MT"/>
              </a:rPr>
              <a:t> </a:t>
            </a:r>
            <a:r>
              <a:rPr sz="1400" spc="-20" dirty="0">
                <a:latin typeface="Arial MT"/>
                <a:cs typeface="Arial MT"/>
              </a:rPr>
              <a:t>any</a:t>
            </a:r>
            <a:r>
              <a:rPr sz="1400" spc="114" dirty="0">
                <a:latin typeface="Arial MT"/>
                <a:cs typeface="Arial MT"/>
              </a:rPr>
              <a:t> </a:t>
            </a:r>
            <a:r>
              <a:rPr sz="1400" spc="-5" dirty="0">
                <a:latin typeface="Arial MT"/>
                <a:cs typeface="Arial MT"/>
              </a:rPr>
              <a:t>areas</a:t>
            </a:r>
            <a:r>
              <a:rPr sz="1400" spc="-40" dirty="0">
                <a:latin typeface="Arial MT"/>
                <a:cs typeface="Arial MT"/>
              </a:rPr>
              <a:t> </a:t>
            </a:r>
            <a:r>
              <a:rPr sz="1400" spc="35" dirty="0">
                <a:latin typeface="Arial MT"/>
                <a:cs typeface="Arial MT"/>
              </a:rPr>
              <a:t>for</a:t>
            </a:r>
            <a:r>
              <a:rPr sz="1400" spc="-175" dirty="0">
                <a:latin typeface="Arial MT"/>
                <a:cs typeface="Arial MT"/>
              </a:rPr>
              <a:t> </a:t>
            </a:r>
            <a:r>
              <a:rPr sz="1400" spc="25" dirty="0">
                <a:latin typeface="Arial MT"/>
                <a:cs typeface="Arial MT"/>
              </a:rPr>
              <a:t>improvementidentifiedby</a:t>
            </a:r>
            <a:r>
              <a:rPr sz="1400" spc="-114" dirty="0">
                <a:latin typeface="Arial MT"/>
                <a:cs typeface="Arial MT"/>
              </a:rPr>
              <a:t> </a:t>
            </a:r>
            <a:r>
              <a:rPr sz="1400" spc="10" dirty="0">
                <a:latin typeface="Arial MT"/>
                <a:cs typeface="Arial MT"/>
              </a:rPr>
              <a:t>users.</a:t>
            </a:r>
            <a:r>
              <a:rPr sz="1400" spc="-170" dirty="0">
                <a:latin typeface="Arial MT"/>
                <a:cs typeface="Arial MT"/>
              </a:rPr>
              <a:t> </a:t>
            </a:r>
            <a:r>
              <a:rPr sz="1400" spc="-5" dirty="0">
                <a:latin typeface="Arial MT"/>
                <a:cs typeface="Arial MT"/>
              </a:rPr>
              <a:t>Additionally, </a:t>
            </a:r>
            <a:r>
              <a:rPr sz="1400" dirty="0">
                <a:latin typeface="Arial MT"/>
                <a:cs typeface="Arial MT"/>
              </a:rPr>
              <a:t> </a:t>
            </a:r>
            <a:r>
              <a:rPr sz="1400" spc="-20" dirty="0">
                <a:latin typeface="Arial MT"/>
                <a:cs typeface="Arial MT"/>
              </a:rPr>
              <a:t>analyze </a:t>
            </a:r>
            <a:r>
              <a:rPr sz="1400" spc="-15" dirty="0">
                <a:latin typeface="Arial MT"/>
                <a:cs typeface="Arial MT"/>
              </a:rPr>
              <a:t>the </a:t>
            </a:r>
            <a:r>
              <a:rPr sz="1400" spc="15" dirty="0">
                <a:latin typeface="Arial MT"/>
                <a:cs typeface="Arial MT"/>
              </a:rPr>
              <a:t>impact </a:t>
            </a:r>
            <a:r>
              <a:rPr sz="1400" spc="25" dirty="0">
                <a:latin typeface="Arial MT"/>
                <a:cs typeface="Arial MT"/>
              </a:rPr>
              <a:t>of </a:t>
            </a:r>
            <a:r>
              <a:rPr sz="1400" spc="-15" dirty="0">
                <a:latin typeface="Arial MT"/>
                <a:cs typeface="Arial MT"/>
              </a:rPr>
              <a:t>the </a:t>
            </a:r>
            <a:r>
              <a:rPr sz="1400" spc="20" dirty="0">
                <a:latin typeface="Arial MT"/>
                <a:cs typeface="Arial MT"/>
              </a:rPr>
              <a:t>project </a:t>
            </a:r>
            <a:r>
              <a:rPr sz="1400" spc="30" dirty="0">
                <a:latin typeface="Arial MT"/>
                <a:cs typeface="Arial MT"/>
              </a:rPr>
              <a:t>on </a:t>
            </a:r>
            <a:r>
              <a:rPr sz="1400" spc="-10" dirty="0">
                <a:latin typeface="Arial MT"/>
                <a:cs typeface="Arial MT"/>
              </a:rPr>
              <a:t>facilitating </a:t>
            </a:r>
            <a:r>
              <a:rPr sz="1400" spc="5" dirty="0">
                <a:latin typeface="Arial MT"/>
                <a:cs typeface="Arial MT"/>
              </a:rPr>
              <a:t>convenient </a:t>
            </a:r>
            <a:r>
              <a:rPr sz="1400" spc="-15" dirty="0">
                <a:latin typeface="Arial MT"/>
                <a:cs typeface="Arial MT"/>
              </a:rPr>
              <a:t>and </a:t>
            </a:r>
            <a:r>
              <a:rPr sz="1400" spc="20" dirty="0">
                <a:latin typeface="Arial MT"/>
                <a:cs typeface="Arial MT"/>
              </a:rPr>
              <a:t>efficient </a:t>
            </a:r>
            <a:r>
              <a:rPr sz="1400" spc="5" dirty="0">
                <a:latin typeface="Arial MT"/>
                <a:cs typeface="Arial MT"/>
              </a:rPr>
              <a:t>bus </a:t>
            </a:r>
            <a:r>
              <a:rPr sz="1400" spc="-10" dirty="0">
                <a:latin typeface="Arial MT"/>
                <a:cs typeface="Arial MT"/>
              </a:rPr>
              <a:t>travel </a:t>
            </a:r>
            <a:r>
              <a:rPr sz="1400" spc="-5" dirty="0">
                <a:latin typeface="Arial MT"/>
                <a:cs typeface="Arial MT"/>
              </a:rPr>
              <a:t> </a:t>
            </a:r>
            <a:r>
              <a:rPr sz="1400" spc="35" dirty="0">
                <a:latin typeface="Arial MT"/>
                <a:cs typeface="Arial MT"/>
              </a:rPr>
              <a:t>bookingfor</a:t>
            </a:r>
            <a:r>
              <a:rPr sz="1400" spc="-120" dirty="0">
                <a:latin typeface="Arial MT"/>
                <a:cs typeface="Arial MT"/>
              </a:rPr>
              <a:t> </a:t>
            </a:r>
            <a:r>
              <a:rPr sz="1400" spc="15" dirty="0">
                <a:latin typeface="Arial MT"/>
                <a:cs typeface="Arial MT"/>
              </a:rPr>
              <a:t>users.</a:t>
            </a:r>
            <a:endParaRPr sz="1400">
              <a:latin typeface="Arial MT"/>
              <a:cs typeface="Arial MT"/>
            </a:endParaRPr>
          </a:p>
          <a:p>
            <a:pPr>
              <a:lnSpc>
                <a:spcPct val="100000"/>
              </a:lnSpc>
              <a:buFont typeface="Arial MT"/>
              <a:buChar char="•"/>
            </a:pPr>
            <a:endParaRPr sz="1600">
              <a:latin typeface="Arial MT"/>
              <a:cs typeface="Arial MT"/>
            </a:endParaRPr>
          </a:p>
          <a:p>
            <a:pPr marL="851535" marR="128270" indent="-285750">
              <a:lnSpc>
                <a:spcPct val="100600"/>
              </a:lnSpc>
              <a:buFont typeface="Arial MT"/>
              <a:buChar char="•"/>
              <a:tabLst>
                <a:tab pos="850900" algn="l"/>
                <a:tab pos="851535" algn="l"/>
              </a:tabLst>
            </a:pPr>
            <a:r>
              <a:rPr sz="1400" b="1" spc="35" dirty="0">
                <a:latin typeface="Arial"/>
                <a:cs typeface="Arial"/>
              </a:rPr>
              <a:t>Lessons </a:t>
            </a:r>
            <a:r>
              <a:rPr sz="1400" b="1" spc="40" dirty="0">
                <a:latin typeface="Arial"/>
                <a:cs typeface="Arial"/>
              </a:rPr>
              <a:t>Learned </a:t>
            </a:r>
            <a:r>
              <a:rPr sz="1400" b="1" spc="30" dirty="0">
                <a:latin typeface="Arial"/>
                <a:cs typeface="Arial"/>
              </a:rPr>
              <a:t>and </a:t>
            </a:r>
            <a:r>
              <a:rPr sz="1400" b="1" spc="25" dirty="0">
                <a:latin typeface="Arial"/>
                <a:cs typeface="Arial"/>
              </a:rPr>
              <a:t>Future </a:t>
            </a:r>
            <a:r>
              <a:rPr sz="1400" b="1" spc="20" dirty="0">
                <a:latin typeface="Arial"/>
                <a:cs typeface="Arial"/>
              </a:rPr>
              <a:t>Directions</a:t>
            </a:r>
            <a:r>
              <a:rPr sz="1400" spc="20" dirty="0">
                <a:latin typeface="Arial MT"/>
                <a:cs typeface="Arial MT"/>
              </a:rPr>
              <a:t>: </a:t>
            </a:r>
            <a:r>
              <a:rPr sz="1400" spc="-10" dirty="0">
                <a:latin typeface="Arial MT"/>
                <a:cs typeface="Arial MT"/>
              </a:rPr>
              <a:t>Share </a:t>
            </a:r>
            <a:r>
              <a:rPr sz="1400" spc="-5" dirty="0">
                <a:latin typeface="Arial MT"/>
                <a:cs typeface="Arial MT"/>
              </a:rPr>
              <a:t>insights </a:t>
            </a:r>
            <a:r>
              <a:rPr sz="1400" spc="5" dirty="0">
                <a:latin typeface="Arial MT"/>
                <a:cs typeface="Arial MT"/>
              </a:rPr>
              <a:t>gained </a:t>
            </a:r>
            <a:r>
              <a:rPr sz="1400" spc="25" dirty="0">
                <a:latin typeface="Arial MT"/>
                <a:cs typeface="Arial MT"/>
              </a:rPr>
              <a:t>from </a:t>
            </a:r>
            <a:r>
              <a:rPr sz="1400" spc="-15" dirty="0">
                <a:latin typeface="Arial MT"/>
                <a:cs typeface="Arial MT"/>
              </a:rPr>
              <a:t>the </a:t>
            </a:r>
            <a:r>
              <a:rPr sz="1400" spc="15" dirty="0">
                <a:latin typeface="Arial MT"/>
                <a:cs typeface="Arial MT"/>
              </a:rPr>
              <a:t>project, </a:t>
            </a:r>
            <a:r>
              <a:rPr sz="1400" spc="-375" dirty="0">
                <a:latin typeface="Arial MT"/>
                <a:cs typeface="Arial MT"/>
              </a:rPr>
              <a:t> </a:t>
            </a:r>
            <a:r>
              <a:rPr sz="1400" spc="-5" dirty="0">
                <a:latin typeface="Arial MT"/>
                <a:cs typeface="Arial MT"/>
              </a:rPr>
              <a:t>including</a:t>
            </a:r>
            <a:r>
              <a:rPr sz="1400" spc="-65" dirty="0">
                <a:latin typeface="Arial MT"/>
                <a:cs typeface="Arial MT"/>
              </a:rPr>
              <a:t> </a:t>
            </a:r>
            <a:r>
              <a:rPr sz="1400" spc="5" dirty="0">
                <a:latin typeface="Arial MT"/>
                <a:cs typeface="Arial MT"/>
              </a:rPr>
              <a:t>challenges</a:t>
            </a:r>
            <a:r>
              <a:rPr sz="1400" spc="-105" dirty="0">
                <a:latin typeface="Arial MT"/>
                <a:cs typeface="Arial MT"/>
              </a:rPr>
              <a:t> </a:t>
            </a:r>
            <a:r>
              <a:rPr sz="1400" spc="25" dirty="0">
                <a:latin typeface="Arial MT"/>
                <a:cs typeface="Arial MT"/>
              </a:rPr>
              <a:t>faced,</a:t>
            </a:r>
            <a:r>
              <a:rPr sz="1400" spc="-245" dirty="0">
                <a:latin typeface="Arial MT"/>
                <a:cs typeface="Arial MT"/>
              </a:rPr>
              <a:t> </a:t>
            </a:r>
            <a:r>
              <a:rPr sz="1400" spc="20" dirty="0">
                <a:latin typeface="Arial MT"/>
                <a:cs typeface="Arial MT"/>
              </a:rPr>
              <a:t>lessons</a:t>
            </a:r>
            <a:r>
              <a:rPr sz="1400" spc="-114" dirty="0">
                <a:latin typeface="Arial MT"/>
                <a:cs typeface="Arial MT"/>
              </a:rPr>
              <a:t> </a:t>
            </a:r>
            <a:r>
              <a:rPr sz="1400" spc="5" dirty="0">
                <a:latin typeface="Arial MT"/>
                <a:cs typeface="Arial MT"/>
              </a:rPr>
              <a:t>learned,</a:t>
            </a:r>
            <a:r>
              <a:rPr sz="1400" spc="-250" dirty="0">
                <a:latin typeface="Arial MT"/>
                <a:cs typeface="Arial MT"/>
              </a:rPr>
              <a:t> </a:t>
            </a:r>
            <a:r>
              <a:rPr sz="1400" spc="-15" dirty="0">
                <a:latin typeface="Arial MT"/>
                <a:cs typeface="Arial MT"/>
              </a:rPr>
              <a:t>and</a:t>
            </a:r>
            <a:r>
              <a:rPr sz="1400" spc="25" dirty="0">
                <a:latin typeface="Arial MT"/>
                <a:cs typeface="Arial MT"/>
              </a:rPr>
              <a:t> </a:t>
            </a:r>
            <a:r>
              <a:rPr sz="1400" spc="35" dirty="0">
                <a:latin typeface="Arial MT"/>
                <a:cs typeface="Arial MT"/>
              </a:rPr>
              <a:t>best</a:t>
            </a:r>
            <a:r>
              <a:rPr sz="1400" spc="-95" dirty="0">
                <a:latin typeface="Arial MT"/>
                <a:cs typeface="Arial MT"/>
              </a:rPr>
              <a:t> </a:t>
            </a:r>
            <a:r>
              <a:rPr sz="1400" spc="10" dirty="0">
                <a:latin typeface="Arial MT"/>
                <a:cs typeface="Arial MT"/>
              </a:rPr>
              <a:t>practices</a:t>
            </a:r>
            <a:r>
              <a:rPr sz="1400" spc="-200" dirty="0">
                <a:latin typeface="Arial MT"/>
                <a:cs typeface="Arial MT"/>
              </a:rPr>
              <a:t> </a:t>
            </a:r>
            <a:r>
              <a:rPr sz="1400" spc="10" dirty="0">
                <a:latin typeface="Arial MT"/>
                <a:cs typeface="Arial MT"/>
              </a:rPr>
              <a:t>identified.</a:t>
            </a:r>
            <a:r>
              <a:rPr sz="1400" spc="-245" dirty="0">
                <a:latin typeface="Arial MT"/>
                <a:cs typeface="Arial MT"/>
              </a:rPr>
              <a:t> </a:t>
            </a:r>
            <a:r>
              <a:rPr sz="1400" spc="45" dirty="0">
                <a:latin typeface="Arial MT"/>
                <a:cs typeface="Arial MT"/>
              </a:rPr>
              <a:t>Reflecton </a:t>
            </a:r>
            <a:r>
              <a:rPr sz="1400" spc="50" dirty="0">
                <a:latin typeface="Arial MT"/>
                <a:cs typeface="Arial MT"/>
              </a:rPr>
              <a:t> </a:t>
            </a:r>
            <a:r>
              <a:rPr sz="1400" spc="-5" dirty="0">
                <a:latin typeface="Arial MT"/>
                <a:cs typeface="Arial MT"/>
              </a:rPr>
              <a:t>areas </a:t>
            </a:r>
            <a:r>
              <a:rPr sz="1400" spc="-10" dirty="0">
                <a:latin typeface="Arial MT"/>
                <a:cs typeface="Arial MT"/>
              </a:rPr>
              <a:t>where </a:t>
            </a:r>
            <a:r>
              <a:rPr sz="1400" spc="10" dirty="0">
                <a:latin typeface="Arial MT"/>
                <a:cs typeface="Arial MT"/>
              </a:rPr>
              <a:t>improvements could </a:t>
            </a:r>
            <a:r>
              <a:rPr sz="1400" spc="30" dirty="0">
                <a:latin typeface="Arial MT"/>
                <a:cs typeface="Arial MT"/>
              </a:rPr>
              <a:t>be </a:t>
            </a:r>
            <a:r>
              <a:rPr sz="1400" spc="15" dirty="0">
                <a:latin typeface="Arial MT"/>
                <a:cs typeface="Arial MT"/>
              </a:rPr>
              <a:t>made </a:t>
            </a:r>
            <a:r>
              <a:rPr sz="1400" dirty="0">
                <a:latin typeface="Arial MT"/>
                <a:cs typeface="Arial MT"/>
              </a:rPr>
              <a:t>in </a:t>
            </a:r>
            <a:r>
              <a:rPr sz="1400" spc="-5" dirty="0">
                <a:latin typeface="Arial MT"/>
                <a:cs typeface="Arial MT"/>
              </a:rPr>
              <a:t>future </a:t>
            </a:r>
            <a:r>
              <a:rPr sz="1400" spc="15" dirty="0">
                <a:latin typeface="Arial MT"/>
                <a:cs typeface="Arial MT"/>
              </a:rPr>
              <a:t>projects </a:t>
            </a:r>
            <a:r>
              <a:rPr sz="1400" spc="25" dirty="0">
                <a:latin typeface="Arial MT"/>
                <a:cs typeface="Arial MT"/>
              </a:rPr>
              <a:t>or </a:t>
            </a:r>
            <a:r>
              <a:rPr sz="1400" spc="-5" dirty="0">
                <a:latin typeface="Arial MT"/>
                <a:cs typeface="Arial MT"/>
              </a:rPr>
              <a:t>iterations. </a:t>
            </a:r>
            <a:r>
              <a:rPr sz="1400" spc="20" dirty="0">
                <a:latin typeface="Arial MT"/>
                <a:cs typeface="Arial MT"/>
              </a:rPr>
              <a:t>Discuss </a:t>
            </a:r>
            <a:r>
              <a:rPr sz="1400" spc="25" dirty="0">
                <a:latin typeface="Arial MT"/>
                <a:cs typeface="Arial MT"/>
              </a:rPr>
              <a:t> </a:t>
            </a:r>
            <a:r>
              <a:rPr sz="1400" spc="5" dirty="0">
                <a:latin typeface="Arial MT"/>
                <a:cs typeface="Arial MT"/>
              </a:rPr>
              <a:t>potential</a:t>
            </a:r>
            <a:r>
              <a:rPr sz="1400" spc="-190" dirty="0">
                <a:latin typeface="Arial MT"/>
                <a:cs typeface="Arial MT"/>
              </a:rPr>
              <a:t> </a:t>
            </a:r>
            <a:r>
              <a:rPr sz="1400" spc="-5" dirty="0">
                <a:latin typeface="Arial MT"/>
                <a:cs typeface="Arial MT"/>
              </a:rPr>
              <a:t>future</a:t>
            </a:r>
            <a:r>
              <a:rPr sz="1400" spc="20" dirty="0">
                <a:latin typeface="Arial MT"/>
                <a:cs typeface="Arial MT"/>
              </a:rPr>
              <a:t> </a:t>
            </a:r>
            <a:r>
              <a:rPr sz="1400" spc="30" dirty="0">
                <a:latin typeface="Arial MT"/>
                <a:cs typeface="Arial MT"/>
              </a:rPr>
              <a:t>directionsfor</a:t>
            </a:r>
            <a:r>
              <a:rPr sz="1400" spc="-105" dirty="0">
                <a:latin typeface="Arial MT"/>
                <a:cs typeface="Arial MT"/>
              </a:rPr>
              <a:t> </a:t>
            </a:r>
            <a:r>
              <a:rPr sz="1400" spc="-15" dirty="0">
                <a:latin typeface="Arial MT"/>
                <a:cs typeface="Arial MT"/>
              </a:rPr>
              <a:t>the</a:t>
            </a:r>
            <a:r>
              <a:rPr sz="1400" spc="-60" dirty="0">
                <a:latin typeface="Arial MT"/>
                <a:cs typeface="Arial MT"/>
              </a:rPr>
              <a:t> </a:t>
            </a:r>
            <a:r>
              <a:rPr sz="1400" spc="10" dirty="0">
                <a:latin typeface="Arial MT"/>
                <a:cs typeface="Arial MT"/>
              </a:rPr>
              <a:t>platform,</a:t>
            </a:r>
            <a:r>
              <a:rPr sz="1400" spc="-170" dirty="0">
                <a:latin typeface="Arial MT"/>
                <a:cs typeface="Arial MT"/>
              </a:rPr>
              <a:t> </a:t>
            </a:r>
            <a:r>
              <a:rPr sz="1400" spc="15" dirty="0">
                <a:latin typeface="Arial MT"/>
                <a:cs typeface="Arial MT"/>
              </a:rPr>
              <a:t>such</a:t>
            </a:r>
            <a:r>
              <a:rPr sz="1400" spc="-50" dirty="0">
                <a:latin typeface="Arial MT"/>
                <a:cs typeface="Arial MT"/>
              </a:rPr>
              <a:t> </a:t>
            </a:r>
            <a:r>
              <a:rPr sz="1400" spc="-10" dirty="0">
                <a:latin typeface="Arial MT"/>
                <a:cs typeface="Arial MT"/>
              </a:rPr>
              <a:t>as</a:t>
            </a:r>
            <a:r>
              <a:rPr sz="1400" spc="-50" dirty="0">
                <a:latin typeface="Arial MT"/>
                <a:cs typeface="Arial MT"/>
              </a:rPr>
              <a:t> </a:t>
            </a:r>
            <a:r>
              <a:rPr sz="1400" dirty="0">
                <a:latin typeface="Arial MT"/>
                <a:cs typeface="Arial MT"/>
              </a:rPr>
              <a:t>additional</a:t>
            </a:r>
            <a:r>
              <a:rPr sz="1400" spc="-110" dirty="0">
                <a:latin typeface="Arial MT"/>
                <a:cs typeface="Arial MT"/>
              </a:rPr>
              <a:t> </a:t>
            </a:r>
            <a:r>
              <a:rPr sz="1400" spc="10" dirty="0">
                <a:latin typeface="Arial MT"/>
                <a:cs typeface="Arial MT"/>
              </a:rPr>
              <a:t>features,</a:t>
            </a:r>
            <a:r>
              <a:rPr sz="1400" spc="-175" dirty="0">
                <a:latin typeface="Arial MT"/>
                <a:cs typeface="Arial MT"/>
              </a:rPr>
              <a:t> </a:t>
            </a:r>
            <a:r>
              <a:rPr sz="1400" spc="5" dirty="0">
                <a:latin typeface="Arial MT"/>
                <a:cs typeface="Arial MT"/>
              </a:rPr>
              <a:t>expansions</a:t>
            </a:r>
            <a:r>
              <a:rPr sz="1400" spc="-204" dirty="0">
                <a:latin typeface="Arial MT"/>
                <a:cs typeface="Arial MT"/>
              </a:rPr>
              <a:t> </a:t>
            </a:r>
            <a:r>
              <a:rPr sz="1400" spc="-15" dirty="0">
                <a:latin typeface="Arial MT"/>
                <a:cs typeface="Arial MT"/>
              </a:rPr>
              <a:t>into </a:t>
            </a:r>
            <a:r>
              <a:rPr sz="1400" spc="-375" dirty="0">
                <a:latin typeface="Arial MT"/>
                <a:cs typeface="Arial MT"/>
              </a:rPr>
              <a:t> </a:t>
            </a:r>
            <a:r>
              <a:rPr sz="1400" spc="35" dirty="0">
                <a:latin typeface="Arial MT"/>
                <a:cs typeface="Arial MT"/>
              </a:rPr>
              <a:t>new</a:t>
            </a:r>
            <a:r>
              <a:rPr sz="1400" spc="-145" dirty="0">
                <a:latin typeface="Arial MT"/>
                <a:cs typeface="Arial MT"/>
              </a:rPr>
              <a:t> </a:t>
            </a:r>
            <a:r>
              <a:rPr sz="1400" spc="20" dirty="0">
                <a:latin typeface="Arial MT"/>
                <a:cs typeface="Arial MT"/>
              </a:rPr>
              <a:t>markets,</a:t>
            </a:r>
            <a:r>
              <a:rPr sz="1400" spc="-190" dirty="0">
                <a:latin typeface="Arial MT"/>
                <a:cs typeface="Arial MT"/>
              </a:rPr>
              <a:t> </a:t>
            </a:r>
            <a:r>
              <a:rPr sz="1400" spc="30" dirty="0">
                <a:latin typeface="Arial MT"/>
                <a:cs typeface="Arial MT"/>
              </a:rPr>
              <a:t>orintegration</a:t>
            </a:r>
            <a:r>
              <a:rPr sz="1400" spc="-204" dirty="0">
                <a:latin typeface="Arial MT"/>
                <a:cs typeface="Arial MT"/>
              </a:rPr>
              <a:t> </a:t>
            </a:r>
            <a:r>
              <a:rPr sz="1400" spc="-35" dirty="0">
                <a:latin typeface="Arial MT"/>
                <a:cs typeface="Arial MT"/>
              </a:rPr>
              <a:t>with</a:t>
            </a:r>
            <a:r>
              <a:rPr sz="1400" spc="95" dirty="0">
                <a:latin typeface="Arial MT"/>
                <a:cs typeface="Arial MT"/>
              </a:rPr>
              <a:t> </a:t>
            </a:r>
            <a:r>
              <a:rPr sz="1400" spc="30" dirty="0">
                <a:latin typeface="Arial MT"/>
                <a:cs typeface="Arial MT"/>
              </a:rPr>
              <a:t>othertravel</a:t>
            </a:r>
            <a:r>
              <a:rPr sz="1400" spc="-105" dirty="0">
                <a:latin typeface="Arial MT"/>
                <a:cs typeface="Arial MT"/>
              </a:rPr>
              <a:t> </a:t>
            </a:r>
            <a:r>
              <a:rPr sz="1400" spc="35" dirty="0">
                <a:latin typeface="Arial MT"/>
                <a:cs typeface="Arial MT"/>
              </a:rPr>
              <a:t>services.</a:t>
            </a:r>
            <a:endParaRPr sz="1400">
              <a:latin typeface="Arial MT"/>
              <a:cs typeface="Arial MT"/>
            </a:endParaRPr>
          </a:p>
          <a:p>
            <a:pPr>
              <a:lnSpc>
                <a:spcPct val="100000"/>
              </a:lnSpc>
              <a:spcBef>
                <a:spcPts val="20"/>
              </a:spcBef>
            </a:pPr>
            <a:endParaRPr sz="2050">
              <a:latin typeface="Arial MT"/>
              <a:cs typeface="Arial MT"/>
            </a:endParaRPr>
          </a:p>
          <a:p>
            <a:pPr marL="22225">
              <a:lnSpc>
                <a:spcPct val="100000"/>
              </a:lnSpc>
            </a:pPr>
            <a:r>
              <a:rPr sz="950" spc="10" dirty="0">
                <a:latin typeface="Arial MT"/>
                <a:cs typeface="Arial MT"/>
              </a:rPr>
              <a:t>Source</a:t>
            </a:r>
            <a:r>
              <a:rPr sz="950" spc="-25" dirty="0">
                <a:latin typeface="Arial MT"/>
                <a:cs typeface="Arial MT"/>
              </a:rPr>
              <a:t> </a:t>
            </a:r>
            <a:r>
              <a:rPr sz="950" spc="5" dirty="0">
                <a:latin typeface="Arial MT"/>
                <a:cs typeface="Arial MT"/>
              </a:rPr>
              <a:t>:</a:t>
            </a:r>
            <a:endParaRPr sz="95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92" y="120586"/>
            <a:ext cx="3353435" cy="300355"/>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FFFFFF"/>
                </a:solidFill>
                <a:latin typeface="Arial MT"/>
                <a:cs typeface="Arial MT"/>
              </a:rPr>
              <a:t>Next</a:t>
            </a:r>
            <a:r>
              <a:rPr sz="1800" spc="195" dirty="0">
                <a:solidFill>
                  <a:srgbClr val="FFFFFF"/>
                </a:solidFill>
                <a:latin typeface="Arial MT"/>
                <a:cs typeface="Arial MT"/>
              </a:rPr>
              <a:t> </a:t>
            </a:r>
            <a:r>
              <a:rPr sz="1800" spc="-5" dirty="0">
                <a:solidFill>
                  <a:srgbClr val="FFFFFF"/>
                </a:solidFill>
                <a:latin typeface="Arial MT"/>
                <a:cs typeface="Arial MT"/>
              </a:rPr>
              <a:t>Gen</a:t>
            </a:r>
            <a:r>
              <a:rPr sz="1800" spc="5" dirty="0">
                <a:solidFill>
                  <a:srgbClr val="FFFFFF"/>
                </a:solidFill>
                <a:latin typeface="Arial MT"/>
                <a:cs typeface="Arial MT"/>
              </a:rPr>
              <a:t> </a:t>
            </a:r>
            <a:r>
              <a:rPr sz="1800" spc="15" dirty="0">
                <a:solidFill>
                  <a:srgbClr val="FFFFFF"/>
                </a:solidFill>
                <a:latin typeface="Arial MT"/>
                <a:cs typeface="Arial MT"/>
              </a:rPr>
              <a:t>Employability</a:t>
            </a:r>
            <a:r>
              <a:rPr sz="1800" spc="-275" dirty="0">
                <a:solidFill>
                  <a:srgbClr val="FFFFFF"/>
                </a:solidFill>
                <a:latin typeface="Arial MT"/>
                <a:cs typeface="Arial MT"/>
              </a:rPr>
              <a:t> </a:t>
            </a:r>
            <a:r>
              <a:rPr sz="1800" spc="5" dirty="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xfrm>
            <a:off x="3505453" y="2324988"/>
            <a:ext cx="2040255" cy="483870"/>
          </a:xfrm>
          <a:prstGeom prst="rect">
            <a:avLst/>
          </a:prstGeom>
        </p:spPr>
        <p:txBody>
          <a:bodyPr vert="horz" wrap="square" lIns="0" tIns="13335" rIns="0" bIns="0" rtlCol="0">
            <a:spAutoFit/>
          </a:bodyPr>
          <a:lstStyle/>
          <a:p>
            <a:pPr marL="12700">
              <a:lnSpc>
                <a:spcPct val="100000"/>
              </a:lnSpc>
              <a:spcBef>
                <a:spcPts val="105"/>
              </a:spcBef>
              <a:tabLst>
                <a:tab pos="1233170" algn="l"/>
              </a:tabLst>
            </a:pPr>
            <a:r>
              <a:rPr sz="3000" spc="-114" dirty="0">
                <a:solidFill>
                  <a:srgbClr val="203366"/>
                </a:solidFill>
              </a:rPr>
              <a:t>T</a:t>
            </a:r>
            <a:r>
              <a:rPr sz="3000" spc="-190" dirty="0">
                <a:solidFill>
                  <a:srgbClr val="203366"/>
                </a:solidFill>
              </a:rPr>
              <a:t>h</a:t>
            </a:r>
            <a:r>
              <a:rPr sz="3000" spc="-100" dirty="0">
                <a:solidFill>
                  <a:srgbClr val="203366"/>
                </a:solidFill>
              </a:rPr>
              <a:t>a</a:t>
            </a:r>
            <a:r>
              <a:rPr sz="3000" spc="-190" dirty="0">
                <a:solidFill>
                  <a:srgbClr val="203366"/>
                </a:solidFill>
              </a:rPr>
              <a:t>n</a:t>
            </a:r>
            <a:r>
              <a:rPr sz="3000" dirty="0">
                <a:solidFill>
                  <a:srgbClr val="203366"/>
                </a:solidFill>
              </a:rPr>
              <a:t>k	</a:t>
            </a:r>
            <a:r>
              <a:rPr sz="3000" spc="-130" dirty="0">
                <a:solidFill>
                  <a:srgbClr val="203366"/>
                </a:solidFill>
              </a:rPr>
              <a:t>Y</a:t>
            </a:r>
            <a:r>
              <a:rPr sz="3000" spc="-114" dirty="0">
                <a:solidFill>
                  <a:srgbClr val="203366"/>
                </a:solidFill>
              </a:rPr>
              <a:t>o</a:t>
            </a:r>
            <a:r>
              <a:rPr sz="3000" spc="-190" dirty="0">
                <a:solidFill>
                  <a:srgbClr val="203366"/>
                </a:solidFill>
              </a:rPr>
              <a:t>u</a:t>
            </a:r>
            <a:r>
              <a:rPr sz="3000" dirty="0">
                <a:solidFill>
                  <a:srgbClr val="203366"/>
                </a:solidFill>
              </a:rPr>
              <a:t>!</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4467" y="157350"/>
            <a:ext cx="3328035" cy="256540"/>
          </a:xfrm>
          <a:prstGeom prst="rect">
            <a:avLst/>
          </a:prstGeom>
        </p:spPr>
        <p:txBody>
          <a:bodyPr vert="horz" wrap="square" lIns="0" tIns="0" rIns="0" bIns="0" rtlCol="0">
            <a:spAutoFit/>
          </a:bodyPr>
          <a:lstStyle/>
          <a:p>
            <a:pPr>
              <a:lnSpc>
                <a:spcPts val="1995"/>
              </a:lnSpc>
            </a:pPr>
            <a:r>
              <a:rPr sz="1800" spc="-55" dirty="0">
                <a:solidFill>
                  <a:srgbClr val="FFFFFF"/>
                </a:solidFill>
                <a:latin typeface="Arial MT"/>
                <a:cs typeface="Arial MT"/>
              </a:rPr>
              <a:t>Next</a:t>
            </a:r>
            <a:r>
              <a:rPr sz="1800" spc="200" dirty="0">
                <a:solidFill>
                  <a:srgbClr val="FFFFFF"/>
                </a:solidFill>
                <a:latin typeface="Arial MT"/>
                <a:cs typeface="Arial MT"/>
              </a:rPr>
              <a:t> </a:t>
            </a:r>
            <a:r>
              <a:rPr sz="1800" spc="-5" dirty="0">
                <a:solidFill>
                  <a:srgbClr val="FFFFFF"/>
                </a:solidFill>
                <a:latin typeface="Arial MT"/>
                <a:cs typeface="Arial MT"/>
              </a:rPr>
              <a:t>Gen</a:t>
            </a:r>
            <a:r>
              <a:rPr sz="1800" dirty="0">
                <a:solidFill>
                  <a:srgbClr val="FFFFFF"/>
                </a:solidFill>
                <a:latin typeface="Arial MT"/>
                <a:cs typeface="Arial MT"/>
              </a:rPr>
              <a:t> </a:t>
            </a:r>
            <a:r>
              <a:rPr sz="1800" spc="15" dirty="0">
                <a:solidFill>
                  <a:srgbClr val="FFFFFF"/>
                </a:solidFill>
                <a:latin typeface="Arial MT"/>
                <a:cs typeface="Arial MT"/>
              </a:rPr>
              <a:t>Employability</a:t>
            </a:r>
            <a:r>
              <a:rPr sz="1800" spc="-270" dirty="0">
                <a:solidFill>
                  <a:srgbClr val="FFFFFF"/>
                </a:solidFill>
                <a:latin typeface="Arial MT"/>
                <a:cs typeface="Arial MT"/>
              </a:rPr>
              <a:t> </a:t>
            </a:r>
            <a:r>
              <a:rPr sz="1800" spc="5" dirty="0">
                <a:solidFill>
                  <a:srgbClr val="FFFFFF"/>
                </a:solidFill>
                <a:latin typeface="Arial MT"/>
                <a:cs typeface="Arial MT"/>
              </a:rPr>
              <a:t>Program</a:t>
            </a:r>
            <a:endParaRPr sz="1800">
              <a:latin typeface="Arial MT"/>
              <a:cs typeface="Arial MT"/>
            </a:endParaRPr>
          </a:p>
        </p:txBody>
      </p:sp>
      <p:pic>
        <p:nvPicPr>
          <p:cNvPr id="3" name="object 3"/>
          <p:cNvPicPr/>
          <p:nvPr/>
        </p:nvPicPr>
        <p:blipFill>
          <a:blip r:embed="rId2" cstate="print"/>
          <a:stretch>
            <a:fillRect/>
          </a:stretch>
        </p:blipFill>
        <p:spPr>
          <a:xfrm>
            <a:off x="0" y="0"/>
            <a:ext cx="9143999" cy="5143499"/>
          </a:xfrm>
          <a:prstGeom prst="rect">
            <a:avLst/>
          </a:prstGeom>
        </p:spPr>
      </p:pic>
      <p:sp>
        <p:nvSpPr>
          <p:cNvPr id="4" name="object 4"/>
          <p:cNvSpPr txBox="1">
            <a:spLocks noGrp="1"/>
          </p:cNvSpPr>
          <p:nvPr>
            <p:ph type="title"/>
          </p:nvPr>
        </p:nvSpPr>
        <p:spPr>
          <a:prstGeom prst="rect">
            <a:avLst/>
          </a:prstGeom>
        </p:spPr>
        <p:txBody>
          <a:bodyPr vert="horz" wrap="square" lIns="0" tIns="16510" rIns="0" bIns="0" rtlCol="0">
            <a:spAutoFit/>
          </a:bodyPr>
          <a:lstStyle/>
          <a:p>
            <a:pPr marL="27940">
              <a:lnSpc>
                <a:spcPct val="100000"/>
              </a:lnSpc>
              <a:spcBef>
                <a:spcPts val="130"/>
              </a:spcBef>
            </a:pPr>
            <a:r>
              <a:rPr spc="130" dirty="0"/>
              <a:t>C</a:t>
            </a:r>
            <a:r>
              <a:rPr spc="-25" dirty="0"/>
              <a:t>A</a:t>
            </a:r>
            <a:r>
              <a:rPr spc="15" dirty="0"/>
              <a:t>PST</a:t>
            </a:r>
            <a:r>
              <a:rPr spc="-295" dirty="0"/>
              <a:t> </a:t>
            </a:r>
            <a:r>
              <a:rPr spc="15" dirty="0"/>
              <a:t>O</a:t>
            </a:r>
            <a:r>
              <a:rPr spc="-20" dirty="0"/>
              <a:t>N</a:t>
            </a:r>
            <a:r>
              <a:rPr spc="20" dirty="0"/>
              <a:t>E</a:t>
            </a:r>
            <a:r>
              <a:rPr spc="-260" dirty="0"/>
              <a:t> </a:t>
            </a:r>
            <a:r>
              <a:rPr spc="15" dirty="0"/>
              <a:t>P</a:t>
            </a:r>
            <a:r>
              <a:rPr spc="125" dirty="0"/>
              <a:t>R</a:t>
            </a:r>
            <a:r>
              <a:rPr spc="15" dirty="0"/>
              <a:t>OJE</a:t>
            </a:r>
            <a:r>
              <a:rPr spc="55" dirty="0"/>
              <a:t>C</a:t>
            </a:r>
            <a:r>
              <a:rPr spc="15" dirty="0"/>
              <a:t>T</a:t>
            </a:r>
            <a:r>
              <a:rPr spc="-300" dirty="0"/>
              <a:t> </a:t>
            </a:r>
            <a:r>
              <a:rPr spc="15" dirty="0"/>
              <a:t>S</a:t>
            </a:r>
            <a:r>
              <a:rPr spc="125" dirty="0"/>
              <a:t>H</a:t>
            </a:r>
            <a:r>
              <a:rPr spc="15" dirty="0"/>
              <a:t>O</a:t>
            </a:r>
            <a:r>
              <a:rPr spc="-15" dirty="0"/>
              <a:t>W</a:t>
            </a:r>
            <a:r>
              <a:rPr spc="125" dirty="0"/>
              <a:t>C</a:t>
            </a:r>
            <a:r>
              <a:rPr spc="-20" dirty="0"/>
              <a:t>A</a:t>
            </a:r>
            <a:r>
              <a:rPr spc="15" dirty="0"/>
              <a:t>SE</a:t>
            </a:r>
          </a:p>
        </p:txBody>
      </p:sp>
      <p:grpSp>
        <p:nvGrpSpPr>
          <p:cNvPr id="5" name="object 5"/>
          <p:cNvGrpSpPr/>
          <p:nvPr/>
        </p:nvGrpSpPr>
        <p:grpSpPr>
          <a:xfrm>
            <a:off x="944562" y="3040126"/>
            <a:ext cx="7264400" cy="558800"/>
            <a:chOff x="944562" y="3040126"/>
            <a:chExt cx="7264400" cy="558800"/>
          </a:xfrm>
        </p:grpSpPr>
        <p:sp>
          <p:nvSpPr>
            <p:cNvPr id="6" name="object 6"/>
            <p:cNvSpPr/>
            <p:nvPr/>
          </p:nvSpPr>
          <p:spPr>
            <a:xfrm>
              <a:off x="952500" y="3048000"/>
              <a:ext cx="7238365" cy="533400"/>
            </a:xfrm>
            <a:custGeom>
              <a:avLst/>
              <a:gdLst/>
              <a:ahLst/>
              <a:cxnLst/>
              <a:rect l="l" t="t" r="r" b="b"/>
              <a:pathLst>
                <a:path w="7238365" h="533400">
                  <a:moveTo>
                    <a:pt x="7149465" y="0"/>
                  </a:moveTo>
                  <a:lnTo>
                    <a:pt x="89014" y="0"/>
                  </a:lnTo>
                  <a:lnTo>
                    <a:pt x="54368" y="6985"/>
                  </a:lnTo>
                  <a:lnTo>
                    <a:pt x="26073" y="26035"/>
                  </a:lnTo>
                  <a:lnTo>
                    <a:pt x="6997" y="54229"/>
                  </a:lnTo>
                  <a:lnTo>
                    <a:pt x="0" y="88773"/>
                  </a:lnTo>
                  <a:lnTo>
                    <a:pt x="0" y="444500"/>
                  </a:lnTo>
                  <a:lnTo>
                    <a:pt x="6997" y="479044"/>
                  </a:lnTo>
                  <a:lnTo>
                    <a:pt x="26073" y="507365"/>
                  </a:lnTo>
                  <a:lnTo>
                    <a:pt x="54368" y="526415"/>
                  </a:lnTo>
                  <a:lnTo>
                    <a:pt x="89014" y="533400"/>
                  </a:lnTo>
                  <a:lnTo>
                    <a:pt x="7149465" y="533400"/>
                  </a:lnTo>
                  <a:lnTo>
                    <a:pt x="7184008" y="526415"/>
                  </a:lnTo>
                  <a:lnTo>
                    <a:pt x="7212330" y="507365"/>
                  </a:lnTo>
                  <a:lnTo>
                    <a:pt x="7231380" y="479044"/>
                  </a:lnTo>
                  <a:lnTo>
                    <a:pt x="7238365" y="444500"/>
                  </a:lnTo>
                  <a:lnTo>
                    <a:pt x="7238365" y="88773"/>
                  </a:lnTo>
                  <a:lnTo>
                    <a:pt x="7231380" y="54229"/>
                  </a:lnTo>
                  <a:lnTo>
                    <a:pt x="7212330" y="26035"/>
                  </a:lnTo>
                  <a:lnTo>
                    <a:pt x="7184008" y="6985"/>
                  </a:lnTo>
                  <a:lnTo>
                    <a:pt x="7149465" y="0"/>
                  </a:lnTo>
                  <a:close/>
                </a:path>
              </a:pathLst>
            </a:custGeom>
            <a:solidFill>
              <a:srgbClr val="DFDDF9"/>
            </a:solidFill>
          </p:spPr>
          <p:txBody>
            <a:bodyPr wrap="square" lIns="0" tIns="0" rIns="0" bIns="0" rtlCol="0"/>
            <a:lstStyle/>
            <a:p>
              <a:endParaRPr/>
            </a:p>
          </p:txBody>
        </p:sp>
        <p:sp>
          <p:nvSpPr>
            <p:cNvPr id="7" name="object 7"/>
            <p:cNvSpPr/>
            <p:nvPr/>
          </p:nvSpPr>
          <p:spPr>
            <a:xfrm>
              <a:off x="957262" y="3052826"/>
              <a:ext cx="7239000" cy="533400"/>
            </a:xfrm>
            <a:custGeom>
              <a:avLst/>
              <a:gdLst/>
              <a:ahLst/>
              <a:cxnLst/>
              <a:rect l="l" t="t" r="r" b="b"/>
              <a:pathLst>
                <a:path w="7239000" h="533400">
                  <a:moveTo>
                    <a:pt x="0" y="88773"/>
                  </a:moveTo>
                  <a:lnTo>
                    <a:pt x="6997" y="54101"/>
                  </a:lnTo>
                  <a:lnTo>
                    <a:pt x="26073" y="25907"/>
                  </a:lnTo>
                  <a:lnTo>
                    <a:pt x="54368" y="6857"/>
                  </a:lnTo>
                  <a:lnTo>
                    <a:pt x="89014" y="0"/>
                  </a:lnTo>
                  <a:lnTo>
                    <a:pt x="7149401" y="0"/>
                  </a:lnTo>
                  <a:lnTo>
                    <a:pt x="7184072" y="6857"/>
                  </a:lnTo>
                  <a:lnTo>
                    <a:pt x="7212266" y="25907"/>
                  </a:lnTo>
                  <a:lnTo>
                    <a:pt x="7231443" y="54101"/>
                  </a:lnTo>
                  <a:lnTo>
                    <a:pt x="7238428" y="88773"/>
                  </a:lnTo>
                  <a:lnTo>
                    <a:pt x="7238428" y="444500"/>
                  </a:lnTo>
                  <a:lnTo>
                    <a:pt x="7231443" y="479044"/>
                  </a:lnTo>
                  <a:lnTo>
                    <a:pt x="7212266" y="507238"/>
                  </a:lnTo>
                  <a:lnTo>
                    <a:pt x="7184072" y="526288"/>
                  </a:lnTo>
                  <a:lnTo>
                    <a:pt x="7149401" y="533400"/>
                  </a:lnTo>
                  <a:lnTo>
                    <a:pt x="89014" y="533400"/>
                  </a:lnTo>
                  <a:lnTo>
                    <a:pt x="54368" y="526288"/>
                  </a:lnTo>
                  <a:lnTo>
                    <a:pt x="26073" y="507238"/>
                  </a:lnTo>
                  <a:lnTo>
                    <a:pt x="6997" y="479044"/>
                  </a:lnTo>
                  <a:lnTo>
                    <a:pt x="0" y="444500"/>
                  </a:lnTo>
                  <a:lnTo>
                    <a:pt x="0" y="88773"/>
                  </a:lnTo>
                  <a:close/>
                </a:path>
              </a:pathLst>
            </a:custGeom>
            <a:ln w="25400">
              <a:solidFill>
                <a:srgbClr val="DFDDF9"/>
              </a:solidFill>
            </a:ln>
          </p:spPr>
          <p:txBody>
            <a:bodyPr wrap="square" lIns="0" tIns="0" rIns="0" bIns="0" rtlCol="0"/>
            <a:lstStyle/>
            <a:p>
              <a:endParaRPr/>
            </a:p>
          </p:txBody>
        </p:sp>
      </p:grpSp>
      <p:sp>
        <p:nvSpPr>
          <p:cNvPr id="8" name="object 8"/>
          <p:cNvSpPr txBox="1"/>
          <p:nvPr/>
        </p:nvSpPr>
        <p:spPr>
          <a:xfrm>
            <a:off x="2065020" y="2686113"/>
            <a:ext cx="4885690" cy="752475"/>
          </a:xfrm>
          <a:prstGeom prst="rect">
            <a:avLst/>
          </a:prstGeom>
        </p:spPr>
        <p:txBody>
          <a:bodyPr vert="horz" wrap="square" lIns="0" tIns="15875" rIns="0" bIns="0" rtlCol="0">
            <a:spAutoFit/>
          </a:bodyPr>
          <a:lstStyle/>
          <a:p>
            <a:pPr marL="122555" algn="ctr">
              <a:lnSpc>
                <a:spcPct val="100000"/>
              </a:lnSpc>
              <a:spcBef>
                <a:spcPts val="125"/>
              </a:spcBef>
            </a:pPr>
            <a:r>
              <a:rPr sz="1550" b="1" spc="5" dirty="0">
                <a:solidFill>
                  <a:srgbClr val="FFFFFF"/>
                </a:solidFill>
                <a:latin typeface="Arial"/>
                <a:cs typeface="Arial"/>
              </a:rPr>
              <a:t>Project</a:t>
            </a:r>
            <a:r>
              <a:rPr sz="1550" b="1" spc="-20" dirty="0">
                <a:solidFill>
                  <a:srgbClr val="FFFFFF"/>
                </a:solidFill>
                <a:latin typeface="Arial"/>
                <a:cs typeface="Arial"/>
              </a:rPr>
              <a:t> </a:t>
            </a:r>
            <a:r>
              <a:rPr sz="1550" b="1" spc="-15" dirty="0">
                <a:solidFill>
                  <a:srgbClr val="FFFFFF"/>
                </a:solidFill>
                <a:latin typeface="Arial"/>
                <a:cs typeface="Arial"/>
              </a:rPr>
              <a:t>Title</a:t>
            </a:r>
            <a:endParaRPr sz="1550">
              <a:latin typeface="Arial"/>
              <a:cs typeface="Arial"/>
            </a:endParaRPr>
          </a:p>
          <a:p>
            <a:pPr>
              <a:lnSpc>
                <a:spcPct val="100000"/>
              </a:lnSpc>
              <a:spcBef>
                <a:spcPts val="15"/>
              </a:spcBef>
            </a:pPr>
            <a:endParaRPr sz="1700">
              <a:latin typeface="Arial"/>
              <a:cs typeface="Arial"/>
            </a:endParaRPr>
          </a:p>
          <a:p>
            <a:pPr marL="12700">
              <a:lnSpc>
                <a:spcPct val="100000"/>
              </a:lnSpc>
              <a:spcBef>
                <a:spcPts val="5"/>
              </a:spcBef>
            </a:pPr>
            <a:r>
              <a:rPr sz="1550" b="1" spc="10" dirty="0">
                <a:latin typeface="Arial"/>
                <a:cs typeface="Arial"/>
              </a:rPr>
              <a:t>Bus</a:t>
            </a:r>
            <a:r>
              <a:rPr sz="1550" b="1" spc="40" dirty="0">
                <a:latin typeface="Arial"/>
                <a:cs typeface="Arial"/>
              </a:rPr>
              <a:t> </a:t>
            </a:r>
            <a:r>
              <a:rPr sz="1550" b="1" spc="20" dirty="0">
                <a:latin typeface="Arial"/>
                <a:cs typeface="Arial"/>
              </a:rPr>
              <a:t>Reservation</a:t>
            </a:r>
            <a:r>
              <a:rPr sz="1550" b="1" spc="-55" dirty="0">
                <a:latin typeface="Arial"/>
                <a:cs typeface="Arial"/>
              </a:rPr>
              <a:t> </a:t>
            </a:r>
            <a:r>
              <a:rPr sz="1550" b="1" spc="15" dirty="0">
                <a:latin typeface="Arial"/>
                <a:cs typeface="Arial"/>
              </a:rPr>
              <a:t>System</a:t>
            </a:r>
            <a:r>
              <a:rPr sz="1550" b="1" spc="114" dirty="0">
                <a:latin typeface="Arial"/>
                <a:cs typeface="Arial"/>
              </a:rPr>
              <a:t> </a:t>
            </a:r>
            <a:r>
              <a:rPr sz="1550" b="1" spc="5" dirty="0">
                <a:latin typeface="Arial"/>
                <a:cs typeface="Arial"/>
              </a:rPr>
              <a:t>using</a:t>
            </a:r>
            <a:r>
              <a:rPr sz="1550" b="1" spc="110" dirty="0">
                <a:latin typeface="Arial"/>
                <a:cs typeface="Arial"/>
              </a:rPr>
              <a:t> </a:t>
            </a:r>
            <a:r>
              <a:rPr sz="1550" b="1" spc="5" dirty="0">
                <a:latin typeface="Arial"/>
                <a:cs typeface="Arial"/>
              </a:rPr>
              <a:t>Python</a:t>
            </a:r>
            <a:r>
              <a:rPr sz="1550" b="1" spc="110" dirty="0">
                <a:latin typeface="Arial"/>
                <a:cs typeface="Arial"/>
              </a:rPr>
              <a:t> </a:t>
            </a:r>
            <a:r>
              <a:rPr sz="1550" b="1" spc="25" dirty="0">
                <a:latin typeface="Arial"/>
                <a:cs typeface="Arial"/>
              </a:rPr>
              <a:t>and</a:t>
            </a:r>
            <a:r>
              <a:rPr sz="1550" b="1" spc="-45" dirty="0">
                <a:latin typeface="Arial"/>
                <a:cs typeface="Arial"/>
              </a:rPr>
              <a:t> </a:t>
            </a:r>
            <a:r>
              <a:rPr sz="1550" b="1" spc="5" dirty="0">
                <a:latin typeface="Arial"/>
                <a:cs typeface="Arial"/>
              </a:rPr>
              <a:t>Django</a:t>
            </a:r>
            <a:endParaRPr sz="1550">
              <a:latin typeface="Arial"/>
              <a:cs typeface="Arial"/>
            </a:endParaRPr>
          </a:p>
        </p:txBody>
      </p:sp>
      <p:sp>
        <p:nvSpPr>
          <p:cNvPr id="9" name="object 9"/>
          <p:cNvSpPr txBox="1"/>
          <p:nvPr/>
        </p:nvSpPr>
        <p:spPr>
          <a:xfrm>
            <a:off x="1407160" y="3978655"/>
            <a:ext cx="6189345" cy="540385"/>
          </a:xfrm>
          <a:prstGeom prst="rect">
            <a:avLst/>
          </a:prstGeom>
        </p:spPr>
        <p:txBody>
          <a:bodyPr vert="horz" wrap="square" lIns="0" tIns="12065" rIns="0" bIns="0" rtlCol="0">
            <a:spAutoFit/>
          </a:bodyPr>
          <a:lstStyle/>
          <a:p>
            <a:pPr marL="832485" marR="5080" indent="-820419">
              <a:lnSpc>
                <a:spcPct val="109000"/>
              </a:lnSpc>
              <a:spcBef>
                <a:spcPts val="95"/>
              </a:spcBef>
            </a:pPr>
            <a:r>
              <a:rPr sz="1550" spc="5" dirty="0">
                <a:solidFill>
                  <a:srgbClr val="FFFFFF"/>
                </a:solidFill>
                <a:latin typeface="Arial MT"/>
                <a:cs typeface="Arial MT"/>
              </a:rPr>
              <a:t>Abstract</a:t>
            </a:r>
            <a:r>
              <a:rPr sz="1550" spc="-50" dirty="0">
                <a:solidFill>
                  <a:srgbClr val="FFFFFF"/>
                </a:solidFill>
                <a:latin typeface="Arial MT"/>
                <a:cs typeface="Arial MT"/>
              </a:rPr>
              <a:t> </a:t>
            </a:r>
            <a:r>
              <a:rPr sz="1550" spc="5" dirty="0">
                <a:solidFill>
                  <a:srgbClr val="FFFFFF"/>
                </a:solidFill>
                <a:latin typeface="Arial MT"/>
                <a:cs typeface="Arial MT"/>
              </a:rPr>
              <a:t>| </a:t>
            </a:r>
            <a:r>
              <a:rPr sz="1550" dirty="0">
                <a:solidFill>
                  <a:srgbClr val="FFFFFF"/>
                </a:solidFill>
                <a:latin typeface="Arial MT"/>
                <a:cs typeface="Arial MT"/>
              </a:rPr>
              <a:t>Problem</a:t>
            </a:r>
            <a:r>
              <a:rPr sz="1550" spc="-10" dirty="0">
                <a:solidFill>
                  <a:srgbClr val="FFFFFF"/>
                </a:solidFill>
                <a:latin typeface="Arial MT"/>
                <a:cs typeface="Arial MT"/>
              </a:rPr>
              <a:t> </a:t>
            </a:r>
            <a:r>
              <a:rPr sz="1550" dirty="0">
                <a:solidFill>
                  <a:srgbClr val="FFFFFF"/>
                </a:solidFill>
                <a:latin typeface="Arial MT"/>
                <a:cs typeface="Arial MT"/>
              </a:rPr>
              <a:t>Statement</a:t>
            </a:r>
            <a:r>
              <a:rPr sz="1550" spc="-50" dirty="0">
                <a:solidFill>
                  <a:srgbClr val="FFFFFF"/>
                </a:solidFill>
                <a:latin typeface="Arial MT"/>
                <a:cs typeface="Arial MT"/>
              </a:rPr>
              <a:t> </a:t>
            </a:r>
            <a:r>
              <a:rPr sz="1550" spc="5" dirty="0">
                <a:solidFill>
                  <a:srgbClr val="FFFFFF"/>
                </a:solidFill>
                <a:latin typeface="Arial MT"/>
                <a:cs typeface="Arial MT"/>
              </a:rPr>
              <a:t>|</a:t>
            </a:r>
            <a:r>
              <a:rPr sz="1550" spc="-10" dirty="0">
                <a:solidFill>
                  <a:srgbClr val="FFFFFF"/>
                </a:solidFill>
                <a:latin typeface="Arial MT"/>
                <a:cs typeface="Arial MT"/>
              </a:rPr>
              <a:t> </a:t>
            </a:r>
            <a:r>
              <a:rPr sz="1550" spc="10" dirty="0">
                <a:solidFill>
                  <a:srgbClr val="FFFFFF"/>
                </a:solidFill>
                <a:latin typeface="Arial MT"/>
                <a:cs typeface="Arial MT"/>
              </a:rPr>
              <a:t>Project</a:t>
            </a:r>
            <a:r>
              <a:rPr sz="1550" spc="-35" dirty="0">
                <a:solidFill>
                  <a:srgbClr val="FFFFFF"/>
                </a:solidFill>
                <a:latin typeface="Arial MT"/>
                <a:cs typeface="Arial MT"/>
              </a:rPr>
              <a:t> </a:t>
            </a:r>
            <a:r>
              <a:rPr sz="1550" spc="25" dirty="0">
                <a:solidFill>
                  <a:srgbClr val="FFFFFF"/>
                </a:solidFill>
                <a:latin typeface="Arial MT"/>
                <a:cs typeface="Arial MT"/>
              </a:rPr>
              <a:t>Overview</a:t>
            </a:r>
            <a:r>
              <a:rPr sz="1550" spc="15" dirty="0">
                <a:solidFill>
                  <a:srgbClr val="FFFFFF"/>
                </a:solidFill>
                <a:latin typeface="Arial MT"/>
                <a:cs typeface="Arial MT"/>
              </a:rPr>
              <a:t> </a:t>
            </a:r>
            <a:r>
              <a:rPr sz="1550" spc="5" dirty="0">
                <a:solidFill>
                  <a:srgbClr val="FFFFFF"/>
                </a:solidFill>
                <a:latin typeface="Arial MT"/>
                <a:cs typeface="Arial MT"/>
              </a:rPr>
              <a:t>|</a:t>
            </a:r>
            <a:r>
              <a:rPr sz="1550" spc="-15" dirty="0">
                <a:solidFill>
                  <a:srgbClr val="FFFFFF"/>
                </a:solidFill>
                <a:latin typeface="Arial MT"/>
                <a:cs typeface="Arial MT"/>
              </a:rPr>
              <a:t> </a:t>
            </a:r>
            <a:r>
              <a:rPr sz="1550" spc="20" dirty="0">
                <a:solidFill>
                  <a:srgbClr val="FFFFFF"/>
                </a:solidFill>
                <a:latin typeface="Arial MT"/>
                <a:cs typeface="Arial MT"/>
              </a:rPr>
              <a:t>Proposed</a:t>
            </a:r>
            <a:r>
              <a:rPr sz="1550" spc="-30" dirty="0">
                <a:solidFill>
                  <a:srgbClr val="FFFFFF"/>
                </a:solidFill>
                <a:latin typeface="Arial MT"/>
                <a:cs typeface="Arial MT"/>
              </a:rPr>
              <a:t> </a:t>
            </a:r>
            <a:r>
              <a:rPr sz="1550" spc="5" dirty="0">
                <a:solidFill>
                  <a:srgbClr val="FFFFFF"/>
                </a:solidFill>
                <a:latin typeface="Arial MT"/>
                <a:cs typeface="Arial MT"/>
              </a:rPr>
              <a:t>Solution</a:t>
            </a:r>
            <a:r>
              <a:rPr sz="1550" spc="-35" dirty="0">
                <a:solidFill>
                  <a:srgbClr val="FFFFFF"/>
                </a:solidFill>
                <a:latin typeface="Arial MT"/>
                <a:cs typeface="Arial MT"/>
              </a:rPr>
              <a:t> </a:t>
            </a:r>
            <a:r>
              <a:rPr sz="1550" spc="5" dirty="0">
                <a:solidFill>
                  <a:srgbClr val="FFFFFF"/>
                </a:solidFill>
                <a:latin typeface="Arial MT"/>
                <a:cs typeface="Arial MT"/>
              </a:rPr>
              <a:t>| </a:t>
            </a:r>
            <a:r>
              <a:rPr sz="1550" spc="-415" dirty="0">
                <a:solidFill>
                  <a:srgbClr val="FFFFFF"/>
                </a:solidFill>
                <a:latin typeface="Arial MT"/>
                <a:cs typeface="Arial MT"/>
              </a:rPr>
              <a:t> </a:t>
            </a:r>
            <a:r>
              <a:rPr sz="1550" spc="-25" dirty="0">
                <a:solidFill>
                  <a:srgbClr val="FFFFFF"/>
                </a:solidFill>
                <a:latin typeface="Arial MT"/>
                <a:cs typeface="Arial MT"/>
              </a:rPr>
              <a:t>Technology</a:t>
            </a:r>
            <a:r>
              <a:rPr sz="1550" spc="65" dirty="0">
                <a:solidFill>
                  <a:srgbClr val="FFFFFF"/>
                </a:solidFill>
                <a:latin typeface="Arial MT"/>
                <a:cs typeface="Arial MT"/>
              </a:rPr>
              <a:t> </a:t>
            </a:r>
            <a:r>
              <a:rPr sz="1550" spc="5" dirty="0">
                <a:solidFill>
                  <a:srgbClr val="FFFFFF"/>
                </a:solidFill>
                <a:latin typeface="Arial MT"/>
                <a:cs typeface="Arial MT"/>
              </a:rPr>
              <a:t>Used</a:t>
            </a:r>
            <a:r>
              <a:rPr sz="1550" spc="45" dirty="0">
                <a:solidFill>
                  <a:srgbClr val="FFFFFF"/>
                </a:solidFill>
                <a:latin typeface="Arial MT"/>
                <a:cs typeface="Arial MT"/>
              </a:rPr>
              <a:t> </a:t>
            </a:r>
            <a:r>
              <a:rPr sz="1550" spc="5" dirty="0">
                <a:solidFill>
                  <a:srgbClr val="FFFFFF"/>
                </a:solidFill>
                <a:latin typeface="Arial MT"/>
                <a:cs typeface="Arial MT"/>
              </a:rPr>
              <a:t>|</a:t>
            </a:r>
            <a:r>
              <a:rPr sz="1550" spc="55" dirty="0">
                <a:solidFill>
                  <a:srgbClr val="FFFFFF"/>
                </a:solidFill>
                <a:latin typeface="Arial MT"/>
                <a:cs typeface="Arial MT"/>
              </a:rPr>
              <a:t> </a:t>
            </a:r>
            <a:r>
              <a:rPr sz="1550" spc="-10" dirty="0">
                <a:solidFill>
                  <a:srgbClr val="FFFFFF"/>
                </a:solidFill>
                <a:latin typeface="Arial MT"/>
                <a:cs typeface="Arial MT"/>
              </a:rPr>
              <a:t>Modelling</a:t>
            </a:r>
            <a:r>
              <a:rPr sz="1550" spc="204" dirty="0">
                <a:solidFill>
                  <a:srgbClr val="FFFFFF"/>
                </a:solidFill>
                <a:latin typeface="Arial MT"/>
                <a:cs typeface="Arial MT"/>
              </a:rPr>
              <a:t> </a:t>
            </a:r>
            <a:r>
              <a:rPr sz="1550" spc="15" dirty="0">
                <a:solidFill>
                  <a:srgbClr val="FFFFFF"/>
                </a:solidFill>
                <a:latin typeface="Arial MT"/>
                <a:cs typeface="Arial MT"/>
              </a:rPr>
              <a:t>&amp; </a:t>
            </a:r>
            <a:r>
              <a:rPr sz="1550" dirty="0">
                <a:solidFill>
                  <a:srgbClr val="FFFFFF"/>
                </a:solidFill>
                <a:latin typeface="Arial MT"/>
                <a:cs typeface="Arial MT"/>
              </a:rPr>
              <a:t>Results</a:t>
            </a:r>
            <a:r>
              <a:rPr sz="1550" spc="140" dirty="0">
                <a:solidFill>
                  <a:srgbClr val="FFFFFF"/>
                </a:solidFill>
                <a:latin typeface="Arial MT"/>
                <a:cs typeface="Arial MT"/>
              </a:rPr>
              <a:t> </a:t>
            </a:r>
            <a:r>
              <a:rPr sz="1550" spc="5" dirty="0">
                <a:solidFill>
                  <a:srgbClr val="FFFFFF"/>
                </a:solidFill>
                <a:latin typeface="Arial MT"/>
                <a:cs typeface="Arial MT"/>
              </a:rPr>
              <a:t>|</a:t>
            </a:r>
            <a:r>
              <a:rPr sz="1550" spc="-15" dirty="0">
                <a:solidFill>
                  <a:srgbClr val="FFFFFF"/>
                </a:solidFill>
                <a:latin typeface="Arial MT"/>
                <a:cs typeface="Arial MT"/>
              </a:rPr>
              <a:t> </a:t>
            </a:r>
            <a:r>
              <a:rPr sz="1550" spc="5" dirty="0">
                <a:solidFill>
                  <a:srgbClr val="FFFFFF"/>
                </a:solidFill>
                <a:latin typeface="Arial MT"/>
                <a:cs typeface="Arial MT"/>
              </a:rPr>
              <a:t>Conclusion</a:t>
            </a:r>
            <a:endParaRPr sz="155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168592" y="120586"/>
            <a:ext cx="3353400" cy="300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1800">
                <a:solidFill>
                  <a:srgbClr val="FFFFFF"/>
                </a:solidFill>
                <a:latin typeface="Arial"/>
                <a:ea typeface="Arial"/>
                <a:cs typeface="Arial"/>
                <a:sym typeface="Arial"/>
              </a:rPr>
              <a:t>Next Gen Employability Program</a:t>
            </a:r>
            <a:endParaRPr sz="1800">
              <a:latin typeface="Arial"/>
              <a:ea typeface="Arial"/>
              <a:cs typeface="Arial"/>
              <a:sym typeface="Arial"/>
            </a:endParaRPr>
          </a:p>
        </p:txBody>
      </p:sp>
      <p:grpSp>
        <p:nvGrpSpPr>
          <p:cNvPr id="55" name="Google Shape;55;p1"/>
          <p:cNvGrpSpPr/>
          <p:nvPr/>
        </p:nvGrpSpPr>
        <p:grpSpPr>
          <a:xfrm>
            <a:off x="9525" y="1052512"/>
            <a:ext cx="9134475" cy="3662363"/>
            <a:chOff x="9525" y="1023937"/>
            <a:chExt cx="9134475" cy="3662363"/>
          </a:xfrm>
        </p:grpSpPr>
        <p:sp>
          <p:nvSpPr>
            <p:cNvPr id="56" name="Google Shape;56;p1"/>
            <p:cNvSpPr/>
            <p:nvPr/>
          </p:nvSpPr>
          <p:spPr>
            <a:xfrm>
              <a:off x="9525" y="4676775"/>
              <a:ext cx="9134475" cy="9525"/>
            </a:xfrm>
            <a:custGeom>
              <a:rect b="b" l="l" r="r" t="t"/>
              <a:pathLst>
                <a:path extrusionOk="0" h="9525" w="9134475">
                  <a:moveTo>
                    <a:pt x="9134094" y="0"/>
                  </a:moveTo>
                  <a:lnTo>
                    <a:pt x="0" y="0"/>
                  </a:lnTo>
                  <a:lnTo>
                    <a:pt x="0" y="9525"/>
                  </a:lnTo>
                  <a:lnTo>
                    <a:pt x="9134094" y="9525"/>
                  </a:lnTo>
                  <a:lnTo>
                    <a:pt x="9134094" y="0"/>
                  </a:lnTo>
                  <a:close/>
                </a:path>
              </a:pathLst>
            </a:custGeom>
            <a:solidFill>
              <a:srgbClr val="BDBD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461962" y="1023937"/>
              <a:ext cx="7991475" cy="3648075"/>
            </a:xfrm>
            <a:custGeom>
              <a:rect b="b" l="l" r="r" t="t"/>
              <a:pathLst>
                <a:path extrusionOk="0" h="3648075" w="7991475">
                  <a:moveTo>
                    <a:pt x="0" y="3648075"/>
                  </a:moveTo>
                  <a:lnTo>
                    <a:pt x="7991475" y="3648075"/>
                  </a:lnTo>
                  <a:lnTo>
                    <a:pt x="7991475" y="0"/>
                  </a:lnTo>
                  <a:lnTo>
                    <a:pt x="0" y="0"/>
                  </a:lnTo>
                  <a:lnTo>
                    <a:pt x="0" y="3648075"/>
                  </a:lnTo>
                  <a:close/>
                </a:path>
              </a:pathLst>
            </a:custGeom>
            <a:noFill/>
            <a:ln cap="flat" cmpd="sng" w="9525">
              <a:solidFill>
                <a:srgbClr val="FFAB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 name="Google Shape;58;p1"/>
          <p:cNvSpPr txBox="1"/>
          <p:nvPr/>
        </p:nvSpPr>
        <p:spPr>
          <a:xfrm>
            <a:off x="214629" y="667130"/>
            <a:ext cx="8200500" cy="5835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b="1" lang="en-US" sz="1550">
                <a:solidFill>
                  <a:srgbClr val="1F2F61"/>
                </a:solidFill>
                <a:latin typeface="Arial"/>
                <a:ea typeface="Arial"/>
                <a:cs typeface="Arial"/>
                <a:sym typeface="Arial"/>
              </a:rPr>
              <a:t>Abstract</a:t>
            </a:r>
            <a:endParaRPr sz="155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2050">
              <a:solidFill>
                <a:schemeClr val="dk1"/>
              </a:solidFill>
              <a:latin typeface="Arial"/>
              <a:ea typeface="Arial"/>
              <a:cs typeface="Arial"/>
              <a:sym typeface="Arial"/>
            </a:endParaRPr>
          </a:p>
        </p:txBody>
      </p:sp>
      <p:sp>
        <p:nvSpPr>
          <p:cNvPr id="59" name="Google Shape;59;p1"/>
          <p:cNvSpPr txBox="1"/>
          <p:nvPr/>
        </p:nvSpPr>
        <p:spPr>
          <a:xfrm>
            <a:off x="214629" y="4815216"/>
            <a:ext cx="489000" cy="164400"/>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
        <p:nvSpPr>
          <p:cNvPr id="60" name="Google Shape;60;p1"/>
          <p:cNvSpPr/>
          <p:nvPr/>
        </p:nvSpPr>
        <p:spPr>
          <a:xfrm>
            <a:off x="1143001" y="1023936"/>
            <a:ext cx="7310400" cy="369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Authentication: The system allows users to register and create accounts securely. Authentication mechanisms ensure data privacy and prevent unauthorized access.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2.Travel Management: Administrators can manage bus routes, including adding new routes, updating existing ones, and removing outdated routes. This feature ensures that travelers have access to up-to-date route information.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3.Seat Availability and Reservation: Travelers can easily check seat availability on various buses for their desired routes and dates. They can then reserve seats instantly, eliminating the hassle of long queues and manual booking processes.</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168592" y="120586"/>
            <a:ext cx="3353400" cy="300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1800">
                <a:solidFill>
                  <a:srgbClr val="FFFFFF"/>
                </a:solidFill>
                <a:latin typeface="Arial"/>
                <a:ea typeface="Arial"/>
                <a:cs typeface="Arial"/>
                <a:sym typeface="Arial"/>
              </a:rPr>
              <a:t>Next Gen Employability Program</a:t>
            </a:r>
            <a:endParaRPr sz="1800">
              <a:latin typeface="Arial"/>
              <a:ea typeface="Arial"/>
              <a:cs typeface="Arial"/>
              <a:sym typeface="Arial"/>
            </a:endParaRPr>
          </a:p>
        </p:txBody>
      </p:sp>
      <p:sp>
        <p:nvSpPr>
          <p:cNvPr id="63" name="Google Shape;63;p2"/>
          <p:cNvSpPr/>
          <p:nvPr/>
        </p:nvSpPr>
        <p:spPr>
          <a:xfrm>
            <a:off x="9525" y="4676775"/>
            <a:ext cx="9134475" cy="9525"/>
          </a:xfrm>
          <a:custGeom>
            <a:rect b="b" l="l" r="r" t="t"/>
            <a:pathLst>
              <a:path extrusionOk="0" h="9525" w="9134475">
                <a:moveTo>
                  <a:pt x="9134094" y="0"/>
                </a:moveTo>
                <a:lnTo>
                  <a:pt x="0" y="0"/>
                </a:lnTo>
                <a:lnTo>
                  <a:pt x="0" y="9525"/>
                </a:lnTo>
                <a:lnTo>
                  <a:pt x="9134094" y="9525"/>
                </a:lnTo>
                <a:lnTo>
                  <a:pt x="9134094" y="0"/>
                </a:lnTo>
                <a:close/>
              </a:path>
            </a:pathLst>
          </a:custGeom>
          <a:solidFill>
            <a:srgbClr val="BDBD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2"/>
          <p:cNvSpPr/>
          <p:nvPr/>
        </p:nvSpPr>
        <p:spPr>
          <a:xfrm>
            <a:off x="566737" y="1042987"/>
            <a:ext cx="7581900" cy="3324225"/>
          </a:xfrm>
          <a:custGeom>
            <a:rect b="b" l="l" r="r" t="t"/>
            <a:pathLst>
              <a:path extrusionOk="0" h="3324225" w="7581900">
                <a:moveTo>
                  <a:pt x="0" y="3324225"/>
                </a:moveTo>
                <a:lnTo>
                  <a:pt x="7581900" y="3324225"/>
                </a:lnTo>
                <a:lnTo>
                  <a:pt x="7581900" y="0"/>
                </a:lnTo>
                <a:lnTo>
                  <a:pt x="0" y="0"/>
                </a:lnTo>
                <a:lnTo>
                  <a:pt x="0" y="3324225"/>
                </a:lnTo>
                <a:close/>
              </a:path>
            </a:pathLst>
          </a:custGeom>
          <a:noFill/>
          <a:ln cap="flat" cmpd="sng" w="9525">
            <a:solidFill>
              <a:srgbClr val="FFAB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2"/>
          <p:cNvSpPr txBox="1"/>
          <p:nvPr/>
        </p:nvSpPr>
        <p:spPr>
          <a:xfrm>
            <a:off x="214629" y="691832"/>
            <a:ext cx="7830300" cy="36717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1F2F61"/>
                </a:solidFill>
                <a:latin typeface="Arial"/>
                <a:ea typeface="Arial"/>
                <a:cs typeface="Arial"/>
                <a:sym typeface="Arial"/>
              </a:rPr>
              <a:t>Problem Statement</a:t>
            </a:r>
            <a:endParaRPr sz="1550">
              <a:solidFill>
                <a:schemeClr val="dk1"/>
              </a:solidFill>
              <a:latin typeface="Arial"/>
              <a:ea typeface="Arial"/>
              <a:cs typeface="Arial"/>
              <a:sym typeface="Arial"/>
            </a:endParaRPr>
          </a:p>
          <a:p>
            <a:pPr indent="-295910" lvl="0" marL="727710" marR="330200" rtl="0" algn="l">
              <a:lnSpc>
                <a:spcPct val="99900"/>
              </a:lnSpc>
              <a:spcBef>
                <a:spcPts val="1150"/>
              </a:spcBef>
              <a:spcAft>
                <a:spcPts val="0"/>
              </a:spcAft>
              <a:buClr>
                <a:schemeClr val="dk1"/>
              </a:buClr>
              <a:buSzPts val="1400"/>
              <a:buFont typeface="Arial"/>
              <a:buChar char="•"/>
            </a:pPr>
            <a:r>
              <a:rPr b="1" lang="en-US" sz="1400">
                <a:solidFill>
                  <a:schemeClr val="dk1"/>
                </a:solidFill>
                <a:latin typeface="Arial"/>
                <a:ea typeface="Arial"/>
                <a:cs typeface="Arial"/>
                <a:sym typeface="Arial"/>
              </a:rPr>
              <a:t>Booking Process</a:t>
            </a:r>
            <a:r>
              <a:rPr lang="en-US" sz="1400">
                <a:solidFill>
                  <a:schemeClr val="dk1"/>
                </a:solidFill>
                <a:latin typeface="Arial"/>
                <a:ea typeface="Arial"/>
                <a:cs typeface="Arial"/>
                <a:sym typeface="Arial"/>
              </a:rPr>
              <a:t>: Currently, there is a lack of efficient and user-friendly  platforms for booking bus tickets online. Existing systems may sufferfrom complicated  interfaces, limited availability information, or lack of integration with payment gateways,  leading to frustration and inconvenience for users.</a:t>
            </a:r>
            <a:endParaRPr sz="1400">
              <a:solidFill>
                <a:schemeClr val="dk1"/>
              </a:solidFill>
              <a:latin typeface="Arial"/>
              <a:ea typeface="Arial"/>
              <a:cs typeface="Arial"/>
              <a:sym typeface="Arial"/>
            </a:endParaRPr>
          </a:p>
          <a:p>
            <a:pPr indent="0" lvl="0" marL="0" marR="0" rtl="0" algn="l">
              <a:lnSpc>
                <a:spcPct val="100000"/>
              </a:lnSpc>
              <a:spcBef>
                <a:spcPts val="45"/>
              </a:spcBef>
              <a:spcAft>
                <a:spcPts val="0"/>
              </a:spcAft>
              <a:buClr>
                <a:schemeClr val="dk1"/>
              </a:buClr>
              <a:buSzPts val="1350"/>
              <a:buFont typeface="Arial"/>
              <a:buNone/>
            </a:pPr>
            <a:r>
              <a:t/>
            </a:r>
            <a:endParaRPr sz="1350">
              <a:solidFill>
                <a:schemeClr val="dk1"/>
              </a:solidFill>
              <a:latin typeface="Arial"/>
              <a:ea typeface="Arial"/>
              <a:cs typeface="Arial"/>
              <a:sym typeface="Arial"/>
            </a:endParaRPr>
          </a:p>
          <a:p>
            <a:pPr indent="-295910" lvl="0" marL="727710" marR="74295" rtl="0" algn="l">
              <a:lnSpc>
                <a:spcPct val="101699"/>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Manual Managementfor Bus Operators</a:t>
            </a:r>
            <a:r>
              <a:rPr lang="en-US" sz="1400">
                <a:solidFill>
                  <a:schemeClr val="dk1"/>
                </a:solidFill>
                <a:latin typeface="Arial"/>
                <a:ea typeface="Arial"/>
                <a:cs typeface="Arial"/>
                <a:sym typeface="Arial"/>
              </a:rPr>
              <a:t>: Bus operators oftenrely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endParaRPr sz="1400">
              <a:solidFill>
                <a:schemeClr val="dk1"/>
              </a:solidFill>
              <a:latin typeface="Arial"/>
              <a:ea typeface="Arial"/>
              <a:cs typeface="Arial"/>
              <a:sym typeface="Arial"/>
            </a:endParaRPr>
          </a:p>
          <a:p>
            <a:pPr indent="0" lvl="0" marL="0" marR="0" rtl="0" algn="l">
              <a:lnSpc>
                <a:spcPct val="100000"/>
              </a:lnSpc>
              <a:spcBef>
                <a:spcPts val="1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295910" lvl="0" marL="727710" marR="5080" rtl="0" algn="l">
              <a:lnSpc>
                <a:spcPct val="999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 Real-Time Updates</a:t>
            </a:r>
            <a:r>
              <a:rPr lang="en-US" sz="1400">
                <a:solidFill>
                  <a:schemeClr val="dk1"/>
                </a:solidFill>
                <a:latin typeface="Arial"/>
                <a:ea typeface="Arial"/>
                <a:cs typeface="Arial"/>
                <a:sym typeface="Arial"/>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smoothertravel planning.</a:t>
            </a:r>
            <a:endParaRPr sz="1400">
              <a:solidFill>
                <a:schemeClr val="dk1"/>
              </a:solidFill>
              <a:latin typeface="Arial"/>
              <a:ea typeface="Arial"/>
              <a:cs typeface="Arial"/>
              <a:sym typeface="Arial"/>
            </a:endParaRPr>
          </a:p>
        </p:txBody>
      </p:sp>
      <p:sp>
        <p:nvSpPr>
          <p:cNvPr id="66" name="Google Shape;66;p2"/>
          <p:cNvSpPr txBox="1"/>
          <p:nvPr/>
        </p:nvSpPr>
        <p:spPr>
          <a:xfrm>
            <a:off x="214629" y="4815216"/>
            <a:ext cx="489000" cy="164400"/>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168592" y="120586"/>
            <a:ext cx="3353400" cy="300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FFFFFF"/>
              </a:buClr>
              <a:buSzPts val="1800"/>
              <a:buFont typeface="Arial"/>
              <a:buNone/>
            </a:pPr>
            <a:r>
              <a:rPr b="0" lang="en-US" sz="1800">
                <a:solidFill>
                  <a:srgbClr val="FFFFFF"/>
                </a:solidFill>
                <a:latin typeface="Arial"/>
                <a:ea typeface="Arial"/>
                <a:cs typeface="Arial"/>
                <a:sym typeface="Arial"/>
              </a:rPr>
              <a:t>Next Gen Employability Program</a:t>
            </a:r>
            <a:endParaRPr sz="1800">
              <a:latin typeface="Arial"/>
              <a:ea typeface="Arial"/>
              <a:cs typeface="Arial"/>
              <a:sym typeface="Arial"/>
            </a:endParaRPr>
          </a:p>
        </p:txBody>
      </p:sp>
      <p:sp>
        <p:nvSpPr>
          <p:cNvPr id="69" name="Google Shape;69;p3"/>
          <p:cNvSpPr/>
          <p:nvPr/>
        </p:nvSpPr>
        <p:spPr>
          <a:xfrm>
            <a:off x="9525" y="4676775"/>
            <a:ext cx="9134475" cy="9525"/>
          </a:xfrm>
          <a:custGeom>
            <a:rect b="b" l="l" r="r" t="t"/>
            <a:pathLst>
              <a:path extrusionOk="0" h="9525" w="9134475">
                <a:moveTo>
                  <a:pt x="9134094" y="0"/>
                </a:moveTo>
                <a:lnTo>
                  <a:pt x="0" y="0"/>
                </a:lnTo>
                <a:lnTo>
                  <a:pt x="0" y="9525"/>
                </a:lnTo>
                <a:lnTo>
                  <a:pt x="9134094" y="9525"/>
                </a:lnTo>
                <a:lnTo>
                  <a:pt x="9134094" y="0"/>
                </a:lnTo>
                <a:close/>
              </a:path>
            </a:pathLst>
          </a:custGeom>
          <a:solidFill>
            <a:srgbClr val="BDBDBD"/>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0" name="Google Shape;70;p3"/>
          <p:cNvSpPr/>
          <p:nvPr/>
        </p:nvSpPr>
        <p:spPr>
          <a:xfrm>
            <a:off x="576262" y="1023937"/>
            <a:ext cx="5305425" cy="3362325"/>
          </a:xfrm>
          <a:custGeom>
            <a:rect b="b" l="l" r="r" t="t"/>
            <a:pathLst>
              <a:path extrusionOk="0" h="3362325" w="5305425">
                <a:moveTo>
                  <a:pt x="0" y="3362325"/>
                </a:moveTo>
                <a:lnTo>
                  <a:pt x="5305425" y="3362325"/>
                </a:lnTo>
                <a:lnTo>
                  <a:pt x="5305425" y="0"/>
                </a:lnTo>
                <a:lnTo>
                  <a:pt x="0" y="0"/>
                </a:lnTo>
                <a:lnTo>
                  <a:pt x="0" y="3362325"/>
                </a:lnTo>
                <a:close/>
              </a:path>
            </a:pathLst>
          </a:custGeom>
          <a:noFill/>
          <a:ln cap="flat" cmpd="sng" w="9525">
            <a:solidFill>
              <a:srgbClr val="FFAB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1" name="Google Shape;71;p3"/>
          <p:cNvSpPr txBox="1"/>
          <p:nvPr/>
        </p:nvSpPr>
        <p:spPr>
          <a:xfrm>
            <a:off x="214625" y="671776"/>
            <a:ext cx="5560800" cy="38448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1F2F61"/>
              </a:buClr>
              <a:buSzPts val="1550"/>
              <a:buFont typeface="Arial"/>
              <a:buNone/>
            </a:pPr>
            <a:r>
              <a:rPr b="1" lang="en-US" sz="1550">
                <a:solidFill>
                  <a:srgbClr val="1F2F61"/>
                </a:solidFill>
                <a:latin typeface="Arial"/>
                <a:ea typeface="Arial"/>
                <a:cs typeface="Arial"/>
                <a:sym typeface="Arial"/>
              </a:rPr>
              <a:t>Project Overview</a:t>
            </a:r>
            <a:endParaRPr sz="1550">
              <a:solidFill>
                <a:schemeClr val="dk1"/>
              </a:solidFill>
              <a:latin typeface="Arial"/>
              <a:ea typeface="Arial"/>
              <a:cs typeface="Arial"/>
              <a:sym typeface="Arial"/>
            </a:endParaRPr>
          </a:p>
          <a:p>
            <a:pPr indent="-286385" lvl="0" marL="727710" marR="43180" rtl="0" algn="l">
              <a:lnSpc>
                <a:spcPct val="117857"/>
              </a:lnSpc>
              <a:spcBef>
                <a:spcPts val="1225"/>
              </a:spcBef>
              <a:spcAft>
                <a:spcPts val="0"/>
              </a:spcAft>
              <a:buClr>
                <a:schemeClr val="dk1"/>
              </a:buClr>
              <a:buSzPts val="1400"/>
              <a:buFont typeface="Arial"/>
              <a:buChar char="•"/>
            </a:pPr>
            <a:r>
              <a:rPr b="1" lang="en-US" sz="1400">
                <a:solidFill>
                  <a:schemeClr val="dk1"/>
                </a:solidFill>
                <a:latin typeface="Arial"/>
                <a:ea typeface="Arial"/>
                <a:cs typeface="Arial"/>
                <a:sym typeface="Arial"/>
              </a:rPr>
              <a:t>Booking Buses Made Easy</a:t>
            </a:r>
            <a:r>
              <a:rPr lang="en-US" sz="1400">
                <a:solidFill>
                  <a:schemeClr val="dk1"/>
                </a:solidFill>
                <a:latin typeface="Arial"/>
                <a:ea typeface="Arial"/>
                <a:cs typeface="Arial"/>
                <a:sym typeface="Arial"/>
              </a:rPr>
              <a:t>: We're creatinga website where  you can easily find and book bus tickets online. No more</a:t>
            </a:r>
            <a:endParaRPr sz="1400">
              <a:solidFill>
                <a:schemeClr val="dk1"/>
              </a:solidFill>
              <a:latin typeface="Arial"/>
              <a:ea typeface="Arial"/>
              <a:cs typeface="Arial"/>
              <a:sym typeface="Arial"/>
            </a:endParaRPr>
          </a:p>
          <a:p>
            <a:pPr indent="0" lvl="0" marL="727710" marR="0" rtl="0" algn="l">
              <a:lnSpc>
                <a:spcPct val="114642"/>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standing in long lines or struggling with confusingwebsites.</a:t>
            </a:r>
            <a:endParaRPr sz="1400">
              <a:solidFill>
                <a:schemeClr val="dk1"/>
              </a:solidFill>
              <a:latin typeface="Arial"/>
              <a:ea typeface="Arial"/>
              <a:cs typeface="Arial"/>
              <a:sym typeface="Arial"/>
            </a:endParaRPr>
          </a:p>
          <a:p>
            <a:pPr indent="0" lvl="0" marL="727710" marR="0" rtl="0" algn="l">
              <a:lnSpc>
                <a:spcPct val="100000"/>
              </a:lnSpc>
              <a:spcBef>
                <a:spcPts val="50"/>
              </a:spcBef>
              <a:spcAft>
                <a:spcPts val="0"/>
              </a:spcAft>
              <a:buClr>
                <a:schemeClr val="dk1"/>
              </a:buClr>
              <a:buSzPts val="1400"/>
              <a:buFont typeface="Arial"/>
              <a:buNone/>
            </a:pPr>
            <a:r>
              <a:rPr lang="en-US" sz="1400">
                <a:solidFill>
                  <a:schemeClr val="dk1"/>
                </a:solidFill>
                <a:latin typeface="Arial"/>
                <a:ea typeface="Arial"/>
                <a:cs typeface="Arial"/>
                <a:sym typeface="Arial"/>
              </a:rPr>
              <a:t>Justa fewclicks, and you're all setforyour journey!</a:t>
            </a:r>
            <a:endParaRPr sz="1400">
              <a:solidFill>
                <a:schemeClr val="dk1"/>
              </a:solidFill>
              <a:latin typeface="Arial"/>
              <a:ea typeface="Arial"/>
              <a:cs typeface="Arial"/>
              <a:sym typeface="Arial"/>
            </a:endParaRPr>
          </a:p>
          <a:p>
            <a:pPr indent="0" lvl="0" marL="0" marR="0" rtl="0" algn="l">
              <a:lnSpc>
                <a:spcPct val="100000"/>
              </a:lnSpc>
              <a:spcBef>
                <a:spcPts val="10"/>
              </a:spcBef>
              <a:spcAft>
                <a:spcPts val="0"/>
              </a:spcAft>
              <a:buClr>
                <a:schemeClr val="dk1"/>
              </a:buClr>
              <a:buSzPts val="1450"/>
              <a:buFont typeface="Calibri"/>
              <a:buNone/>
            </a:pPr>
            <a:r>
              <a:t/>
            </a:r>
            <a:endParaRPr sz="1450">
              <a:solidFill>
                <a:schemeClr val="dk1"/>
              </a:solidFill>
              <a:latin typeface="Arial"/>
              <a:ea typeface="Arial"/>
              <a:cs typeface="Arial"/>
              <a:sym typeface="Arial"/>
            </a:endParaRPr>
          </a:p>
          <a:p>
            <a:pPr indent="-286385" lvl="0" marL="727710" marR="5080" rtl="0" algn="l">
              <a:lnSpc>
                <a:spcPct val="101299"/>
              </a:lnSpc>
              <a:spcBef>
                <a:spcPts val="5"/>
              </a:spcBef>
              <a:spcAft>
                <a:spcPts val="0"/>
              </a:spcAft>
              <a:buClr>
                <a:schemeClr val="dk1"/>
              </a:buClr>
              <a:buSzPts val="1400"/>
              <a:buFont typeface="Arial"/>
              <a:buChar char="•"/>
            </a:pPr>
            <a:r>
              <a:rPr b="1" lang="en-US" sz="1400">
                <a:solidFill>
                  <a:schemeClr val="dk1"/>
                </a:solidFill>
                <a:latin typeface="Arial"/>
                <a:ea typeface="Arial"/>
                <a:cs typeface="Arial"/>
                <a:sym typeface="Arial"/>
              </a:rPr>
              <a:t>Hassle-Free Travel Planning</a:t>
            </a:r>
            <a:r>
              <a:rPr lang="en-US" sz="1400">
                <a:solidFill>
                  <a:schemeClr val="dk1"/>
                </a:solidFill>
                <a:latin typeface="Arial"/>
                <a:ea typeface="Arial"/>
                <a:cs typeface="Arial"/>
                <a:sym typeface="Arial"/>
              </a:rPr>
              <a:t>: Our platformwill let you check  bus routes, pick your seats, and pay securely online. Say  goodbye to last-minute worries about finding a seat or  missing out on your preferred bus – we've got you covered!</a:t>
            </a:r>
            <a:endParaRPr sz="1400">
              <a:solidFill>
                <a:schemeClr val="dk1"/>
              </a:solidFill>
              <a:latin typeface="Arial"/>
              <a:ea typeface="Arial"/>
              <a:cs typeface="Arial"/>
              <a:sym typeface="Arial"/>
            </a:endParaRPr>
          </a:p>
          <a:p>
            <a:pPr indent="0" lvl="0" marL="0" marR="0" rtl="0" algn="l">
              <a:lnSpc>
                <a:spcPct val="100000"/>
              </a:lnSpc>
              <a:spcBef>
                <a:spcPts val="45"/>
              </a:spcBef>
              <a:spcAft>
                <a:spcPts val="0"/>
              </a:spcAft>
              <a:buClr>
                <a:schemeClr val="dk1"/>
              </a:buClr>
              <a:buSzPts val="1350"/>
              <a:buFont typeface="Arial"/>
              <a:buNone/>
            </a:pPr>
            <a:r>
              <a:t/>
            </a:r>
            <a:endParaRPr sz="1350">
              <a:solidFill>
                <a:schemeClr val="dk1"/>
              </a:solidFill>
              <a:latin typeface="Arial"/>
              <a:ea typeface="Arial"/>
              <a:cs typeface="Arial"/>
              <a:sym typeface="Arial"/>
            </a:endParaRPr>
          </a:p>
          <a:p>
            <a:pPr indent="-286385" lvl="0" marL="727710" marR="41910" rtl="0" algn="l">
              <a:lnSpc>
                <a:spcPct val="101699"/>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Convenientfor Bus Operators Too</a:t>
            </a:r>
            <a:r>
              <a:rPr lang="en-US" sz="1400">
                <a:solidFill>
                  <a:schemeClr val="dk1"/>
                </a:solidFill>
                <a:latin typeface="Arial"/>
                <a:ea typeface="Arial"/>
                <a:cs typeface="Arial"/>
                <a:sym typeface="Arial"/>
              </a:rPr>
              <a:t>: Bus operators will have  an easy time managing their services with our system. They  can update schedules, track bookings, and keep everything  running smoothly, making trav</a:t>
            </a:r>
            <a:r>
              <a:rPr lang="en-US">
                <a:solidFill>
                  <a:schemeClr val="dk1"/>
                </a:solidFill>
              </a:rPr>
              <a:t>el</a:t>
            </a:r>
            <a:r>
              <a:rPr lang="en-US"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72" name="Google Shape;72;p3"/>
          <p:cNvSpPr txBox="1"/>
          <p:nvPr/>
        </p:nvSpPr>
        <p:spPr>
          <a:xfrm>
            <a:off x="214629" y="4815216"/>
            <a:ext cx="489000" cy="164400"/>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Clr>
                <a:schemeClr val="dk1"/>
              </a:buClr>
              <a:buSzPts val="950"/>
              <a:buFont typeface="Arial"/>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168592" y="120586"/>
            <a:ext cx="3353400" cy="300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1800">
                <a:solidFill>
                  <a:srgbClr val="FFFFFF"/>
                </a:solidFill>
                <a:latin typeface="Arial"/>
                <a:ea typeface="Arial"/>
                <a:cs typeface="Arial"/>
                <a:sym typeface="Arial"/>
              </a:rPr>
              <a:t>Next Gen Employability Program</a:t>
            </a:r>
            <a:endParaRPr sz="1800">
              <a:latin typeface="Arial"/>
              <a:ea typeface="Arial"/>
              <a:cs typeface="Arial"/>
              <a:sym typeface="Arial"/>
            </a:endParaRPr>
          </a:p>
        </p:txBody>
      </p:sp>
      <p:sp>
        <p:nvSpPr>
          <p:cNvPr id="75" name="Google Shape;75;p4"/>
          <p:cNvSpPr/>
          <p:nvPr/>
        </p:nvSpPr>
        <p:spPr>
          <a:xfrm>
            <a:off x="728662" y="1109662"/>
            <a:ext cx="8143875" cy="3324225"/>
          </a:xfrm>
          <a:custGeom>
            <a:rect b="b" l="l" r="r" t="t"/>
            <a:pathLst>
              <a:path extrusionOk="0" h="3324225" w="8143875">
                <a:moveTo>
                  <a:pt x="0" y="3324225"/>
                </a:moveTo>
                <a:lnTo>
                  <a:pt x="8143875" y="3324225"/>
                </a:lnTo>
                <a:lnTo>
                  <a:pt x="8143875" y="0"/>
                </a:lnTo>
                <a:lnTo>
                  <a:pt x="0" y="0"/>
                </a:lnTo>
                <a:lnTo>
                  <a:pt x="0" y="3324225"/>
                </a:lnTo>
                <a:close/>
              </a:path>
            </a:pathLst>
          </a:custGeom>
          <a:noFill/>
          <a:ln cap="flat" cmpd="sng" w="9525">
            <a:solidFill>
              <a:srgbClr val="FFAB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4"/>
          <p:cNvSpPr txBox="1"/>
          <p:nvPr/>
        </p:nvSpPr>
        <p:spPr>
          <a:xfrm>
            <a:off x="703575" y="844275"/>
            <a:ext cx="7849500" cy="3393300"/>
          </a:xfrm>
          <a:prstGeom prst="rect">
            <a:avLst/>
          </a:prstGeom>
          <a:noFill/>
          <a:ln>
            <a:noFill/>
          </a:ln>
        </p:spPr>
        <p:txBody>
          <a:bodyPr anchorCtr="0" anchor="t" bIns="0" lIns="0" spcFirstLastPara="1" rIns="0" wrap="square" tIns="140325">
            <a:spAutoFit/>
          </a:bodyPr>
          <a:lstStyle/>
          <a:p>
            <a:pPr indent="0" lvl="0" marL="12700" marR="0" rtl="0" algn="l">
              <a:lnSpc>
                <a:spcPct val="100000"/>
              </a:lnSpc>
              <a:spcBef>
                <a:spcPts val="0"/>
              </a:spcBef>
              <a:spcAft>
                <a:spcPts val="0"/>
              </a:spcAft>
              <a:buNone/>
            </a:pPr>
            <a:r>
              <a:rPr b="1" lang="en-US" sz="1550">
                <a:solidFill>
                  <a:srgbClr val="1F2F61"/>
                </a:solidFill>
                <a:latin typeface="Arial"/>
                <a:ea typeface="Arial"/>
                <a:cs typeface="Arial"/>
                <a:sym typeface="Arial"/>
              </a:rPr>
              <a:t>Proposed Solution</a:t>
            </a:r>
            <a:endParaRPr sz="1550">
              <a:solidFill>
                <a:schemeClr val="dk1"/>
              </a:solidFill>
              <a:latin typeface="Arial"/>
              <a:ea typeface="Arial"/>
              <a:cs typeface="Arial"/>
              <a:sym typeface="Arial"/>
            </a:endParaRPr>
          </a:p>
          <a:p>
            <a:pPr indent="-286385" lvl="0" marL="889635" marR="422908" rtl="0" algn="just">
              <a:lnSpc>
                <a:spcPct val="100699"/>
              </a:lnSpc>
              <a:spcBef>
                <a:spcPts val="910"/>
              </a:spcBef>
              <a:spcAft>
                <a:spcPts val="0"/>
              </a:spcAft>
              <a:buClr>
                <a:schemeClr val="dk1"/>
              </a:buClr>
              <a:buSzPts val="1400"/>
              <a:buFont typeface="Arial"/>
              <a:buChar char="•"/>
            </a:pPr>
            <a:r>
              <a:rPr lang="en-US" sz="1400">
                <a:solidFill>
                  <a:schemeClr val="dk1"/>
                </a:solidFill>
                <a:latin typeface="Arial"/>
                <a:ea typeface="Arial"/>
                <a:cs typeface="Arial"/>
                <a:sym typeface="Arial"/>
              </a:rPr>
              <a:t>Our Project provides the solution to the problems in Bus Ticket Booking in a simplified and  efficient way . Our websitet contains the following features that will make the Bus Booking  process very easier</a:t>
            </a:r>
            <a:endParaRPr sz="1400">
              <a:solidFill>
                <a:schemeClr val="dk1"/>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1500"/>
              <a:buFont typeface="Arial"/>
              <a:buNone/>
            </a:pPr>
            <a:r>
              <a:t/>
            </a:r>
            <a:endParaRPr sz="1500">
              <a:solidFill>
                <a:schemeClr val="dk1"/>
              </a:solidFill>
              <a:latin typeface="Arial"/>
              <a:ea typeface="Arial"/>
              <a:cs typeface="Arial"/>
              <a:sym typeface="Arial"/>
            </a:endParaRPr>
          </a:p>
          <a:p>
            <a:pPr indent="-286385" lvl="0" marL="889635" marR="99695" rtl="0" algn="just">
              <a:lnSpc>
                <a:spcPct val="100699"/>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User-Friendly Interface</a:t>
            </a:r>
            <a:r>
              <a:rPr lang="en-US" sz="1400">
                <a:solidFill>
                  <a:schemeClr val="dk1"/>
                </a:solidFill>
                <a:latin typeface="Arial"/>
                <a:ea typeface="Arial"/>
                <a:cs typeface="Arial"/>
                <a:sym typeface="Arial"/>
              </a:rPr>
              <a:t>: Develop a clean and intuitive user interface for the website, allowing  users to easily search for bus routes, view available schedules, and select seats based on their  preferences. The interface should be responsive and accessible across differentdevices.</a:t>
            </a:r>
            <a:endParaRPr sz="1400">
              <a:solidFill>
                <a:schemeClr val="dk1"/>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286385" lvl="0" marL="889635" marR="5080" rtl="0" algn="just">
              <a:lnSpc>
                <a:spcPct val="102899"/>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Comprehensive Bus Database</a:t>
            </a:r>
            <a:r>
              <a:rPr lang="en-US" sz="1400">
                <a:solidFill>
                  <a:schemeClr val="dk1"/>
                </a:solidFill>
                <a:latin typeface="Arial"/>
                <a:ea typeface="Arial"/>
                <a:cs typeface="Arial"/>
                <a:sym typeface="Arial"/>
              </a:rPr>
              <a:t>: Create a comprehensive database to store information about  buses, routes, schedules, seat availability, and pricing. This database will serve as the backbone  of the system, enabling efficientretrieval and management of data.</a:t>
            </a:r>
            <a:endParaRPr sz="1400">
              <a:solidFill>
                <a:schemeClr val="dk1"/>
              </a:solidFill>
              <a:latin typeface="Arial"/>
              <a:ea typeface="Arial"/>
              <a:cs typeface="Arial"/>
              <a:sym typeface="Arial"/>
            </a:endParaRPr>
          </a:p>
        </p:txBody>
      </p:sp>
      <p:sp>
        <p:nvSpPr>
          <p:cNvPr id="77" name="Google Shape;77;p4"/>
          <p:cNvSpPr/>
          <p:nvPr/>
        </p:nvSpPr>
        <p:spPr>
          <a:xfrm>
            <a:off x="9525" y="4676775"/>
            <a:ext cx="9134475" cy="9525"/>
          </a:xfrm>
          <a:custGeom>
            <a:rect b="b" l="l" r="r" t="t"/>
            <a:pathLst>
              <a:path extrusionOk="0" h="9525" w="9134475">
                <a:moveTo>
                  <a:pt x="9134094" y="0"/>
                </a:moveTo>
                <a:lnTo>
                  <a:pt x="0" y="0"/>
                </a:lnTo>
                <a:lnTo>
                  <a:pt x="0" y="9525"/>
                </a:lnTo>
                <a:lnTo>
                  <a:pt x="9134094" y="9525"/>
                </a:lnTo>
                <a:lnTo>
                  <a:pt x="9134094" y="0"/>
                </a:lnTo>
                <a:close/>
              </a:path>
            </a:pathLst>
          </a:custGeom>
          <a:solidFill>
            <a:srgbClr val="BDBD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4"/>
          <p:cNvSpPr txBox="1"/>
          <p:nvPr/>
        </p:nvSpPr>
        <p:spPr>
          <a:xfrm>
            <a:off x="214629" y="4815216"/>
            <a:ext cx="489000" cy="164400"/>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592" y="120586"/>
            <a:ext cx="3353435" cy="300355"/>
          </a:xfrm>
          <a:prstGeom prst="rect">
            <a:avLst/>
          </a:prstGeom>
        </p:spPr>
        <p:txBody>
          <a:bodyPr vert="horz" wrap="square" lIns="0" tIns="12700" rIns="0" bIns="0" rtlCol="0">
            <a:spAutoFit/>
          </a:bodyPr>
          <a:lstStyle/>
          <a:p>
            <a:pPr marL="12700">
              <a:lnSpc>
                <a:spcPct val="100000"/>
              </a:lnSpc>
              <a:spcBef>
                <a:spcPts val="100"/>
              </a:spcBef>
            </a:pPr>
            <a:r>
              <a:rPr sz="1800" b="0" spc="-55" dirty="0">
                <a:solidFill>
                  <a:srgbClr val="FFFFFF"/>
                </a:solidFill>
                <a:latin typeface="Arial MT"/>
                <a:cs typeface="Arial MT"/>
              </a:rPr>
              <a:t>Next</a:t>
            </a:r>
            <a:r>
              <a:rPr sz="1800" b="0" spc="195" dirty="0">
                <a:solidFill>
                  <a:srgbClr val="FFFFFF"/>
                </a:solidFill>
                <a:latin typeface="Arial MT"/>
                <a:cs typeface="Arial MT"/>
              </a:rPr>
              <a:t> </a:t>
            </a:r>
            <a:r>
              <a:rPr sz="1800" b="0" spc="-5" dirty="0">
                <a:solidFill>
                  <a:srgbClr val="FFFFFF"/>
                </a:solidFill>
                <a:latin typeface="Arial MT"/>
                <a:cs typeface="Arial MT"/>
              </a:rPr>
              <a:t>Gen</a:t>
            </a:r>
            <a:r>
              <a:rPr sz="1800" b="0" spc="5" dirty="0">
                <a:solidFill>
                  <a:srgbClr val="FFFFFF"/>
                </a:solidFill>
                <a:latin typeface="Arial MT"/>
                <a:cs typeface="Arial MT"/>
              </a:rPr>
              <a:t> </a:t>
            </a:r>
            <a:r>
              <a:rPr sz="1800" b="0" spc="15" dirty="0">
                <a:solidFill>
                  <a:srgbClr val="FFFFFF"/>
                </a:solidFill>
                <a:latin typeface="Arial MT"/>
                <a:cs typeface="Arial MT"/>
              </a:rPr>
              <a:t>Employability</a:t>
            </a:r>
            <a:r>
              <a:rPr sz="1800" b="0" spc="-275" dirty="0">
                <a:solidFill>
                  <a:srgbClr val="FFFFFF"/>
                </a:solidFill>
                <a:latin typeface="Arial MT"/>
                <a:cs typeface="Arial MT"/>
              </a:rPr>
              <a:t> </a:t>
            </a:r>
            <a:r>
              <a:rPr sz="1800" b="0" spc="5" dirty="0">
                <a:solidFill>
                  <a:srgbClr val="FFFFFF"/>
                </a:solidFill>
                <a:latin typeface="Arial MT"/>
                <a:cs typeface="Arial MT"/>
              </a:rPr>
              <a:t>Program</a:t>
            </a:r>
            <a:endParaRPr sz="1800">
              <a:latin typeface="Arial MT"/>
              <a:cs typeface="Arial MT"/>
            </a:endParaRPr>
          </a:p>
        </p:txBody>
      </p:sp>
      <p:grpSp>
        <p:nvGrpSpPr>
          <p:cNvPr id="3" name="object 3"/>
          <p:cNvGrpSpPr/>
          <p:nvPr/>
        </p:nvGrpSpPr>
        <p:grpSpPr>
          <a:xfrm>
            <a:off x="9525" y="695325"/>
            <a:ext cx="9134475" cy="3990975"/>
            <a:chOff x="9525" y="695325"/>
            <a:chExt cx="9134475" cy="3990975"/>
          </a:xfrm>
        </p:grpSpPr>
        <p:sp>
          <p:nvSpPr>
            <p:cNvPr id="4" name="object 4"/>
            <p:cNvSpPr/>
            <p:nvPr/>
          </p:nvSpPr>
          <p:spPr>
            <a:xfrm>
              <a:off x="9525" y="4676775"/>
              <a:ext cx="9134475" cy="9525"/>
            </a:xfrm>
            <a:custGeom>
              <a:avLst/>
              <a:gdLst/>
              <a:ahLst/>
              <a:cxnLst/>
              <a:rect l="l" t="t" r="r" b="b"/>
              <a:pathLst>
                <a:path w="9134475" h="9525">
                  <a:moveTo>
                    <a:pt x="9134094" y="0"/>
                  </a:moveTo>
                  <a:lnTo>
                    <a:pt x="0" y="0"/>
                  </a:lnTo>
                  <a:lnTo>
                    <a:pt x="0" y="9525"/>
                  </a:lnTo>
                  <a:lnTo>
                    <a:pt x="9134094" y="9525"/>
                  </a:lnTo>
                  <a:lnTo>
                    <a:pt x="9134094" y="0"/>
                  </a:lnTo>
                  <a:close/>
                </a:path>
              </a:pathLst>
            </a:custGeom>
            <a:solidFill>
              <a:srgbClr val="BDBDBD"/>
            </a:solidFill>
          </p:spPr>
          <p:txBody>
            <a:bodyPr wrap="square" lIns="0" tIns="0" rIns="0" bIns="0" rtlCol="0"/>
            <a:lstStyle/>
            <a:p>
              <a:endParaRPr/>
            </a:p>
          </p:txBody>
        </p:sp>
        <p:sp>
          <p:nvSpPr>
            <p:cNvPr id="5" name="object 5"/>
            <p:cNvSpPr/>
            <p:nvPr/>
          </p:nvSpPr>
          <p:spPr>
            <a:xfrm>
              <a:off x="290512" y="700087"/>
              <a:ext cx="8191500" cy="3971925"/>
            </a:xfrm>
            <a:custGeom>
              <a:avLst/>
              <a:gdLst/>
              <a:ahLst/>
              <a:cxnLst/>
              <a:rect l="l" t="t" r="r" b="b"/>
              <a:pathLst>
                <a:path w="8191500" h="3971925">
                  <a:moveTo>
                    <a:pt x="0" y="3971925"/>
                  </a:moveTo>
                  <a:lnTo>
                    <a:pt x="8191500" y="3971925"/>
                  </a:lnTo>
                  <a:lnTo>
                    <a:pt x="8191500" y="0"/>
                  </a:lnTo>
                  <a:lnTo>
                    <a:pt x="0" y="0"/>
                  </a:lnTo>
                  <a:lnTo>
                    <a:pt x="0" y="3971925"/>
                  </a:lnTo>
                  <a:close/>
                </a:path>
              </a:pathLst>
            </a:custGeom>
            <a:ln w="9525">
              <a:solidFill>
                <a:srgbClr val="FFAB40"/>
              </a:solidFill>
            </a:ln>
          </p:spPr>
          <p:txBody>
            <a:bodyPr wrap="square" lIns="0" tIns="0" rIns="0" bIns="0" rtlCol="0"/>
            <a:lstStyle/>
            <a:p>
              <a:endParaRPr/>
            </a:p>
          </p:txBody>
        </p:sp>
      </p:grpSp>
      <p:sp>
        <p:nvSpPr>
          <p:cNvPr id="6" name="object 6"/>
          <p:cNvSpPr txBox="1"/>
          <p:nvPr/>
        </p:nvSpPr>
        <p:spPr>
          <a:xfrm>
            <a:off x="364172" y="703262"/>
            <a:ext cx="7811770" cy="3497579"/>
          </a:xfrm>
          <a:prstGeom prst="rect">
            <a:avLst/>
          </a:prstGeom>
        </p:spPr>
        <p:txBody>
          <a:bodyPr vert="horz" wrap="square" lIns="0" tIns="9525" rIns="0" bIns="0" rtlCol="0">
            <a:spAutoFit/>
          </a:bodyPr>
          <a:lstStyle/>
          <a:p>
            <a:pPr marL="298450" marR="168275" indent="-286385">
              <a:lnSpc>
                <a:spcPct val="103000"/>
              </a:lnSpc>
              <a:spcBef>
                <a:spcPts val="75"/>
              </a:spcBef>
              <a:buFont typeface="Arial MT"/>
              <a:buChar char="•"/>
              <a:tabLst>
                <a:tab pos="298450" algn="l"/>
                <a:tab pos="299085" algn="l"/>
              </a:tabLst>
            </a:pPr>
            <a:r>
              <a:rPr sz="1400" b="1" spc="30" dirty="0">
                <a:latin typeface="Arial"/>
                <a:cs typeface="Arial"/>
              </a:rPr>
              <a:t>Bus</a:t>
            </a:r>
            <a:r>
              <a:rPr sz="1400" b="1" spc="-125" dirty="0">
                <a:latin typeface="Arial"/>
                <a:cs typeface="Arial"/>
              </a:rPr>
              <a:t> </a:t>
            </a:r>
            <a:r>
              <a:rPr sz="1400" b="1" spc="35" dirty="0">
                <a:latin typeface="Arial"/>
                <a:cs typeface="Arial"/>
              </a:rPr>
              <a:t>Management</a:t>
            </a:r>
            <a:r>
              <a:rPr sz="1400" b="1" spc="-265" dirty="0">
                <a:latin typeface="Arial"/>
                <a:cs typeface="Arial"/>
              </a:rPr>
              <a:t> </a:t>
            </a:r>
            <a:r>
              <a:rPr sz="1400" b="1" spc="10" dirty="0">
                <a:latin typeface="Arial"/>
                <a:cs typeface="Arial"/>
              </a:rPr>
              <a:t>Dashboard</a:t>
            </a:r>
            <a:r>
              <a:rPr sz="1400" spc="10" dirty="0">
                <a:latin typeface="Arial MT"/>
                <a:cs typeface="Arial MT"/>
              </a:rPr>
              <a:t>:</a:t>
            </a:r>
            <a:r>
              <a:rPr sz="1400" spc="-260" dirty="0">
                <a:latin typeface="Arial MT"/>
                <a:cs typeface="Arial MT"/>
              </a:rPr>
              <a:t> </a:t>
            </a:r>
            <a:r>
              <a:rPr sz="1400" spc="25" dirty="0">
                <a:latin typeface="Arial MT"/>
                <a:cs typeface="Arial MT"/>
              </a:rPr>
              <a:t>Providebus</a:t>
            </a:r>
            <a:r>
              <a:rPr sz="1400" spc="-114" dirty="0">
                <a:latin typeface="Arial MT"/>
                <a:cs typeface="Arial MT"/>
              </a:rPr>
              <a:t> </a:t>
            </a:r>
            <a:r>
              <a:rPr sz="1400" spc="10" dirty="0">
                <a:latin typeface="Arial MT"/>
                <a:cs typeface="Arial MT"/>
              </a:rPr>
              <a:t>operators</a:t>
            </a:r>
            <a:r>
              <a:rPr sz="1400" spc="-190" dirty="0">
                <a:latin typeface="Arial MT"/>
                <a:cs typeface="Arial MT"/>
              </a:rPr>
              <a:t> </a:t>
            </a:r>
            <a:r>
              <a:rPr sz="1400" spc="-15" dirty="0">
                <a:latin typeface="Arial MT"/>
                <a:cs typeface="Arial MT"/>
              </a:rPr>
              <a:t>with</a:t>
            </a:r>
            <a:r>
              <a:rPr sz="1400" spc="30" dirty="0">
                <a:latin typeface="Arial MT"/>
                <a:cs typeface="Arial MT"/>
              </a:rPr>
              <a:t> </a:t>
            </a:r>
            <a:r>
              <a:rPr sz="1400" spc="15" dirty="0">
                <a:latin typeface="Arial MT"/>
                <a:cs typeface="Arial MT"/>
              </a:rPr>
              <a:t>a</a:t>
            </a:r>
            <a:r>
              <a:rPr sz="1400" spc="35" dirty="0">
                <a:latin typeface="Arial MT"/>
                <a:cs typeface="Arial MT"/>
              </a:rPr>
              <a:t> </a:t>
            </a:r>
            <a:r>
              <a:rPr sz="1400" spc="15" dirty="0">
                <a:latin typeface="Arial MT"/>
                <a:cs typeface="Arial MT"/>
              </a:rPr>
              <a:t>dedicated</a:t>
            </a:r>
            <a:r>
              <a:rPr sz="1400" spc="-190" dirty="0">
                <a:latin typeface="Arial MT"/>
                <a:cs typeface="Arial MT"/>
              </a:rPr>
              <a:t> </a:t>
            </a:r>
            <a:r>
              <a:rPr sz="1400" spc="5" dirty="0">
                <a:latin typeface="Arial MT"/>
                <a:cs typeface="Arial MT"/>
              </a:rPr>
              <a:t>dashboard</a:t>
            </a:r>
            <a:r>
              <a:rPr sz="1400" spc="-185" dirty="0">
                <a:latin typeface="Arial MT"/>
                <a:cs typeface="Arial MT"/>
              </a:rPr>
              <a:t> </a:t>
            </a:r>
            <a:r>
              <a:rPr sz="1400" dirty="0">
                <a:latin typeface="Arial MT"/>
                <a:cs typeface="Arial MT"/>
              </a:rPr>
              <a:t>to</a:t>
            </a:r>
            <a:r>
              <a:rPr sz="1400" spc="-125" dirty="0">
                <a:latin typeface="Arial MT"/>
                <a:cs typeface="Arial MT"/>
              </a:rPr>
              <a:t> </a:t>
            </a:r>
            <a:r>
              <a:rPr sz="1400" dirty="0">
                <a:latin typeface="Arial MT"/>
                <a:cs typeface="Arial MT"/>
              </a:rPr>
              <a:t>manage </a:t>
            </a:r>
            <a:r>
              <a:rPr sz="1400" spc="-375" dirty="0">
                <a:latin typeface="Arial MT"/>
                <a:cs typeface="Arial MT"/>
              </a:rPr>
              <a:t> </a:t>
            </a:r>
            <a:r>
              <a:rPr sz="1400" spc="-5" dirty="0">
                <a:latin typeface="Arial MT"/>
                <a:cs typeface="Arial MT"/>
              </a:rPr>
              <a:t>their</a:t>
            </a:r>
            <a:r>
              <a:rPr sz="1400" spc="-40" dirty="0">
                <a:latin typeface="Arial MT"/>
                <a:cs typeface="Arial MT"/>
              </a:rPr>
              <a:t> </a:t>
            </a:r>
            <a:r>
              <a:rPr sz="1400" spc="20" dirty="0">
                <a:latin typeface="Arial MT"/>
                <a:cs typeface="Arial MT"/>
              </a:rPr>
              <a:t>services.</a:t>
            </a:r>
            <a:r>
              <a:rPr sz="1400" spc="-114" dirty="0">
                <a:latin typeface="Arial MT"/>
                <a:cs typeface="Arial MT"/>
              </a:rPr>
              <a:t> </a:t>
            </a:r>
            <a:r>
              <a:rPr sz="1400" dirty="0">
                <a:latin typeface="Arial MT"/>
                <a:cs typeface="Arial MT"/>
              </a:rPr>
              <a:t>This</a:t>
            </a:r>
            <a:r>
              <a:rPr sz="1400" spc="30" dirty="0">
                <a:latin typeface="Arial MT"/>
                <a:cs typeface="Arial MT"/>
              </a:rPr>
              <a:t> </a:t>
            </a:r>
            <a:r>
              <a:rPr sz="1400" spc="5" dirty="0">
                <a:latin typeface="Arial MT"/>
                <a:cs typeface="Arial MT"/>
              </a:rPr>
              <a:t>dashboard</a:t>
            </a:r>
            <a:r>
              <a:rPr sz="1400" spc="-140" dirty="0">
                <a:latin typeface="Arial MT"/>
                <a:cs typeface="Arial MT"/>
              </a:rPr>
              <a:t> </a:t>
            </a:r>
            <a:r>
              <a:rPr sz="1400" spc="-20" dirty="0">
                <a:latin typeface="Arial MT"/>
                <a:cs typeface="Arial MT"/>
              </a:rPr>
              <a:t>will</a:t>
            </a:r>
            <a:r>
              <a:rPr sz="1400" spc="-25" dirty="0">
                <a:latin typeface="Arial MT"/>
                <a:cs typeface="Arial MT"/>
              </a:rPr>
              <a:t> </a:t>
            </a:r>
            <a:r>
              <a:rPr sz="1400" dirty="0">
                <a:latin typeface="Arial MT"/>
                <a:cs typeface="Arial MT"/>
              </a:rPr>
              <a:t>allow</a:t>
            </a:r>
            <a:r>
              <a:rPr sz="1400" spc="15" dirty="0">
                <a:latin typeface="Arial MT"/>
                <a:cs typeface="Arial MT"/>
              </a:rPr>
              <a:t> </a:t>
            </a:r>
            <a:r>
              <a:rPr sz="1400" spc="10" dirty="0">
                <a:latin typeface="Arial MT"/>
                <a:cs typeface="Arial MT"/>
              </a:rPr>
              <a:t>operators</a:t>
            </a:r>
            <a:r>
              <a:rPr sz="1400" spc="-45" dirty="0">
                <a:latin typeface="Arial MT"/>
                <a:cs typeface="Arial MT"/>
              </a:rPr>
              <a:t> </a:t>
            </a:r>
            <a:r>
              <a:rPr sz="1400" spc="-5" dirty="0">
                <a:latin typeface="Arial MT"/>
                <a:cs typeface="Arial MT"/>
              </a:rPr>
              <a:t>to</a:t>
            </a:r>
            <a:r>
              <a:rPr sz="1400" spc="20" dirty="0">
                <a:latin typeface="Arial MT"/>
                <a:cs typeface="Arial MT"/>
              </a:rPr>
              <a:t> </a:t>
            </a:r>
            <a:r>
              <a:rPr sz="1400" spc="10" dirty="0">
                <a:latin typeface="Arial MT"/>
                <a:cs typeface="Arial MT"/>
              </a:rPr>
              <a:t>add</a:t>
            </a:r>
            <a:r>
              <a:rPr sz="1400" spc="-55" dirty="0">
                <a:latin typeface="Arial MT"/>
                <a:cs typeface="Arial MT"/>
              </a:rPr>
              <a:t> </a:t>
            </a:r>
            <a:r>
              <a:rPr sz="1400" spc="10" dirty="0">
                <a:latin typeface="Arial MT"/>
                <a:cs typeface="Arial MT"/>
              </a:rPr>
              <a:t>new</a:t>
            </a:r>
            <a:r>
              <a:rPr sz="1400" spc="15" dirty="0">
                <a:latin typeface="Arial MT"/>
                <a:cs typeface="Arial MT"/>
              </a:rPr>
              <a:t> </a:t>
            </a:r>
            <a:r>
              <a:rPr sz="1400" spc="25" dirty="0">
                <a:latin typeface="Arial MT"/>
                <a:cs typeface="Arial MT"/>
              </a:rPr>
              <a:t>buses,</a:t>
            </a:r>
            <a:r>
              <a:rPr sz="1400" spc="-20" dirty="0">
                <a:latin typeface="Arial MT"/>
                <a:cs typeface="Arial MT"/>
              </a:rPr>
              <a:t> </a:t>
            </a:r>
            <a:r>
              <a:rPr sz="1400" dirty="0">
                <a:latin typeface="Arial MT"/>
                <a:cs typeface="Arial MT"/>
              </a:rPr>
              <a:t>update</a:t>
            </a:r>
            <a:r>
              <a:rPr sz="1400" spc="-55" dirty="0">
                <a:latin typeface="Arial MT"/>
                <a:cs typeface="Arial MT"/>
              </a:rPr>
              <a:t> </a:t>
            </a:r>
            <a:r>
              <a:rPr sz="1400" spc="5" dirty="0">
                <a:latin typeface="Arial MT"/>
                <a:cs typeface="Arial MT"/>
              </a:rPr>
              <a:t>routes</a:t>
            </a:r>
            <a:r>
              <a:rPr sz="1400" spc="-110" dirty="0">
                <a:latin typeface="Arial MT"/>
                <a:cs typeface="Arial MT"/>
              </a:rPr>
              <a:t> </a:t>
            </a:r>
            <a:r>
              <a:rPr sz="1400" spc="-15" dirty="0">
                <a:latin typeface="Arial MT"/>
                <a:cs typeface="Arial MT"/>
              </a:rPr>
              <a:t>and</a:t>
            </a:r>
            <a:endParaRPr sz="1400">
              <a:latin typeface="Arial MT"/>
              <a:cs typeface="Arial MT"/>
            </a:endParaRPr>
          </a:p>
          <a:p>
            <a:pPr marL="298450">
              <a:lnSpc>
                <a:spcPts val="1655"/>
              </a:lnSpc>
            </a:pPr>
            <a:r>
              <a:rPr sz="1400" spc="35" dirty="0">
                <a:latin typeface="Arial MT"/>
                <a:cs typeface="Arial MT"/>
              </a:rPr>
              <a:t>schedules,</a:t>
            </a:r>
            <a:r>
              <a:rPr sz="1400" spc="-265" dirty="0">
                <a:latin typeface="Arial MT"/>
                <a:cs typeface="Arial MT"/>
              </a:rPr>
              <a:t> </a:t>
            </a:r>
            <a:r>
              <a:rPr sz="1400" spc="10" dirty="0">
                <a:latin typeface="Arial MT"/>
                <a:cs typeface="Arial MT"/>
              </a:rPr>
              <a:t>manage</a:t>
            </a:r>
            <a:r>
              <a:rPr sz="1400" spc="-204" dirty="0">
                <a:latin typeface="Arial MT"/>
                <a:cs typeface="Arial MT"/>
              </a:rPr>
              <a:t> </a:t>
            </a:r>
            <a:r>
              <a:rPr sz="1400" spc="15" dirty="0">
                <a:latin typeface="Arial MT"/>
                <a:cs typeface="Arial MT"/>
              </a:rPr>
              <a:t>seat</a:t>
            </a:r>
            <a:r>
              <a:rPr sz="1400" spc="-175" dirty="0">
                <a:latin typeface="Arial MT"/>
                <a:cs typeface="Arial MT"/>
              </a:rPr>
              <a:t> </a:t>
            </a:r>
            <a:r>
              <a:rPr sz="1400" spc="-15" dirty="0">
                <a:latin typeface="Arial MT"/>
                <a:cs typeface="Arial MT"/>
              </a:rPr>
              <a:t>availability,</a:t>
            </a:r>
            <a:r>
              <a:rPr sz="1400" spc="-110" dirty="0">
                <a:latin typeface="Arial MT"/>
                <a:cs typeface="Arial MT"/>
              </a:rPr>
              <a:t> </a:t>
            </a:r>
            <a:r>
              <a:rPr sz="1400" spc="-15" dirty="0">
                <a:latin typeface="Arial MT"/>
                <a:cs typeface="Arial MT"/>
              </a:rPr>
              <a:t>and</a:t>
            </a:r>
            <a:r>
              <a:rPr sz="1400" spc="35" dirty="0">
                <a:latin typeface="Arial MT"/>
                <a:cs typeface="Arial MT"/>
              </a:rPr>
              <a:t> </a:t>
            </a:r>
            <a:r>
              <a:rPr sz="1400" spc="10" dirty="0">
                <a:latin typeface="Arial MT"/>
                <a:cs typeface="Arial MT"/>
              </a:rPr>
              <a:t>track</a:t>
            </a:r>
            <a:r>
              <a:rPr sz="1400" spc="-120" dirty="0">
                <a:latin typeface="Arial MT"/>
                <a:cs typeface="Arial MT"/>
              </a:rPr>
              <a:t> </a:t>
            </a:r>
            <a:r>
              <a:rPr sz="1400" spc="40" dirty="0">
                <a:latin typeface="Arial MT"/>
                <a:cs typeface="Arial MT"/>
              </a:rPr>
              <a:t>bookings</a:t>
            </a:r>
            <a:r>
              <a:rPr sz="1400" spc="-195" dirty="0">
                <a:latin typeface="Arial MT"/>
                <a:cs typeface="Arial MT"/>
              </a:rPr>
              <a:t> </a:t>
            </a:r>
            <a:r>
              <a:rPr sz="1400" dirty="0">
                <a:latin typeface="Arial MT"/>
                <a:cs typeface="Arial MT"/>
              </a:rPr>
              <a:t>in</a:t>
            </a:r>
            <a:r>
              <a:rPr sz="1400" spc="-204" dirty="0">
                <a:latin typeface="Arial MT"/>
                <a:cs typeface="Arial MT"/>
              </a:rPr>
              <a:t> </a:t>
            </a:r>
            <a:r>
              <a:rPr sz="1400" spc="20" dirty="0">
                <a:latin typeface="Arial MT"/>
                <a:cs typeface="Arial MT"/>
              </a:rPr>
              <a:t>real-time.</a:t>
            </a:r>
            <a:endParaRPr sz="1400">
              <a:latin typeface="Arial MT"/>
              <a:cs typeface="Arial MT"/>
            </a:endParaRPr>
          </a:p>
          <a:p>
            <a:pPr>
              <a:lnSpc>
                <a:spcPct val="100000"/>
              </a:lnSpc>
              <a:spcBef>
                <a:spcPts val="35"/>
              </a:spcBef>
            </a:pPr>
            <a:endParaRPr sz="1500">
              <a:latin typeface="Arial MT"/>
              <a:cs typeface="Arial MT"/>
            </a:endParaRPr>
          </a:p>
          <a:p>
            <a:pPr marL="298450" marR="41275" indent="-286385">
              <a:lnSpc>
                <a:spcPct val="100699"/>
              </a:lnSpc>
              <a:spcBef>
                <a:spcPts val="5"/>
              </a:spcBef>
              <a:buFont typeface="Arial MT"/>
              <a:buChar char="•"/>
              <a:tabLst>
                <a:tab pos="298450" algn="l"/>
                <a:tab pos="299085" algn="l"/>
              </a:tabLst>
            </a:pPr>
            <a:r>
              <a:rPr sz="1400" b="1" spc="25" dirty="0">
                <a:latin typeface="Arial"/>
                <a:cs typeface="Arial"/>
              </a:rPr>
              <a:t>Dynamic</a:t>
            </a:r>
            <a:r>
              <a:rPr sz="1400" b="1" spc="-204" dirty="0">
                <a:latin typeface="Arial"/>
                <a:cs typeface="Arial"/>
              </a:rPr>
              <a:t> </a:t>
            </a:r>
            <a:r>
              <a:rPr sz="1400" b="1" spc="30" dirty="0">
                <a:latin typeface="Arial"/>
                <a:cs typeface="Arial"/>
              </a:rPr>
              <a:t>Seat</a:t>
            </a:r>
            <a:r>
              <a:rPr sz="1400" b="1" spc="-180" dirty="0">
                <a:latin typeface="Arial"/>
                <a:cs typeface="Arial"/>
              </a:rPr>
              <a:t> </a:t>
            </a:r>
            <a:r>
              <a:rPr sz="1400" b="1" spc="20" dirty="0">
                <a:latin typeface="Arial"/>
                <a:cs typeface="Arial"/>
              </a:rPr>
              <a:t>Selection</a:t>
            </a:r>
            <a:r>
              <a:rPr sz="1400" spc="20" dirty="0">
                <a:latin typeface="Arial MT"/>
                <a:cs typeface="Arial MT"/>
              </a:rPr>
              <a:t>:</a:t>
            </a:r>
            <a:r>
              <a:rPr sz="1400" spc="-260" dirty="0">
                <a:latin typeface="Arial MT"/>
                <a:cs typeface="Arial MT"/>
              </a:rPr>
              <a:t> </a:t>
            </a:r>
            <a:r>
              <a:rPr sz="1400" spc="35" dirty="0">
                <a:latin typeface="Arial MT"/>
                <a:cs typeface="Arial MT"/>
              </a:rPr>
              <a:t>Implementa</a:t>
            </a:r>
            <a:r>
              <a:rPr sz="1400" spc="-130" dirty="0">
                <a:latin typeface="Arial MT"/>
                <a:cs typeface="Arial MT"/>
              </a:rPr>
              <a:t> </a:t>
            </a:r>
            <a:r>
              <a:rPr sz="1400" spc="-5" dirty="0">
                <a:latin typeface="Arial MT"/>
                <a:cs typeface="Arial MT"/>
              </a:rPr>
              <a:t>dynamic</a:t>
            </a:r>
            <a:r>
              <a:rPr sz="1400" spc="-50" dirty="0">
                <a:latin typeface="Arial MT"/>
                <a:cs typeface="Arial MT"/>
              </a:rPr>
              <a:t> </a:t>
            </a:r>
            <a:r>
              <a:rPr sz="1400" spc="15" dirty="0">
                <a:latin typeface="Arial MT"/>
                <a:cs typeface="Arial MT"/>
              </a:rPr>
              <a:t>seat</a:t>
            </a:r>
            <a:r>
              <a:rPr sz="1400" spc="-25" dirty="0">
                <a:latin typeface="Arial MT"/>
                <a:cs typeface="Arial MT"/>
              </a:rPr>
              <a:t> </a:t>
            </a:r>
            <a:r>
              <a:rPr sz="1400" spc="20" dirty="0">
                <a:latin typeface="Arial MT"/>
                <a:cs typeface="Arial MT"/>
              </a:rPr>
              <a:t>selectionfeature</a:t>
            </a:r>
            <a:r>
              <a:rPr sz="1400" spc="-204" dirty="0">
                <a:latin typeface="Arial MT"/>
                <a:cs typeface="Arial MT"/>
              </a:rPr>
              <a:t> </a:t>
            </a:r>
            <a:r>
              <a:rPr sz="1400" spc="-20" dirty="0">
                <a:latin typeface="Arial MT"/>
                <a:cs typeface="Arial MT"/>
              </a:rPr>
              <a:t>that</a:t>
            </a:r>
            <a:r>
              <a:rPr sz="1400" spc="50" dirty="0">
                <a:latin typeface="Arial MT"/>
                <a:cs typeface="Arial MT"/>
              </a:rPr>
              <a:t> </a:t>
            </a:r>
            <a:r>
              <a:rPr sz="1400" spc="-10" dirty="0">
                <a:latin typeface="Arial MT"/>
                <a:cs typeface="Arial MT"/>
              </a:rPr>
              <a:t>allows</a:t>
            </a:r>
            <a:r>
              <a:rPr sz="1400" spc="30" dirty="0">
                <a:latin typeface="Arial MT"/>
                <a:cs typeface="Arial MT"/>
              </a:rPr>
              <a:t> </a:t>
            </a:r>
            <a:r>
              <a:rPr sz="1400" spc="10" dirty="0">
                <a:latin typeface="Arial MT"/>
                <a:cs typeface="Arial MT"/>
              </a:rPr>
              <a:t>users</a:t>
            </a:r>
            <a:r>
              <a:rPr sz="1400" spc="-35" dirty="0">
                <a:latin typeface="Arial MT"/>
                <a:cs typeface="Arial MT"/>
              </a:rPr>
              <a:t> </a:t>
            </a:r>
            <a:r>
              <a:rPr sz="1400" spc="-5" dirty="0">
                <a:latin typeface="Arial MT"/>
                <a:cs typeface="Arial MT"/>
              </a:rPr>
              <a:t>to</a:t>
            </a:r>
            <a:r>
              <a:rPr sz="1400" spc="25" dirty="0">
                <a:latin typeface="Arial MT"/>
                <a:cs typeface="Arial MT"/>
              </a:rPr>
              <a:t> </a:t>
            </a:r>
            <a:r>
              <a:rPr sz="1400" spc="5" dirty="0">
                <a:latin typeface="Arial MT"/>
                <a:cs typeface="Arial MT"/>
              </a:rPr>
              <a:t>view </a:t>
            </a:r>
            <a:r>
              <a:rPr sz="1400" spc="-375" dirty="0">
                <a:latin typeface="Arial MT"/>
                <a:cs typeface="Arial MT"/>
              </a:rPr>
              <a:t> </a:t>
            </a:r>
            <a:r>
              <a:rPr sz="1400" spc="-15" dirty="0">
                <a:latin typeface="Arial MT"/>
                <a:cs typeface="Arial MT"/>
              </a:rPr>
              <a:t>and </a:t>
            </a:r>
            <a:r>
              <a:rPr sz="1400" spc="30" dirty="0">
                <a:latin typeface="Arial MT"/>
                <a:cs typeface="Arial MT"/>
              </a:rPr>
              <a:t>select </a:t>
            </a:r>
            <a:r>
              <a:rPr sz="1400" spc="-15" dirty="0">
                <a:latin typeface="Arial MT"/>
                <a:cs typeface="Arial MT"/>
              </a:rPr>
              <a:t>available </a:t>
            </a:r>
            <a:r>
              <a:rPr sz="1400" spc="10" dirty="0">
                <a:latin typeface="Arial MT"/>
                <a:cs typeface="Arial MT"/>
              </a:rPr>
              <a:t>seats </a:t>
            </a:r>
            <a:r>
              <a:rPr sz="1400" spc="30" dirty="0">
                <a:latin typeface="Arial MT"/>
                <a:cs typeface="Arial MT"/>
              </a:rPr>
              <a:t>on </a:t>
            </a:r>
            <a:r>
              <a:rPr sz="1400" spc="-15" dirty="0">
                <a:latin typeface="Arial MT"/>
                <a:cs typeface="Arial MT"/>
              </a:rPr>
              <a:t>the </a:t>
            </a:r>
            <a:r>
              <a:rPr sz="1400" spc="15" dirty="0">
                <a:latin typeface="Arial MT"/>
                <a:cs typeface="Arial MT"/>
              </a:rPr>
              <a:t>bus. </a:t>
            </a:r>
            <a:r>
              <a:rPr sz="1400" spc="5" dirty="0">
                <a:latin typeface="Arial MT"/>
                <a:cs typeface="Arial MT"/>
              </a:rPr>
              <a:t>Users should </a:t>
            </a:r>
            <a:r>
              <a:rPr sz="1400" spc="30" dirty="0">
                <a:latin typeface="Arial MT"/>
                <a:cs typeface="Arial MT"/>
              </a:rPr>
              <a:t>be </a:t>
            </a:r>
            <a:r>
              <a:rPr sz="1400" spc="5" dirty="0">
                <a:latin typeface="Arial MT"/>
                <a:cs typeface="Arial MT"/>
              </a:rPr>
              <a:t>able </a:t>
            </a:r>
            <a:r>
              <a:rPr sz="1400" spc="-5" dirty="0">
                <a:latin typeface="Arial MT"/>
                <a:cs typeface="Arial MT"/>
              </a:rPr>
              <a:t>to </a:t>
            </a:r>
            <a:r>
              <a:rPr sz="1400" spc="35" dirty="0">
                <a:latin typeface="Arial MT"/>
                <a:cs typeface="Arial MT"/>
              </a:rPr>
              <a:t>see </a:t>
            </a:r>
            <a:r>
              <a:rPr sz="1400" spc="-5" dirty="0">
                <a:latin typeface="Arial MT"/>
                <a:cs typeface="Arial MT"/>
              </a:rPr>
              <a:t>which </a:t>
            </a:r>
            <a:r>
              <a:rPr sz="1400" spc="10" dirty="0">
                <a:latin typeface="Arial MT"/>
                <a:cs typeface="Arial MT"/>
              </a:rPr>
              <a:t>seats </a:t>
            </a:r>
            <a:r>
              <a:rPr sz="1400" spc="-15" dirty="0">
                <a:latin typeface="Arial MT"/>
                <a:cs typeface="Arial MT"/>
              </a:rPr>
              <a:t>are </a:t>
            </a:r>
            <a:r>
              <a:rPr sz="1400" dirty="0">
                <a:latin typeface="Arial MT"/>
                <a:cs typeface="Arial MT"/>
              </a:rPr>
              <a:t>already </a:t>
            </a:r>
            <a:r>
              <a:rPr sz="1400" spc="5" dirty="0">
                <a:latin typeface="Arial MT"/>
                <a:cs typeface="Arial MT"/>
              </a:rPr>
              <a:t> </a:t>
            </a:r>
            <a:r>
              <a:rPr sz="1400" spc="25" dirty="0">
                <a:latin typeface="Arial MT"/>
                <a:cs typeface="Arial MT"/>
              </a:rPr>
              <a:t>booked</a:t>
            </a:r>
            <a:r>
              <a:rPr sz="1400" spc="-200" dirty="0">
                <a:latin typeface="Arial MT"/>
                <a:cs typeface="Arial MT"/>
              </a:rPr>
              <a:t> </a:t>
            </a:r>
            <a:r>
              <a:rPr sz="1400" spc="-15" dirty="0">
                <a:latin typeface="Arial MT"/>
                <a:cs typeface="Arial MT"/>
              </a:rPr>
              <a:t>and</a:t>
            </a:r>
            <a:r>
              <a:rPr sz="1400" spc="-60" dirty="0">
                <a:latin typeface="Arial MT"/>
                <a:cs typeface="Arial MT"/>
              </a:rPr>
              <a:t> </a:t>
            </a:r>
            <a:r>
              <a:rPr sz="1400" spc="25" dirty="0">
                <a:latin typeface="Arial MT"/>
                <a:cs typeface="Arial MT"/>
              </a:rPr>
              <a:t>choose</a:t>
            </a:r>
            <a:r>
              <a:rPr sz="1400" spc="-210" dirty="0">
                <a:latin typeface="Arial MT"/>
                <a:cs typeface="Arial MT"/>
              </a:rPr>
              <a:t> </a:t>
            </a:r>
            <a:r>
              <a:rPr sz="1400" spc="-5" dirty="0">
                <a:latin typeface="Arial MT"/>
                <a:cs typeface="Arial MT"/>
              </a:rPr>
              <a:t>their</a:t>
            </a:r>
            <a:r>
              <a:rPr sz="1400" spc="-40" dirty="0">
                <a:latin typeface="Arial MT"/>
                <a:cs typeface="Arial MT"/>
              </a:rPr>
              <a:t> </a:t>
            </a:r>
            <a:r>
              <a:rPr sz="1400" spc="20" dirty="0">
                <a:latin typeface="Arial MT"/>
                <a:cs typeface="Arial MT"/>
              </a:rPr>
              <a:t>preferred</a:t>
            </a:r>
            <a:r>
              <a:rPr sz="1400" spc="-195" dirty="0">
                <a:latin typeface="Arial MT"/>
                <a:cs typeface="Arial MT"/>
              </a:rPr>
              <a:t> </a:t>
            </a:r>
            <a:r>
              <a:rPr sz="1400" dirty="0">
                <a:latin typeface="Arial MT"/>
                <a:cs typeface="Arial MT"/>
              </a:rPr>
              <a:t>seating</a:t>
            </a:r>
            <a:r>
              <a:rPr sz="1400" spc="-200" dirty="0">
                <a:latin typeface="Arial MT"/>
                <a:cs typeface="Arial MT"/>
              </a:rPr>
              <a:t> </a:t>
            </a:r>
            <a:r>
              <a:rPr sz="1400" spc="-5" dirty="0">
                <a:latin typeface="Arial MT"/>
                <a:cs typeface="Arial MT"/>
              </a:rPr>
              <a:t>arrangement.</a:t>
            </a:r>
            <a:endParaRPr sz="1400">
              <a:latin typeface="Arial MT"/>
              <a:cs typeface="Arial MT"/>
            </a:endParaRPr>
          </a:p>
          <a:p>
            <a:pPr>
              <a:lnSpc>
                <a:spcPct val="100000"/>
              </a:lnSpc>
              <a:spcBef>
                <a:spcPts val="40"/>
              </a:spcBef>
              <a:buFont typeface="Arial MT"/>
              <a:buChar char="•"/>
            </a:pPr>
            <a:endParaRPr sz="1400">
              <a:latin typeface="Arial MT"/>
              <a:cs typeface="Arial MT"/>
            </a:endParaRPr>
          </a:p>
          <a:p>
            <a:pPr marL="298450" marR="5080" indent="-286385">
              <a:lnSpc>
                <a:spcPct val="102899"/>
              </a:lnSpc>
              <a:buFont typeface="Arial MT"/>
              <a:buChar char="•"/>
              <a:tabLst>
                <a:tab pos="298450" algn="l"/>
                <a:tab pos="299085" algn="l"/>
              </a:tabLst>
            </a:pPr>
            <a:r>
              <a:rPr sz="1400" b="1" spc="15" dirty="0">
                <a:latin typeface="Arial"/>
                <a:cs typeface="Arial"/>
              </a:rPr>
              <a:t>Real-Time</a:t>
            </a:r>
            <a:r>
              <a:rPr sz="1400" b="1" spc="-200" dirty="0">
                <a:latin typeface="Arial"/>
                <a:cs typeface="Arial"/>
              </a:rPr>
              <a:t> </a:t>
            </a:r>
            <a:r>
              <a:rPr sz="1400" b="1" spc="-5" dirty="0">
                <a:latin typeface="Arial"/>
                <a:cs typeface="Arial"/>
              </a:rPr>
              <a:t>Availability</a:t>
            </a:r>
            <a:r>
              <a:rPr sz="1400" b="1" spc="-190" dirty="0">
                <a:latin typeface="Arial"/>
                <a:cs typeface="Arial"/>
              </a:rPr>
              <a:t> </a:t>
            </a:r>
            <a:r>
              <a:rPr sz="1400" b="1" spc="20" dirty="0">
                <a:latin typeface="Arial"/>
                <a:cs typeface="Arial"/>
              </a:rPr>
              <a:t>Updates</a:t>
            </a:r>
            <a:r>
              <a:rPr sz="1400" spc="20" dirty="0">
                <a:latin typeface="Arial MT"/>
                <a:cs typeface="Arial MT"/>
              </a:rPr>
              <a:t>:</a:t>
            </a:r>
            <a:r>
              <a:rPr sz="1400" spc="-260" dirty="0">
                <a:latin typeface="Arial MT"/>
                <a:cs typeface="Arial MT"/>
              </a:rPr>
              <a:t> </a:t>
            </a:r>
            <a:r>
              <a:rPr sz="1400" dirty="0">
                <a:latin typeface="Arial MT"/>
                <a:cs typeface="Arial MT"/>
              </a:rPr>
              <a:t>Ensure</a:t>
            </a:r>
            <a:r>
              <a:rPr sz="1400" spc="-195" dirty="0">
                <a:latin typeface="Arial MT"/>
                <a:cs typeface="Arial MT"/>
              </a:rPr>
              <a:t> </a:t>
            </a:r>
            <a:r>
              <a:rPr sz="1400" spc="-20" dirty="0">
                <a:latin typeface="Arial MT"/>
                <a:cs typeface="Arial MT"/>
              </a:rPr>
              <a:t>that</a:t>
            </a:r>
            <a:r>
              <a:rPr sz="1400" spc="55" dirty="0">
                <a:latin typeface="Arial MT"/>
                <a:cs typeface="Arial MT"/>
              </a:rPr>
              <a:t> </a:t>
            </a:r>
            <a:r>
              <a:rPr sz="1400" spc="15" dirty="0">
                <a:latin typeface="Arial MT"/>
                <a:cs typeface="Arial MT"/>
              </a:rPr>
              <a:t>seat</a:t>
            </a:r>
            <a:r>
              <a:rPr sz="1400" spc="-20" dirty="0">
                <a:latin typeface="Arial MT"/>
                <a:cs typeface="Arial MT"/>
              </a:rPr>
              <a:t> </a:t>
            </a:r>
            <a:r>
              <a:rPr sz="1400" spc="-15" dirty="0">
                <a:latin typeface="Arial MT"/>
                <a:cs typeface="Arial MT"/>
              </a:rPr>
              <a:t>availability</a:t>
            </a:r>
            <a:r>
              <a:rPr sz="1400" spc="45" dirty="0">
                <a:latin typeface="Arial MT"/>
                <a:cs typeface="Arial MT"/>
              </a:rPr>
              <a:t> </a:t>
            </a:r>
            <a:r>
              <a:rPr sz="1400" spc="5" dirty="0">
                <a:latin typeface="Arial MT"/>
                <a:cs typeface="Arial MT"/>
              </a:rPr>
              <a:t>information</a:t>
            </a:r>
            <a:r>
              <a:rPr sz="1400" spc="-190" dirty="0">
                <a:latin typeface="Arial MT"/>
                <a:cs typeface="Arial MT"/>
              </a:rPr>
              <a:t> </a:t>
            </a:r>
            <a:r>
              <a:rPr sz="1400" spc="-5" dirty="0">
                <a:latin typeface="Arial MT"/>
                <a:cs typeface="Arial MT"/>
              </a:rPr>
              <a:t>is</a:t>
            </a:r>
            <a:r>
              <a:rPr sz="1400" spc="30" dirty="0">
                <a:latin typeface="Arial MT"/>
                <a:cs typeface="Arial MT"/>
              </a:rPr>
              <a:t> </a:t>
            </a:r>
            <a:r>
              <a:rPr sz="1400" spc="10" dirty="0">
                <a:latin typeface="Arial MT"/>
                <a:cs typeface="Arial MT"/>
              </a:rPr>
              <a:t>updated</a:t>
            </a:r>
            <a:r>
              <a:rPr sz="1400" spc="-130" dirty="0">
                <a:latin typeface="Arial MT"/>
                <a:cs typeface="Arial MT"/>
              </a:rPr>
              <a:t> </a:t>
            </a:r>
            <a:r>
              <a:rPr sz="1400" dirty="0">
                <a:latin typeface="Arial MT"/>
                <a:cs typeface="Arial MT"/>
              </a:rPr>
              <a:t>in</a:t>
            </a:r>
            <a:r>
              <a:rPr sz="1400" spc="30" dirty="0">
                <a:latin typeface="Arial MT"/>
                <a:cs typeface="Arial MT"/>
              </a:rPr>
              <a:t> </a:t>
            </a:r>
            <a:r>
              <a:rPr sz="1400" spc="-5" dirty="0">
                <a:latin typeface="Arial MT"/>
                <a:cs typeface="Arial MT"/>
              </a:rPr>
              <a:t>real-time </a:t>
            </a:r>
            <a:r>
              <a:rPr sz="1400" spc="-375" dirty="0">
                <a:latin typeface="Arial MT"/>
                <a:cs typeface="Arial MT"/>
              </a:rPr>
              <a:t> </a:t>
            </a:r>
            <a:r>
              <a:rPr sz="1400" spc="-5" dirty="0">
                <a:latin typeface="Arial MT"/>
                <a:cs typeface="Arial MT"/>
              </a:rPr>
              <a:t>to </a:t>
            </a:r>
            <a:r>
              <a:rPr sz="1400" spc="10" dirty="0">
                <a:latin typeface="Arial MT"/>
                <a:cs typeface="Arial MT"/>
              </a:rPr>
              <a:t>provide users </a:t>
            </a:r>
            <a:r>
              <a:rPr sz="1400" spc="-15" dirty="0">
                <a:latin typeface="Arial MT"/>
                <a:cs typeface="Arial MT"/>
              </a:rPr>
              <a:t>with </a:t>
            </a:r>
            <a:r>
              <a:rPr sz="1400" spc="-5" dirty="0">
                <a:latin typeface="Arial MT"/>
                <a:cs typeface="Arial MT"/>
              </a:rPr>
              <a:t>accurate </a:t>
            </a:r>
            <a:r>
              <a:rPr sz="1400" spc="-15" dirty="0">
                <a:latin typeface="Arial MT"/>
                <a:cs typeface="Arial MT"/>
              </a:rPr>
              <a:t>and </a:t>
            </a:r>
            <a:r>
              <a:rPr sz="1400" dirty="0">
                <a:latin typeface="Arial MT"/>
                <a:cs typeface="Arial MT"/>
              </a:rPr>
              <a:t>up-to-date information. This </a:t>
            </a:r>
            <a:r>
              <a:rPr sz="1400" spc="-15" dirty="0">
                <a:latin typeface="Arial MT"/>
                <a:cs typeface="Arial MT"/>
              </a:rPr>
              <a:t>will </a:t>
            </a:r>
            <a:r>
              <a:rPr sz="1400" spc="5" dirty="0">
                <a:latin typeface="Arial MT"/>
                <a:cs typeface="Arial MT"/>
              </a:rPr>
              <a:t>prevent </a:t>
            </a:r>
            <a:r>
              <a:rPr sz="1400" spc="10" dirty="0">
                <a:latin typeface="Arial MT"/>
                <a:cs typeface="Arial MT"/>
              </a:rPr>
              <a:t>overbooking </a:t>
            </a:r>
            <a:r>
              <a:rPr sz="1400" spc="-15" dirty="0">
                <a:latin typeface="Arial MT"/>
                <a:cs typeface="Arial MT"/>
              </a:rPr>
              <a:t>and </a:t>
            </a:r>
            <a:r>
              <a:rPr sz="1400" spc="-10" dirty="0">
                <a:latin typeface="Arial MT"/>
                <a:cs typeface="Arial MT"/>
              </a:rPr>
              <a:t> </a:t>
            </a:r>
            <a:r>
              <a:rPr sz="1400" spc="15" dirty="0">
                <a:latin typeface="Arial MT"/>
                <a:cs typeface="Arial MT"/>
              </a:rPr>
              <a:t>reduce</a:t>
            </a:r>
            <a:r>
              <a:rPr sz="1400" spc="-200" dirty="0">
                <a:latin typeface="Arial MT"/>
                <a:cs typeface="Arial MT"/>
              </a:rPr>
              <a:t> </a:t>
            </a:r>
            <a:r>
              <a:rPr sz="1400" spc="-15" dirty="0">
                <a:latin typeface="Arial MT"/>
                <a:cs typeface="Arial MT"/>
              </a:rPr>
              <a:t>the</a:t>
            </a:r>
            <a:r>
              <a:rPr sz="1400" spc="15" dirty="0">
                <a:latin typeface="Arial MT"/>
                <a:cs typeface="Arial MT"/>
              </a:rPr>
              <a:t> </a:t>
            </a:r>
            <a:r>
              <a:rPr sz="1400" dirty="0">
                <a:latin typeface="Arial MT"/>
                <a:cs typeface="Arial MT"/>
              </a:rPr>
              <a:t>likelihood</a:t>
            </a:r>
            <a:r>
              <a:rPr sz="1400" spc="-120" dirty="0">
                <a:latin typeface="Arial MT"/>
                <a:cs typeface="Arial MT"/>
              </a:rPr>
              <a:t> </a:t>
            </a:r>
            <a:r>
              <a:rPr sz="1400" spc="25" dirty="0">
                <a:latin typeface="Arial MT"/>
                <a:cs typeface="Arial MT"/>
              </a:rPr>
              <a:t>of</a:t>
            </a:r>
            <a:r>
              <a:rPr sz="1400" spc="-114" dirty="0">
                <a:latin typeface="Arial MT"/>
                <a:cs typeface="Arial MT"/>
              </a:rPr>
              <a:t> </a:t>
            </a:r>
            <a:r>
              <a:rPr sz="1400" spc="15" dirty="0">
                <a:latin typeface="Arial MT"/>
                <a:cs typeface="Arial MT"/>
              </a:rPr>
              <a:t>conflicts</a:t>
            </a:r>
            <a:r>
              <a:rPr sz="1400" spc="-204" dirty="0">
                <a:latin typeface="Arial MT"/>
                <a:cs typeface="Arial MT"/>
              </a:rPr>
              <a:t> </a:t>
            </a:r>
            <a:r>
              <a:rPr sz="1400" spc="-5" dirty="0">
                <a:latin typeface="Arial MT"/>
                <a:cs typeface="Arial MT"/>
              </a:rPr>
              <a:t>during</a:t>
            </a:r>
            <a:r>
              <a:rPr sz="1400" spc="-65" dirty="0">
                <a:latin typeface="Arial MT"/>
                <a:cs typeface="Arial MT"/>
              </a:rPr>
              <a:t> </a:t>
            </a:r>
            <a:r>
              <a:rPr sz="1400" spc="-15" dirty="0">
                <a:latin typeface="Arial MT"/>
                <a:cs typeface="Arial MT"/>
              </a:rPr>
              <a:t>the</a:t>
            </a:r>
            <a:r>
              <a:rPr sz="1400" spc="20" dirty="0">
                <a:latin typeface="Arial MT"/>
                <a:cs typeface="Arial MT"/>
              </a:rPr>
              <a:t> </a:t>
            </a:r>
            <a:r>
              <a:rPr sz="1400" spc="5" dirty="0">
                <a:latin typeface="Arial MT"/>
                <a:cs typeface="Arial MT"/>
              </a:rPr>
              <a:t>reservation</a:t>
            </a:r>
            <a:r>
              <a:rPr sz="1400" spc="-195" dirty="0">
                <a:latin typeface="Arial MT"/>
                <a:cs typeface="Arial MT"/>
              </a:rPr>
              <a:t> </a:t>
            </a:r>
            <a:r>
              <a:rPr sz="1400" spc="30" dirty="0">
                <a:latin typeface="Arial MT"/>
                <a:cs typeface="Arial MT"/>
              </a:rPr>
              <a:t>process.</a:t>
            </a:r>
            <a:endParaRPr sz="1400">
              <a:latin typeface="Arial MT"/>
              <a:cs typeface="Arial MT"/>
            </a:endParaRPr>
          </a:p>
          <a:p>
            <a:pPr>
              <a:lnSpc>
                <a:spcPct val="100000"/>
              </a:lnSpc>
              <a:spcBef>
                <a:spcPts val="10"/>
              </a:spcBef>
              <a:buFont typeface="Arial MT"/>
              <a:buChar char="•"/>
            </a:pPr>
            <a:endParaRPr sz="1600">
              <a:latin typeface="Arial MT"/>
              <a:cs typeface="Arial MT"/>
            </a:endParaRPr>
          </a:p>
          <a:p>
            <a:pPr marL="298450" marR="54610" indent="-286385">
              <a:lnSpc>
                <a:spcPct val="99900"/>
              </a:lnSpc>
              <a:spcBef>
                <a:spcPts val="5"/>
              </a:spcBef>
              <a:buFont typeface="Arial MT"/>
              <a:buChar char="•"/>
              <a:tabLst>
                <a:tab pos="298450" algn="l"/>
                <a:tab pos="299085" algn="l"/>
              </a:tabLst>
            </a:pPr>
            <a:r>
              <a:rPr sz="1400" b="1" spc="35" dirty="0">
                <a:latin typeface="Arial"/>
                <a:cs typeface="Arial"/>
              </a:rPr>
              <a:t>Secure Payment </a:t>
            </a:r>
            <a:r>
              <a:rPr sz="1400" b="1" spc="20" dirty="0">
                <a:latin typeface="Arial"/>
                <a:cs typeface="Arial"/>
              </a:rPr>
              <a:t>Integration</a:t>
            </a:r>
            <a:r>
              <a:rPr sz="1400" spc="20" dirty="0">
                <a:latin typeface="Arial MT"/>
                <a:cs typeface="Arial MT"/>
              </a:rPr>
              <a:t>: </a:t>
            </a:r>
            <a:r>
              <a:rPr sz="1400" spc="5" dirty="0">
                <a:latin typeface="Arial MT"/>
                <a:cs typeface="Arial MT"/>
              </a:rPr>
              <a:t>Integrate </a:t>
            </a:r>
            <a:r>
              <a:rPr sz="1400" spc="15" dirty="0">
                <a:latin typeface="Arial MT"/>
                <a:cs typeface="Arial MT"/>
              </a:rPr>
              <a:t>a secure </a:t>
            </a:r>
            <a:r>
              <a:rPr sz="1400" spc="5" dirty="0">
                <a:latin typeface="Arial MT"/>
                <a:cs typeface="Arial MT"/>
              </a:rPr>
              <a:t>payment </a:t>
            </a:r>
            <a:r>
              <a:rPr sz="1400" spc="-5" dirty="0">
                <a:latin typeface="Arial MT"/>
                <a:cs typeface="Arial MT"/>
              </a:rPr>
              <a:t>gateway to facilitate online </a:t>
            </a:r>
            <a:r>
              <a:rPr sz="1400" dirty="0">
                <a:latin typeface="Arial MT"/>
                <a:cs typeface="Arial MT"/>
              </a:rPr>
              <a:t> </a:t>
            </a:r>
            <a:r>
              <a:rPr sz="1400" spc="-5" dirty="0">
                <a:latin typeface="Arial MT"/>
                <a:cs typeface="Arial MT"/>
              </a:rPr>
              <a:t>transactions</a:t>
            </a:r>
            <a:r>
              <a:rPr sz="1400" spc="-114" dirty="0">
                <a:latin typeface="Arial MT"/>
                <a:cs typeface="Arial MT"/>
              </a:rPr>
              <a:t> </a:t>
            </a:r>
            <a:r>
              <a:rPr sz="1400" spc="35" dirty="0">
                <a:latin typeface="Arial MT"/>
                <a:cs typeface="Arial MT"/>
              </a:rPr>
              <a:t>for</a:t>
            </a:r>
            <a:r>
              <a:rPr sz="1400" spc="-110" dirty="0">
                <a:latin typeface="Arial MT"/>
                <a:cs typeface="Arial MT"/>
              </a:rPr>
              <a:t> </a:t>
            </a:r>
            <a:r>
              <a:rPr sz="1400" spc="5" dirty="0">
                <a:latin typeface="Arial MT"/>
                <a:cs typeface="Arial MT"/>
              </a:rPr>
              <a:t>bus</a:t>
            </a:r>
            <a:r>
              <a:rPr sz="1400" spc="-125" dirty="0">
                <a:latin typeface="Arial MT"/>
                <a:cs typeface="Arial MT"/>
              </a:rPr>
              <a:t> </a:t>
            </a:r>
            <a:r>
              <a:rPr sz="1400" spc="5" dirty="0">
                <a:latin typeface="Arial MT"/>
                <a:cs typeface="Arial MT"/>
              </a:rPr>
              <a:t>reservations.</a:t>
            </a:r>
            <a:r>
              <a:rPr sz="1400" spc="-190" dirty="0">
                <a:latin typeface="Arial MT"/>
                <a:cs typeface="Arial MT"/>
              </a:rPr>
              <a:t> </a:t>
            </a:r>
            <a:r>
              <a:rPr sz="1400" spc="5" dirty="0">
                <a:latin typeface="Arial MT"/>
                <a:cs typeface="Arial MT"/>
              </a:rPr>
              <a:t>Users</a:t>
            </a:r>
            <a:r>
              <a:rPr sz="1400" spc="-45" dirty="0">
                <a:latin typeface="Arial MT"/>
                <a:cs typeface="Arial MT"/>
              </a:rPr>
              <a:t> </a:t>
            </a:r>
            <a:r>
              <a:rPr sz="1400" spc="5" dirty="0">
                <a:latin typeface="Arial MT"/>
                <a:cs typeface="Arial MT"/>
              </a:rPr>
              <a:t>should</a:t>
            </a:r>
            <a:r>
              <a:rPr sz="1400" spc="-60" dirty="0">
                <a:latin typeface="Arial MT"/>
                <a:cs typeface="Arial MT"/>
              </a:rPr>
              <a:t> </a:t>
            </a:r>
            <a:r>
              <a:rPr sz="1400" spc="30" dirty="0">
                <a:latin typeface="Arial MT"/>
                <a:cs typeface="Arial MT"/>
              </a:rPr>
              <a:t>be</a:t>
            </a:r>
            <a:r>
              <a:rPr sz="1400" spc="-130" dirty="0">
                <a:latin typeface="Arial MT"/>
                <a:cs typeface="Arial MT"/>
              </a:rPr>
              <a:t> </a:t>
            </a:r>
            <a:r>
              <a:rPr sz="1400" dirty="0">
                <a:latin typeface="Arial MT"/>
                <a:cs typeface="Arial MT"/>
              </a:rPr>
              <a:t>able</a:t>
            </a:r>
            <a:r>
              <a:rPr sz="1400" spc="-50" dirty="0">
                <a:latin typeface="Arial MT"/>
                <a:cs typeface="Arial MT"/>
              </a:rPr>
              <a:t> </a:t>
            </a:r>
            <a:r>
              <a:rPr sz="1400" spc="-5" dirty="0">
                <a:latin typeface="Arial MT"/>
                <a:cs typeface="Arial MT"/>
              </a:rPr>
              <a:t>to</a:t>
            </a:r>
            <a:r>
              <a:rPr sz="1400" spc="25" dirty="0">
                <a:latin typeface="Arial MT"/>
                <a:cs typeface="Arial MT"/>
              </a:rPr>
              <a:t> </a:t>
            </a:r>
            <a:r>
              <a:rPr sz="1400" spc="5" dirty="0">
                <a:latin typeface="Arial MT"/>
                <a:cs typeface="Arial MT"/>
              </a:rPr>
              <a:t>pay</a:t>
            </a:r>
            <a:r>
              <a:rPr sz="1400" spc="-120" dirty="0">
                <a:latin typeface="Arial MT"/>
                <a:cs typeface="Arial MT"/>
              </a:rPr>
              <a:t> </a:t>
            </a:r>
            <a:r>
              <a:rPr sz="1400" spc="-5" dirty="0">
                <a:latin typeface="Arial MT"/>
                <a:cs typeface="Arial MT"/>
              </a:rPr>
              <a:t>using</a:t>
            </a:r>
            <a:r>
              <a:rPr sz="1400" spc="30" dirty="0">
                <a:latin typeface="Arial MT"/>
                <a:cs typeface="Arial MT"/>
              </a:rPr>
              <a:t> </a:t>
            </a:r>
            <a:r>
              <a:rPr sz="1400" spc="-10" dirty="0">
                <a:latin typeface="Arial MT"/>
                <a:cs typeface="Arial MT"/>
              </a:rPr>
              <a:t>various</a:t>
            </a:r>
            <a:r>
              <a:rPr sz="1400" spc="-40" dirty="0">
                <a:latin typeface="Arial MT"/>
                <a:cs typeface="Arial MT"/>
              </a:rPr>
              <a:t> </a:t>
            </a:r>
            <a:r>
              <a:rPr sz="1400" spc="5" dirty="0">
                <a:latin typeface="Arial MT"/>
                <a:cs typeface="Arial MT"/>
              </a:rPr>
              <a:t>payment</a:t>
            </a:r>
            <a:r>
              <a:rPr sz="1400" spc="-105" dirty="0">
                <a:latin typeface="Arial MT"/>
                <a:cs typeface="Arial MT"/>
              </a:rPr>
              <a:t> </a:t>
            </a:r>
            <a:r>
              <a:rPr sz="1400" spc="20" dirty="0">
                <a:latin typeface="Arial MT"/>
                <a:cs typeface="Arial MT"/>
              </a:rPr>
              <a:t>methods, </a:t>
            </a:r>
            <a:r>
              <a:rPr sz="1400" spc="-370" dirty="0">
                <a:latin typeface="Arial MT"/>
                <a:cs typeface="Arial MT"/>
              </a:rPr>
              <a:t> </a:t>
            </a:r>
            <a:r>
              <a:rPr sz="1400" spc="15" dirty="0">
                <a:latin typeface="Arial MT"/>
                <a:cs typeface="Arial MT"/>
              </a:rPr>
              <a:t>such</a:t>
            </a:r>
            <a:r>
              <a:rPr sz="1400" spc="-120" dirty="0">
                <a:latin typeface="Arial MT"/>
                <a:cs typeface="Arial MT"/>
              </a:rPr>
              <a:t> </a:t>
            </a:r>
            <a:r>
              <a:rPr sz="1400" spc="-10" dirty="0">
                <a:latin typeface="Arial MT"/>
                <a:cs typeface="Arial MT"/>
              </a:rPr>
              <a:t>as</a:t>
            </a:r>
            <a:r>
              <a:rPr sz="1400" spc="-50" dirty="0">
                <a:latin typeface="Arial MT"/>
                <a:cs typeface="Arial MT"/>
              </a:rPr>
              <a:t> </a:t>
            </a:r>
            <a:r>
              <a:rPr sz="1400" spc="15" dirty="0">
                <a:latin typeface="Arial MT"/>
                <a:cs typeface="Arial MT"/>
              </a:rPr>
              <a:t>credit/debit</a:t>
            </a:r>
            <a:r>
              <a:rPr sz="1400" spc="-185" dirty="0">
                <a:latin typeface="Arial MT"/>
                <a:cs typeface="Arial MT"/>
              </a:rPr>
              <a:t> </a:t>
            </a:r>
            <a:r>
              <a:rPr sz="1400" spc="15" dirty="0">
                <a:latin typeface="Arial MT"/>
                <a:cs typeface="Arial MT"/>
              </a:rPr>
              <a:t>cards,</a:t>
            </a:r>
            <a:r>
              <a:rPr sz="1400" spc="-265" dirty="0">
                <a:latin typeface="Arial MT"/>
                <a:cs typeface="Arial MT"/>
              </a:rPr>
              <a:t> </a:t>
            </a:r>
            <a:r>
              <a:rPr sz="1400" spc="15" dirty="0">
                <a:latin typeface="Arial MT"/>
                <a:cs typeface="Arial MT"/>
              </a:rPr>
              <a:t>mobile</a:t>
            </a:r>
            <a:r>
              <a:rPr sz="1400" spc="-195" dirty="0">
                <a:latin typeface="Arial MT"/>
                <a:cs typeface="Arial MT"/>
              </a:rPr>
              <a:t> </a:t>
            </a:r>
            <a:r>
              <a:rPr sz="1400" spc="-5" dirty="0">
                <a:latin typeface="Arial MT"/>
                <a:cs typeface="Arial MT"/>
              </a:rPr>
              <a:t>wallets,</a:t>
            </a:r>
            <a:r>
              <a:rPr sz="1400" spc="55" dirty="0">
                <a:latin typeface="Arial MT"/>
                <a:cs typeface="Arial MT"/>
              </a:rPr>
              <a:t> </a:t>
            </a:r>
            <a:r>
              <a:rPr sz="1400" spc="25" dirty="0">
                <a:latin typeface="Arial MT"/>
                <a:cs typeface="Arial MT"/>
              </a:rPr>
              <a:t>or</a:t>
            </a:r>
            <a:r>
              <a:rPr sz="1400" spc="-110" dirty="0">
                <a:latin typeface="Arial MT"/>
                <a:cs typeface="Arial MT"/>
              </a:rPr>
              <a:t> </a:t>
            </a:r>
            <a:r>
              <a:rPr sz="1400" spc="5" dirty="0">
                <a:latin typeface="Arial MT"/>
                <a:cs typeface="Arial MT"/>
              </a:rPr>
              <a:t>net</a:t>
            </a:r>
            <a:r>
              <a:rPr sz="1400" spc="-105" dirty="0">
                <a:latin typeface="Arial MT"/>
                <a:cs typeface="Arial MT"/>
              </a:rPr>
              <a:t> </a:t>
            </a:r>
            <a:r>
              <a:rPr sz="1400" spc="-5" dirty="0">
                <a:latin typeface="Arial MT"/>
                <a:cs typeface="Arial MT"/>
              </a:rPr>
              <a:t>banking,</a:t>
            </a:r>
            <a:r>
              <a:rPr sz="1400" spc="55" dirty="0">
                <a:latin typeface="Arial MT"/>
                <a:cs typeface="Arial MT"/>
              </a:rPr>
              <a:t> </a:t>
            </a:r>
            <a:r>
              <a:rPr sz="1400" spc="-15" dirty="0">
                <a:latin typeface="Arial MT"/>
                <a:cs typeface="Arial MT"/>
              </a:rPr>
              <a:t>with</a:t>
            </a:r>
            <a:r>
              <a:rPr sz="1400" spc="20" dirty="0">
                <a:latin typeface="Arial MT"/>
                <a:cs typeface="Arial MT"/>
              </a:rPr>
              <a:t> confidence</a:t>
            </a:r>
            <a:r>
              <a:rPr sz="1400" spc="-185" dirty="0">
                <a:latin typeface="Arial MT"/>
                <a:cs typeface="Arial MT"/>
              </a:rPr>
              <a:t> </a:t>
            </a:r>
            <a:r>
              <a:rPr sz="1400" dirty="0">
                <a:latin typeface="Arial MT"/>
                <a:cs typeface="Arial MT"/>
              </a:rPr>
              <a:t>in</a:t>
            </a:r>
            <a:r>
              <a:rPr sz="1400" spc="-125" dirty="0">
                <a:latin typeface="Arial MT"/>
                <a:cs typeface="Arial MT"/>
              </a:rPr>
              <a:t> </a:t>
            </a:r>
            <a:r>
              <a:rPr sz="1400" spc="-15" dirty="0">
                <a:latin typeface="Arial MT"/>
                <a:cs typeface="Arial MT"/>
              </a:rPr>
              <a:t>the</a:t>
            </a:r>
            <a:r>
              <a:rPr sz="1400" spc="30" dirty="0">
                <a:latin typeface="Arial MT"/>
                <a:cs typeface="Arial MT"/>
              </a:rPr>
              <a:t> </a:t>
            </a:r>
            <a:r>
              <a:rPr sz="1400" spc="5" dirty="0">
                <a:latin typeface="Arial MT"/>
                <a:cs typeface="Arial MT"/>
              </a:rPr>
              <a:t>security</a:t>
            </a:r>
            <a:r>
              <a:rPr sz="1400" spc="-195" dirty="0">
                <a:latin typeface="Arial MT"/>
                <a:cs typeface="Arial MT"/>
              </a:rPr>
              <a:t> </a:t>
            </a:r>
            <a:r>
              <a:rPr sz="1400" spc="25" dirty="0">
                <a:latin typeface="Arial MT"/>
                <a:cs typeface="Arial MT"/>
              </a:rPr>
              <a:t>of</a:t>
            </a:r>
            <a:r>
              <a:rPr sz="1400" spc="-30" dirty="0">
                <a:latin typeface="Arial MT"/>
                <a:cs typeface="Arial MT"/>
              </a:rPr>
              <a:t> </a:t>
            </a:r>
            <a:r>
              <a:rPr sz="1400" spc="-5" dirty="0">
                <a:latin typeface="Arial MT"/>
                <a:cs typeface="Arial MT"/>
              </a:rPr>
              <a:t>their </a:t>
            </a:r>
            <a:r>
              <a:rPr sz="1400" spc="-375" dirty="0">
                <a:latin typeface="Arial MT"/>
                <a:cs typeface="Arial MT"/>
              </a:rPr>
              <a:t> </a:t>
            </a:r>
            <a:r>
              <a:rPr sz="1400" spc="10" dirty="0">
                <a:latin typeface="Arial MT"/>
                <a:cs typeface="Arial MT"/>
              </a:rPr>
              <a:t>personal</a:t>
            </a:r>
            <a:r>
              <a:rPr sz="1400" spc="-250" dirty="0">
                <a:latin typeface="Arial MT"/>
                <a:cs typeface="Arial MT"/>
              </a:rPr>
              <a:t> </a:t>
            </a:r>
            <a:r>
              <a:rPr sz="1400" spc="-15" dirty="0">
                <a:latin typeface="Arial MT"/>
                <a:cs typeface="Arial MT"/>
              </a:rPr>
              <a:t>and</a:t>
            </a:r>
            <a:r>
              <a:rPr sz="1400" spc="95" dirty="0">
                <a:latin typeface="Arial MT"/>
                <a:cs typeface="Arial MT"/>
              </a:rPr>
              <a:t> </a:t>
            </a:r>
            <a:r>
              <a:rPr sz="1400" spc="-5" dirty="0">
                <a:latin typeface="Arial MT"/>
                <a:cs typeface="Arial MT"/>
              </a:rPr>
              <a:t>financial</a:t>
            </a:r>
            <a:r>
              <a:rPr sz="1400" spc="-95" dirty="0">
                <a:latin typeface="Arial MT"/>
                <a:cs typeface="Arial MT"/>
              </a:rPr>
              <a:t> </a:t>
            </a:r>
            <a:r>
              <a:rPr sz="1400" dirty="0">
                <a:latin typeface="Arial MT"/>
                <a:cs typeface="Arial MT"/>
              </a:rPr>
              <a:t>information.</a:t>
            </a:r>
            <a:endParaRPr sz="1400">
              <a:latin typeface="Arial MT"/>
              <a:cs typeface="Arial MT"/>
            </a:endParaRPr>
          </a:p>
        </p:txBody>
      </p:sp>
      <p:sp>
        <p:nvSpPr>
          <p:cNvPr id="7" name="object 7"/>
          <p:cNvSpPr txBox="1"/>
          <p:nvPr/>
        </p:nvSpPr>
        <p:spPr>
          <a:xfrm>
            <a:off x="214629" y="4815216"/>
            <a:ext cx="488950" cy="164465"/>
          </a:xfrm>
          <a:prstGeom prst="rect">
            <a:avLst/>
          </a:prstGeom>
        </p:spPr>
        <p:txBody>
          <a:bodyPr vert="horz" wrap="square" lIns="0" tIns="4445" rIns="0" bIns="0" rtlCol="0">
            <a:spAutoFit/>
          </a:bodyPr>
          <a:lstStyle/>
          <a:p>
            <a:pPr marL="12700">
              <a:lnSpc>
                <a:spcPct val="100000"/>
              </a:lnSpc>
              <a:spcBef>
                <a:spcPts val="35"/>
              </a:spcBef>
            </a:pPr>
            <a:r>
              <a:rPr sz="950" spc="10" dirty="0">
                <a:latin typeface="Arial MT"/>
                <a:cs typeface="Arial MT"/>
              </a:rPr>
              <a:t>Source</a:t>
            </a:r>
            <a:r>
              <a:rPr sz="950" spc="-45" dirty="0">
                <a:latin typeface="Arial MT"/>
                <a:cs typeface="Arial MT"/>
              </a:rPr>
              <a:t> </a:t>
            </a:r>
            <a:r>
              <a:rPr sz="950" spc="5" dirty="0">
                <a:latin typeface="Arial MT"/>
                <a:cs typeface="Arial MT"/>
              </a:rPr>
              <a:t>:</a:t>
            </a:r>
            <a:endParaRPr sz="95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592" y="120586"/>
            <a:ext cx="3353435" cy="300355"/>
          </a:xfrm>
          <a:prstGeom prst="rect">
            <a:avLst/>
          </a:prstGeom>
        </p:spPr>
        <p:txBody>
          <a:bodyPr vert="horz" wrap="square" lIns="0" tIns="12700" rIns="0" bIns="0" rtlCol="0">
            <a:spAutoFit/>
          </a:bodyPr>
          <a:lstStyle/>
          <a:p>
            <a:pPr marL="12700">
              <a:lnSpc>
                <a:spcPct val="100000"/>
              </a:lnSpc>
              <a:spcBef>
                <a:spcPts val="100"/>
              </a:spcBef>
            </a:pPr>
            <a:r>
              <a:rPr sz="1800" b="0" spc="-55" dirty="0">
                <a:solidFill>
                  <a:srgbClr val="FFFFFF"/>
                </a:solidFill>
                <a:latin typeface="Arial MT"/>
                <a:cs typeface="Arial MT"/>
              </a:rPr>
              <a:t>Next</a:t>
            </a:r>
            <a:r>
              <a:rPr sz="1800" b="0" spc="195" dirty="0">
                <a:solidFill>
                  <a:srgbClr val="FFFFFF"/>
                </a:solidFill>
                <a:latin typeface="Arial MT"/>
                <a:cs typeface="Arial MT"/>
              </a:rPr>
              <a:t> </a:t>
            </a:r>
            <a:r>
              <a:rPr sz="1800" b="0" spc="-5" dirty="0">
                <a:solidFill>
                  <a:srgbClr val="FFFFFF"/>
                </a:solidFill>
                <a:latin typeface="Arial MT"/>
                <a:cs typeface="Arial MT"/>
              </a:rPr>
              <a:t>Gen</a:t>
            </a:r>
            <a:r>
              <a:rPr sz="1800" b="0" spc="5" dirty="0">
                <a:solidFill>
                  <a:srgbClr val="FFFFFF"/>
                </a:solidFill>
                <a:latin typeface="Arial MT"/>
                <a:cs typeface="Arial MT"/>
              </a:rPr>
              <a:t> </a:t>
            </a:r>
            <a:r>
              <a:rPr sz="1800" b="0" spc="15" dirty="0">
                <a:solidFill>
                  <a:srgbClr val="FFFFFF"/>
                </a:solidFill>
                <a:latin typeface="Arial MT"/>
                <a:cs typeface="Arial MT"/>
              </a:rPr>
              <a:t>Employability</a:t>
            </a:r>
            <a:r>
              <a:rPr sz="1800" b="0" spc="-275" dirty="0">
                <a:solidFill>
                  <a:srgbClr val="FFFFFF"/>
                </a:solidFill>
                <a:latin typeface="Arial MT"/>
                <a:cs typeface="Arial MT"/>
              </a:rPr>
              <a:t> </a:t>
            </a:r>
            <a:r>
              <a:rPr sz="1800" b="0" spc="5" dirty="0">
                <a:solidFill>
                  <a:srgbClr val="FFFFFF"/>
                </a:solidFill>
                <a:latin typeface="Arial MT"/>
                <a:cs typeface="Arial MT"/>
              </a:rPr>
              <a:t>Program</a:t>
            </a:r>
            <a:endParaRPr sz="1800">
              <a:latin typeface="Arial MT"/>
              <a:cs typeface="Arial MT"/>
            </a:endParaRPr>
          </a:p>
        </p:txBody>
      </p:sp>
      <p:sp>
        <p:nvSpPr>
          <p:cNvPr id="3" name="object 3"/>
          <p:cNvSpPr/>
          <p:nvPr/>
        </p:nvSpPr>
        <p:spPr>
          <a:xfrm>
            <a:off x="9525" y="4676775"/>
            <a:ext cx="9134475" cy="9525"/>
          </a:xfrm>
          <a:custGeom>
            <a:avLst/>
            <a:gdLst/>
            <a:ahLst/>
            <a:cxnLst/>
            <a:rect l="l" t="t" r="r" b="b"/>
            <a:pathLst>
              <a:path w="9134475" h="9525">
                <a:moveTo>
                  <a:pt x="9134094" y="0"/>
                </a:moveTo>
                <a:lnTo>
                  <a:pt x="0" y="0"/>
                </a:lnTo>
                <a:lnTo>
                  <a:pt x="0" y="9525"/>
                </a:lnTo>
                <a:lnTo>
                  <a:pt x="9134094" y="9525"/>
                </a:lnTo>
                <a:lnTo>
                  <a:pt x="9134094" y="0"/>
                </a:lnTo>
                <a:close/>
              </a:path>
            </a:pathLst>
          </a:custGeom>
          <a:solidFill>
            <a:srgbClr val="BDBDBD"/>
          </a:solidFill>
        </p:spPr>
        <p:txBody>
          <a:bodyPr wrap="square" lIns="0" tIns="0" rIns="0" bIns="0" rtlCol="0"/>
          <a:lstStyle/>
          <a:p>
            <a:endParaRPr/>
          </a:p>
        </p:txBody>
      </p:sp>
      <p:sp>
        <p:nvSpPr>
          <p:cNvPr id="4" name="object 4"/>
          <p:cNvSpPr/>
          <p:nvPr/>
        </p:nvSpPr>
        <p:spPr>
          <a:xfrm>
            <a:off x="461962" y="814387"/>
            <a:ext cx="7429500" cy="3533775"/>
          </a:xfrm>
          <a:custGeom>
            <a:avLst/>
            <a:gdLst/>
            <a:ahLst/>
            <a:cxnLst/>
            <a:rect l="l" t="t" r="r" b="b"/>
            <a:pathLst>
              <a:path w="7429500" h="3533775">
                <a:moveTo>
                  <a:pt x="0" y="3533775"/>
                </a:moveTo>
                <a:lnTo>
                  <a:pt x="7429500" y="3533775"/>
                </a:lnTo>
                <a:lnTo>
                  <a:pt x="7429500" y="0"/>
                </a:lnTo>
                <a:lnTo>
                  <a:pt x="0" y="0"/>
                </a:lnTo>
                <a:lnTo>
                  <a:pt x="0" y="3533775"/>
                </a:lnTo>
                <a:close/>
              </a:path>
            </a:pathLst>
          </a:custGeom>
          <a:ln w="9525">
            <a:solidFill>
              <a:srgbClr val="FFAB40"/>
            </a:solidFill>
          </a:ln>
        </p:spPr>
        <p:txBody>
          <a:bodyPr wrap="square" lIns="0" tIns="0" rIns="0" bIns="0" rtlCol="0"/>
          <a:lstStyle/>
          <a:p>
            <a:endParaRPr/>
          </a:p>
        </p:txBody>
      </p:sp>
      <p:sp>
        <p:nvSpPr>
          <p:cNvPr id="5" name="object 5"/>
          <p:cNvSpPr txBox="1"/>
          <p:nvPr/>
        </p:nvSpPr>
        <p:spPr>
          <a:xfrm>
            <a:off x="534034" y="829373"/>
            <a:ext cx="7201534" cy="3487420"/>
          </a:xfrm>
          <a:prstGeom prst="rect">
            <a:avLst/>
          </a:prstGeom>
        </p:spPr>
        <p:txBody>
          <a:bodyPr vert="horz" wrap="square" lIns="0" tIns="16510" rIns="0" bIns="0" rtlCol="0">
            <a:spAutoFit/>
          </a:bodyPr>
          <a:lstStyle/>
          <a:p>
            <a:pPr marL="298450" marR="101600" indent="-286385">
              <a:lnSpc>
                <a:spcPct val="99900"/>
              </a:lnSpc>
              <a:spcBef>
                <a:spcPts val="130"/>
              </a:spcBef>
              <a:buFont typeface="Arial MT"/>
              <a:buChar char="•"/>
              <a:tabLst>
                <a:tab pos="298450" algn="l"/>
                <a:tab pos="299085" algn="l"/>
              </a:tabLst>
            </a:pPr>
            <a:r>
              <a:rPr sz="1400" b="1" spc="15" dirty="0">
                <a:latin typeface="Arial"/>
                <a:cs typeface="Arial"/>
              </a:rPr>
              <a:t>Email</a:t>
            </a:r>
            <a:r>
              <a:rPr sz="1400" b="1" spc="-180" dirty="0">
                <a:latin typeface="Arial"/>
                <a:cs typeface="Arial"/>
              </a:rPr>
              <a:t> </a:t>
            </a:r>
            <a:r>
              <a:rPr sz="1400" b="1" spc="10" dirty="0">
                <a:latin typeface="Arial"/>
                <a:cs typeface="Arial"/>
              </a:rPr>
              <a:t>Notifications</a:t>
            </a:r>
            <a:r>
              <a:rPr sz="1400" spc="10" dirty="0">
                <a:latin typeface="Arial MT"/>
                <a:cs typeface="Arial MT"/>
              </a:rPr>
              <a:t>:</a:t>
            </a:r>
            <a:r>
              <a:rPr sz="1400" spc="-190" dirty="0">
                <a:latin typeface="Arial MT"/>
                <a:cs typeface="Arial MT"/>
              </a:rPr>
              <a:t> </a:t>
            </a:r>
            <a:r>
              <a:rPr sz="1400" spc="30" dirty="0">
                <a:latin typeface="Arial MT"/>
                <a:cs typeface="Arial MT"/>
              </a:rPr>
              <a:t>Set</a:t>
            </a:r>
            <a:r>
              <a:rPr sz="1400" spc="-110" dirty="0">
                <a:latin typeface="Arial MT"/>
                <a:cs typeface="Arial MT"/>
              </a:rPr>
              <a:t> </a:t>
            </a:r>
            <a:r>
              <a:rPr sz="1400" spc="-10" dirty="0">
                <a:latin typeface="Arial MT"/>
                <a:cs typeface="Arial MT"/>
              </a:rPr>
              <a:t>up</a:t>
            </a:r>
            <a:r>
              <a:rPr sz="1400" spc="20" dirty="0">
                <a:latin typeface="Arial MT"/>
                <a:cs typeface="Arial MT"/>
              </a:rPr>
              <a:t> </a:t>
            </a:r>
            <a:r>
              <a:rPr sz="1400" dirty="0">
                <a:latin typeface="Arial MT"/>
                <a:cs typeface="Arial MT"/>
              </a:rPr>
              <a:t>automated</a:t>
            </a:r>
            <a:r>
              <a:rPr sz="1400" spc="-125" dirty="0">
                <a:latin typeface="Arial MT"/>
                <a:cs typeface="Arial MT"/>
              </a:rPr>
              <a:t> </a:t>
            </a:r>
            <a:r>
              <a:rPr sz="1400" spc="5" dirty="0">
                <a:latin typeface="Arial MT"/>
                <a:cs typeface="Arial MT"/>
              </a:rPr>
              <a:t>email</a:t>
            </a:r>
            <a:r>
              <a:rPr sz="1400" spc="-175" dirty="0">
                <a:latin typeface="Arial MT"/>
                <a:cs typeface="Arial MT"/>
              </a:rPr>
              <a:t> </a:t>
            </a:r>
            <a:r>
              <a:rPr sz="1400" spc="5" dirty="0">
                <a:latin typeface="Arial MT"/>
                <a:cs typeface="Arial MT"/>
              </a:rPr>
              <a:t>notifications</a:t>
            </a:r>
            <a:r>
              <a:rPr sz="1400" spc="-140" dirty="0">
                <a:latin typeface="Arial MT"/>
                <a:cs typeface="Arial MT"/>
              </a:rPr>
              <a:t> </a:t>
            </a:r>
            <a:r>
              <a:rPr sz="1400" spc="-5" dirty="0">
                <a:latin typeface="Arial MT"/>
                <a:cs typeface="Arial MT"/>
              </a:rPr>
              <a:t>to</a:t>
            </a:r>
            <a:r>
              <a:rPr sz="1400" spc="20" dirty="0">
                <a:latin typeface="Arial MT"/>
                <a:cs typeface="Arial MT"/>
              </a:rPr>
              <a:t> </a:t>
            </a:r>
            <a:r>
              <a:rPr sz="1400" spc="15" dirty="0">
                <a:latin typeface="Arial MT"/>
                <a:cs typeface="Arial MT"/>
              </a:rPr>
              <a:t>confirm</a:t>
            </a:r>
            <a:r>
              <a:rPr sz="1400" spc="-155" dirty="0">
                <a:latin typeface="Arial MT"/>
                <a:cs typeface="Arial MT"/>
              </a:rPr>
              <a:t> </a:t>
            </a:r>
            <a:r>
              <a:rPr sz="1400" spc="15" dirty="0">
                <a:latin typeface="Arial MT"/>
                <a:cs typeface="Arial MT"/>
              </a:rPr>
              <a:t>bookings,</a:t>
            </a:r>
            <a:r>
              <a:rPr sz="1400" spc="-265" dirty="0">
                <a:latin typeface="Arial MT"/>
                <a:cs typeface="Arial MT"/>
              </a:rPr>
              <a:t> </a:t>
            </a:r>
            <a:r>
              <a:rPr sz="1400" spc="10" dirty="0">
                <a:latin typeface="Arial MT"/>
                <a:cs typeface="Arial MT"/>
              </a:rPr>
              <a:t>provide </a:t>
            </a:r>
            <a:r>
              <a:rPr sz="1400" spc="-370" dirty="0">
                <a:latin typeface="Arial MT"/>
                <a:cs typeface="Arial MT"/>
              </a:rPr>
              <a:t> </a:t>
            </a:r>
            <a:r>
              <a:rPr sz="1400" spc="10" dirty="0">
                <a:latin typeface="Arial MT"/>
                <a:cs typeface="Arial MT"/>
              </a:rPr>
              <a:t>booking </a:t>
            </a:r>
            <a:r>
              <a:rPr sz="1400" spc="5" dirty="0">
                <a:latin typeface="Arial MT"/>
                <a:cs typeface="Arial MT"/>
              </a:rPr>
              <a:t>details, </a:t>
            </a:r>
            <a:r>
              <a:rPr sz="1400" spc="-15" dirty="0">
                <a:latin typeface="Arial MT"/>
                <a:cs typeface="Arial MT"/>
              </a:rPr>
              <a:t>and </a:t>
            </a:r>
            <a:r>
              <a:rPr sz="1400" spc="15" dirty="0">
                <a:latin typeface="Arial MT"/>
                <a:cs typeface="Arial MT"/>
              </a:rPr>
              <a:t>send </a:t>
            </a:r>
            <a:r>
              <a:rPr sz="1400" spc="10" dirty="0">
                <a:latin typeface="Arial MT"/>
                <a:cs typeface="Arial MT"/>
              </a:rPr>
              <a:t>reminders </a:t>
            </a:r>
            <a:r>
              <a:rPr sz="1400" spc="5" dirty="0">
                <a:latin typeface="Arial MT"/>
                <a:cs typeface="Arial MT"/>
              </a:rPr>
              <a:t>about </a:t>
            </a:r>
            <a:r>
              <a:rPr sz="1400" spc="10" dirty="0">
                <a:latin typeface="Arial MT"/>
                <a:cs typeface="Arial MT"/>
              </a:rPr>
              <a:t>upcoming </a:t>
            </a:r>
            <a:r>
              <a:rPr sz="1400" spc="5" dirty="0">
                <a:latin typeface="Arial MT"/>
                <a:cs typeface="Arial MT"/>
              </a:rPr>
              <a:t>trips. </a:t>
            </a:r>
            <a:r>
              <a:rPr sz="1400" spc="20" dirty="0">
                <a:latin typeface="Arial MT"/>
                <a:cs typeface="Arial MT"/>
              </a:rPr>
              <a:t>These </a:t>
            </a:r>
            <a:r>
              <a:rPr sz="1400" dirty="0">
                <a:latin typeface="Arial MT"/>
                <a:cs typeface="Arial MT"/>
              </a:rPr>
              <a:t>notifications </a:t>
            </a:r>
            <a:r>
              <a:rPr sz="1400" spc="-20" dirty="0">
                <a:latin typeface="Arial MT"/>
                <a:cs typeface="Arial MT"/>
              </a:rPr>
              <a:t>will </a:t>
            </a:r>
            <a:r>
              <a:rPr sz="1400" spc="-15" dirty="0">
                <a:latin typeface="Arial MT"/>
                <a:cs typeface="Arial MT"/>
              </a:rPr>
              <a:t> </a:t>
            </a:r>
            <a:r>
              <a:rPr sz="1400" spc="-5" dirty="0">
                <a:latin typeface="Arial MT"/>
                <a:cs typeface="Arial MT"/>
              </a:rPr>
              <a:t>enhance </a:t>
            </a:r>
            <a:r>
              <a:rPr sz="1400" spc="-15" dirty="0">
                <a:latin typeface="Arial MT"/>
                <a:cs typeface="Arial MT"/>
              </a:rPr>
              <a:t>the </a:t>
            </a:r>
            <a:r>
              <a:rPr sz="1400" spc="15" dirty="0">
                <a:latin typeface="Arial MT"/>
                <a:cs typeface="Arial MT"/>
              </a:rPr>
              <a:t>user experience </a:t>
            </a:r>
            <a:r>
              <a:rPr sz="1400" spc="-15" dirty="0">
                <a:latin typeface="Arial MT"/>
                <a:cs typeface="Arial MT"/>
              </a:rPr>
              <a:t>and </a:t>
            </a:r>
            <a:r>
              <a:rPr sz="1400" spc="15" dirty="0">
                <a:latin typeface="Arial MT"/>
                <a:cs typeface="Arial MT"/>
              </a:rPr>
              <a:t>keep </a:t>
            </a:r>
            <a:r>
              <a:rPr sz="1400" spc="10" dirty="0">
                <a:latin typeface="Arial MT"/>
                <a:cs typeface="Arial MT"/>
              </a:rPr>
              <a:t>users </a:t>
            </a:r>
            <a:r>
              <a:rPr sz="1400" spc="15" dirty="0">
                <a:latin typeface="Arial MT"/>
                <a:cs typeface="Arial MT"/>
              </a:rPr>
              <a:t>informed </a:t>
            </a:r>
            <a:r>
              <a:rPr sz="1400" spc="-5" dirty="0">
                <a:latin typeface="Arial MT"/>
                <a:cs typeface="Arial MT"/>
              </a:rPr>
              <a:t>throughout </a:t>
            </a:r>
            <a:r>
              <a:rPr sz="1400" spc="-15" dirty="0">
                <a:latin typeface="Arial MT"/>
                <a:cs typeface="Arial MT"/>
              </a:rPr>
              <a:t>the </a:t>
            </a:r>
            <a:r>
              <a:rPr sz="1400" spc="5" dirty="0">
                <a:latin typeface="Arial MT"/>
                <a:cs typeface="Arial MT"/>
              </a:rPr>
              <a:t>reservation </a:t>
            </a:r>
            <a:r>
              <a:rPr sz="1400" spc="10" dirty="0">
                <a:latin typeface="Arial MT"/>
                <a:cs typeface="Arial MT"/>
              </a:rPr>
              <a:t> </a:t>
            </a:r>
            <a:r>
              <a:rPr sz="1400" spc="30" dirty="0">
                <a:latin typeface="Arial MT"/>
                <a:cs typeface="Arial MT"/>
              </a:rPr>
              <a:t>process.</a:t>
            </a:r>
            <a:endParaRPr sz="1400">
              <a:latin typeface="Arial MT"/>
              <a:cs typeface="Arial MT"/>
            </a:endParaRPr>
          </a:p>
          <a:p>
            <a:pPr>
              <a:lnSpc>
                <a:spcPct val="100000"/>
              </a:lnSpc>
              <a:spcBef>
                <a:spcPts val="20"/>
              </a:spcBef>
              <a:buFont typeface="Arial MT"/>
              <a:buChar char="•"/>
            </a:pPr>
            <a:endParaRPr sz="1450">
              <a:latin typeface="Arial MT"/>
              <a:cs typeface="Arial MT"/>
            </a:endParaRPr>
          </a:p>
          <a:p>
            <a:pPr marL="298450" marR="15875" indent="-286385">
              <a:lnSpc>
                <a:spcPct val="100699"/>
              </a:lnSpc>
              <a:buFont typeface="Arial MT"/>
              <a:buChar char="•"/>
              <a:tabLst>
                <a:tab pos="298450" algn="l"/>
                <a:tab pos="299085" algn="l"/>
              </a:tabLst>
            </a:pPr>
            <a:r>
              <a:rPr sz="1400" b="1" spc="40" dirty="0">
                <a:latin typeface="Arial"/>
                <a:cs typeface="Arial"/>
              </a:rPr>
              <a:t>Feedback</a:t>
            </a:r>
            <a:r>
              <a:rPr sz="1400" b="1" spc="-185" dirty="0">
                <a:latin typeface="Arial"/>
                <a:cs typeface="Arial"/>
              </a:rPr>
              <a:t> </a:t>
            </a:r>
            <a:r>
              <a:rPr sz="1400" b="1" spc="30" dirty="0">
                <a:latin typeface="Arial"/>
                <a:cs typeface="Arial"/>
              </a:rPr>
              <a:t>and</a:t>
            </a:r>
            <a:r>
              <a:rPr sz="1400" b="1" spc="-200" dirty="0">
                <a:latin typeface="Arial"/>
                <a:cs typeface="Arial"/>
              </a:rPr>
              <a:t> </a:t>
            </a:r>
            <a:r>
              <a:rPr sz="1400" b="1" spc="20" dirty="0">
                <a:latin typeface="Arial"/>
                <a:cs typeface="Arial"/>
              </a:rPr>
              <a:t>Support</a:t>
            </a:r>
            <a:r>
              <a:rPr sz="1400" spc="20" dirty="0">
                <a:latin typeface="Arial MT"/>
                <a:cs typeface="Arial MT"/>
              </a:rPr>
              <a:t>:</a:t>
            </a:r>
            <a:r>
              <a:rPr sz="1400" spc="-260" dirty="0">
                <a:latin typeface="Arial MT"/>
                <a:cs typeface="Arial MT"/>
              </a:rPr>
              <a:t> </a:t>
            </a:r>
            <a:r>
              <a:rPr sz="1400" spc="10" dirty="0">
                <a:latin typeface="Arial MT"/>
                <a:cs typeface="Arial MT"/>
              </a:rPr>
              <a:t>Include</a:t>
            </a:r>
            <a:r>
              <a:rPr sz="1400" spc="-204" dirty="0">
                <a:latin typeface="Arial MT"/>
                <a:cs typeface="Arial MT"/>
              </a:rPr>
              <a:t> </a:t>
            </a:r>
            <a:r>
              <a:rPr sz="1400" spc="5" dirty="0">
                <a:latin typeface="Arial MT"/>
                <a:cs typeface="Arial MT"/>
              </a:rPr>
              <a:t>features</a:t>
            </a:r>
            <a:r>
              <a:rPr sz="1400" spc="-195" dirty="0">
                <a:latin typeface="Arial MT"/>
                <a:cs typeface="Arial MT"/>
              </a:rPr>
              <a:t> </a:t>
            </a:r>
            <a:r>
              <a:rPr sz="1400" spc="35" dirty="0">
                <a:latin typeface="Arial MT"/>
                <a:cs typeface="Arial MT"/>
              </a:rPr>
              <a:t>for</a:t>
            </a:r>
            <a:r>
              <a:rPr sz="1400" spc="-185" dirty="0">
                <a:latin typeface="Arial MT"/>
                <a:cs typeface="Arial MT"/>
              </a:rPr>
              <a:t> </a:t>
            </a:r>
            <a:r>
              <a:rPr sz="1400" spc="10" dirty="0">
                <a:latin typeface="Arial MT"/>
                <a:cs typeface="Arial MT"/>
              </a:rPr>
              <a:t>users</a:t>
            </a:r>
            <a:r>
              <a:rPr sz="1400" spc="-45" dirty="0">
                <a:latin typeface="Arial MT"/>
                <a:cs typeface="Arial MT"/>
              </a:rPr>
              <a:t> </a:t>
            </a:r>
            <a:r>
              <a:rPr sz="1400" spc="-5" dirty="0">
                <a:latin typeface="Arial MT"/>
                <a:cs typeface="Arial MT"/>
              </a:rPr>
              <a:t>to</a:t>
            </a:r>
            <a:r>
              <a:rPr sz="1400" spc="-45" dirty="0">
                <a:latin typeface="Arial MT"/>
                <a:cs typeface="Arial MT"/>
              </a:rPr>
              <a:t> </a:t>
            </a:r>
            <a:r>
              <a:rPr sz="1400" spc="40" dirty="0">
                <a:latin typeface="Arial MT"/>
                <a:cs typeface="Arial MT"/>
              </a:rPr>
              <a:t>providefeedbackon</a:t>
            </a:r>
            <a:r>
              <a:rPr sz="1400" spc="-125" dirty="0">
                <a:latin typeface="Arial MT"/>
                <a:cs typeface="Arial MT"/>
              </a:rPr>
              <a:t> </a:t>
            </a:r>
            <a:r>
              <a:rPr sz="1400" spc="-5" dirty="0">
                <a:latin typeface="Arial MT"/>
                <a:cs typeface="Arial MT"/>
              </a:rPr>
              <a:t>their</a:t>
            </a:r>
            <a:r>
              <a:rPr sz="1400" spc="-20" dirty="0">
                <a:latin typeface="Arial MT"/>
                <a:cs typeface="Arial MT"/>
              </a:rPr>
              <a:t> </a:t>
            </a:r>
            <a:r>
              <a:rPr sz="1400" spc="10" dirty="0">
                <a:latin typeface="Arial MT"/>
                <a:cs typeface="Arial MT"/>
              </a:rPr>
              <a:t>booking </a:t>
            </a:r>
            <a:r>
              <a:rPr sz="1400" spc="-375" dirty="0">
                <a:latin typeface="Arial MT"/>
                <a:cs typeface="Arial MT"/>
              </a:rPr>
              <a:t> </a:t>
            </a:r>
            <a:r>
              <a:rPr sz="1400" spc="10" dirty="0">
                <a:latin typeface="Arial MT"/>
                <a:cs typeface="Arial MT"/>
              </a:rPr>
              <a:t>experience </a:t>
            </a:r>
            <a:r>
              <a:rPr sz="1400" spc="-20" dirty="0">
                <a:latin typeface="Arial MT"/>
                <a:cs typeface="Arial MT"/>
              </a:rPr>
              <a:t>and </a:t>
            </a:r>
            <a:r>
              <a:rPr sz="1400" spc="35" dirty="0">
                <a:latin typeface="Arial MT"/>
                <a:cs typeface="Arial MT"/>
              </a:rPr>
              <a:t>seek </a:t>
            </a:r>
            <a:r>
              <a:rPr sz="1400" spc="20" dirty="0">
                <a:latin typeface="Arial MT"/>
                <a:cs typeface="Arial MT"/>
              </a:rPr>
              <a:t>support </a:t>
            </a:r>
            <a:r>
              <a:rPr sz="1400" dirty="0">
                <a:latin typeface="Arial MT"/>
                <a:cs typeface="Arial MT"/>
              </a:rPr>
              <a:t>in </a:t>
            </a:r>
            <a:r>
              <a:rPr sz="1400" spc="15" dirty="0">
                <a:latin typeface="Arial MT"/>
                <a:cs typeface="Arial MT"/>
              </a:rPr>
              <a:t>case </a:t>
            </a:r>
            <a:r>
              <a:rPr sz="1400" spc="25" dirty="0">
                <a:latin typeface="Arial MT"/>
                <a:cs typeface="Arial MT"/>
              </a:rPr>
              <a:t>of </a:t>
            </a:r>
            <a:r>
              <a:rPr sz="1400" spc="-20" dirty="0">
                <a:latin typeface="Arial MT"/>
                <a:cs typeface="Arial MT"/>
              </a:rPr>
              <a:t>any </a:t>
            </a:r>
            <a:r>
              <a:rPr sz="1400" spc="15" dirty="0">
                <a:latin typeface="Arial MT"/>
                <a:cs typeface="Arial MT"/>
              </a:rPr>
              <a:t>issues </a:t>
            </a:r>
            <a:r>
              <a:rPr sz="1400" spc="25" dirty="0">
                <a:latin typeface="Arial MT"/>
                <a:cs typeface="Arial MT"/>
              </a:rPr>
              <a:t>or </a:t>
            </a:r>
            <a:r>
              <a:rPr sz="1400" spc="15" dirty="0">
                <a:latin typeface="Arial MT"/>
                <a:cs typeface="Arial MT"/>
              </a:rPr>
              <a:t>concerns. </a:t>
            </a:r>
            <a:r>
              <a:rPr sz="1400" spc="5" dirty="0">
                <a:latin typeface="Arial MT"/>
                <a:cs typeface="Arial MT"/>
              </a:rPr>
              <a:t>This </a:t>
            </a:r>
            <a:r>
              <a:rPr sz="1400" spc="-15" dirty="0">
                <a:latin typeface="Arial MT"/>
                <a:cs typeface="Arial MT"/>
              </a:rPr>
              <a:t>will </a:t>
            </a:r>
            <a:r>
              <a:rPr sz="1400" dirty="0">
                <a:latin typeface="Arial MT"/>
                <a:cs typeface="Arial MT"/>
              </a:rPr>
              <a:t>help in </a:t>
            </a:r>
            <a:r>
              <a:rPr sz="1400" spc="5" dirty="0">
                <a:latin typeface="Arial MT"/>
                <a:cs typeface="Arial MT"/>
              </a:rPr>
              <a:t> </a:t>
            </a:r>
            <a:r>
              <a:rPr sz="1400" dirty="0">
                <a:latin typeface="Arial MT"/>
                <a:cs typeface="Arial MT"/>
              </a:rPr>
              <a:t>continuously</a:t>
            </a:r>
            <a:r>
              <a:rPr sz="1400" spc="-110" dirty="0">
                <a:latin typeface="Arial MT"/>
                <a:cs typeface="Arial MT"/>
              </a:rPr>
              <a:t> </a:t>
            </a:r>
            <a:r>
              <a:rPr sz="1400" dirty="0">
                <a:latin typeface="Arial MT"/>
                <a:cs typeface="Arial MT"/>
              </a:rPr>
              <a:t>improving</a:t>
            </a:r>
            <a:r>
              <a:rPr sz="1400" spc="-200" dirty="0">
                <a:latin typeface="Arial MT"/>
                <a:cs typeface="Arial MT"/>
              </a:rPr>
              <a:t> </a:t>
            </a:r>
            <a:r>
              <a:rPr sz="1400" spc="-15" dirty="0">
                <a:latin typeface="Arial MT"/>
                <a:cs typeface="Arial MT"/>
              </a:rPr>
              <a:t>the</a:t>
            </a:r>
            <a:r>
              <a:rPr sz="1400" spc="25" dirty="0">
                <a:latin typeface="Arial MT"/>
                <a:cs typeface="Arial MT"/>
              </a:rPr>
              <a:t> </a:t>
            </a:r>
            <a:r>
              <a:rPr sz="1400" spc="10" dirty="0">
                <a:latin typeface="Arial MT"/>
                <a:cs typeface="Arial MT"/>
              </a:rPr>
              <a:t>platform</a:t>
            </a:r>
            <a:r>
              <a:rPr sz="1400" spc="-140" dirty="0">
                <a:latin typeface="Arial MT"/>
                <a:cs typeface="Arial MT"/>
              </a:rPr>
              <a:t> </a:t>
            </a:r>
            <a:r>
              <a:rPr sz="1400" spc="-15" dirty="0">
                <a:latin typeface="Arial MT"/>
                <a:cs typeface="Arial MT"/>
              </a:rPr>
              <a:t>and</a:t>
            </a:r>
            <a:r>
              <a:rPr sz="1400" spc="25" dirty="0">
                <a:latin typeface="Arial MT"/>
                <a:cs typeface="Arial MT"/>
              </a:rPr>
              <a:t> </a:t>
            </a:r>
            <a:r>
              <a:rPr sz="1400" spc="10" dirty="0">
                <a:latin typeface="Arial MT"/>
                <a:cs typeface="Arial MT"/>
              </a:rPr>
              <a:t>addressing</a:t>
            </a:r>
            <a:r>
              <a:rPr sz="1400" spc="-185" dirty="0">
                <a:latin typeface="Arial MT"/>
                <a:cs typeface="Arial MT"/>
              </a:rPr>
              <a:t> </a:t>
            </a:r>
            <a:r>
              <a:rPr sz="1400" spc="-20" dirty="0">
                <a:latin typeface="Arial MT"/>
                <a:cs typeface="Arial MT"/>
              </a:rPr>
              <a:t>any</a:t>
            </a:r>
            <a:r>
              <a:rPr sz="1400" spc="-125" dirty="0">
                <a:latin typeface="Arial MT"/>
                <a:cs typeface="Arial MT"/>
              </a:rPr>
              <a:t> </a:t>
            </a:r>
            <a:r>
              <a:rPr sz="1400" spc="20" dirty="0">
                <a:latin typeface="Arial MT"/>
                <a:cs typeface="Arial MT"/>
              </a:rPr>
              <a:t>customer</a:t>
            </a:r>
            <a:r>
              <a:rPr sz="1400" spc="-175" dirty="0">
                <a:latin typeface="Arial MT"/>
                <a:cs typeface="Arial MT"/>
              </a:rPr>
              <a:t> </a:t>
            </a:r>
            <a:r>
              <a:rPr sz="1400" spc="-5" dirty="0">
                <a:latin typeface="Arial MT"/>
                <a:cs typeface="Arial MT"/>
              </a:rPr>
              <a:t>inquiries</a:t>
            </a:r>
            <a:r>
              <a:rPr sz="1400" spc="-114" dirty="0">
                <a:latin typeface="Arial MT"/>
                <a:cs typeface="Arial MT"/>
              </a:rPr>
              <a:t> </a:t>
            </a:r>
            <a:r>
              <a:rPr sz="1400" dirty="0">
                <a:latin typeface="Arial MT"/>
                <a:cs typeface="Arial MT"/>
              </a:rPr>
              <a:t>promptly.</a:t>
            </a:r>
            <a:endParaRPr sz="1400">
              <a:latin typeface="Arial MT"/>
              <a:cs typeface="Arial MT"/>
            </a:endParaRPr>
          </a:p>
          <a:p>
            <a:pPr>
              <a:lnSpc>
                <a:spcPct val="100000"/>
              </a:lnSpc>
              <a:spcBef>
                <a:spcPts val="10"/>
              </a:spcBef>
              <a:buFont typeface="Arial MT"/>
              <a:buChar char="•"/>
            </a:pPr>
            <a:endParaRPr sz="1600">
              <a:latin typeface="Arial MT"/>
              <a:cs typeface="Arial MT"/>
            </a:endParaRPr>
          </a:p>
          <a:p>
            <a:pPr marL="298450" marR="233679" indent="-286385">
              <a:lnSpc>
                <a:spcPct val="99900"/>
              </a:lnSpc>
              <a:buFont typeface="Arial MT"/>
              <a:buChar char="•"/>
              <a:tabLst>
                <a:tab pos="298450" algn="l"/>
                <a:tab pos="299085" algn="l"/>
              </a:tabLst>
            </a:pPr>
            <a:r>
              <a:rPr sz="1400" b="1" spc="10" dirty="0">
                <a:latin typeface="Arial"/>
                <a:cs typeface="Arial"/>
              </a:rPr>
              <a:t>Scalability</a:t>
            </a:r>
            <a:r>
              <a:rPr sz="1400" b="1" spc="-195" dirty="0">
                <a:latin typeface="Arial"/>
                <a:cs typeface="Arial"/>
              </a:rPr>
              <a:t> </a:t>
            </a:r>
            <a:r>
              <a:rPr sz="1400" b="1" spc="30" dirty="0">
                <a:latin typeface="Arial"/>
                <a:cs typeface="Arial"/>
              </a:rPr>
              <a:t>and</a:t>
            </a:r>
            <a:r>
              <a:rPr sz="1400" b="1" spc="-204" dirty="0">
                <a:latin typeface="Arial"/>
                <a:cs typeface="Arial"/>
              </a:rPr>
              <a:t> </a:t>
            </a:r>
            <a:r>
              <a:rPr sz="1400" b="1" spc="30" dirty="0">
                <a:latin typeface="Arial"/>
                <a:cs typeface="Arial"/>
              </a:rPr>
              <a:t>Performance</a:t>
            </a:r>
            <a:r>
              <a:rPr sz="1400" spc="30" dirty="0">
                <a:latin typeface="Arial MT"/>
                <a:cs typeface="Arial MT"/>
              </a:rPr>
              <a:t>:</a:t>
            </a:r>
            <a:r>
              <a:rPr sz="1400" spc="-265" dirty="0">
                <a:latin typeface="Arial MT"/>
                <a:cs typeface="Arial MT"/>
              </a:rPr>
              <a:t> </a:t>
            </a:r>
            <a:r>
              <a:rPr sz="1400" spc="25" dirty="0">
                <a:latin typeface="Arial MT"/>
                <a:cs typeface="Arial MT"/>
              </a:rPr>
              <a:t>Designthe</a:t>
            </a:r>
            <a:r>
              <a:rPr sz="1400" spc="-125" dirty="0">
                <a:latin typeface="Arial MT"/>
                <a:cs typeface="Arial MT"/>
              </a:rPr>
              <a:t> </a:t>
            </a:r>
            <a:r>
              <a:rPr sz="1400" spc="15" dirty="0">
                <a:latin typeface="Arial MT"/>
                <a:cs typeface="Arial MT"/>
              </a:rPr>
              <a:t>system</a:t>
            </a:r>
            <a:r>
              <a:rPr sz="1400" spc="-145" dirty="0">
                <a:latin typeface="Arial MT"/>
                <a:cs typeface="Arial MT"/>
              </a:rPr>
              <a:t> </a:t>
            </a:r>
            <a:r>
              <a:rPr sz="1400" spc="-15" dirty="0">
                <a:latin typeface="Arial MT"/>
                <a:cs typeface="Arial MT"/>
              </a:rPr>
              <a:t>with</a:t>
            </a:r>
            <a:r>
              <a:rPr sz="1400" spc="-55" dirty="0">
                <a:latin typeface="Arial MT"/>
                <a:cs typeface="Arial MT"/>
              </a:rPr>
              <a:t> </a:t>
            </a:r>
            <a:r>
              <a:rPr sz="1400" dirty="0">
                <a:latin typeface="Arial MT"/>
                <a:cs typeface="Arial MT"/>
              </a:rPr>
              <a:t>scalability</a:t>
            </a:r>
            <a:r>
              <a:rPr sz="1400" spc="-40" dirty="0">
                <a:latin typeface="Arial MT"/>
                <a:cs typeface="Arial MT"/>
              </a:rPr>
              <a:t> </a:t>
            </a:r>
            <a:r>
              <a:rPr sz="1400" spc="-15" dirty="0">
                <a:latin typeface="Arial MT"/>
                <a:cs typeface="Arial MT"/>
              </a:rPr>
              <a:t>and</a:t>
            </a:r>
            <a:r>
              <a:rPr sz="1400" spc="25" dirty="0">
                <a:latin typeface="Arial MT"/>
                <a:cs typeface="Arial MT"/>
              </a:rPr>
              <a:t> </a:t>
            </a:r>
            <a:r>
              <a:rPr sz="1400" spc="15" dirty="0">
                <a:latin typeface="Arial MT"/>
                <a:cs typeface="Arial MT"/>
              </a:rPr>
              <a:t>performance</a:t>
            </a:r>
            <a:r>
              <a:rPr sz="1400" spc="-190" dirty="0">
                <a:latin typeface="Arial MT"/>
                <a:cs typeface="Arial MT"/>
              </a:rPr>
              <a:t> </a:t>
            </a:r>
            <a:r>
              <a:rPr sz="1400" dirty="0">
                <a:latin typeface="Arial MT"/>
                <a:cs typeface="Arial MT"/>
              </a:rPr>
              <a:t>in </a:t>
            </a:r>
            <a:r>
              <a:rPr sz="1400" spc="-375" dirty="0">
                <a:latin typeface="Arial MT"/>
                <a:cs typeface="Arial MT"/>
              </a:rPr>
              <a:t> </a:t>
            </a:r>
            <a:r>
              <a:rPr sz="1400" dirty="0">
                <a:latin typeface="Arial MT"/>
                <a:cs typeface="Arial MT"/>
              </a:rPr>
              <a:t>mind</a:t>
            </a:r>
            <a:r>
              <a:rPr sz="1400" spc="-55" dirty="0">
                <a:latin typeface="Arial MT"/>
                <a:cs typeface="Arial MT"/>
              </a:rPr>
              <a:t> </a:t>
            </a:r>
            <a:r>
              <a:rPr sz="1400" spc="-5" dirty="0">
                <a:latin typeface="Arial MT"/>
                <a:cs typeface="Arial MT"/>
              </a:rPr>
              <a:t>to</a:t>
            </a:r>
            <a:r>
              <a:rPr sz="1400" spc="20" dirty="0">
                <a:latin typeface="Arial MT"/>
                <a:cs typeface="Arial MT"/>
              </a:rPr>
              <a:t> </a:t>
            </a:r>
            <a:r>
              <a:rPr sz="1400" spc="-10" dirty="0">
                <a:latin typeface="Arial MT"/>
                <a:cs typeface="Arial MT"/>
              </a:rPr>
              <a:t>handle</a:t>
            </a:r>
            <a:r>
              <a:rPr sz="1400" spc="-50" dirty="0">
                <a:latin typeface="Arial MT"/>
                <a:cs typeface="Arial MT"/>
              </a:rPr>
              <a:t> </a:t>
            </a:r>
            <a:r>
              <a:rPr sz="1400" spc="15" dirty="0">
                <a:latin typeface="Arial MT"/>
                <a:cs typeface="Arial MT"/>
              </a:rPr>
              <a:t>a</a:t>
            </a:r>
            <a:r>
              <a:rPr sz="1400" spc="20" dirty="0">
                <a:latin typeface="Arial MT"/>
                <a:cs typeface="Arial MT"/>
              </a:rPr>
              <a:t> </a:t>
            </a:r>
            <a:r>
              <a:rPr sz="1400" spc="-5" dirty="0">
                <a:latin typeface="Arial MT"/>
                <a:cs typeface="Arial MT"/>
              </a:rPr>
              <a:t>large</a:t>
            </a:r>
            <a:r>
              <a:rPr sz="1400" spc="-55" dirty="0">
                <a:latin typeface="Arial MT"/>
                <a:cs typeface="Arial MT"/>
              </a:rPr>
              <a:t> </a:t>
            </a:r>
            <a:r>
              <a:rPr sz="1400" spc="10" dirty="0">
                <a:latin typeface="Arial MT"/>
                <a:cs typeface="Arial MT"/>
              </a:rPr>
              <a:t>number</a:t>
            </a:r>
            <a:r>
              <a:rPr sz="1400" spc="-30" dirty="0">
                <a:latin typeface="Arial MT"/>
                <a:cs typeface="Arial MT"/>
              </a:rPr>
              <a:t> </a:t>
            </a:r>
            <a:r>
              <a:rPr sz="1400" spc="25" dirty="0">
                <a:latin typeface="Arial MT"/>
                <a:cs typeface="Arial MT"/>
              </a:rPr>
              <a:t>of</a:t>
            </a:r>
            <a:r>
              <a:rPr sz="1400" spc="45" dirty="0">
                <a:latin typeface="Arial MT"/>
                <a:cs typeface="Arial MT"/>
              </a:rPr>
              <a:t> </a:t>
            </a:r>
            <a:r>
              <a:rPr sz="1400" spc="5" dirty="0">
                <a:latin typeface="Arial MT"/>
                <a:cs typeface="Arial MT"/>
              </a:rPr>
              <a:t>concurrent</a:t>
            </a:r>
            <a:r>
              <a:rPr sz="1400" spc="-45" dirty="0">
                <a:latin typeface="Arial MT"/>
                <a:cs typeface="Arial MT"/>
              </a:rPr>
              <a:t> </a:t>
            </a:r>
            <a:r>
              <a:rPr sz="1400" spc="10" dirty="0">
                <a:latin typeface="Arial MT"/>
                <a:cs typeface="Arial MT"/>
              </a:rPr>
              <a:t>users</a:t>
            </a:r>
            <a:r>
              <a:rPr sz="1400" spc="-50" dirty="0">
                <a:latin typeface="Arial MT"/>
                <a:cs typeface="Arial MT"/>
              </a:rPr>
              <a:t> </a:t>
            </a:r>
            <a:r>
              <a:rPr sz="1400" spc="-15" dirty="0">
                <a:latin typeface="Arial MT"/>
                <a:cs typeface="Arial MT"/>
              </a:rPr>
              <a:t>and</a:t>
            </a:r>
            <a:r>
              <a:rPr sz="1400" spc="-55" dirty="0">
                <a:latin typeface="Arial MT"/>
                <a:cs typeface="Arial MT"/>
              </a:rPr>
              <a:t> </a:t>
            </a:r>
            <a:r>
              <a:rPr sz="1400" spc="20" dirty="0">
                <a:latin typeface="Arial MT"/>
                <a:cs typeface="Arial MT"/>
              </a:rPr>
              <a:t>accommodate</a:t>
            </a:r>
            <a:r>
              <a:rPr sz="1400" spc="-110" dirty="0">
                <a:latin typeface="Arial MT"/>
                <a:cs typeface="Arial MT"/>
              </a:rPr>
              <a:t> </a:t>
            </a:r>
            <a:r>
              <a:rPr sz="1400" spc="-5" dirty="0">
                <a:latin typeface="Arial MT"/>
                <a:cs typeface="Arial MT"/>
              </a:rPr>
              <a:t>future</a:t>
            </a:r>
            <a:r>
              <a:rPr sz="1400" spc="-60" dirty="0">
                <a:latin typeface="Arial MT"/>
                <a:cs typeface="Arial MT"/>
              </a:rPr>
              <a:t> </a:t>
            </a:r>
            <a:r>
              <a:rPr sz="1400" spc="-5" dirty="0">
                <a:latin typeface="Arial MT"/>
                <a:cs typeface="Arial MT"/>
              </a:rPr>
              <a:t>growth. </a:t>
            </a:r>
            <a:r>
              <a:rPr sz="1400" spc="-375" dirty="0">
                <a:latin typeface="Arial MT"/>
                <a:cs typeface="Arial MT"/>
              </a:rPr>
              <a:t> </a:t>
            </a:r>
            <a:r>
              <a:rPr sz="1400" spc="-20" dirty="0">
                <a:latin typeface="Arial MT"/>
                <a:cs typeface="Arial MT"/>
              </a:rPr>
              <a:t>Utilize </a:t>
            </a:r>
            <a:r>
              <a:rPr sz="1400" dirty="0">
                <a:latin typeface="Arial MT"/>
                <a:cs typeface="Arial MT"/>
              </a:rPr>
              <a:t>caching </a:t>
            </a:r>
            <a:r>
              <a:rPr sz="1400" spc="10" dirty="0">
                <a:latin typeface="Arial MT"/>
                <a:cs typeface="Arial MT"/>
              </a:rPr>
              <a:t>mechanisms, </a:t>
            </a:r>
            <a:r>
              <a:rPr sz="1400" spc="5" dirty="0">
                <a:latin typeface="Arial MT"/>
                <a:cs typeface="Arial MT"/>
              </a:rPr>
              <a:t>optimize database </a:t>
            </a:r>
            <a:r>
              <a:rPr sz="1400" spc="15" dirty="0">
                <a:latin typeface="Arial MT"/>
                <a:cs typeface="Arial MT"/>
              </a:rPr>
              <a:t>queries, </a:t>
            </a:r>
            <a:r>
              <a:rPr sz="1400" spc="-15" dirty="0">
                <a:latin typeface="Arial MT"/>
                <a:cs typeface="Arial MT"/>
              </a:rPr>
              <a:t>and </a:t>
            </a:r>
            <a:r>
              <a:rPr sz="1400" spc="25" dirty="0">
                <a:latin typeface="Arial MT"/>
                <a:cs typeface="Arial MT"/>
              </a:rPr>
              <a:t>employ </a:t>
            </a:r>
            <a:r>
              <a:rPr sz="1400" spc="5" dirty="0">
                <a:latin typeface="Arial MT"/>
                <a:cs typeface="Arial MT"/>
              </a:rPr>
              <a:t>scalable </a:t>
            </a:r>
            <a:r>
              <a:rPr sz="1400" spc="10" dirty="0">
                <a:latin typeface="Arial MT"/>
                <a:cs typeface="Arial MT"/>
              </a:rPr>
              <a:t> </a:t>
            </a:r>
            <a:r>
              <a:rPr sz="1400" spc="-5" dirty="0">
                <a:latin typeface="Arial MT"/>
                <a:cs typeface="Arial MT"/>
              </a:rPr>
              <a:t>infrastructure</a:t>
            </a:r>
            <a:r>
              <a:rPr sz="1400" spc="-45" dirty="0">
                <a:latin typeface="Arial MT"/>
                <a:cs typeface="Arial MT"/>
              </a:rPr>
              <a:t> </a:t>
            </a:r>
            <a:r>
              <a:rPr sz="1400" spc="-5" dirty="0">
                <a:latin typeface="Arial MT"/>
                <a:cs typeface="Arial MT"/>
              </a:rPr>
              <a:t>to</a:t>
            </a:r>
            <a:r>
              <a:rPr sz="1400" spc="-55" dirty="0">
                <a:latin typeface="Arial MT"/>
                <a:cs typeface="Arial MT"/>
              </a:rPr>
              <a:t> </a:t>
            </a:r>
            <a:r>
              <a:rPr sz="1400" dirty="0">
                <a:latin typeface="Arial MT"/>
                <a:cs typeface="Arial MT"/>
              </a:rPr>
              <a:t>ensure</a:t>
            </a:r>
            <a:r>
              <a:rPr sz="1400" spc="-120" dirty="0">
                <a:latin typeface="Arial MT"/>
                <a:cs typeface="Arial MT"/>
              </a:rPr>
              <a:t> </a:t>
            </a:r>
            <a:r>
              <a:rPr sz="1400" spc="25" dirty="0">
                <a:latin typeface="Arial MT"/>
                <a:cs typeface="Arial MT"/>
              </a:rPr>
              <a:t>smoothoperation</a:t>
            </a:r>
            <a:r>
              <a:rPr sz="1400" spc="-200" dirty="0">
                <a:latin typeface="Arial MT"/>
                <a:cs typeface="Arial MT"/>
              </a:rPr>
              <a:t> </a:t>
            </a:r>
            <a:r>
              <a:rPr sz="1400" spc="15" dirty="0">
                <a:latin typeface="Arial MT"/>
                <a:cs typeface="Arial MT"/>
              </a:rPr>
              <a:t>even</a:t>
            </a:r>
            <a:r>
              <a:rPr sz="1400" spc="-55" dirty="0">
                <a:latin typeface="Arial MT"/>
                <a:cs typeface="Arial MT"/>
              </a:rPr>
              <a:t> </a:t>
            </a:r>
            <a:r>
              <a:rPr sz="1400" spc="-10" dirty="0">
                <a:latin typeface="Arial MT"/>
                <a:cs typeface="Arial MT"/>
              </a:rPr>
              <a:t>during</a:t>
            </a:r>
            <a:r>
              <a:rPr sz="1400" spc="-130" dirty="0">
                <a:latin typeface="Arial MT"/>
                <a:cs typeface="Arial MT"/>
              </a:rPr>
              <a:t> </a:t>
            </a:r>
            <a:r>
              <a:rPr sz="1400" spc="15" dirty="0">
                <a:latin typeface="Arial MT"/>
                <a:cs typeface="Arial MT"/>
              </a:rPr>
              <a:t>peak</a:t>
            </a:r>
            <a:r>
              <a:rPr sz="1400" spc="-55" dirty="0">
                <a:latin typeface="Arial MT"/>
                <a:cs typeface="Arial MT"/>
              </a:rPr>
              <a:t> </a:t>
            </a:r>
            <a:r>
              <a:rPr sz="1400" spc="5" dirty="0">
                <a:latin typeface="Arial MT"/>
                <a:cs typeface="Arial MT"/>
              </a:rPr>
              <a:t>usage</a:t>
            </a:r>
            <a:r>
              <a:rPr sz="1400" spc="-120" dirty="0">
                <a:latin typeface="Arial MT"/>
                <a:cs typeface="Arial MT"/>
              </a:rPr>
              <a:t> </a:t>
            </a:r>
            <a:r>
              <a:rPr sz="1400" spc="20" dirty="0">
                <a:latin typeface="Arial MT"/>
                <a:cs typeface="Arial MT"/>
              </a:rPr>
              <a:t>periods.</a:t>
            </a:r>
            <a:endParaRPr sz="1400">
              <a:latin typeface="Arial MT"/>
              <a:cs typeface="Arial MT"/>
            </a:endParaRPr>
          </a:p>
          <a:p>
            <a:pPr>
              <a:lnSpc>
                <a:spcPct val="100000"/>
              </a:lnSpc>
              <a:spcBef>
                <a:spcPts val="5"/>
              </a:spcBef>
              <a:buFont typeface="Arial MT"/>
              <a:buChar char="•"/>
            </a:pPr>
            <a:endParaRPr sz="1500">
              <a:latin typeface="Arial MT"/>
              <a:cs typeface="Arial MT"/>
            </a:endParaRPr>
          </a:p>
          <a:p>
            <a:pPr marL="298450" marR="5080" indent="-286385">
              <a:lnSpc>
                <a:spcPct val="102800"/>
              </a:lnSpc>
              <a:buChar char="•"/>
              <a:tabLst>
                <a:tab pos="298450" algn="l"/>
                <a:tab pos="299085" algn="l"/>
              </a:tabLst>
            </a:pPr>
            <a:r>
              <a:rPr sz="1400" spc="20" dirty="0">
                <a:latin typeface="Arial MT"/>
                <a:cs typeface="Arial MT"/>
              </a:rPr>
              <a:t>These</a:t>
            </a:r>
            <a:r>
              <a:rPr sz="1400" spc="-200" dirty="0">
                <a:latin typeface="Arial MT"/>
                <a:cs typeface="Arial MT"/>
              </a:rPr>
              <a:t> </a:t>
            </a:r>
            <a:r>
              <a:rPr sz="1400" spc="5" dirty="0">
                <a:latin typeface="Arial MT"/>
                <a:cs typeface="Arial MT"/>
              </a:rPr>
              <a:t>features</a:t>
            </a:r>
            <a:r>
              <a:rPr sz="1400" spc="-125" dirty="0">
                <a:latin typeface="Arial MT"/>
                <a:cs typeface="Arial MT"/>
              </a:rPr>
              <a:t> </a:t>
            </a:r>
            <a:r>
              <a:rPr sz="1400" spc="25" dirty="0">
                <a:latin typeface="Arial MT"/>
                <a:cs typeface="Arial MT"/>
              </a:rPr>
              <a:t>of</a:t>
            </a:r>
            <a:r>
              <a:rPr sz="1400" spc="-105" dirty="0">
                <a:latin typeface="Arial MT"/>
                <a:cs typeface="Arial MT"/>
              </a:rPr>
              <a:t> </a:t>
            </a:r>
            <a:r>
              <a:rPr sz="1400" spc="5" dirty="0">
                <a:latin typeface="Arial MT"/>
                <a:cs typeface="Arial MT"/>
              </a:rPr>
              <a:t>our</a:t>
            </a:r>
            <a:r>
              <a:rPr sz="1400" spc="-35" dirty="0">
                <a:latin typeface="Arial MT"/>
                <a:cs typeface="Arial MT"/>
              </a:rPr>
              <a:t> </a:t>
            </a:r>
            <a:r>
              <a:rPr sz="1400" spc="10" dirty="0">
                <a:latin typeface="Arial MT"/>
                <a:cs typeface="Arial MT"/>
              </a:rPr>
              <a:t>website</a:t>
            </a:r>
            <a:r>
              <a:rPr sz="1400" spc="-130" dirty="0">
                <a:latin typeface="Arial MT"/>
                <a:cs typeface="Arial MT"/>
              </a:rPr>
              <a:t> </a:t>
            </a:r>
            <a:r>
              <a:rPr sz="1400" spc="10" dirty="0">
                <a:latin typeface="Arial MT"/>
                <a:cs typeface="Arial MT"/>
              </a:rPr>
              <a:t>solve</a:t>
            </a:r>
            <a:r>
              <a:rPr sz="1400" spc="-130" dirty="0">
                <a:latin typeface="Arial MT"/>
                <a:cs typeface="Arial MT"/>
              </a:rPr>
              <a:t> </a:t>
            </a:r>
            <a:r>
              <a:rPr sz="1400" spc="-15" dirty="0">
                <a:latin typeface="Arial MT"/>
                <a:cs typeface="Arial MT"/>
              </a:rPr>
              <a:t>the</a:t>
            </a:r>
            <a:r>
              <a:rPr sz="1400" spc="30" dirty="0">
                <a:latin typeface="Arial MT"/>
                <a:cs typeface="Arial MT"/>
              </a:rPr>
              <a:t> </a:t>
            </a:r>
            <a:r>
              <a:rPr sz="1400" spc="20" dirty="0">
                <a:latin typeface="Arial MT"/>
                <a:cs typeface="Arial MT"/>
              </a:rPr>
              <a:t>problems</a:t>
            </a:r>
            <a:r>
              <a:rPr sz="1400" spc="-190" dirty="0">
                <a:latin typeface="Arial MT"/>
                <a:cs typeface="Arial MT"/>
              </a:rPr>
              <a:t> </a:t>
            </a:r>
            <a:r>
              <a:rPr sz="1400" dirty="0">
                <a:latin typeface="Arial MT"/>
                <a:cs typeface="Arial MT"/>
              </a:rPr>
              <a:t>in</a:t>
            </a:r>
            <a:r>
              <a:rPr sz="1400" spc="-130" dirty="0">
                <a:latin typeface="Arial MT"/>
                <a:cs typeface="Arial MT"/>
              </a:rPr>
              <a:t> </a:t>
            </a:r>
            <a:r>
              <a:rPr sz="1400" spc="-15" dirty="0">
                <a:latin typeface="Arial MT"/>
                <a:cs typeface="Arial MT"/>
              </a:rPr>
              <a:t>the</a:t>
            </a:r>
            <a:r>
              <a:rPr sz="1400" spc="25" dirty="0">
                <a:latin typeface="Arial MT"/>
                <a:cs typeface="Arial MT"/>
              </a:rPr>
              <a:t> </a:t>
            </a:r>
            <a:r>
              <a:rPr sz="1400" spc="5" dirty="0">
                <a:latin typeface="Arial MT"/>
                <a:cs typeface="Arial MT"/>
              </a:rPr>
              <a:t>Bus</a:t>
            </a:r>
            <a:r>
              <a:rPr sz="1400" spc="-114" dirty="0">
                <a:latin typeface="Arial MT"/>
                <a:cs typeface="Arial MT"/>
              </a:rPr>
              <a:t> </a:t>
            </a:r>
            <a:r>
              <a:rPr sz="1400" dirty="0">
                <a:latin typeface="Arial MT"/>
                <a:cs typeface="Arial MT"/>
              </a:rPr>
              <a:t>Ticket</a:t>
            </a:r>
            <a:r>
              <a:rPr sz="1400" spc="-100" dirty="0">
                <a:latin typeface="Arial MT"/>
                <a:cs typeface="Arial MT"/>
              </a:rPr>
              <a:t> </a:t>
            </a:r>
            <a:r>
              <a:rPr sz="1400" spc="10" dirty="0">
                <a:latin typeface="Arial MT"/>
                <a:cs typeface="Arial MT"/>
              </a:rPr>
              <a:t>Booking</a:t>
            </a:r>
            <a:r>
              <a:rPr sz="1400" spc="-40" dirty="0">
                <a:latin typeface="Arial MT"/>
                <a:cs typeface="Arial MT"/>
              </a:rPr>
              <a:t> </a:t>
            </a:r>
            <a:r>
              <a:rPr sz="1400" spc="30" dirty="0">
                <a:latin typeface="Arial MT"/>
                <a:cs typeface="Arial MT"/>
              </a:rPr>
              <a:t>process</a:t>
            </a:r>
            <a:r>
              <a:rPr sz="1400" spc="-185" dirty="0">
                <a:latin typeface="Arial MT"/>
                <a:cs typeface="Arial MT"/>
              </a:rPr>
              <a:t> </a:t>
            </a:r>
            <a:r>
              <a:rPr sz="1400" spc="-15" dirty="0">
                <a:latin typeface="Arial MT"/>
                <a:cs typeface="Arial MT"/>
              </a:rPr>
              <a:t>and </a:t>
            </a:r>
            <a:r>
              <a:rPr sz="1400" spc="-375" dirty="0">
                <a:latin typeface="Arial MT"/>
                <a:cs typeface="Arial MT"/>
              </a:rPr>
              <a:t> </a:t>
            </a:r>
            <a:r>
              <a:rPr sz="1400" spc="5" dirty="0">
                <a:latin typeface="Arial MT"/>
                <a:cs typeface="Arial MT"/>
              </a:rPr>
              <a:t>makes</a:t>
            </a:r>
            <a:r>
              <a:rPr sz="1400" spc="-50" dirty="0">
                <a:latin typeface="Arial MT"/>
                <a:cs typeface="Arial MT"/>
              </a:rPr>
              <a:t> </a:t>
            </a:r>
            <a:r>
              <a:rPr sz="1400" spc="-15" dirty="0">
                <a:latin typeface="Arial MT"/>
                <a:cs typeface="Arial MT"/>
              </a:rPr>
              <a:t>the</a:t>
            </a:r>
            <a:r>
              <a:rPr sz="1400" spc="-55" dirty="0">
                <a:latin typeface="Arial MT"/>
                <a:cs typeface="Arial MT"/>
              </a:rPr>
              <a:t> </a:t>
            </a:r>
            <a:r>
              <a:rPr sz="1400" spc="30" dirty="0">
                <a:latin typeface="Arial MT"/>
                <a:cs typeface="Arial MT"/>
              </a:rPr>
              <a:t>process</a:t>
            </a:r>
            <a:r>
              <a:rPr sz="1400" spc="-190" dirty="0">
                <a:latin typeface="Arial MT"/>
                <a:cs typeface="Arial MT"/>
              </a:rPr>
              <a:t> </a:t>
            </a:r>
            <a:r>
              <a:rPr sz="1400" spc="15" dirty="0">
                <a:latin typeface="Arial MT"/>
                <a:cs typeface="Arial MT"/>
              </a:rPr>
              <a:t>more</a:t>
            </a:r>
            <a:r>
              <a:rPr sz="1400" spc="-204" dirty="0">
                <a:latin typeface="Arial MT"/>
                <a:cs typeface="Arial MT"/>
              </a:rPr>
              <a:t> </a:t>
            </a:r>
            <a:r>
              <a:rPr sz="1400" spc="15" dirty="0">
                <a:latin typeface="Arial MT"/>
                <a:cs typeface="Arial MT"/>
              </a:rPr>
              <a:t>easy</a:t>
            </a:r>
            <a:r>
              <a:rPr sz="1400" spc="-120" dirty="0">
                <a:latin typeface="Arial MT"/>
                <a:cs typeface="Arial MT"/>
              </a:rPr>
              <a:t> </a:t>
            </a:r>
            <a:r>
              <a:rPr sz="1400" spc="-15" dirty="0">
                <a:latin typeface="Arial MT"/>
                <a:cs typeface="Arial MT"/>
              </a:rPr>
              <a:t>and</a:t>
            </a:r>
            <a:r>
              <a:rPr sz="1400" spc="-60" dirty="0">
                <a:latin typeface="Arial MT"/>
                <a:cs typeface="Arial MT"/>
              </a:rPr>
              <a:t> </a:t>
            </a:r>
            <a:r>
              <a:rPr sz="1400" spc="30" dirty="0">
                <a:latin typeface="Arial MT"/>
                <a:cs typeface="Arial MT"/>
              </a:rPr>
              <a:t>efficient.</a:t>
            </a:r>
            <a:endParaRPr sz="1400">
              <a:latin typeface="Arial MT"/>
              <a:cs typeface="Arial MT"/>
            </a:endParaRPr>
          </a:p>
        </p:txBody>
      </p:sp>
      <p:sp>
        <p:nvSpPr>
          <p:cNvPr id="6" name="object 6"/>
          <p:cNvSpPr txBox="1"/>
          <p:nvPr/>
        </p:nvSpPr>
        <p:spPr>
          <a:xfrm>
            <a:off x="214629" y="4815216"/>
            <a:ext cx="488950" cy="164465"/>
          </a:xfrm>
          <a:prstGeom prst="rect">
            <a:avLst/>
          </a:prstGeom>
        </p:spPr>
        <p:txBody>
          <a:bodyPr vert="horz" wrap="square" lIns="0" tIns="4445" rIns="0" bIns="0" rtlCol="0">
            <a:spAutoFit/>
          </a:bodyPr>
          <a:lstStyle/>
          <a:p>
            <a:pPr marL="12700">
              <a:lnSpc>
                <a:spcPct val="100000"/>
              </a:lnSpc>
              <a:spcBef>
                <a:spcPts val="35"/>
              </a:spcBef>
            </a:pPr>
            <a:r>
              <a:rPr sz="950" spc="10" dirty="0">
                <a:latin typeface="Arial MT"/>
                <a:cs typeface="Arial MT"/>
              </a:rPr>
              <a:t>Source</a:t>
            </a:r>
            <a:r>
              <a:rPr sz="950" spc="-45" dirty="0">
                <a:latin typeface="Arial MT"/>
                <a:cs typeface="Arial MT"/>
              </a:rPr>
              <a:t> </a:t>
            </a:r>
            <a:r>
              <a:rPr sz="950" spc="5" dirty="0">
                <a:latin typeface="Arial MT"/>
                <a:cs typeface="Arial MT"/>
              </a:rPr>
              <a:t>:</a:t>
            </a:r>
            <a:endParaRPr sz="95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92" y="120586"/>
            <a:ext cx="3353435" cy="300355"/>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FFFFFF"/>
                </a:solidFill>
                <a:latin typeface="Arial MT"/>
                <a:cs typeface="Arial MT"/>
              </a:rPr>
              <a:t>Next</a:t>
            </a:r>
            <a:r>
              <a:rPr sz="1800" spc="195" dirty="0">
                <a:solidFill>
                  <a:srgbClr val="FFFFFF"/>
                </a:solidFill>
                <a:latin typeface="Arial MT"/>
                <a:cs typeface="Arial MT"/>
              </a:rPr>
              <a:t> </a:t>
            </a:r>
            <a:r>
              <a:rPr sz="1800" spc="-5" dirty="0">
                <a:solidFill>
                  <a:srgbClr val="FFFFFF"/>
                </a:solidFill>
                <a:latin typeface="Arial MT"/>
                <a:cs typeface="Arial MT"/>
              </a:rPr>
              <a:t>Gen</a:t>
            </a:r>
            <a:r>
              <a:rPr sz="1800" spc="5" dirty="0">
                <a:solidFill>
                  <a:srgbClr val="FFFFFF"/>
                </a:solidFill>
                <a:latin typeface="Arial MT"/>
                <a:cs typeface="Arial MT"/>
              </a:rPr>
              <a:t> </a:t>
            </a:r>
            <a:r>
              <a:rPr sz="1800" spc="15" dirty="0">
                <a:solidFill>
                  <a:srgbClr val="FFFFFF"/>
                </a:solidFill>
                <a:latin typeface="Arial MT"/>
                <a:cs typeface="Arial MT"/>
              </a:rPr>
              <a:t>Employability</a:t>
            </a:r>
            <a:r>
              <a:rPr sz="1800" spc="-275" dirty="0">
                <a:solidFill>
                  <a:srgbClr val="FFFFFF"/>
                </a:solidFill>
                <a:latin typeface="Arial MT"/>
                <a:cs typeface="Arial MT"/>
              </a:rPr>
              <a:t> </a:t>
            </a:r>
            <a:r>
              <a:rPr sz="1800" spc="5" dirty="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7009" y="757491"/>
            <a:ext cx="1673225" cy="266065"/>
          </a:xfrm>
          <a:prstGeom prst="rect">
            <a:avLst/>
          </a:prstGeom>
        </p:spPr>
        <p:txBody>
          <a:bodyPr vert="horz" wrap="square" lIns="0" tIns="15875" rIns="0" bIns="0" rtlCol="0">
            <a:spAutoFit/>
          </a:bodyPr>
          <a:lstStyle/>
          <a:p>
            <a:pPr marL="12700">
              <a:lnSpc>
                <a:spcPct val="100000"/>
              </a:lnSpc>
              <a:spcBef>
                <a:spcPts val="125"/>
              </a:spcBef>
            </a:pPr>
            <a:r>
              <a:rPr sz="1550" b="1" dirty="0">
                <a:solidFill>
                  <a:srgbClr val="1F2F61"/>
                </a:solidFill>
                <a:latin typeface="Arial"/>
                <a:cs typeface="Arial"/>
              </a:rPr>
              <a:t>Technology</a:t>
            </a:r>
            <a:r>
              <a:rPr sz="1550" b="1" spc="-70" dirty="0">
                <a:solidFill>
                  <a:srgbClr val="1F2F61"/>
                </a:solidFill>
                <a:latin typeface="Arial"/>
                <a:cs typeface="Arial"/>
              </a:rPr>
              <a:t> </a:t>
            </a:r>
            <a:r>
              <a:rPr sz="1550" b="1" dirty="0">
                <a:solidFill>
                  <a:srgbClr val="1F2F61"/>
                </a:solidFill>
                <a:latin typeface="Arial"/>
                <a:cs typeface="Arial"/>
              </a:rPr>
              <a:t>Used</a:t>
            </a:r>
            <a:endParaRPr sz="1550">
              <a:latin typeface="Arial"/>
              <a:cs typeface="Arial"/>
            </a:endParaRPr>
          </a:p>
        </p:txBody>
      </p:sp>
      <p:pic>
        <p:nvPicPr>
          <p:cNvPr id="4" name="object 4"/>
          <p:cNvPicPr/>
          <p:nvPr/>
        </p:nvPicPr>
        <p:blipFill>
          <a:blip r:embed="rId2" cstate="print"/>
          <a:stretch>
            <a:fillRect/>
          </a:stretch>
        </p:blipFill>
        <p:spPr>
          <a:xfrm>
            <a:off x="1019175" y="1781175"/>
            <a:ext cx="2876550" cy="2514600"/>
          </a:xfrm>
          <a:prstGeom prst="rect">
            <a:avLst/>
          </a:prstGeom>
        </p:spPr>
      </p:pic>
      <p:pic>
        <p:nvPicPr>
          <p:cNvPr id="5" name="object 5"/>
          <p:cNvPicPr/>
          <p:nvPr/>
        </p:nvPicPr>
        <p:blipFill>
          <a:blip r:embed="rId3" cstate="print"/>
          <a:stretch>
            <a:fillRect/>
          </a:stretch>
        </p:blipFill>
        <p:spPr>
          <a:xfrm>
            <a:off x="4562475" y="1714500"/>
            <a:ext cx="4171950" cy="2085975"/>
          </a:xfrm>
          <a:prstGeom prst="rect">
            <a:avLst/>
          </a:prstGeom>
        </p:spPr>
      </p:pic>
      <p:sp>
        <p:nvSpPr>
          <p:cNvPr id="6" name="object 6"/>
          <p:cNvSpPr txBox="1"/>
          <p:nvPr/>
        </p:nvSpPr>
        <p:spPr>
          <a:xfrm>
            <a:off x="2252726" y="1383982"/>
            <a:ext cx="802640" cy="243204"/>
          </a:xfrm>
          <a:prstGeom prst="rect">
            <a:avLst/>
          </a:prstGeom>
        </p:spPr>
        <p:txBody>
          <a:bodyPr vert="horz" wrap="square" lIns="0" tIns="15875" rIns="0" bIns="0" rtlCol="0">
            <a:spAutoFit/>
          </a:bodyPr>
          <a:lstStyle/>
          <a:p>
            <a:pPr marL="12700">
              <a:lnSpc>
                <a:spcPct val="100000"/>
              </a:lnSpc>
              <a:spcBef>
                <a:spcPts val="125"/>
              </a:spcBef>
            </a:pPr>
            <a:r>
              <a:rPr sz="1400" dirty="0">
                <a:latin typeface="Arial MT"/>
                <a:cs typeface="Arial MT"/>
              </a:rPr>
              <a:t>Front-end</a:t>
            </a:r>
            <a:endParaRPr sz="1400">
              <a:latin typeface="Arial MT"/>
              <a:cs typeface="Arial MT"/>
            </a:endParaRPr>
          </a:p>
        </p:txBody>
      </p:sp>
      <p:sp>
        <p:nvSpPr>
          <p:cNvPr id="7" name="object 7"/>
          <p:cNvSpPr txBox="1"/>
          <p:nvPr/>
        </p:nvSpPr>
        <p:spPr>
          <a:xfrm>
            <a:off x="6269354" y="1309687"/>
            <a:ext cx="803275" cy="243204"/>
          </a:xfrm>
          <a:prstGeom prst="rect">
            <a:avLst/>
          </a:prstGeom>
        </p:spPr>
        <p:txBody>
          <a:bodyPr vert="horz" wrap="square" lIns="0" tIns="15875" rIns="0" bIns="0" rtlCol="0">
            <a:spAutoFit/>
          </a:bodyPr>
          <a:lstStyle/>
          <a:p>
            <a:pPr marL="12700">
              <a:lnSpc>
                <a:spcPct val="100000"/>
              </a:lnSpc>
              <a:spcBef>
                <a:spcPts val="125"/>
              </a:spcBef>
            </a:pPr>
            <a:r>
              <a:rPr sz="1400" spc="20" dirty="0">
                <a:latin typeface="Arial MT"/>
                <a:cs typeface="Arial MT"/>
              </a:rPr>
              <a:t>Back-end</a:t>
            </a:r>
            <a:endParaRPr sz="1400">
              <a:latin typeface="Arial MT"/>
              <a:cs typeface="Arial MT"/>
            </a:endParaRPr>
          </a:p>
        </p:txBody>
      </p:sp>
      <p:sp>
        <p:nvSpPr>
          <p:cNvPr id="8" name="object 8"/>
          <p:cNvSpPr/>
          <p:nvPr/>
        </p:nvSpPr>
        <p:spPr>
          <a:xfrm>
            <a:off x="9525" y="4676775"/>
            <a:ext cx="9134475" cy="9525"/>
          </a:xfrm>
          <a:custGeom>
            <a:avLst/>
            <a:gdLst/>
            <a:ahLst/>
            <a:cxnLst/>
            <a:rect l="l" t="t" r="r" b="b"/>
            <a:pathLst>
              <a:path w="9134475" h="9525">
                <a:moveTo>
                  <a:pt x="9134094" y="0"/>
                </a:moveTo>
                <a:lnTo>
                  <a:pt x="0" y="0"/>
                </a:lnTo>
                <a:lnTo>
                  <a:pt x="0" y="9525"/>
                </a:lnTo>
                <a:lnTo>
                  <a:pt x="9134094" y="9525"/>
                </a:lnTo>
                <a:lnTo>
                  <a:pt x="9134094" y="0"/>
                </a:lnTo>
                <a:close/>
              </a:path>
            </a:pathLst>
          </a:custGeom>
          <a:solidFill>
            <a:srgbClr val="BDBDBD"/>
          </a:solidFill>
        </p:spPr>
        <p:txBody>
          <a:bodyPr wrap="square" lIns="0" tIns="0" rIns="0" bIns="0" rtlCol="0"/>
          <a:lstStyle/>
          <a:p>
            <a:endParaRPr/>
          </a:p>
        </p:txBody>
      </p:sp>
      <p:sp>
        <p:nvSpPr>
          <p:cNvPr id="9" name="object 9"/>
          <p:cNvSpPr txBox="1"/>
          <p:nvPr/>
        </p:nvSpPr>
        <p:spPr>
          <a:xfrm>
            <a:off x="214629" y="4815216"/>
            <a:ext cx="488950" cy="164465"/>
          </a:xfrm>
          <a:prstGeom prst="rect">
            <a:avLst/>
          </a:prstGeom>
        </p:spPr>
        <p:txBody>
          <a:bodyPr vert="horz" wrap="square" lIns="0" tIns="4445" rIns="0" bIns="0" rtlCol="0">
            <a:spAutoFit/>
          </a:bodyPr>
          <a:lstStyle/>
          <a:p>
            <a:pPr marL="12700">
              <a:lnSpc>
                <a:spcPct val="100000"/>
              </a:lnSpc>
              <a:spcBef>
                <a:spcPts val="35"/>
              </a:spcBef>
            </a:pPr>
            <a:r>
              <a:rPr sz="950" spc="10" dirty="0">
                <a:latin typeface="Arial MT"/>
                <a:cs typeface="Arial MT"/>
              </a:rPr>
              <a:t>Source</a:t>
            </a:r>
            <a:r>
              <a:rPr sz="950" spc="-45" dirty="0">
                <a:latin typeface="Arial MT"/>
                <a:cs typeface="Arial MT"/>
              </a:rPr>
              <a:t> </a:t>
            </a:r>
            <a:r>
              <a:rPr sz="950" spc="5" dirty="0">
                <a:latin typeface="Arial MT"/>
                <a:cs typeface="Arial MT"/>
              </a:rPr>
              <a:t>:</a:t>
            </a:r>
            <a:endParaRPr sz="95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