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4204-37C0-4085-AB15-61CB0DED24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50" y="1314450"/>
            <a:ext cx="4641850" cy="4292599"/>
          </a:xfrm>
          <a:prstGeom prst="ellipse">
            <a:avLst/>
          </a:prstGeom>
          <a:ln w="190500" cap="rnd">
            <a:solidFill>
              <a:schemeClr val="tx2">
                <a:lumMod val="5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Oval 10"/>
          <p:cNvSpPr/>
          <p:nvPr/>
        </p:nvSpPr>
        <p:spPr>
          <a:xfrm>
            <a:off x="4514850" y="2330450"/>
            <a:ext cx="1873250" cy="19431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2540000"/>
            <a:ext cx="1457324" cy="1358901"/>
          </a:xfrm>
          <a:prstGeom prst="rect">
            <a:avLst/>
          </a:prstGeom>
        </p:spPr>
      </p:pic>
      <p:sp>
        <p:nvSpPr>
          <p:cNvPr id="13" name="Curved Down Ribbon 12"/>
          <p:cNvSpPr/>
          <p:nvPr/>
        </p:nvSpPr>
        <p:spPr>
          <a:xfrm>
            <a:off x="4201055" y="4633382"/>
            <a:ext cx="2508250" cy="685800"/>
          </a:xfrm>
          <a:prstGeom prst="ellipseRibb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JAGANNATH UNIVERSITY</a:t>
            </a:r>
            <a:endParaRPr lang="en-US" sz="12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B1D097-F100-C9D1-0A6B-52460C08712F}"/>
              </a:ext>
            </a:extLst>
          </p:cNvPr>
          <p:cNvSpPr/>
          <p:nvPr/>
        </p:nvSpPr>
        <p:spPr>
          <a:xfrm>
            <a:off x="3976688" y="1934902"/>
            <a:ext cx="741362" cy="3725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1800" b="1" dirty="0">
                <a:solidFill>
                  <a:srgbClr val="FF0000"/>
                </a:solidFill>
                <a:latin typeface="Algerian" panose="04020705040A02060702" pitchFamily="82" charset="0"/>
              </a:rPr>
              <a:t>শিক্ষা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B5E238-8ED1-E856-EF65-977C29FF8B7A}"/>
              </a:ext>
            </a:extLst>
          </p:cNvPr>
          <p:cNvSpPr/>
          <p:nvPr/>
        </p:nvSpPr>
        <p:spPr>
          <a:xfrm>
            <a:off x="5068094" y="1562370"/>
            <a:ext cx="741362" cy="3725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1800">
                <a:solidFill>
                  <a:srgbClr val="FF0000"/>
                </a:solidFill>
              </a:rPr>
              <a:t>শান্তি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896F3D-DDE2-589A-687C-A201C28C8322}"/>
              </a:ext>
            </a:extLst>
          </p:cNvPr>
          <p:cNvSpPr/>
          <p:nvPr/>
        </p:nvSpPr>
        <p:spPr>
          <a:xfrm>
            <a:off x="6175374" y="1934902"/>
            <a:ext cx="741362" cy="3725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1800" dirty="0">
                <a:solidFill>
                  <a:srgbClr val="FF0000"/>
                </a:solidFill>
              </a:rPr>
              <a:t>শৃঙ্খলা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PRITY</dc:creator>
  <cp:lastModifiedBy>Anuar Hosen</cp:lastModifiedBy>
  <cp:revision>6</cp:revision>
  <dcterms:created xsi:type="dcterms:W3CDTF">2024-10-04T10:33:48Z</dcterms:created>
  <dcterms:modified xsi:type="dcterms:W3CDTF">2024-10-25T10:48:54Z</dcterms:modified>
</cp:coreProperties>
</file>