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66" r:id="rId5"/>
    <p:sldId id="267" r:id="rId6"/>
    <p:sldId id="277" r:id="rId7"/>
    <p:sldId id="269" r:id="rId8"/>
    <p:sldId id="276" r:id="rId9"/>
    <p:sldId id="270" r:id="rId10"/>
    <p:sldId id="279" r:id="rId11"/>
    <p:sldId id="280" r:id="rId12"/>
    <p:sldId id="282" r:id="rId13"/>
    <p:sldId id="283" r:id="rId14"/>
    <p:sldId id="284" r:id="rId15"/>
    <p:sldId id="28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72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5BD62-F8C7-4705-B560-D0CB5B4E01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6D7B55F-4DFC-4FCD-A046-942214703E36}">
      <dgm:prSet phldrT="[Text]"/>
      <dgm:spPr>
        <a:ln>
          <a:noFill/>
        </a:ln>
      </dgm:spPr>
      <dgm:t>
        <a:bodyPr/>
        <a:lstStyle/>
        <a:p>
          <a:r>
            <a:rPr lang="es-ES" dirty="0" err="1" smtClean="0">
              <a:latin typeface="+mj-lt"/>
            </a:rPr>
            <a:t>Testing</a:t>
          </a:r>
          <a:endParaRPr lang="es-ES" dirty="0">
            <a:latin typeface="+mj-lt"/>
          </a:endParaRPr>
        </a:p>
      </dgm:t>
    </dgm:pt>
    <dgm:pt modelId="{AD39CDB1-FE99-4242-B8C5-1A98EFB1EF0B}" type="parTrans" cxnId="{8542676A-D283-41AF-A493-19CA1B47A648}">
      <dgm:prSet/>
      <dgm:spPr/>
      <dgm:t>
        <a:bodyPr/>
        <a:lstStyle/>
        <a:p>
          <a:endParaRPr lang="es-ES"/>
        </a:p>
      </dgm:t>
    </dgm:pt>
    <dgm:pt modelId="{FEAEDCC7-314B-4ADF-8A5D-3CEE126B005A}" type="sibTrans" cxnId="{8542676A-D283-41AF-A493-19CA1B47A648}">
      <dgm:prSet/>
      <dgm:spPr/>
      <dgm:t>
        <a:bodyPr/>
        <a:lstStyle/>
        <a:p>
          <a:endParaRPr lang="es-ES"/>
        </a:p>
      </dgm:t>
    </dgm:pt>
    <dgm:pt modelId="{423C34FB-2AE5-461A-B83C-0B9326E8D3CE}">
      <dgm:prSet phldrT="[Text]"/>
      <dgm:spPr>
        <a:ln>
          <a:noFill/>
        </a:ln>
      </dgm:spPr>
      <dgm:t>
        <a:bodyPr/>
        <a:lstStyle/>
        <a:p>
          <a:r>
            <a:rPr lang="es-ES" dirty="0" err="1" smtClean="0">
              <a:latin typeface="+mj-lt"/>
            </a:rPr>
            <a:t>Screen</a:t>
          </a:r>
          <a:r>
            <a:rPr lang="es-ES" dirty="0" smtClean="0">
              <a:latin typeface="+mj-lt"/>
            </a:rPr>
            <a:t> Capture</a:t>
          </a:r>
          <a:endParaRPr lang="es-ES" dirty="0">
            <a:latin typeface="+mj-lt"/>
          </a:endParaRPr>
        </a:p>
      </dgm:t>
    </dgm:pt>
    <dgm:pt modelId="{91B23D2E-9F7E-49DE-A1A4-EC15D9019B97}" type="parTrans" cxnId="{30DD25CB-835A-46E7-B1F6-05DF1D63FE7F}">
      <dgm:prSet/>
      <dgm:spPr/>
      <dgm:t>
        <a:bodyPr/>
        <a:lstStyle/>
        <a:p>
          <a:endParaRPr lang="es-ES"/>
        </a:p>
      </dgm:t>
    </dgm:pt>
    <dgm:pt modelId="{E00F41CF-24FE-4413-A4A5-9565973371A2}" type="sibTrans" cxnId="{30DD25CB-835A-46E7-B1F6-05DF1D63FE7F}">
      <dgm:prSet/>
      <dgm:spPr/>
      <dgm:t>
        <a:bodyPr/>
        <a:lstStyle/>
        <a:p>
          <a:endParaRPr lang="es-ES"/>
        </a:p>
      </dgm:t>
    </dgm:pt>
    <dgm:pt modelId="{558B3300-16A4-4296-8FDC-2BDA4BCE3949}">
      <dgm:prSet phldrT="[Text]"/>
      <dgm:spPr>
        <a:ln>
          <a:noFill/>
        </a:ln>
      </dgm:spPr>
      <dgm:t>
        <a:bodyPr/>
        <a:lstStyle/>
        <a:p>
          <a:r>
            <a:rPr lang="es-ES" dirty="0" smtClean="0">
              <a:latin typeface="+mj-lt"/>
            </a:rPr>
            <a:t>Page </a:t>
          </a:r>
          <a:r>
            <a:rPr lang="es-ES" dirty="0" err="1" smtClean="0">
              <a:latin typeface="+mj-lt"/>
            </a:rPr>
            <a:t>Automation</a:t>
          </a:r>
          <a:endParaRPr lang="es-ES" dirty="0">
            <a:latin typeface="+mj-lt"/>
          </a:endParaRPr>
        </a:p>
      </dgm:t>
    </dgm:pt>
    <dgm:pt modelId="{AB9D5778-4A71-4783-A540-32657DC711D7}" type="parTrans" cxnId="{73086F6B-E022-42C4-B586-A8B557AFF4FA}">
      <dgm:prSet/>
      <dgm:spPr/>
      <dgm:t>
        <a:bodyPr/>
        <a:lstStyle/>
        <a:p>
          <a:endParaRPr lang="es-ES"/>
        </a:p>
      </dgm:t>
    </dgm:pt>
    <dgm:pt modelId="{C048F25A-CA00-4168-B520-4A03AE435B74}" type="sibTrans" cxnId="{73086F6B-E022-42C4-B586-A8B557AFF4FA}">
      <dgm:prSet/>
      <dgm:spPr/>
      <dgm:t>
        <a:bodyPr/>
        <a:lstStyle/>
        <a:p>
          <a:endParaRPr lang="es-ES"/>
        </a:p>
      </dgm:t>
    </dgm:pt>
    <dgm:pt modelId="{89697B66-8250-494A-82B9-ADE7641B1642}">
      <dgm:prSet/>
      <dgm:spPr>
        <a:ln>
          <a:noFill/>
        </a:ln>
      </dgm:spPr>
      <dgm:t>
        <a:bodyPr/>
        <a:lstStyle/>
        <a:p>
          <a:r>
            <a:rPr lang="es-ES" dirty="0" smtClean="0">
              <a:latin typeface="+mj-lt"/>
            </a:rPr>
            <a:t>Network Monitor</a:t>
          </a:r>
        </a:p>
      </dgm:t>
    </dgm:pt>
    <dgm:pt modelId="{CBE1C0AF-A8C7-4587-9B7B-8C83DF883DAE}" type="parTrans" cxnId="{BD628AE3-2140-4C37-ABC7-01AB4A4CF9AB}">
      <dgm:prSet/>
      <dgm:spPr/>
      <dgm:t>
        <a:bodyPr/>
        <a:lstStyle/>
        <a:p>
          <a:endParaRPr lang="es-ES"/>
        </a:p>
      </dgm:t>
    </dgm:pt>
    <dgm:pt modelId="{46D1F939-EDC0-4030-BE0C-9529C75BC55E}" type="sibTrans" cxnId="{BD628AE3-2140-4C37-ABC7-01AB4A4CF9AB}">
      <dgm:prSet/>
      <dgm:spPr/>
      <dgm:t>
        <a:bodyPr/>
        <a:lstStyle/>
        <a:p>
          <a:endParaRPr lang="es-ES"/>
        </a:p>
      </dgm:t>
    </dgm:pt>
    <dgm:pt modelId="{0EF6B00C-BDAF-4BAC-8A13-1368117D6680}" type="pres">
      <dgm:prSet presAssocID="{C455BD62-F8C7-4705-B560-D0CB5B4E01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A5F7FFA-4E6A-4158-8BCE-F5E66CB4BF51}" type="pres">
      <dgm:prSet presAssocID="{96D7B55F-4DFC-4FCD-A046-942214703E36}" presName="hierRoot1" presStyleCnt="0">
        <dgm:presLayoutVars>
          <dgm:hierBranch val="init"/>
        </dgm:presLayoutVars>
      </dgm:prSet>
      <dgm:spPr/>
    </dgm:pt>
    <dgm:pt modelId="{09A85CE9-731A-4A13-A35D-C2A788D750E7}" type="pres">
      <dgm:prSet presAssocID="{96D7B55F-4DFC-4FCD-A046-942214703E36}" presName="rootComposite1" presStyleCnt="0"/>
      <dgm:spPr/>
    </dgm:pt>
    <dgm:pt modelId="{28F9AE49-26C4-4559-B9D9-8D915A8B67B5}" type="pres">
      <dgm:prSet presAssocID="{96D7B55F-4DFC-4FCD-A046-942214703E36}" presName="rootText1" presStyleLbl="node0" presStyleIdx="0" presStyleCnt="2" custLinFactNeighborX="-4204" custLinFactNeighborY="-136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023FFC4-E957-4EF8-BFC9-68DAC903B3EB}" type="pres">
      <dgm:prSet presAssocID="{96D7B55F-4DFC-4FCD-A046-942214703E3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26F0EC6-8232-4546-AB2A-A01F67161FDA}" type="pres">
      <dgm:prSet presAssocID="{96D7B55F-4DFC-4FCD-A046-942214703E36}" presName="hierChild2" presStyleCnt="0"/>
      <dgm:spPr/>
    </dgm:pt>
    <dgm:pt modelId="{7056E08A-1E9A-43B9-9E81-99C989A973A7}" type="pres">
      <dgm:prSet presAssocID="{91B23D2E-9F7E-49DE-A1A4-EC15D9019B97}" presName="Name37" presStyleLbl="parChTrans1D2" presStyleIdx="0" presStyleCnt="2"/>
      <dgm:spPr/>
      <dgm:t>
        <a:bodyPr/>
        <a:lstStyle/>
        <a:p>
          <a:endParaRPr lang="es-ES"/>
        </a:p>
      </dgm:t>
    </dgm:pt>
    <dgm:pt modelId="{A11CA385-9F3F-4474-B14B-F46369AE5A44}" type="pres">
      <dgm:prSet presAssocID="{423C34FB-2AE5-461A-B83C-0B9326E8D3CE}" presName="hierRoot2" presStyleCnt="0">
        <dgm:presLayoutVars>
          <dgm:hierBranch val="init"/>
        </dgm:presLayoutVars>
      </dgm:prSet>
      <dgm:spPr/>
    </dgm:pt>
    <dgm:pt modelId="{C3F4A09C-3FF7-45D0-B9B7-4670AAB8EF0A}" type="pres">
      <dgm:prSet presAssocID="{423C34FB-2AE5-461A-B83C-0B9326E8D3CE}" presName="rootComposite" presStyleCnt="0"/>
      <dgm:spPr/>
    </dgm:pt>
    <dgm:pt modelId="{81C008A9-A214-4BAC-9793-39F6C0DE6D85}" type="pres">
      <dgm:prSet presAssocID="{423C34FB-2AE5-461A-B83C-0B9326E8D3C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C9AC6F-295B-4691-A922-4A2433C842A6}" type="pres">
      <dgm:prSet presAssocID="{423C34FB-2AE5-461A-B83C-0B9326E8D3CE}" presName="rootConnector" presStyleLbl="node2" presStyleIdx="0" presStyleCnt="2"/>
      <dgm:spPr/>
      <dgm:t>
        <a:bodyPr/>
        <a:lstStyle/>
        <a:p>
          <a:endParaRPr lang="es-ES"/>
        </a:p>
      </dgm:t>
    </dgm:pt>
    <dgm:pt modelId="{198F7DAB-F40E-4587-8700-DEF277194F56}" type="pres">
      <dgm:prSet presAssocID="{423C34FB-2AE5-461A-B83C-0B9326E8D3CE}" presName="hierChild4" presStyleCnt="0"/>
      <dgm:spPr/>
    </dgm:pt>
    <dgm:pt modelId="{D98F41C4-CE47-469D-B9D5-D5806DD2083B}" type="pres">
      <dgm:prSet presAssocID="{423C34FB-2AE5-461A-B83C-0B9326E8D3CE}" presName="hierChild5" presStyleCnt="0"/>
      <dgm:spPr/>
    </dgm:pt>
    <dgm:pt modelId="{5419AC4E-0EFC-4A67-815D-7F771AC54B57}" type="pres">
      <dgm:prSet presAssocID="{AB9D5778-4A71-4783-A540-32657DC711D7}" presName="Name37" presStyleLbl="parChTrans1D2" presStyleIdx="1" presStyleCnt="2"/>
      <dgm:spPr/>
      <dgm:t>
        <a:bodyPr/>
        <a:lstStyle/>
        <a:p>
          <a:endParaRPr lang="es-ES"/>
        </a:p>
      </dgm:t>
    </dgm:pt>
    <dgm:pt modelId="{0E71F697-2522-420B-B1C7-D35909D19243}" type="pres">
      <dgm:prSet presAssocID="{558B3300-16A4-4296-8FDC-2BDA4BCE3949}" presName="hierRoot2" presStyleCnt="0">
        <dgm:presLayoutVars>
          <dgm:hierBranch val="init"/>
        </dgm:presLayoutVars>
      </dgm:prSet>
      <dgm:spPr/>
    </dgm:pt>
    <dgm:pt modelId="{734CF715-ED96-4AD0-91D3-670A63ABE446}" type="pres">
      <dgm:prSet presAssocID="{558B3300-16A4-4296-8FDC-2BDA4BCE3949}" presName="rootComposite" presStyleCnt="0"/>
      <dgm:spPr/>
    </dgm:pt>
    <dgm:pt modelId="{C269470A-3DB6-4F17-A793-7CC085B92073}" type="pres">
      <dgm:prSet presAssocID="{558B3300-16A4-4296-8FDC-2BDA4BCE3949}" presName="rootText" presStyleLbl="node2" presStyleIdx="1" presStyleCnt="2" custLinFactNeighborX="-4658" custLinFactNeighborY="-212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ACCA32-E2C1-479F-A8CB-83006CB49650}" type="pres">
      <dgm:prSet presAssocID="{558B3300-16A4-4296-8FDC-2BDA4BCE3949}" presName="rootConnector" presStyleLbl="node2" presStyleIdx="1" presStyleCnt="2"/>
      <dgm:spPr/>
      <dgm:t>
        <a:bodyPr/>
        <a:lstStyle/>
        <a:p>
          <a:endParaRPr lang="es-ES"/>
        </a:p>
      </dgm:t>
    </dgm:pt>
    <dgm:pt modelId="{D7378727-EB2F-4100-A4CC-A5ABA328BBB5}" type="pres">
      <dgm:prSet presAssocID="{558B3300-16A4-4296-8FDC-2BDA4BCE3949}" presName="hierChild4" presStyleCnt="0"/>
      <dgm:spPr/>
    </dgm:pt>
    <dgm:pt modelId="{96761F1C-7C82-498D-8749-B5D9D6DD2432}" type="pres">
      <dgm:prSet presAssocID="{558B3300-16A4-4296-8FDC-2BDA4BCE3949}" presName="hierChild5" presStyleCnt="0"/>
      <dgm:spPr/>
    </dgm:pt>
    <dgm:pt modelId="{AF656E1A-972E-416D-8627-6881D8D54C71}" type="pres">
      <dgm:prSet presAssocID="{96D7B55F-4DFC-4FCD-A046-942214703E36}" presName="hierChild3" presStyleCnt="0"/>
      <dgm:spPr/>
    </dgm:pt>
    <dgm:pt modelId="{C42F1A91-87F8-4B8E-B544-BE79696BE3B8}" type="pres">
      <dgm:prSet presAssocID="{89697B66-8250-494A-82B9-ADE7641B1642}" presName="hierRoot1" presStyleCnt="0">
        <dgm:presLayoutVars>
          <dgm:hierBranch val="init"/>
        </dgm:presLayoutVars>
      </dgm:prSet>
      <dgm:spPr/>
    </dgm:pt>
    <dgm:pt modelId="{78798077-64DA-419C-88FC-E369F24B3B99}" type="pres">
      <dgm:prSet presAssocID="{89697B66-8250-494A-82B9-ADE7641B1642}" presName="rootComposite1" presStyleCnt="0"/>
      <dgm:spPr/>
    </dgm:pt>
    <dgm:pt modelId="{0291E97A-939B-4E28-B222-494AC3A0B35D}" type="pres">
      <dgm:prSet presAssocID="{89697B66-8250-494A-82B9-ADE7641B1642}" presName="rootText1" presStyleLbl="node0" presStyleIdx="1" presStyleCnt="2" custLinFactNeighborX="2756" custLinFactNeighborY="-136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C4909E-6072-4E29-8B54-F55F0921B41E}" type="pres">
      <dgm:prSet presAssocID="{89697B66-8250-494A-82B9-ADE7641B1642}" presName="rootConnector1" presStyleLbl="node1" presStyleIdx="0" presStyleCnt="0"/>
      <dgm:spPr/>
      <dgm:t>
        <a:bodyPr/>
        <a:lstStyle/>
        <a:p>
          <a:endParaRPr lang="es-ES"/>
        </a:p>
      </dgm:t>
    </dgm:pt>
    <dgm:pt modelId="{D06CA6E8-844A-4F87-B079-616EC78018C2}" type="pres">
      <dgm:prSet presAssocID="{89697B66-8250-494A-82B9-ADE7641B1642}" presName="hierChild2" presStyleCnt="0"/>
      <dgm:spPr/>
    </dgm:pt>
    <dgm:pt modelId="{5CD7F66C-A78A-43CF-A432-3206DAC938D1}" type="pres">
      <dgm:prSet presAssocID="{89697B66-8250-494A-82B9-ADE7641B1642}" presName="hierChild3" presStyleCnt="0"/>
      <dgm:spPr/>
    </dgm:pt>
  </dgm:ptLst>
  <dgm:cxnLst>
    <dgm:cxn modelId="{73086F6B-E022-42C4-B586-A8B557AFF4FA}" srcId="{96D7B55F-4DFC-4FCD-A046-942214703E36}" destId="{558B3300-16A4-4296-8FDC-2BDA4BCE3949}" srcOrd="1" destOrd="0" parTransId="{AB9D5778-4A71-4783-A540-32657DC711D7}" sibTransId="{C048F25A-CA00-4168-B520-4A03AE435B74}"/>
    <dgm:cxn modelId="{26A698D1-BB29-4892-A669-AF17EAC3BCBD}" type="presOf" srcId="{96D7B55F-4DFC-4FCD-A046-942214703E36}" destId="{28F9AE49-26C4-4559-B9D9-8D915A8B67B5}" srcOrd="0" destOrd="0" presId="urn:microsoft.com/office/officeart/2005/8/layout/orgChart1"/>
    <dgm:cxn modelId="{949B58AC-5E0C-4123-AD20-D6CE22B96CE9}" type="presOf" srcId="{96D7B55F-4DFC-4FCD-A046-942214703E36}" destId="{C023FFC4-E957-4EF8-BFC9-68DAC903B3EB}" srcOrd="1" destOrd="0" presId="urn:microsoft.com/office/officeart/2005/8/layout/orgChart1"/>
    <dgm:cxn modelId="{0E9AEC62-12D1-46CE-9397-8023E2E51CB3}" type="presOf" srcId="{558B3300-16A4-4296-8FDC-2BDA4BCE3949}" destId="{C269470A-3DB6-4F17-A793-7CC085B92073}" srcOrd="0" destOrd="0" presId="urn:microsoft.com/office/officeart/2005/8/layout/orgChart1"/>
    <dgm:cxn modelId="{8542676A-D283-41AF-A493-19CA1B47A648}" srcId="{C455BD62-F8C7-4705-B560-D0CB5B4E0163}" destId="{96D7B55F-4DFC-4FCD-A046-942214703E36}" srcOrd="0" destOrd="0" parTransId="{AD39CDB1-FE99-4242-B8C5-1A98EFB1EF0B}" sibTransId="{FEAEDCC7-314B-4ADF-8A5D-3CEE126B005A}"/>
    <dgm:cxn modelId="{BD628AE3-2140-4C37-ABC7-01AB4A4CF9AB}" srcId="{C455BD62-F8C7-4705-B560-D0CB5B4E0163}" destId="{89697B66-8250-494A-82B9-ADE7641B1642}" srcOrd="1" destOrd="0" parTransId="{CBE1C0AF-A8C7-4587-9B7B-8C83DF883DAE}" sibTransId="{46D1F939-EDC0-4030-BE0C-9529C75BC55E}"/>
    <dgm:cxn modelId="{8157187A-A0F0-46AA-AAFD-0291E55CD32B}" type="presOf" srcId="{89697B66-8250-494A-82B9-ADE7641B1642}" destId="{0291E97A-939B-4E28-B222-494AC3A0B35D}" srcOrd="0" destOrd="0" presId="urn:microsoft.com/office/officeart/2005/8/layout/orgChart1"/>
    <dgm:cxn modelId="{7D0B5178-4E63-42B1-AAFD-F8F1E47E1F00}" type="presOf" srcId="{89697B66-8250-494A-82B9-ADE7641B1642}" destId="{87C4909E-6072-4E29-8B54-F55F0921B41E}" srcOrd="1" destOrd="0" presId="urn:microsoft.com/office/officeart/2005/8/layout/orgChart1"/>
    <dgm:cxn modelId="{8D6820F5-371C-4298-A616-536A3D05E067}" type="presOf" srcId="{423C34FB-2AE5-461A-B83C-0B9326E8D3CE}" destId="{C5C9AC6F-295B-4691-A922-4A2433C842A6}" srcOrd="1" destOrd="0" presId="urn:microsoft.com/office/officeart/2005/8/layout/orgChart1"/>
    <dgm:cxn modelId="{1B8675CD-2974-4DD9-85DA-0704B5CA7481}" type="presOf" srcId="{423C34FB-2AE5-461A-B83C-0B9326E8D3CE}" destId="{81C008A9-A214-4BAC-9793-39F6C0DE6D85}" srcOrd="0" destOrd="0" presId="urn:microsoft.com/office/officeart/2005/8/layout/orgChart1"/>
    <dgm:cxn modelId="{F108A181-8EB8-44CE-88D6-36DB992AFE82}" type="presOf" srcId="{C455BD62-F8C7-4705-B560-D0CB5B4E0163}" destId="{0EF6B00C-BDAF-4BAC-8A13-1368117D6680}" srcOrd="0" destOrd="0" presId="urn:microsoft.com/office/officeart/2005/8/layout/orgChart1"/>
    <dgm:cxn modelId="{AE705292-82AC-4640-8DBA-113D05F716B8}" type="presOf" srcId="{AB9D5778-4A71-4783-A540-32657DC711D7}" destId="{5419AC4E-0EFC-4A67-815D-7F771AC54B57}" srcOrd="0" destOrd="0" presId="urn:microsoft.com/office/officeart/2005/8/layout/orgChart1"/>
    <dgm:cxn modelId="{D05AB8AF-7EFC-4726-994F-F5BEC3CD714E}" type="presOf" srcId="{558B3300-16A4-4296-8FDC-2BDA4BCE3949}" destId="{43ACCA32-E2C1-479F-A8CB-83006CB49650}" srcOrd="1" destOrd="0" presId="urn:microsoft.com/office/officeart/2005/8/layout/orgChart1"/>
    <dgm:cxn modelId="{30DD25CB-835A-46E7-B1F6-05DF1D63FE7F}" srcId="{96D7B55F-4DFC-4FCD-A046-942214703E36}" destId="{423C34FB-2AE5-461A-B83C-0B9326E8D3CE}" srcOrd="0" destOrd="0" parTransId="{91B23D2E-9F7E-49DE-A1A4-EC15D9019B97}" sibTransId="{E00F41CF-24FE-4413-A4A5-9565973371A2}"/>
    <dgm:cxn modelId="{2659965D-4AF7-42D1-AC18-E402287FD46D}" type="presOf" srcId="{91B23D2E-9F7E-49DE-A1A4-EC15D9019B97}" destId="{7056E08A-1E9A-43B9-9E81-99C989A973A7}" srcOrd="0" destOrd="0" presId="urn:microsoft.com/office/officeart/2005/8/layout/orgChart1"/>
    <dgm:cxn modelId="{EF3C6B80-46F6-42F9-A8C8-65186296638B}" type="presParOf" srcId="{0EF6B00C-BDAF-4BAC-8A13-1368117D6680}" destId="{7A5F7FFA-4E6A-4158-8BCE-F5E66CB4BF51}" srcOrd="0" destOrd="0" presId="urn:microsoft.com/office/officeart/2005/8/layout/orgChart1"/>
    <dgm:cxn modelId="{88D594CC-513E-45EB-8093-42BF2A3137BB}" type="presParOf" srcId="{7A5F7FFA-4E6A-4158-8BCE-F5E66CB4BF51}" destId="{09A85CE9-731A-4A13-A35D-C2A788D750E7}" srcOrd="0" destOrd="0" presId="urn:microsoft.com/office/officeart/2005/8/layout/orgChart1"/>
    <dgm:cxn modelId="{EF470D2E-EBAD-49F2-B1D2-D10C82F73AD9}" type="presParOf" srcId="{09A85CE9-731A-4A13-A35D-C2A788D750E7}" destId="{28F9AE49-26C4-4559-B9D9-8D915A8B67B5}" srcOrd="0" destOrd="0" presId="urn:microsoft.com/office/officeart/2005/8/layout/orgChart1"/>
    <dgm:cxn modelId="{840ACEBC-1014-4AF2-B29C-3FE23963A4C6}" type="presParOf" srcId="{09A85CE9-731A-4A13-A35D-C2A788D750E7}" destId="{C023FFC4-E957-4EF8-BFC9-68DAC903B3EB}" srcOrd="1" destOrd="0" presId="urn:microsoft.com/office/officeart/2005/8/layout/orgChart1"/>
    <dgm:cxn modelId="{08273873-E5CF-4DFE-819B-B0EDBC184191}" type="presParOf" srcId="{7A5F7FFA-4E6A-4158-8BCE-F5E66CB4BF51}" destId="{626F0EC6-8232-4546-AB2A-A01F67161FDA}" srcOrd="1" destOrd="0" presId="urn:microsoft.com/office/officeart/2005/8/layout/orgChart1"/>
    <dgm:cxn modelId="{F9A192F5-35AF-4977-A29A-520B1D2FC19C}" type="presParOf" srcId="{626F0EC6-8232-4546-AB2A-A01F67161FDA}" destId="{7056E08A-1E9A-43B9-9E81-99C989A973A7}" srcOrd="0" destOrd="0" presId="urn:microsoft.com/office/officeart/2005/8/layout/orgChart1"/>
    <dgm:cxn modelId="{B99A1253-2D69-45D5-97EF-979D5F9F6F3E}" type="presParOf" srcId="{626F0EC6-8232-4546-AB2A-A01F67161FDA}" destId="{A11CA385-9F3F-4474-B14B-F46369AE5A44}" srcOrd="1" destOrd="0" presId="urn:microsoft.com/office/officeart/2005/8/layout/orgChart1"/>
    <dgm:cxn modelId="{1E74906F-6481-42F4-8182-28F06F415C93}" type="presParOf" srcId="{A11CA385-9F3F-4474-B14B-F46369AE5A44}" destId="{C3F4A09C-3FF7-45D0-B9B7-4670AAB8EF0A}" srcOrd="0" destOrd="0" presId="urn:microsoft.com/office/officeart/2005/8/layout/orgChart1"/>
    <dgm:cxn modelId="{0B6286AC-3F07-4BD6-A4D2-63C4A1FEC0A8}" type="presParOf" srcId="{C3F4A09C-3FF7-45D0-B9B7-4670AAB8EF0A}" destId="{81C008A9-A214-4BAC-9793-39F6C0DE6D85}" srcOrd="0" destOrd="0" presId="urn:microsoft.com/office/officeart/2005/8/layout/orgChart1"/>
    <dgm:cxn modelId="{B1F17342-AA63-47F6-B70C-2E8EDE334F40}" type="presParOf" srcId="{C3F4A09C-3FF7-45D0-B9B7-4670AAB8EF0A}" destId="{C5C9AC6F-295B-4691-A922-4A2433C842A6}" srcOrd="1" destOrd="0" presId="urn:microsoft.com/office/officeart/2005/8/layout/orgChart1"/>
    <dgm:cxn modelId="{2688B742-4F07-4559-B53D-F3C3F97EAC0D}" type="presParOf" srcId="{A11CA385-9F3F-4474-B14B-F46369AE5A44}" destId="{198F7DAB-F40E-4587-8700-DEF277194F56}" srcOrd="1" destOrd="0" presId="urn:microsoft.com/office/officeart/2005/8/layout/orgChart1"/>
    <dgm:cxn modelId="{AF8C2E01-630F-4385-829B-20B4C2B8D57E}" type="presParOf" srcId="{A11CA385-9F3F-4474-B14B-F46369AE5A44}" destId="{D98F41C4-CE47-469D-B9D5-D5806DD2083B}" srcOrd="2" destOrd="0" presId="urn:microsoft.com/office/officeart/2005/8/layout/orgChart1"/>
    <dgm:cxn modelId="{5FD30A81-B5DD-4D25-A0EC-C2A3D1E2F2FA}" type="presParOf" srcId="{626F0EC6-8232-4546-AB2A-A01F67161FDA}" destId="{5419AC4E-0EFC-4A67-815D-7F771AC54B57}" srcOrd="2" destOrd="0" presId="urn:microsoft.com/office/officeart/2005/8/layout/orgChart1"/>
    <dgm:cxn modelId="{2E2BD73D-1F1E-4DB7-8DF9-83D74EF57E55}" type="presParOf" srcId="{626F0EC6-8232-4546-AB2A-A01F67161FDA}" destId="{0E71F697-2522-420B-B1C7-D35909D19243}" srcOrd="3" destOrd="0" presId="urn:microsoft.com/office/officeart/2005/8/layout/orgChart1"/>
    <dgm:cxn modelId="{6B5EEA0E-BB03-4984-9D0A-6DE5DE22F36B}" type="presParOf" srcId="{0E71F697-2522-420B-B1C7-D35909D19243}" destId="{734CF715-ED96-4AD0-91D3-670A63ABE446}" srcOrd="0" destOrd="0" presId="urn:microsoft.com/office/officeart/2005/8/layout/orgChart1"/>
    <dgm:cxn modelId="{CC25B593-523D-4153-B1CF-C117C44A5DB7}" type="presParOf" srcId="{734CF715-ED96-4AD0-91D3-670A63ABE446}" destId="{C269470A-3DB6-4F17-A793-7CC085B92073}" srcOrd="0" destOrd="0" presId="urn:microsoft.com/office/officeart/2005/8/layout/orgChart1"/>
    <dgm:cxn modelId="{869803B1-965F-4F29-BBC2-10D55D5B5BEB}" type="presParOf" srcId="{734CF715-ED96-4AD0-91D3-670A63ABE446}" destId="{43ACCA32-E2C1-479F-A8CB-83006CB49650}" srcOrd="1" destOrd="0" presId="urn:microsoft.com/office/officeart/2005/8/layout/orgChart1"/>
    <dgm:cxn modelId="{5B5A58B7-F974-46E1-8CEA-B5F1E0972046}" type="presParOf" srcId="{0E71F697-2522-420B-B1C7-D35909D19243}" destId="{D7378727-EB2F-4100-A4CC-A5ABA328BBB5}" srcOrd="1" destOrd="0" presId="urn:microsoft.com/office/officeart/2005/8/layout/orgChart1"/>
    <dgm:cxn modelId="{5ED2E501-5119-4582-AB60-E7137530EE50}" type="presParOf" srcId="{0E71F697-2522-420B-B1C7-D35909D19243}" destId="{96761F1C-7C82-498D-8749-B5D9D6DD2432}" srcOrd="2" destOrd="0" presId="urn:microsoft.com/office/officeart/2005/8/layout/orgChart1"/>
    <dgm:cxn modelId="{260A934E-A572-4AE2-ABBB-F509808DCCAA}" type="presParOf" srcId="{7A5F7FFA-4E6A-4158-8BCE-F5E66CB4BF51}" destId="{AF656E1A-972E-416D-8627-6881D8D54C71}" srcOrd="2" destOrd="0" presId="urn:microsoft.com/office/officeart/2005/8/layout/orgChart1"/>
    <dgm:cxn modelId="{CAB0BB64-B981-4938-9EB6-D0376BC2B83A}" type="presParOf" srcId="{0EF6B00C-BDAF-4BAC-8A13-1368117D6680}" destId="{C42F1A91-87F8-4B8E-B544-BE79696BE3B8}" srcOrd="1" destOrd="0" presId="urn:microsoft.com/office/officeart/2005/8/layout/orgChart1"/>
    <dgm:cxn modelId="{C74264D5-1FFE-43A9-8189-E2E417929A39}" type="presParOf" srcId="{C42F1A91-87F8-4B8E-B544-BE79696BE3B8}" destId="{78798077-64DA-419C-88FC-E369F24B3B99}" srcOrd="0" destOrd="0" presId="urn:microsoft.com/office/officeart/2005/8/layout/orgChart1"/>
    <dgm:cxn modelId="{36323480-4C6D-4C38-A43D-857602A3B924}" type="presParOf" srcId="{78798077-64DA-419C-88FC-E369F24B3B99}" destId="{0291E97A-939B-4E28-B222-494AC3A0B35D}" srcOrd="0" destOrd="0" presId="urn:microsoft.com/office/officeart/2005/8/layout/orgChart1"/>
    <dgm:cxn modelId="{AD882720-B02B-4777-8994-C6AC1B8EEA78}" type="presParOf" srcId="{78798077-64DA-419C-88FC-E369F24B3B99}" destId="{87C4909E-6072-4E29-8B54-F55F0921B41E}" srcOrd="1" destOrd="0" presId="urn:microsoft.com/office/officeart/2005/8/layout/orgChart1"/>
    <dgm:cxn modelId="{773F7137-F062-47A1-9327-CA9A1E20EFAE}" type="presParOf" srcId="{C42F1A91-87F8-4B8E-B544-BE79696BE3B8}" destId="{D06CA6E8-844A-4F87-B079-616EC78018C2}" srcOrd="1" destOrd="0" presId="urn:microsoft.com/office/officeart/2005/8/layout/orgChart1"/>
    <dgm:cxn modelId="{03CDE611-EA6F-4A85-B422-AA3DDEA7003E}" type="presParOf" srcId="{C42F1A91-87F8-4B8E-B544-BE79696BE3B8}" destId="{5CD7F66C-A78A-43CF-A432-3206DAC938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63427-C6F1-4FD8-8F0E-2BC1A040A7AE}" type="doc">
      <dgm:prSet loTypeId="urn:microsoft.com/office/officeart/2005/8/layout/hList7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F0CFD98-3FF7-4CE1-B404-D28A7A2D290C}">
      <dgm:prSet phldrT="[Text]"/>
      <dgm:spPr/>
      <dgm:t>
        <a:bodyPr/>
        <a:lstStyle/>
        <a:p>
          <a:r>
            <a:rPr lang="es-ES" dirty="0" err="1" smtClean="0">
              <a:latin typeface="+mj-lt"/>
            </a:rPr>
            <a:t>Grid</a:t>
          </a:r>
          <a:endParaRPr lang="es-ES" dirty="0">
            <a:latin typeface="+mj-lt"/>
          </a:endParaRPr>
        </a:p>
      </dgm:t>
    </dgm:pt>
    <dgm:pt modelId="{3373B148-D258-4810-A3E6-78E5D210CBFE}" type="parTrans" cxnId="{A3D943D3-D31D-433E-B9CC-72E64265C2BD}">
      <dgm:prSet/>
      <dgm:spPr/>
      <dgm:t>
        <a:bodyPr/>
        <a:lstStyle/>
        <a:p>
          <a:endParaRPr lang="es-ES"/>
        </a:p>
      </dgm:t>
    </dgm:pt>
    <dgm:pt modelId="{B9652388-FC8E-4FC7-9E8E-F1EFBBB6021B}" type="sibTrans" cxnId="{A3D943D3-D31D-433E-B9CC-72E64265C2BD}">
      <dgm:prSet/>
      <dgm:spPr/>
      <dgm:t>
        <a:bodyPr/>
        <a:lstStyle/>
        <a:p>
          <a:endParaRPr lang="es-ES"/>
        </a:p>
      </dgm:t>
    </dgm:pt>
    <dgm:pt modelId="{8BD9D13D-44E2-4D6C-898C-D4520C3BA698}">
      <dgm:prSet phldrT="[Text]"/>
      <dgm:spPr/>
      <dgm:t>
        <a:bodyPr/>
        <a:lstStyle/>
        <a:p>
          <a:r>
            <a:rPr lang="es-ES" dirty="0" smtClean="0">
              <a:latin typeface="+mj-lt"/>
            </a:rPr>
            <a:t>Realiza test simultáneos en varias máquinas</a:t>
          </a:r>
          <a:endParaRPr lang="es-ES" dirty="0">
            <a:latin typeface="+mj-lt"/>
          </a:endParaRPr>
        </a:p>
      </dgm:t>
    </dgm:pt>
    <dgm:pt modelId="{100FE87B-AD95-41A2-9707-C17D593E0433}" type="parTrans" cxnId="{49A09966-63E9-44DE-B0A1-D4C88F8F588A}">
      <dgm:prSet/>
      <dgm:spPr/>
      <dgm:t>
        <a:bodyPr/>
        <a:lstStyle/>
        <a:p>
          <a:endParaRPr lang="es-ES"/>
        </a:p>
      </dgm:t>
    </dgm:pt>
    <dgm:pt modelId="{D32800D8-8147-4027-B332-4672386A6E1C}" type="sibTrans" cxnId="{49A09966-63E9-44DE-B0A1-D4C88F8F588A}">
      <dgm:prSet/>
      <dgm:spPr/>
      <dgm:t>
        <a:bodyPr/>
        <a:lstStyle/>
        <a:p>
          <a:endParaRPr lang="es-ES"/>
        </a:p>
      </dgm:t>
    </dgm:pt>
    <dgm:pt modelId="{43E1F387-8FE7-4EBC-8E8E-36B3AFD11E77}">
      <dgm:prSet/>
      <dgm:spPr/>
      <dgm:t>
        <a:bodyPr/>
        <a:lstStyle/>
        <a:p>
          <a:r>
            <a:rPr lang="es-ES" dirty="0" err="1" smtClean="0">
              <a:latin typeface="+mj-lt"/>
            </a:rPr>
            <a:t>Remote</a:t>
          </a:r>
          <a:r>
            <a:rPr lang="es-ES" dirty="0" smtClean="0">
              <a:latin typeface="+mj-lt"/>
            </a:rPr>
            <a:t> Control</a:t>
          </a:r>
          <a:endParaRPr lang="es-ES" dirty="0">
            <a:latin typeface="+mj-lt"/>
          </a:endParaRPr>
        </a:p>
      </dgm:t>
    </dgm:pt>
    <dgm:pt modelId="{F22584AB-C0A5-457D-9D4F-07FD8CE6D28A}" type="parTrans" cxnId="{802ED9CC-0AD6-40F5-B4CE-88F254C73E15}">
      <dgm:prSet/>
      <dgm:spPr/>
      <dgm:t>
        <a:bodyPr/>
        <a:lstStyle/>
        <a:p>
          <a:endParaRPr lang="es-ES"/>
        </a:p>
      </dgm:t>
    </dgm:pt>
    <dgm:pt modelId="{88A28969-DEF3-40C3-96BF-DEF693F2B00F}" type="sibTrans" cxnId="{802ED9CC-0AD6-40F5-B4CE-88F254C73E15}">
      <dgm:prSet/>
      <dgm:spPr/>
      <dgm:t>
        <a:bodyPr/>
        <a:lstStyle/>
        <a:p>
          <a:endParaRPr lang="es-ES"/>
        </a:p>
      </dgm:t>
    </dgm:pt>
    <dgm:pt modelId="{8FB2BCE2-EE81-4C39-829E-86C6FBDE5591}">
      <dgm:prSet/>
      <dgm:spPr/>
      <dgm:t>
        <a:bodyPr/>
        <a:lstStyle/>
        <a:p>
          <a:r>
            <a:rPr lang="es-ES" dirty="0" smtClean="0">
              <a:latin typeface="+mj-lt"/>
            </a:rPr>
            <a:t>Cliente/Servidor</a:t>
          </a:r>
          <a:endParaRPr lang="es-ES" dirty="0">
            <a:latin typeface="+mj-lt"/>
          </a:endParaRPr>
        </a:p>
      </dgm:t>
    </dgm:pt>
    <dgm:pt modelId="{3B88101B-365F-4415-AEEA-783F442AA6E6}" type="parTrans" cxnId="{E01789ED-CA2F-4F68-86AF-D79D844D961D}">
      <dgm:prSet/>
      <dgm:spPr/>
      <dgm:t>
        <a:bodyPr/>
        <a:lstStyle/>
        <a:p>
          <a:endParaRPr lang="es-ES"/>
        </a:p>
      </dgm:t>
    </dgm:pt>
    <dgm:pt modelId="{DDA7C907-A7F2-4F21-8217-BDE1922E4AD5}" type="sibTrans" cxnId="{E01789ED-CA2F-4F68-86AF-D79D844D961D}">
      <dgm:prSet/>
      <dgm:spPr/>
      <dgm:t>
        <a:bodyPr/>
        <a:lstStyle/>
        <a:p>
          <a:endParaRPr lang="es-ES"/>
        </a:p>
      </dgm:t>
    </dgm:pt>
    <dgm:pt modelId="{B799EF49-9C09-43E4-A5A4-A489CECF1D69}">
      <dgm:prSet/>
      <dgm:spPr/>
      <dgm:t>
        <a:bodyPr/>
        <a:lstStyle/>
        <a:p>
          <a:r>
            <a:rPr lang="es-ES" dirty="0" smtClean="0">
              <a:latin typeface="+mj-lt"/>
            </a:rPr>
            <a:t>Controla navegadores en otros equipos</a:t>
          </a:r>
          <a:endParaRPr lang="es-ES" dirty="0">
            <a:latin typeface="+mj-lt"/>
          </a:endParaRPr>
        </a:p>
      </dgm:t>
    </dgm:pt>
    <dgm:pt modelId="{612E0FA7-A3C7-401F-BF11-3997D45B6B45}" type="parTrans" cxnId="{A716C0A9-821A-49EC-9F0E-AEF2BDB99FEC}">
      <dgm:prSet/>
      <dgm:spPr/>
      <dgm:t>
        <a:bodyPr/>
        <a:lstStyle/>
        <a:p>
          <a:endParaRPr lang="es-ES"/>
        </a:p>
      </dgm:t>
    </dgm:pt>
    <dgm:pt modelId="{D5202C22-90C7-4D5F-B3CC-28A9969C50A9}" type="sibTrans" cxnId="{A716C0A9-821A-49EC-9F0E-AEF2BDB99FEC}">
      <dgm:prSet/>
      <dgm:spPr/>
      <dgm:t>
        <a:bodyPr/>
        <a:lstStyle/>
        <a:p>
          <a:endParaRPr lang="es-ES"/>
        </a:p>
      </dgm:t>
    </dgm:pt>
    <dgm:pt modelId="{1C184FFD-6C83-435C-BB07-07D5C04A4312}">
      <dgm:prSet phldrT="[Text]"/>
      <dgm:spPr/>
      <dgm:t>
        <a:bodyPr/>
        <a:lstStyle/>
        <a:p>
          <a:r>
            <a:rPr lang="es-ES" dirty="0" smtClean="0">
              <a:latin typeface="+mj-lt"/>
            </a:rPr>
            <a:t>Genera código para utilizar con RC</a:t>
          </a:r>
          <a:endParaRPr lang="es-ES" dirty="0">
            <a:latin typeface="+mj-lt"/>
          </a:endParaRPr>
        </a:p>
      </dgm:t>
    </dgm:pt>
    <dgm:pt modelId="{1B7EF6BA-16B7-4A36-A2F8-BBFA65FA6F20}">
      <dgm:prSet phldrT="[Text]"/>
      <dgm:spPr/>
      <dgm:t>
        <a:bodyPr/>
        <a:lstStyle/>
        <a:p>
          <a:r>
            <a:rPr lang="es-ES" dirty="0" err="1" smtClean="0">
              <a:latin typeface="+mj-lt"/>
            </a:rPr>
            <a:t>Rec</a:t>
          </a:r>
          <a:r>
            <a:rPr lang="es-ES" dirty="0" smtClean="0">
              <a:latin typeface="+mj-lt"/>
            </a:rPr>
            <a:t>/Play macros</a:t>
          </a:r>
          <a:endParaRPr lang="es-ES" dirty="0">
            <a:latin typeface="+mj-lt"/>
          </a:endParaRPr>
        </a:p>
      </dgm:t>
    </dgm:pt>
    <dgm:pt modelId="{82582003-BFC6-4A9F-9938-7A0BDCBE7E88}">
      <dgm:prSet phldrT="[Text]"/>
      <dgm:spPr/>
      <dgm:t>
        <a:bodyPr/>
        <a:lstStyle/>
        <a:p>
          <a:r>
            <a:rPr lang="es-ES" dirty="0" smtClean="0">
              <a:latin typeface="+mj-lt"/>
            </a:rPr>
            <a:t>Firefox </a:t>
          </a:r>
          <a:r>
            <a:rPr lang="es-ES" dirty="0" err="1" smtClean="0">
              <a:latin typeface="+mj-lt"/>
            </a:rPr>
            <a:t>add-on</a:t>
          </a:r>
          <a:endParaRPr lang="es-ES" dirty="0">
            <a:latin typeface="+mj-lt"/>
          </a:endParaRPr>
        </a:p>
      </dgm:t>
    </dgm:pt>
    <dgm:pt modelId="{4A28A39C-27B8-4159-B007-201BCD9572AF}">
      <dgm:prSet phldrT="[Text]"/>
      <dgm:spPr/>
      <dgm:t>
        <a:bodyPr/>
        <a:lstStyle/>
        <a:p>
          <a:r>
            <a:rPr lang="es-ES" dirty="0" smtClean="0">
              <a:latin typeface="+mj-lt"/>
            </a:rPr>
            <a:t>IDE</a:t>
          </a:r>
          <a:endParaRPr lang="es-ES" dirty="0">
            <a:latin typeface="+mj-lt"/>
          </a:endParaRPr>
        </a:p>
      </dgm:t>
    </dgm:pt>
    <dgm:pt modelId="{417CCE53-38FE-4F91-B9BD-1D9035AB0A46}" type="sibTrans" cxnId="{CF87F359-E813-4AEC-8D24-200311317146}">
      <dgm:prSet/>
      <dgm:spPr/>
      <dgm:t>
        <a:bodyPr/>
        <a:lstStyle/>
        <a:p>
          <a:endParaRPr lang="es-ES"/>
        </a:p>
      </dgm:t>
    </dgm:pt>
    <dgm:pt modelId="{DA0A8830-B9D1-4FC1-BB1B-56845A3E94B6}" type="parTrans" cxnId="{CF87F359-E813-4AEC-8D24-200311317146}">
      <dgm:prSet/>
      <dgm:spPr/>
      <dgm:t>
        <a:bodyPr/>
        <a:lstStyle/>
        <a:p>
          <a:endParaRPr lang="es-ES"/>
        </a:p>
      </dgm:t>
    </dgm:pt>
    <dgm:pt modelId="{0097F75E-5874-4941-89AC-2443C7868117}" type="sibTrans" cxnId="{BD8104D5-BCE7-4B54-BF73-E8C54E45FAD3}">
      <dgm:prSet/>
      <dgm:spPr/>
      <dgm:t>
        <a:bodyPr/>
        <a:lstStyle/>
        <a:p>
          <a:endParaRPr lang="es-ES"/>
        </a:p>
      </dgm:t>
    </dgm:pt>
    <dgm:pt modelId="{71A3AFE1-F837-4EB7-B318-E8507A422A73}" type="parTrans" cxnId="{BD8104D5-BCE7-4B54-BF73-E8C54E45FAD3}">
      <dgm:prSet/>
      <dgm:spPr/>
      <dgm:t>
        <a:bodyPr/>
        <a:lstStyle/>
        <a:p>
          <a:endParaRPr lang="es-ES"/>
        </a:p>
      </dgm:t>
    </dgm:pt>
    <dgm:pt modelId="{933D1803-632C-4FA2-972E-1D93BC6EEE37}" type="sibTrans" cxnId="{9342DCFC-DF46-4ED4-99FF-E27E9C64FF73}">
      <dgm:prSet/>
      <dgm:spPr/>
      <dgm:t>
        <a:bodyPr/>
        <a:lstStyle/>
        <a:p>
          <a:endParaRPr lang="es-ES"/>
        </a:p>
      </dgm:t>
    </dgm:pt>
    <dgm:pt modelId="{DCA0C8BC-755F-4A3D-8BC0-FCB0ED143136}" type="parTrans" cxnId="{9342DCFC-DF46-4ED4-99FF-E27E9C64FF73}">
      <dgm:prSet/>
      <dgm:spPr/>
      <dgm:t>
        <a:bodyPr/>
        <a:lstStyle/>
        <a:p>
          <a:endParaRPr lang="es-ES"/>
        </a:p>
      </dgm:t>
    </dgm:pt>
    <dgm:pt modelId="{BD242BE8-64D6-40D5-8008-7F48FD295503}" type="sibTrans" cxnId="{E8DB686B-E27C-4269-85C9-582612FC613C}">
      <dgm:prSet/>
      <dgm:spPr/>
      <dgm:t>
        <a:bodyPr/>
        <a:lstStyle/>
        <a:p>
          <a:endParaRPr lang="es-ES"/>
        </a:p>
      </dgm:t>
    </dgm:pt>
    <dgm:pt modelId="{61A1E77F-81D9-4B99-B30B-839D66FC3891}" type="parTrans" cxnId="{E8DB686B-E27C-4269-85C9-582612FC613C}">
      <dgm:prSet/>
      <dgm:spPr/>
      <dgm:t>
        <a:bodyPr/>
        <a:lstStyle/>
        <a:p>
          <a:endParaRPr lang="es-ES"/>
        </a:p>
      </dgm:t>
    </dgm:pt>
    <dgm:pt modelId="{24CDFFE7-E9BE-4982-9D2B-DA159538D182}">
      <dgm:prSet phldrT="[Text]"/>
      <dgm:spPr/>
      <dgm:t>
        <a:bodyPr/>
        <a:lstStyle/>
        <a:p>
          <a:r>
            <a:rPr lang="es-ES" dirty="0" err="1" smtClean="0">
              <a:latin typeface="+mj-lt"/>
            </a:rPr>
            <a:t>WebDriver</a:t>
          </a:r>
          <a:endParaRPr lang="es-ES" dirty="0">
            <a:latin typeface="+mj-lt"/>
          </a:endParaRPr>
        </a:p>
      </dgm:t>
    </dgm:pt>
    <dgm:pt modelId="{284A4EBB-A6E6-476C-9C98-E6A171BC5C44}" type="parTrans" cxnId="{E120BE42-8FAF-408E-819D-6DEF95D33627}">
      <dgm:prSet/>
      <dgm:spPr/>
      <dgm:t>
        <a:bodyPr/>
        <a:lstStyle/>
        <a:p>
          <a:endParaRPr lang="es-ES"/>
        </a:p>
      </dgm:t>
    </dgm:pt>
    <dgm:pt modelId="{9610D060-E8EE-4DC3-AFDA-4A25FBDCA624}" type="sibTrans" cxnId="{E120BE42-8FAF-408E-819D-6DEF95D33627}">
      <dgm:prSet/>
      <dgm:spPr/>
      <dgm:t>
        <a:bodyPr/>
        <a:lstStyle/>
        <a:p>
          <a:endParaRPr lang="es-ES"/>
        </a:p>
      </dgm:t>
    </dgm:pt>
    <dgm:pt modelId="{DA3ADDEC-57F3-44AA-A305-BDD53DF897D4}">
      <dgm:prSet phldrT="[Text]"/>
      <dgm:spPr/>
      <dgm:t>
        <a:bodyPr/>
        <a:lstStyle/>
        <a:p>
          <a:r>
            <a:rPr lang="es-ES" dirty="0" smtClean="0">
              <a:latin typeface="+mj-lt"/>
            </a:rPr>
            <a:t>Maneja navegador nativo </a:t>
          </a:r>
          <a:endParaRPr lang="es-ES" dirty="0">
            <a:latin typeface="+mj-lt"/>
          </a:endParaRPr>
        </a:p>
      </dgm:t>
    </dgm:pt>
    <dgm:pt modelId="{56E241E1-725B-41C4-A1B3-EFFCB0244142}" type="parTrans" cxnId="{64DCBA0E-1C4F-4D68-9D49-7DA43183E40F}">
      <dgm:prSet/>
      <dgm:spPr/>
      <dgm:t>
        <a:bodyPr/>
        <a:lstStyle/>
        <a:p>
          <a:endParaRPr lang="es-ES"/>
        </a:p>
      </dgm:t>
    </dgm:pt>
    <dgm:pt modelId="{7F25A5DB-6081-4CE8-87AE-430D0C48C196}" type="sibTrans" cxnId="{64DCBA0E-1C4F-4D68-9D49-7DA43183E40F}">
      <dgm:prSet/>
      <dgm:spPr/>
      <dgm:t>
        <a:bodyPr/>
        <a:lstStyle/>
        <a:p>
          <a:endParaRPr lang="es-ES"/>
        </a:p>
      </dgm:t>
    </dgm:pt>
    <dgm:pt modelId="{02CBAB8C-07AB-4911-85B0-FF16037B69D6}">
      <dgm:prSet phldrT="[Text]"/>
      <dgm:spPr/>
      <dgm:t>
        <a:bodyPr/>
        <a:lstStyle/>
        <a:p>
          <a:r>
            <a:rPr lang="es-ES" dirty="0" smtClean="0">
              <a:latin typeface="+mj-lt"/>
            </a:rPr>
            <a:t>Local o remoto</a:t>
          </a:r>
          <a:endParaRPr lang="es-ES" dirty="0">
            <a:latin typeface="+mj-lt"/>
          </a:endParaRPr>
        </a:p>
      </dgm:t>
    </dgm:pt>
    <dgm:pt modelId="{8BE04458-CE39-408E-B014-AFC2F007FF58}" type="parTrans" cxnId="{ECD27AB8-409D-41F3-B407-CA2B68740A51}">
      <dgm:prSet/>
      <dgm:spPr/>
      <dgm:t>
        <a:bodyPr/>
        <a:lstStyle/>
        <a:p>
          <a:endParaRPr lang="es-ES"/>
        </a:p>
      </dgm:t>
    </dgm:pt>
    <dgm:pt modelId="{B4904138-8404-4F6C-A281-03C6B2C03215}" type="sibTrans" cxnId="{ECD27AB8-409D-41F3-B407-CA2B68740A51}">
      <dgm:prSet/>
      <dgm:spPr/>
      <dgm:t>
        <a:bodyPr/>
        <a:lstStyle/>
        <a:p>
          <a:endParaRPr lang="es-ES"/>
        </a:p>
      </dgm:t>
    </dgm:pt>
    <dgm:pt modelId="{99B52929-1C3C-432E-BAAC-3C8A0D92D831}" type="pres">
      <dgm:prSet presAssocID="{C1563427-C6F1-4FD8-8F0E-2BC1A040A7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9F47D8-F3D7-437C-8A4D-31AADEB40BB5}" type="pres">
      <dgm:prSet presAssocID="{C1563427-C6F1-4FD8-8F0E-2BC1A040A7AE}" presName="fgShape" presStyleLbl="fgShp" presStyleIdx="0" presStyleCnt="1"/>
      <dgm:spPr/>
    </dgm:pt>
    <dgm:pt modelId="{60259053-D80E-4FF8-9D2B-7DAC720A8EEB}" type="pres">
      <dgm:prSet presAssocID="{C1563427-C6F1-4FD8-8F0E-2BC1A040A7AE}" presName="linComp" presStyleCnt="0"/>
      <dgm:spPr/>
    </dgm:pt>
    <dgm:pt modelId="{15B73081-3857-4B76-8718-A3D7EB4066A3}" type="pres">
      <dgm:prSet presAssocID="{4A28A39C-27B8-4159-B007-201BCD9572AF}" presName="compNode" presStyleCnt="0"/>
      <dgm:spPr/>
    </dgm:pt>
    <dgm:pt modelId="{0D314D40-E3D6-4727-9B53-9149F25D9CA3}" type="pres">
      <dgm:prSet presAssocID="{4A28A39C-27B8-4159-B007-201BCD9572AF}" presName="bkgdShape" presStyleLbl="node1" presStyleIdx="0" presStyleCnt="4" custLinFactNeighborX="-44797" custLinFactNeighborY="1649"/>
      <dgm:spPr/>
      <dgm:t>
        <a:bodyPr/>
        <a:lstStyle/>
        <a:p>
          <a:endParaRPr lang="es-ES"/>
        </a:p>
      </dgm:t>
    </dgm:pt>
    <dgm:pt modelId="{16EEA4EB-B94B-4088-BFA3-BE29D16338EF}" type="pres">
      <dgm:prSet presAssocID="{4A28A39C-27B8-4159-B007-201BCD9572AF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E86329-506F-4728-8C43-EA74299E3CE1}" type="pres">
      <dgm:prSet presAssocID="{4A28A39C-27B8-4159-B007-201BCD9572AF}" presName="invisiNode" presStyleLbl="node1" presStyleIdx="0" presStyleCnt="4"/>
      <dgm:spPr/>
    </dgm:pt>
    <dgm:pt modelId="{C12A8FDD-85E3-4FEE-B91C-355DEE21D26C}" type="pres">
      <dgm:prSet presAssocID="{4A28A39C-27B8-4159-B007-201BCD9572AF}" presName="imagNode" presStyleLbl="fgImgPlace1" presStyleIdx="0" presStyleCnt="4"/>
      <dgm:spPr/>
      <dgm:t>
        <a:bodyPr/>
        <a:lstStyle/>
        <a:p>
          <a:endParaRPr lang="es-ES"/>
        </a:p>
      </dgm:t>
    </dgm:pt>
    <dgm:pt modelId="{05C0673E-ECF2-4DD3-BCD6-C2F1C9E84927}" type="pres">
      <dgm:prSet presAssocID="{417CCE53-38FE-4F91-B9BD-1D9035AB0A46}" presName="sibTrans" presStyleLbl="sibTrans2D1" presStyleIdx="0" presStyleCnt="0"/>
      <dgm:spPr/>
      <dgm:t>
        <a:bodyPr/>
        <a:lstStyle/>
        <a:p>
          <a:endParaRPr lang="es-ES"/>
        </a:p>
      </dgm:t>
    </dgm:pt>
    <dgm:pt modelId="{BD9C0CED-159B-42DE-AC82-EB224C06D0FD}" type="pres">
      <dgm:prSet presAssocID="{24CDFFE7-E9BE-4982-9D2B-DA159538D182}" presName="compNode" presStyleCnt="0"/>
      <dgm:spPr/>
    </dgm:pt>
    <dgm:pt modelId="{CDF87360-D2C0-433C-BF66-B110E9659FC0}" type="pres">
      <dgm:prSet presAssocID="{24CDFFE7-E9BE-4982-9D2B-DA159538D182}" presName="bkgdShape" presStyleLbl="node1" presStyleIdx="1" presStyleCnt="4"/>
      <dgm:spPr/>
      <dgm:t>
        <a:bodyPr/>
        <a:lstStyle/>
        <a:p>
          <a:endParaRPr lang="es-ES"/>
        </a:p>
      </dgm:t>
    </dgm:pt>
    <dgm:pt modelId="{34415424-7F3B-4A74-9AFE-CD49AE530E32}" type="pres">
      <dgm:prSet presAssocID="{24CDFFE7-E9BE-4982-9D2B-DA159538D182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9D7139-3FA1-4BFE-BE3B-454D53B6F9F7}" type="pres">
      <dgm:prSet presAssocID="{24CDFFE7-E9BE-4982-9D2B-DA159538D182}" presName="invisiNode" presStyleLbl="node1" presStyleIdx="1" presStyleCnt="4"/>
      <dgm:spPr/>
    </dgm:pt>
    <dgm:pt modelId="{90DFA903-41CA-4713-84A0-C120D423BFD8}" type="pres">
      <dgm:prSet presAssocID="{24CDFFE7-E9BE-4982-9D2B-DA159538D182}" presName="imagNode" presStyleLbl="fgImgPlace1" presStyleIdx="1" presStyleCnt="4"/>
      <dgm:spPr/>
    </dgm:pt>
    <dgm:pt modelId="{3FF562F0-FB0B-4AE0-9EB5-0050225F68D4}" type="pres">
      <dgm:prSet presAssocID="{9610D060-E8EE-4DC3-AFDA-4A25FBDCA62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15C91597-B3A7-4F21-9160-56192FB6E13A}" type="pres">
      <dgm:prSet presAssocID="{43E1F387-8FE7-4EBC-8E8E-36B3AFD11E77}" presName="compNode" presStyleCnt="0"/>
      <dgm:spPr/>
    </dgm:pt>
    <dgm:pt modelId="{FDBD59E8-C8BD-4338-B853-192340B01CB8}" type="pres">
      <dgm:prSet presAssocID="{43E1F387-8FE7-4EBC-8E8E-36B3AFD11E77}" presName="bkgdShape" presStyleLbl="node1" presStyleIdx="2" presStyleCnt="4"/>
      <dgm:spPr/>
      <dgm:t>
        <a:bodyPr/>
        <a:lstStyle/>
        <a:p>
          <a:endParaRPr lang="es-ES"/>
        </a:p>
      </dgm:t>
    </dgm:pt>
    <dgm:pt modelId="{3A032855-5FE1-4491-92ED-379CED6E3B4C}" type="pres">
      <dgm:prSet presAssocID="{43E1F387-8FE7-4EBC-8E8E-36B3AFD11E7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A177D1-2255-4714-AF5C-B642973558C9}" type="pres">
      <dgm:prSet presAssocID="{43E1F387-8FE7-4EBC-8E8E-36B3AFD11E77}" presName="invisiNode" presStyleLbl="node1" presStyleIdx="2" presStyleCnt="4"/>
      <dgm:spPr/>
    </dgm:pt>
    <dgm:pt modelId="{02A9B7B4-F8F1-48F7-8D2C-E010B0F6119E}" type="pres">
      <dgm:prSet presAssocID="{43E1F387-8FE7-4EBC-8E8E-36B3AFD11E77}" presName="imagNode" presStyleLbl="fgImgPlace1" presStyleIdx="2" presStyleCnt="4"/>
      <dgm:spPr/>
    </dgm:pt>
    <dgm:pt modelId="{9D2D9191-85E0-47C6-B44B-C74DABA49B0F}" type="pres">
      <dgm:prSet presAssocID="{88A28969-DEF3-40C3-96BF-DEF693F2B00F}" presName="sibTrans" presStyleLbl="sibTrans2D1" presStyleIdx="0" presStyleCnt="0"/>
      <dgm:spPr/>
      <dgm:t>
        <a:bodyPr/>
        <a:lstStyle/>
        <a:p>
          <a:endParaRPr lang="es-ES"/>
        </a:p>
      </dgm:t>
    </dgm:pt>
    <dgm:pt modelId="{168A975D-62A5-4FAB-A541-227D0EF66E75}" type="pres">
      <dgm:prSet presAssocID="{3F0CFD98-3FF7-4CE1-B404-D28A7A2D290C}" presName="compNode" presStyleCnt="0"/>
      <dgm:spPr/>
    </dgm:pt>
    <dgm:pt modelId="{87BE6849-F9DA-449C-8C2F-05EB15DF9F3B}" type="pres">
      <dgm:prSet presAssocID="{3F0CFD98-3FF7-4CE1-B404-D28A7A2D290C}" presName="bkgdShape" presStyleLbl="node1" presStyleIdx="3" presStyleCnt="4"/>
      <dgm:spPr/>
      <dgm:t>
        <a:bodyPr/>
        <a:lstStyle/>
        <a:p>
          <a:endParaRPr lang="es-ES"/>
        </a:p>
      </dgm:t>
    </dgm:pt>
    <dgm:pt modelId="{13A32A69-1829-445D-A5A5-02C28794614F}" type="pres">
      <dgm:prSet presAssocID="{3F0CFD98-3FF7-4CE1-B404-D28A7A2D290C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9C4DC8-1B8A-45B1-AB67-285293EFC984}" type="pres">
      <dgm:prSet presAssocID="{3F0CFD98-3FF7-4CE1-B404-D28A7A2D290C}" presName="invisiNode" presStyleLbl="node1" presStyleIdx="3" presStyleCnt="4"/>
      <dgm:spPr/>
    </dgm:pt>
    <dgm:pt modelId="{52726119-EEA9-4590-86EF-502F4A69020E}" type="pres">
      <dgm:prSet presAssocID="{3F0CFD98-3FF7-4CE1-B404-D28A7A2D290C}" presName="imagNode" presStyleLbl="fgImgPlace1" presStyleIdx="3" presStyleCnt="4"/>
      <dgm:spPr/>
    </dgm:pt>
  </dgm:ptLst>
  <dgm:cxnLst>
    <dgm:cxn modelId="{4E97E61D-5C9B-4CAA-9FDD-0AA76B6A3AB7}" type="presOf" srcId="{88A28969-DEF3-40C3-96BF-DEF693F2B00F}" destId="{9D2D9191-85E0-47C6-B44B-C74DABA49B0F}" srcOrd="0" destOrd="0" presId="urn:microsoft.com/office/officeart/2005/8/layout/hList7"/>
    <dgm:cxn modelId="{58A34AA8-38C6-4CA2-B2EA-0733A507F9EF}" type="presOf" srcId="{8FB2BCE2-EE81-4C39-829E-86C6FBDE5591}" destId="{3A032855-5FE1-4491-92ED-379CED6E3B4C}" srcOrd="1" destOrd="1" presId="urn:microsoft.com/office/officeart/2005/8/layout/hList7"/>
    <dgm:cxn modelId="{FDD82891-D3A3-4E47-A9E1-C7A9B9FABC19}" type="presOf" srcId="{82582003-BFC6-4A9F-9938-7A0BDCBE7E88}" destId="{16EEA4EB-B94B-4088-BFA3-BE29D16338EF}" srcOrd="1" destOrd="1" presId="urn:microsoft.com/office/officeart/2005/8/layout/hList7"/>
    <dgm:cxn modelId="{802ED9CC-0AD6-40F5-B4CE-88F254C73E15}" srcId="{C1563427-C6F1-4FD8-8F0E-2BC1A040A7AE}" destId="{43E1F387-8FE7-4EBC-8E8E-36B3AFD11E77}" srcOrd="2" destOrd="0" parTransId="{F22584AB-C0A5-457D-9D4F-07FD8CE6D28A}" sibTransId="{88A28969-DEF3-40C3-96BF-DEF693F2B00F}"/>
    <dgm:cxn modelId="{A57A00D2-327B-4FBF-A8C3-7E41012ED264}" type="presOf" srcId="{43E1F387-8FE7-4EBC-8E8E-36B3AFD11E77}" destId="{3A032855-5FE1-4491-92ED-379CED6E3B4C}" srcOrd="1" destOrd="0" presId="urn:microsoft.com/office/officeart/2005/8/layout/hList7"/>
    <dgm:cxn modelId="{AB9EFCE1-4413-4692-9506-61081D11F70C}" type="presOf" srcId="{417CCE53-38FE-4F91-B9BD-1D9035AB0A46}" destId="{05C0673E-ECF2-4DD3-BCD6-C2F1C9E84927}" srcOrd="0" destOrd="0" presId="urn:microsoft.com/office/officeart/2005/8/layout/hList7"/>
    <dgm:cxn modelId="{48CED480-5B85-4A09-A092-F6A6C02FCDE9}" type="presOf" srcId="{1B7EF6BA-16B7-4A36-A2F8-BBFA65FA6F20}" destId="{0D314D40-E3D6-4727-9B53-9149F25D9CA3}" srcOrd="0" destOrd="2" presId="urn:microsoft.com/office/officeart/2005/8/layout/hList7"/>
    <dgm:cxn modelId="{317FF78C-14CC-40B1-A96D-9D98ADFAAB3A}" type="presOf" srcId="{02CBAB8C-07AB-4911-85B0-FF16037B69D6}" destId="{CDF87360-D2C0-433C-BF66-B110E9659FC0}" srcOrd="0" destOrd="2" presId="urn:microsoft.com/office/officeart/2005/8/layout/hList7"/>
    <dgm:cxn modelId="{64DCBA0E-1C4F-4D68-9D49-7DA43183E40F}" srcId="{24CDFFE7-E9BE-4982-9D2B-DA159538D182}" destId="{DA3ADDEC-57F3-44AA-A305-BDD53DF897D4}" srcOrd="0" destOrd="0" parTransId="{56E241E1-725B-41C4-A1B3-EFFCB0244142}" sibTransId="{7F25A5DB-6081-4CE8-87AE-430D0C48C196}"/>
    <dgm:cxn modelId="{D4C503E0-7616-4526-B320-60D58D082736}" type="presOf" srcId="{1C184FFD-6C83-435C-BB07-07D5C04A4312}" destId="{0D314D40-E3D6-4727-9B53-9149F25D9CA3}" srcOrd="0" destOrd="3" presId="urn:microsoft.com/office/officeart/2005/8/layout/hList7"/>
    <dgm:cxn modelId="{A723913F-0AC1-4F1A-9E4F-D35821D206A9}" type="presOf" srcId="{24CDFFE7-E9BE-4982-9D2B-DA159538D182}" destId="{CDF87360-D2C0-433C-BF66-B110E9659FC0}" srcOrd="0" destOrd="0" presId="urn:microsoft.com/office/officeart/2005/8/layout/hList7"/>
    <dgm:cxn modelId="{9B802628-05CD-419A-909D-F869E0B07EDF}" type="presOf" srcId="{1C184FFD-6C83-435C-BB07-07D5C04A4312}" destId="{16EEA4EB-B94B-4088-BFA3-BE29D16338EF}" srcOrd="1" destOrd="3" presId="urn:microsoft.com/office/officeart/2005/8/layout/hList7"/>
    <dgm:cxn modelId="{9342DCFC-DF46-4ED4-99FF-E27E9C64FF73}" srcId="{4A28A39C-27B8-4159-B007-201BCD9572AF}" destId="{1B7EF6BA-16B7-4A36-A2F8-BBFA65FA6F20}" srcOrd="1" destOrd="0" parTransId="{DCA0C8BC-755F-4A3D-8BC0-FCB0ED143136}" sibTransId="{933D1803-632C-4FA2-972E-1D93BC6EEE37}"/>
    <dgm:cxn modelId="{E120BE42-8FAF-408E-819D-6DEF95D33627}" srcId="{C1563427-C6F1-4FD8-8F0E-2BC1A040A7AE}" destId="{24CDFFE7-E9BE-4982-9D2B-DA159538D182}" srcOrd="1" destOrd="0" parTransId="{284A4EBB-A6E6-476C-9C98-E6A171BC5C44}" sibTransId="{9610D060-E8EE-4DC3-AFDA-4A25FBDCA624}"/>
    <dgm:cxn modelId="{E01789ED-CA2F-4F68-86AF-D79D844D961D}" srcId="{43E1F387-8FE7-4EBC-8E8E-36B3AFD11E77}" destId="{8FB2BCE2-EE81-4C39-829E-86C6FBDE5591}" srcOrd="0" destOrd="0" parTransId="{3B88101B-365F-4415-AEEA-783F442AA6E6}" sibTransId="{DDA7C907-A7F2-4F21-8217-BDE1922E4AD5}"/>
    <dgm:cxn modelId="{A716C0A9-821A-49EC-9F0E-AEF2BDB99FEC}" srcId="{43E1F387-8FE7-4EBC-8E8E-36B3AFD11E77}" destId="{B799EF49-9C09-43E4-A5A4-A489CECF1D69}" srcOrd="1" destOrd="0" parTransId="{612E0FA7-A3C7-401F-BF11-3997D45B6B45}" sibTransId="{D5202C22-90C7-4D5F-B3CC-28A9969C50A9}"/>
    <dgm:cxn modelId="{102ED698-87D4-49F4-A9C9-1C9112F6670A}" type="presOf" srcId="{24CDFFE7-E9BE-4982-9D2B-DA159538D182}" destId="{34415424-7F3B-4A74-9AFE-CD49AE530E32}" srcOrd="1" destOrd="0" presId="urn:microsoft.com/office/officeart/2005/8/layout/hList7"/>
    <dgm:cxn modelId="{25E80096-6305-4EFB-9D4B-6AAD7EA06063}" type="presOf" srcId="{43E1F387-8FE7-4EBC-8E8E-36B3AFD11E77}" destId="{FDBD59E8-C8BD-4338-B853-192340B01CB8}" srcOrd="0" destOrd="0" presId="urn:microsoft.com/office/officeart/2005/8/layout/hList7"/>
    <dgm:cxn modelId="{4203DD02-AD45-4B02-AF64-5FFD68ADAF59}" type="presOf" srcId="{DA3ADDEC-57F3-44AA-A305-BDD53DF897D4}" destId="{CDF87360-D2C0-433C-BF66-B110E9659FC0}" srcOrd="0" destOrd="1" presId="urn:microsoft.com/office/officeart/2005/8/layout/hList7"/>
    <dgm:cxn modelId="{897BE81C-C623-4446-BCD1-8D1AAECD6FB5}" type="presOf" srcId="{B799EF49-9C09-43E4-A5A4-A489CECF1D69}" destId="{3A032855-5FE1-4491-92ED-379CED6E3B4C}" srcOrd="1" destOrd="2" presId="urn:microsoft.com/office/officeart/2005/8/layout/hList7"/>
    <dgm:cxn modelId="{099758C8-DC8E-4F2C-8DC2-F64995163526}" type="presOf" srcId="{8BD9D13D-44E2-4D6C-898C-D4520C3BA698}" destId="{13A32A69-1829-445D-A5A5-02C28794614F}" srcOrd="1" destOrd="1" presId="urn:microsoft.com/office/officeart/2005/8/layout/hList7"/>
    <dgm:cxn modelId="{8C05D34A-8C01-4D3B-8019-81FA175F02A9}" type="presOf" srcId="{4A28A39C-27B8-4159-B007-201BCD9572AF}" destId="{0D314D40-E3D6-4727-9B53-9149F25D9CA3}" srcOrd="0" destOrd="0" presId="urn:microsoft.com/office/officeart/2005/8/layout/hList7"/>
    <dgm:cxn modelId="{F813639A-FD06-4137-9932-AC98C1A4EBD3}" type="presOf" srcId="{4A28A39C-27B8-4159-B007-201BCD9572AF}" destId="{16EEA4EB-B94B-4088-BFA3-BE29D16338EF}" srcOrd="1" destOrd="0" presId="urn:microsoft.com/office/officeart/2005/8/layout/hList7"/>
    <dgm:cxn modelId="{1B4A368A-19C6-48CB-B735-4918C703EC07}" type="presOf" srcId="{8BD9D13D-44E2-4D6C-898C-D4520C3BA698}" destId="{87BE6849-F9DA-449C-8C2F-05EB15DF9F3B}" srcOrd="0" destOrd="1" presId="urn:microsoft.com/office/officeart/2005/8/layout/hList7"/>
    <dgm:cxn modelId="{F785F517-671B-4AA7-85C8-3B2845482111}" type="presOf" srcId="{02CBAB8C-07AB-4911-85B0-FF16037B69D6}" destId="{34415424-7F3B-4A74-9AFE-CD49AE530E32}" srcOrd="1" destOrd="2" presId="urn:microsoft.com/office/officeart/2005/8/layout/hList7"/>
    <dgm:cxn modelId="{B6F6225F-839B-4CA6-9931-02B9A4C32E69}" type="presOf" srcId="{DA3ADDEC-57F3-44AA-A305-BDD53DF897D4}" destId="{34415424-7F3B-4A74-9AFE-CD49AE530E32}" srcOrd="1" destOrd="1" presId="urn:microsoft.com/office/officeart/2005/8/layout/hList7"/>
    <dgm:cxn modelId="{E8DB686B-E27C-4269-85C9-582612FC613C}" srcId="{4A28A39C-27B8-4159-B007-201BCD9572AF}" destId="{82582003-BFC6-4A9F-9938-7A0BDCBE7E88}" srcOrd="0" destOrd="0" parTransId="{61A1E77F-81D9-4B99-B30B-839D66FC3891}" sibTransId="{BD242BE8-64D6-40D5-8008-7F48FD295503}"/>
    <dgm:cxn modelId="{E9CD0CA4-17A2-4F53-9428-9253E7F83D31}" type="presOf" srcId="{C1563427-C6F1-4FD8-8F0E-2BC1A040A7AE}" destId="{99B52929-1C3C-432E-BAAC-3C8A0D92D831}" srcOrd="0" destOrd="0" presId="urn:microsoft.com/office/officeart/2005/8/layout/hList7"/>
    <dgm:cxn modelId="{73806751-0E34-499E-BCA5-25D94672D2EE}" type="presOf" srcId="{1B7EF6BA-16B7-4A36-A2F8-BBFA65FA6F20}" destId="{16EEA4EB-B94B-4088-BFA3-BE29D16338EF}" srcOrd="1" destOrd="2" presId="urn:microsoft.com/office/officeart/2005/8/layout/hList7"/>
    <dgm:cxn modelId="{041FB564-6F07-480C-8F84-83A747D96A1C}" type="presOf" srcId="{8FB2BCE2-EE81-4C39-829E-86C6FBDE5591}" destId="{FDBD59E8-C8BD-4338-B853-192340B01CB8}" srcOrd="0" destOrd="1" presId="urn:microsoft.com/office/officeart/2005/8/layout/hList7"/>
    <dgm:cxn modelId="{ECD27AB8-409D-41F3-B407-CA2B68740A51}" srcId="{24CDFFE7-E9BE-4982-9D2B-DA159538D182}" destId="{02CBAB8C-07AB-4911-85B0-FF16037B69D6}" srcOrd="1" destOrd="0" parTransId="{8BE04458-CE39-408E-B014-AFC2F007FF58}" sibTransId="{B4904138-8404-4F6C-A281-03C6B2C03215}"/>
    <dgm:cxn modelId="{0A3A3403-A549-46B2-801F-8DE2710B3E85}" type="presOf" srcId="{3F0CFD98-3FF7-4CE1-B404-D28A7A2D290C}" destId="{87BE6849-F9DA-449C-8C2F-05EB15DF9F3B}" srcOrd="0" destOrd="0" presId="urn:microsoft.com/office/officeart/2005/8/layout/hList7"/>
    <dgm:cxn modelId="{916B17E1-2A25-4A24-BF3E-10DDBAFB3E9E}" type="presOf" srcId="{B799EF49-9C09-43E4-A5A4-A489CECF1D69}" destId="{FDBD59E8-C8BD-4338-B853-192340B01CB8}" srcOrd="0" destOrd="2" presId="urn:microsoft.com/office/officeart/2005/8/layout/hList7"/>
    <dgm:cxn modelId="{A3D943D3-D31D-433E-B9CC-72E64265C2BD}" srcId="{C1563427-C6F1-4FD8-8F0E-2BC1A040A7AE}" destId="{3F0CFD98-3FF7-4CE1-B404-D28A7A2D290C}" srcOrd="3" destOrd="0" parTransId="{3373B148-D258-4810-A3E6-78E5D210CBFE}" sibTransId="{B9652388-FC8E-4FC7-9E8E-F1EFBBB6021B}"/>
    <dgm:cxn modelId="{49A09966-63E9-44DE-B0A1-D4C88F8F588A}" srcId="{3F0CFD98-3FF7-4CE1-B404-D28A7A2D290C}" destId="{8BD9D13D-44E2-4D6C-898C-D4520C3BA698}" srcOrd="0" destOrd="0" parTransId="{100FE87B-AD95-41A2-9707-C17D593E0433}" sibTransId="{D32800D8-8147-4027-B332-4672386A6E1C}"/>
    <dgm:cxn modelId="{B7744794-4DE8-4F97-AC62-BECB3BAF0A2C}" type="presOf" srcId="{3F0CFD98-3FF7-4CE1-B404-D28A7A2D290C}" destId="{13A32A69-1829-445D-A5A5-02C28794614F}" srcOrd="1" destOrd="0" presId="urn:microsoft.com/office/officeart/2005/8/layout/hList7"/>
    <dgm:cxn modelId="{40911779-AF9D-4F7F-B20C-BE6FAA0F482B}" type="presOf" srcId="{82582003-BFC6-4A9F-9938-7A0BDCBE7E88}" destId="{0D314D40-E3D6-4727-9B53-9149F25D9CA3}" srcOrd="0" destOrd="1" presId="urn:microsoft.com/office/officeart/2005/8/layout/hList7"/>
    <dgm:cxn modelId="{CF87F359-E813-4AEC-8D24-200311317146}" srcId="{C1563427-C6F1-4FD8-8F0E-2BC1A040A7AE}" destId="{4A28A39C-27B8-4159-B007-201BCD9572AF}" srcOrd="0" destOrd="0" parTransId="{DA0A8830-B9D1-4FC1-BB1B-56845A3E94B6}" sibTransId="{417CCE53-38FE-4F91-B9BD-1D9035AB0A46}"/>
    <dgm:cxn modelId="{BD8104D5-BCE7-4B54-BF73-E8C54E45FAD3}" srcId="{4A28A39C-27B8-4159-B007-201BCD9572AF}" destId="{1C184FFD-6C83-435C-BB07-07D5C04A4312}" srcOrd="2" destOrd="0" parTransId="{71A3AFE1-F837-4EB7-B318-E8507A422A73}" sibTransId="{0097F75E-5874-4941-89AC-2443C7868117}"/>
    <dgm:cxn modelId="{8EC50ACE-ACC1-43E4-A802-3284807C718E}" type="presOf" srcId="{9610D060-E8EE-4DC3-AFDA-4A25FBDCA624}" destId="{3FF562F0-FB0B-4AE0-9EB5-0050225F68D4}" srcOrd="0" destOrd="0" presId="urn:microsoft.com/office/officeart/2005/8/layout/hList7"/>
    <dgm:cxn modelId="{71FDD265-723E-490E-B976-546C8DDC7DC4}" type="presParOf" srcId="{99B52929-1C3C-432E-BAAC-3C8A0D92D831}" destId="{4C9F47D8-F3D7-437C-8A4D-31AADEB40BB5}" srcOrd="0" destOrd="0" presId="urn:microsoft.com/office/officeart/2005/8/layout/hList7"/>
    <dgm:cxn modelId="{EED8B6AA-DFCF-4C70-9FB2-52DBFC621FD9}" type="presParOf" srcId="{99B52929-1C3C-432E-BAAC-3C8A0D92D831}" destId="{60259053-D80E-4FF8-9D2B-7DAC720A8EEB}" srcOrd="1" destOrd="0" presId="urn:microsoft.com/office/officeart/2005/8/layout/hList7"/>
    <dgm:cxn modelId="{22ABF0E7-7D82-4D18-AAEA-D28C52708890}" type="presParOf" srcId="{60259053-D80E-4FF8-9D2B-7DAC720A8EEB}" destId="{15B73081-3857-4B76-8718-A3D7EB4066A3}" srcOrd="0" destOrd="0" presId="urn:microsoft.com/office/officeart/2005/8/layout/hList7"/>
    <dgm:cxn modelId="{F99D97DC-605F-4182-8BFC-7778AB67E4E4}" type="presParOf" srcId="{15B73081-3857-4B76-8718-A3D7EB4066A3}" destId="{0D314D40-E3D6-4727-9B53-9149F25D9CA3}" srcOrd="0" destOrd="0" presId="urn:microsoft.com/office/officeart/2005/8/layout/hList7"/>
    <dgm:cxn modelId="{E25B9D96-AB0F-4C60-A243-3318308C1A69}" type="presParOf" srcId="{15B73081-3857-4B76-8718-A3D7EB4066A3}" destId="{16EEA4EB-B94B-4088-BFA3-BE29D16338EF}" srcOrd="1" destOrd="0" presId="urn:microsoft.com/office/officeart/2005/8/layout/hList7"/>
    <dgm:cxn modelId="{D1B6099E-6E5A-4A2D-94D5-F647D6E667B4}" type="presParOf" srcId="{15B73081-3857-4B76-8718-A3D7EB4066A3}" destId="{07E86329-506F-4728-8C43-EA74299E3CE1}" srcOrd="2" destOrd="0" presId="urn:microsoft.com/office/officeart/2005/8/layout/hList7"/>
    <dgm:cxn modelId="{DEB5D9A8-BDA4-447D-9A9D-FD627F28BCD4}" type="presParOf" srcId="{15B73081-3857-4B76-8718-A3D7EB4066A3}" destId="{C12A8FDD-85E3-4FEE-B91C-355DEE21D26C}" srcOrd="3" destOrd="0" presId="urn:microsoft.com/office/officeart/2005/8/layout/hList7"/>
    <dgm:cxn modelId="{4EF01498-EC7A-4FF8-AA26-D3B8948D8ED7}" type="presParOf" srcId="{60259053-D80E-4FF8-9D2B-7DAC720A8EEB}" destId="{05C0673E-ECF2-4DD3-BCD6-C2F1C9E84927}" srcOrd="1" destOrd="0" presId="urn:microsoft.com/office/officeart/2005/8/layout/hList7"/>
    <dgm:cxn modelId="{7C99A5F5-7830-4C39-A53D-88A6EE0C9F69}" type="presParOf" srcId="{60259053-D80E-4FF8-9D2B-7DAC720A8EEB}" destId="{BD9C0CED-159B-42DE-AC82-EB224C06D0FD}" srcOrd="2" destOrd="0" presId="urn:microsoft.com/office/officeart/2005/8/layout/hList7"/>
    <dgm:cxn modelId="{1CC24E52-6C1E-4FA5-9002-A90A98F0484D}" type="presParOf" srcId="{BD9C0CED-159B-42DE-AC82-EB224C06D0FD}" destId="{CDF87360-D2C0-433C-BF66-B110E9659FC0}" srcOrd="0" destOrd="0" presId="urn:microsoft.com/office/officeart/2005/8/layout/hList7"/>
    <dgm:cxn modelId="{2B0203A8-5225-4D10-8F86-386657EEA73D}" type="presParOf" srcId="{BD9C0CED-159B-42DE-AC82-EB224C06D0FD}" destId="{34415424-7F3B-4A74-9AFE-CD49AE530E32}" srcOrd="1" destOrd="0" presId="urn:microsoft.com/office/officeart/2005/8/layout/hList7"/>
    <dgm:cxn modelId="{F4B5A5B3-FB0E-4585-9662-92F0ABB828AB}" type="presParOf" srcId="{BD9C0CED-159B-42DE-AC82-EB224C06D0FD}" destId="{9A9D7139-3FA1-4BFE-BE3B-454D53B6F9F7}" srcOrd="2" destOrd="0" presId="urn:microsoft.com/office/officeart/2005/8/layout/hList7"/>
    <dgm:cxn modelId="{0CAC69B2-834E-4278-8EB9-52CCA30FE7DE}" type="presParOf" srcId="{BD9C0CED-159B-42DE-AC82-EB224C06D0FD}" destId="{90DFA903-41CA-4713-84A0-C120D423BFD8}" srcOrd="3" destOrd="0" presId="urn:microsoft.com/office/officeart/2005/8/layout/hList7"/>
    <dgm:cxn modelId="{AC7FE8B7-C4A6-4329-A575-43A3FD09D0F1}" type="presParOf" srcId="{60259053-D80E-4FF8-9D2B-7DAC720A8EEB}" destId="{3FF562F0-FB0B-4AE0-9EB5-0050225F68D4}" srcOrd="3" destOrd="0" presId="urn:microsoft.com/office/officeart/2005/8/layout/hList7"/>
    <dgm:cxn modelId="{645D055E-E618-4C69-951D-5D6342B2FB6B}" type="presParOf" srcId="{60259053-D80E-4FF8-9D2B-7DAC720A8EEB}" destId="{15C91597-B3A7-4F21-9160-56192FB6E13A}" srcOrd="4" destOrd="0" presId="urn:microsoft.com/office/officeart/2005/8/layout/hList7"/>
    <dgm:cxn modelId="{0F79BAED-8C9B-436A-A609-27EBAB8E1A37}" type="presParOf" srcId="{15C91597-B3A7-4F21-9160-56192FB6E13A}" destId="{FDBD59E8-C8BD-4338-B853-192340B01CB8}" srcOrd="0" destOrd="0" presId="urn:microsoft.com/office/officeart/2005/8/layout/hList7"/>
    <dgm:cxn modelId="{50ABDEBE-8A2C-46B8-844A-98312704A093}" type="presParOf" srcId="{15C91597-B3A7-4F21-9160-56192FB6E13A}" destId="{3A032855-5FE1-4491-92ED-379CED6E3B4C}" srcOrd="1" destOrd="0" presId="urn:microsoft.com/office/officeart/2005/8/layout/hList7"/>
    <dgm:cxn modelId="{2A6F7817-19F6-4657-B136-BBD957306BDB}" type="presParOf" srcId="{15C91597-B3A7-4F21-9160-56192FB6E13A}" destId="{11A177D1-2255-4714-AF5C-B642973558C9}" srcOrd="2" destOrd="0" presId="urn:microsoft.com/office/officeart/2005/8/layout/hList7"/>
    <dgm:cxn modelId="{CD66F07C-33C6-4E3A-985E-CD69F4EAE152}" type="presParOf" srcId="{15C91597-B3A7-4F21-9160-56192FB6E13A}" destId="{02A9B7B4-F8F1-48F7-8D2C-E010B0F6119E}" srcOrd="3" destOrd="0" presId="urn:microsoft.com/office/officeart/2005/8/layout/hList7"/>
    <dgm:cxn modelId="{606A5F8C-295D-409C-8969-6D11872FF18D}" type="presParOf" srcId="{60259053-D80E-4FF8-9D2B-7DAC720A8EEB}" destId="{9D2D9191-85E0-47C6-B44B-C74DABA49B0F}" srcOrd="5" destOrd="0" presId="urn:microsoft.com/office/officeart/2005/8/layout/hList7"/>
    <dgm:cxn modelId="{1A70B014-1A76-4B3A-BFAA-38088B193277}" type="presParOf" srcId="{60259053-D80E-4FF8-9D2B-7DAC720A8EEB}" destId="{168A975D-62A5-4FAB-A541-227D0EF66E75}" srcOrd="6" destOrd="0" presId="urn:microsoft.com/office/officeart/2005/8/layout/hList7"/>
    <dgm:cxn modelId="{F3454148-0C4F-4D86-BD72-4B1E008C1162}" type="presParOf" srcId="{168A975D-62A5-4FAB-A541-227D0EF66E75}" destId="{87BE6849-F9DA-449C-8C2F-05EB15DF9F3B}" srcOrd="0" destOrd="0" presId="urn:microsoft.com/office/officeart/2005/8/layout/hList7"/>
    <dgm:cxn modelId="{A7C9F365-FBCD-453E-8FF9-A22E8B3900BB}" type="presParOf" srcId="{168A975D-62A5-4FAB-A541-227D0EF66E75}" destId="{13A32A69-1829-445D-A5A5-02C28794614F}" srcOrd="1" destOrd="0" presId="urn:microsoft.com/office/officeart/2005/8/layout/hList7"/>
    <dgm:cxn modelId="{F66B366B-7569-4CA5-923B-F54E4A457FDF}" type="presParOf" srcId="{168A975D-62A5-4FAB-A541-227D0EF66E75}" destId="{329C4DC8-1B8A-45B1-AB67-285293EFC984}" srcOrd="2" destOrd="0" presId="urn:microsoft.com/office/officeart/2005/8/layout/hList7"/>
    <dgm:cxn modelId="{624E6862-D799-449E-BF41-2DEC167D1E90}" type="presParOf" srcId="{168A975D-62A5-4FAB-A541-227D0EF66E75}" destId="{52726119-EEA9-4590-86EF-502F4A6902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444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06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40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397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98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99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40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01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86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40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89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3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92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28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79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3483555"/>
            <a:ext cx="10058400" cy="983317"/>
          </a:xfrm>
        </p:spPr>
        <p:txBody>
          <a:bodyPr/>
          <a:lstStyle/>
          <a:p>
            <a:r>
              <a:rPr lang="es-ES" dirty="0" err="1" smtClean="0"/>
              <a:t>PhantomJS</a:t>
            </a:r>
            <a:r>
              <a:rPr lang="es-ES" dirty="0" smtClean="0"/>
              <a:t> &amp; </a:t>
            </a:r>
            <a:r>
              <a:rPr lang="es-ES" dirty="0" err="1" smtClean="0"/>
              <a:t>Selenium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44" y="4538567"/>
            <a:ext cx="9241120" cy="685800"/>
          </a:xfrm>
        </p:spPr>
        <p:txBody>
          <a:bodyPr/>
          <a:lstStyle/>
          <a:p>
            <a:r>
              <a:rPr lang="es-ES" dirty="0" smtClean="0"/>
              <a:t>WEBDRIVER Y NAVEGADORES ACÉFALOS</a:t>
            </a:r>
            <a:endParaRPr dirty="0"/>
          </a:p>
        </p:txBody>
      </p:sp>
      <p:pic>
        <p:nvPicPr>
          <p:cNvPr id="1026" name="Picture 2" descr="https://pbs.twimg.com/profile_images/1884362265/phantomjs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248" y="3068960"/>
            <a:ext cx="2569840" cy="25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92" y="4438714"/>
            <a:ext cx="1503356" cy="13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 smtClean="0"/>
              <a:t>Selenium</a:t>
            </a:r>
            <a:r>
              <a:rPr lang="es-ES" sz="6000" dirty="0" smtClean="0"/>
              <a:t> </a:t>
            </a:r>
            <a:r>
              <a:rPr lang="es-ES" sz="6000" dirty="0" err="1" smtClean="0"/>
              <a:t>Projects</a:t>
            </a:r>
            <a:endParaRPr sz="6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58522291"/>
              </p:ext>
            </p:extLst>
          </p:nvPr>
        </p:nvGraphicFramePr>
        <p:xfrm>
          <a:off x="1811524" y="2132856"/>
          <a:ext cx="8568952" cy="4365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Selenium I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852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nium Remote Control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8665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lenium Grid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852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lenium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134" y="2852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s-ES" sz="6000" dirty="0" err="1" smtClean="0"/>
              <a:t>Selenium</a:t>
            </a:r>
            <a:r>
              <a:rPr lang="es-ES" sz="6000" dirty="0" smtClean="0"/>
              <a:t> </a:t>
            </a:r>
            <a:r>
              <a:rPr lang="es-ES" sz="6000" dirty="0" err="1" smtClean="0"/>
              <a:t>WebDriver</a:t>
            </a:r>
            <a:endParaRPr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415480" y="2492896"/>
            <a:ext cx="914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Es una herramienta encargada de manejar un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Soporta IE, Firefox, Chrome, Safari, </a:t>
            </a:r>
            <a:r>
              <a:rPr lang="es-ES" sz="3200" dirty="0" err="1" smtClean="0">
                <a:latin typeface="+mj-lt"/>
              </a:rPr>
              <a:t>PhantomJS</a:t>
            </a:r>
            <a:r>
              <a:rPr lang="es-ES" sz="3200" dirty="0" smtClean="0">
                <a:latin typeface="+mj-lt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No necesita ningún servidor para ser lanzado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563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ES" sz="6000" dirty="0" smtClean="0"/>
              <a:t>Selectores de </a:t>
            </a:r>
            <a:r>
              <a:rPr lang="es-ES" sz="6000" dirty="0" err="1" smtClean="0"/>
              <a:t>WebDriver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2492896"/>
            <a:ext cx="91450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ById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ByLinkText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ByTagName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ByClassName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ByCssSelector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ByName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ByXPath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5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852936"/>
            <a:ext cx="2778196" cy="25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Interacciones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2132856"/>
            <a:ext cx="914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Click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Submit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SendKeys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SwitchTo</a:t>
            </a:r>
            <a:endParaRPr lang="es-ES" sz="32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Window</a:t>
            </a:r>
            <a:endParaRPr lang="es-ES" sz="32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Frame</a:t>
            </a:r>
            <a:endParaRPr lang="es-ES" sz="32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+mj-lt"/>
              </a:rPr>
              <a:t>Alert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5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708920"/>
            <a:ext cx="2778196" cy="25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684568" cy="2743200"/>
          </a:xfrm>
        </p:spPr>
        <p:txBody>
          <a:bodyPr/>
          <a:lstStyle/>
          <a:p>
            <a:r>
              <a:rPr lang="es-ES" dirty="0" smtClean="0"/>
              <a:t>Test de </a:t>
            </a:r>
            <a:r>
              <a:rPr lang="es-ES" dirty="0" err="1" smtClean="0"/>
              <a:t>scrapping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0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684568" cy="2743200"/>
          </a:xfrm>
        </p:spPr>
        <p:txBody>
          <a:bodyPr/>
          <a:lstStyle/>
          <a:p>
            <a:r>
              <a:rPr lang="es-ES" dirty="0" smtClean="0"/>
              <a:t>¡¡GRACIAS POR VENIR!!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40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JAVI FERRERO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318702"/>
            <a:ext cx="2808312" cy="2808312"/>
          </a:xfrm>
          <a:prstGeom prst="rect">
            <a:avLst/>
          </a:prstGeom>
        </p:spPr>
      </p:pic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64" y="4400010"/>
            <a:ext cx="729489" cy="5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7928" y="444727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+mj-lt"/>
              </a:rPr>
              <a:t>@</a:t>
            </a:r>
            <a:r>
              <a:rPr lang="es-ES" sz="2400" dirty="0" err="1" smtClean="0">
                <a:latin typeface="+mj-lt"/>
              </a:rPr>
              <a:t>jferrerot</a:t>
            </a:r>
            <a:endParaRPr lang="es-ES" sz="2400" dirty="0">
              <a:latin typeface="+mj-lt"/>
            </a:endParaRPr>
          </a:p>
        </p:txBody>
      </p:sp>
      <p:pic>
        <p:nvPicPr>
          <p:cNvPr id="1028" name="Picture 4" descr="http://www.njsacc.org/wordpress/wp-content/uploads/transparent-Linkedin-logo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64" y="5342186"/>
            <a:ext cx="638126" cy="6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7928" y="5393542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http://es.linkedin.com/in/javiferrero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64" y="3427079"/>
            <a:ext cx="609524" cy="609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47928" y="3501008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+mj-lt"/>
              </a:rPr>
              <a:t>http://larefactoria.com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 smtClean="0"/>
              <a:t>PhantomJS</a:t>
            </a:r>
            <a:endParaRPr sz="6000" dirty="0"/>
          </a:p>
        </p:txBody>
      </p:sp>
      <p:pic>
        <p:nvPicPr>
          <p:cNvPr id="5" name="Picture 2" descr="https://pbs.twimg.com/profile_images/1884362265/phantomjs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348880"/>
            <a:ext cx="4082008" cy="40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5480" y="2492896"/>
            <a:ext cx="6696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Es un navegador basado en </a:t>
            </a:r>
            <a:r>
              <a:rPr lang="es-ES" sz="3200" dirty="0" err="1" smtClean="0">
                <a:latin typeface="+mj-lt"/>
              </a:rPr>
              <a:t>WebKit</a:t>
            </a:r>
            <a:endParaRPr lang="es-E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No se ve, no se toca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Sólo es manejable con una API JavaScript</a:t>
            </a:r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¿Quién lo utiliza?</a:t>
            </a:r>
            <a:endParaRPr sz="6000" dirty="0"/>
          </a:p>
        </p:txBody>
      </p:sp>
      <p:pic>
        <p:nvPicPr>
          <p:cNvPr id="2050" name="Picture 2" descr="https://upload.wikimedia.org/wikipedia/commons/3/31/Modernizr_2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21967"/>
            <a:ext cx="5054651" cy="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twgus.com/img/les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585199"/>
            <a:ext cx="2844081" cy="10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brucehan.me/img/10.Boot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960957"/>
            <a:ext cx="2268017" cy="22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433363"/>
            <a:ext cx="1323203" cy="132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2567627"/>
            <a:ext cx="1259632" cy="102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Características</a:t>
            </a:r>
            <a:endParaRPr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415480" y="2492896"/>
            <a:ext cx="9577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Multiplataforma: Windows, Linux, OS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Implementación nativa de estándares web (DOM, CSS, JavaScript, </a:t>
            </a:r>
            <a:r>
              <a:rPr lang="es-ES" sz="3200" dirty="0" err="1" smtClean="0">
                <a:latin typeface="+mj-lt"/>
              </a:rPr>
              <a:t>Canvas</a:t>
            </a:r>
            <a:r>
              <a:rPr lang="es-ES" sz="3200" dirty="0" smtClean="0">
                <a:latin typeface="+mj-lt"/>
              </a:rPr>
              <a:t>, SVG,…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Rápido y ligero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Fácil de instalar</a:t>
            </a:r>
          </a:p>
        </p:txBody>
      </p:sp>
      <p:pic>
        <p:nvPicPr>
          <p:cNvPr id="8" name="Picture 2" descr="https://pbs.twimg.com/profile_images/1884362265/phantomjs_400x400.png"/>
          <p:cNvPicPr>
            <a:picLocks noChangeAspect="1" noChangeArrowheads="1"/>
          </p:cNvPicPr>
          <p:nvPr/>
        </p:nvPicPr>
        <p:blipFill>
          <a:blip r:embed="rId3">
            <a:lum contrast="-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309320"/>
            <a:ext cx="3503712" cy="350371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0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¿Para qué se utiliza?</a:t>
            </a:r>
            <a:endParaRPr sz="6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18190928"/>
              </p:ext>
            </p:extLst>
          </p:nvPr>
        </p:nvGraphicFramePr>
        <p:xfrm>
          <a:off x="2135560" y="1916832"/>
          <a:ext cx="7920880" cy="45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asperjs.org/images/caspe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068960"/>
            <a:ext cx="20478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3999" y="457200"/>
            <a:ext cx="6804249" cy="1640332"/>
          </a:xfrm>
        </p:spPr>
        <p:txBody>
          <a:bodyPr>
            <a:normAutofit fontScale="90000"/>
          </a:bodyPr>
          <a:lstStyle/>
          <a:p>
            <a:r>
              <a:rPr lang="es-ES" sz="6000" dirty="0" smtClean="0"/>
              <a:t>Proyectos basados</a:t>
            </a:r>
            <a:br>
              <a:rPr lang="es-ES" sz="6000" dirty="0" smtClean="0"/>
            </a:br>
            <a:r>
              <a:rPr lang="es-ES" sz="6000" dirty="0" smtClean="0"/>
              <a:t>en </a:t>
            </a:r>
            <a:r>
              <a:rPr lang="es-ES" sz="6000" dirty="0" err="1" smtClean="0"/>
              <a:t>PhantomJS</a:t>
            </a:r>
            <a:r>
              <a:rPr lang="es-ES" sz="6000" dirty="0" smtClean="0"/>
              <a:t>	</a:t>
            </a:r>
            <a:endParaRPr sz="6000" dirty="0"/>
          </a:p>
        </p:txBody>
      </p:sp>
      <p:pic>
        <p:nvPicPr>
          <p:cNvPr id="6146" name="Picture 2" descr="https://lh4.googleusercontent.com/-bUDRRUHs-88/AAAAAAAAAAI/AAAAAAAAACg/okv-8bo4NGM/photo.jpg?sz=2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380234"/>
            <a:ext cx="2775664" cy="277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3512" y="2276872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+mj-lt"/>
              </a:rPr>
              <a:t>CasperJS</a:t>
            </a:r>
            <a:endParaRPr lang="es-E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0016" y="5335239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+mj-lt"/>
              </a:rPr>
              <a:t>PhantomJs.Cloud</a:t>
            </a: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73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684568" cy="2743200"/>
          </a:xfrm>
        </p:spPr>
        <p:txBody>
          <a:bodyPr/>
          <a:lstStyle/>
          <a:p>
            <a:r>
              <a:rPr lang="es-ES" dirty="0" smtClean="0"/>
              <a:t>Al lío, un par de pruebas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err="1" smtClean="0"/>
              <a:t>Selenium</a:t>
            </a:r>
            <a:endParaRPr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15480" y="2492896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Es un conjunto de herramientas para realizar test automatizados de aplicaciones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Se ve, se toca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+mj-lt"/>
              </a:rPr>
              <a:t>Manejable desde varios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712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226</Words>
  <Application>Microsoft Office PowerPoint</Application>
  <PresentationFormat>Widescreen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PhantomJS &amp; Selenium</vt:lpstr>
      <vt:lpstr>JAVI FERRERO</vt:lpstr>
      <vt:lpstr>PhantomJS</vt:lpstr>
      <vt:lpstr>¿Quién lo utiliza?</vt:lpstr>
      <vt:lpstr>Características</vt:lpstr>
      <vt:lpstr>¿Para qué se utiliza?</vt:lpstr>
      <vt:lpstr>Proyectos basados en PhantomJS </vt:lpstr>
      <vt:lpstr>Al lío, un par de pruebas</vt:lpstr>
      <vt:lpstr>Selenium</vt:lpstr>
      <vt:lpstr>Selenium Projects</vt:lpstr>
      <vt:lpstr>Selenium WebDriver</vt:lpstr>
      <vt:lpstr>Selectores de WebDriver</vt:lpstr>
      <vt:lpstr>Interacciones</vt:lpstr>
      <vt:lpstr>Test de scrapping</vt:lpstr>
      <vt:lpstr>¡¡GRACIAS POR VENIR!!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2016-02-04T13:29:15Z</dcterms:created>
  <dcterms:modified xsi:type="dcterms:W3CDTF">2016-02-10T04:32:55Z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