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ourier Prime Bold" charset="1" panose="00000809000000000000"/>
      <p:regular r:id="rId18"/>
    </p:embeddedFont>
    <p:embeddedFont>
      <p:font typeface="Open Sans Bold" charset="1" panose="020B0806030504020204"/>
      <p:regular r:id="rId19"/>
    </p:embeddedFont>
    <p:embeddedFont>
      <p:font typeface="Open Sans" charset="1" panose="020B0606030504020204"/>
      <p:regular r:id="rId20"/>
    </p:embeddedFont>
    <p:embeddedFont>
      <p:font typeface="Clear Sans" charset="1" panose="020B0503030202020304"/>
      <p:regular r:id="rId21"/>
    </p:embeddedFont>
    <p:embeddedFont>
      <p:font typeface="Clear Sans Bold" charset="1" panose="020B08030302020203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9.jpe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jpeg" Type="http://schemas.openxmlformats.org/officeDocument/2006/relationships/image"/><Relationship Id="rId5" Target="../media/image9.jpeg" Type="http://schemas.openxmlformats.org/officeDocument/2006/relationships/image"/><Relationship Id="rId6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6.jpe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9.jpeg" Type="http://schemas.openxmlformats.org/officeDocument/2006/relationships/image"/><Relationship Id="rId4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D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5934" y="-153417"/>
            <a:ext cx="20999869" cy="10593834"/>
            <a:chOff x="0" y="0"/>
            <a:chExt cx="27999825" cy="141251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63414" y="0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913541" y="0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76955" y="0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49608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963414" y="6949608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913541" y="6949608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876955" y="6949608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28363" y="0"/>
                  </a:moveTo>
                  <a:lnTo>
                    <a:pt x="4788229" y="0"/>
                  </a:lnTo>
                  <a:cubicBezTo>
                    <a:pt x="4795751" y="0"/>
                    <a:pt x="4802966" y="2988"/>
                    <a:pt x="4808285" y="8307"/>
                  </a:cubicBezTo>
                  <a:cubicBezTo>
                    <a:pt x="4813604" y="13627"/>
                    <a:pt x="4816592" y="20841"/>
                    <a:pt x="4816592" y="28363"/>
                  </a:cubicBezTo>
                  <a:lnTo>
                    <a:pt x="4816592" y="2680970"/>
                  </a:lnTo>
                  <a:cubicBezTo>
                    <a:pt x="4816592" y="2688492"/>
                    <a:pt x="4813604" y="2695707"/>
                    <a:pt x="4808285" y="2701026"/>
                  </a:cubicBezTo>
                  <a:cubicBezTo>
                    <a:pt x="4802966" y="2706345"/>
                    <a:pt x="4795751" y="2709333"/>
                    <a:pt x="4788229" y="2709333"/>
                  </a:cubicBezTo>
                  <a:lnTo>
                    <a:pt x="28363" y="2709333"/>
                  </a:lnTo>
                  <a:cubicBezTo>
                    <a:pt x="20841" y="2709333"/>
                    <a:pt x="13627" y="2706345"/>
                    <a:pt x="8307" y="2701026"/>
                  </a:cubicBezTo>
                  <a:cubicBezTo>
                    <a:pt x="2988" y="2695707"/>
                    <a:pt x="0" y="2688492"/>
                    <a:pt x="0" y="2680970"/>
                  </a:cubicBezTo>
                  <a:lnTo>
                    <a:pt x="0" y="28363"/>
                  </a:lnTo>
                  <a:cubicBezTo>
                    <a:pt x="0" y="20841"/>
                    <a:pt x="2988" y="13627"/>
                    <a:pt x="8307" y="8307"/>
                  </a:cubicBezTo>
                  <a:cubicBezTo>
                    <a:pt x="13627" y="2988"/>
                    <a:pt x="20841" y="0"/>
                    <a:pt x="28363" y="0"/>
                  </a:cubicBezTo>
                  <a:close/>
                </a:path>
              </a:pathLst>
            </a:custGeom>
            <a:solidFill>
              <a:srgbClr val="FCF4D7"/>
            </a:solidFill>
            <a:ln w="114300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4816593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030413" y="2057400"/>
            <a:ext cx="14592300" cy="3086100"/>
            <a:chOff x="0" y="0"/>
            <a:chExt cx="384324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43239" cy="812800"/>
            </a:xfrm>
            <a:custGeom>
              <a:avLst/>
              <a:gdLst/>
              <a:ahLst/>
              <a:cxnLst/>
              <a:rect r="r" b="b" t="t" l="l"/>
              <a:pathLst>
                <a:path h="812800" w="3843239">
                  <a:moveTo>
                    <a:pt x="31302" y="0"/>
                  </a:moveTo>
                  <a:lnTo>
                    <a:pt x="3811937" y="0"/>
                  </a:lnTo>
                  <a:cubicBezTo>
                    <a:pt x="3829225" y="0"/>
                    <a:pt x="3843239" y="14015"/>
                    <a:pt x="3843239" y="31302"/>
                  </a:cubicBezTo>
                  <a:lnTo>
                    <a:pt x="3843239" y="781498"/>
                  </a:lnTo>
                  <a:cubicBezTo>
                    <a:pt x="3843239" y="789800"/>
                    <a:pt x="3839942" y="797761"/>
                    <a:pt x="3834071" y="803632"/>
                  </a:cubicBezTo>
                  <a:cubicBezTo>
                    <a:pt x="3828201" y="809502"/>
                    <a:pt x="3820239" y="812800"/>
                    <a:pt x="3811937" y="812800"/>
                  </a:cubicBezTo>
                  <a:lnTo>
                    <a:pt x="31302" y="812800"/>
                  </a:lnTo>
                  <a:cubicBezTo>
                    <a:pt x="14015" y="812800"/>
                    <a:pt x="0" y="798785"/>
                    <a:pt x="0" y="781498"/>
                  </a:cubicBezTo>
                  <a:lnTo>
                    <a:pt x="0" y="31302"/>
                  </a:lnTo>
                  <a:cubicBezTo>
                    <a:pt x="0" y="14015"/>
                    <a:pt x="14015" y="0"/>
                    <a:pt x="31302" y="0"/>
                  </a:cubicBezTo>
                  <a:close/>
                </a:path>
              </a:pathLst>
            </a:custGeom>
            <a:solidFill>
              <a:srgbClr val="A5AD89"/>
            </a:solidFill>
            <a:ln w="142875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384324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65288" y="1698625"/>
            <a:ext cx="14592300" cy="3086100"/>
            <a:chOff x="0" y="0"/>
            <a:chExt cx="384324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843239" cy="812800"/>
            </a:xfrm>
            <a:custGeom>
              <a:avLst/>
              <a:gdLst/>
              <a:ahLst/>
              <a:cxnLst/>
              <a:rect r="r" b="b" t="t" l="l"/>
              <a:pathLst>
                <a:path h="812800" w="3843239">
                  <a:moveTo>
                    <a:pt x="31302" y="0"/>
                  </a:moveTo>
                  <a:lnTo>
                    <a:pt x="3811937" y="0"/>
                  </a:lnTo>
                  <a:cubicBezTo>
                    <a:pt x="3829225" y="0"/>
                    <a:pt x="3843239" y="14015"/>
                    <a:pt x="3843239" y="31302"/>
                  </a:cubicBezTo>
                  <a:lnTo>
                    <a:pt x="3843239" y="781498"/>
                  </a:lnTo>
                  <a:cubicBezTo>
                    <a:pt x="3843239" y="789800"/>
                    <a:pt x="3839942" y="797761"/>
                    <a:pt x="3834071" y="803632"/>
                  </a:cubicBezTo>
                  <a:cubicBezTo>
                    <a:pt x="3828201" y="809502"/>
                    <a:pt x="3820239" y="812800"/>
                    <a:pt x="3811937" y="812800"/>
                  </a:cubicBezTo>
                  <a:lnTo>
                    <a:pt x="31302" y="812800"/>
                  </a:lnTo>
                  <a:cubicBezTo>
                    <a:pt x="14015" y="812800"/>
                    <a:pt x="0" y="798785"/>
                    <a:pt x="0" y="781498"/>
                  </a:cubicBezTo>
                  <a:lnTo>
                    <a:pt x="0" y="31302"/>
                  </a:lnTo>
                  <a:cubicBezTo>
                    <a:pt x="0" y="14015"/>
                    <a:pt x="14015" y="0"/>
                    <a:pt x="31302" y="0"/>
                  </a:cubicBezTo>
                  <a:close/>
                </a:path>
              </a:pathLst>
            </a:custGeom>
            <a:solidFill>
              <a:srgbClr val="FFF9F9"/>
            </a:solidFill>
            <a:ln w="142875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384324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738056" y="5672325"/>
            <a:ext cx="4446763" cy="3057149"/>
          </a:xfrm>
          <a:custGeom>
            <a:avLst/>
            <a:gdLst/>
            <a:ahLst/>
            <a:cxnLst/>
            <a:rect r="r" b="b" t="t" l="l"/>
            <a:pathLst>
              <a:path h="3057149" w="4446763">
                <a:moveTo>
                  <a:pt x="0" y="0"/>
                </a:moveTo>
                <a:lnTo>
                  <a:pt x="4446763" y="0"/>
                </a:lnTo>
                <a:lnTo>
                  <a:pt x="4446763" y="3057150"/>
                </a:lnTo>
                <a:lnTo>
                  <a:pt x="0" y="3057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352524" y="2439685"/>
            <a:ext cx="1705737" cy="1603980"/>
            <a:chOff x="0" y="0"/>
            <a:chExt cx="2274316" cy="213864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675679" cy="1675679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33350" cap="sq">
                <a:solidFill>
                  <a:srgbClr val="7F664F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03"/>
                  </a:lnSpc>
                </a:pPr>
              </a:p>
            </p:txBody>
          </p:sp>
        </p:grpSp>
        <p:sp>
          <p:nvSpPr>
            <p:cNvPr name="AutoShape 25" id="25"/>
            <p:cNvSpPr/>
            <p:nvPr/>
          </p:nvSpPr>
          <p:spPr>
            <a:xfrm>
              <a:off x="1362986" y="1277623"/>
              <a:ext cx="850581" cy="796111"/>
            </a:xfrm>
            <a:prstGeom prst="line">
              <a:avLst/>
            </a:prstGeom>
            <a:ln cap="rnd" w="177800">
              <a:solidFill>
                <a:srgbClr val="7F664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6" id="26"/>
          <p:cNvSpPr txBox="true"/>
          <p:nvPr/>
        </p:nvSpPr>
        <p:spPr>
          <a:xfrm rot="0">
            <a:off x="4086836" y="2426970"/>
            <a:ext cx="10479453" cy="1394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7F664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TheBox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94864" y="2335554"/>
            <a:ext cx="1386253" cy="1652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07"/>
              </a:lnSpc>
            </a:pPr>
            <a:r>
              <a:rPr lang="en-US" b="true" sz="9576">
                <a:solidFill>
                  <a:srgbClr val="7F664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×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161223" y="8900477"/>
            <a:ext cx="14330680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499">
                <a:solidFill>
                  <a:srgbClr val="7F664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Annamaria Scermino, Anuar Zouhri, Gerardo Selce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5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1928" y="1181100"/>
            <a:ext cx="14008945" cy="1543050"/>
            <a:chOff x="0" y="0"/>
            <a:chExt cx="368959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9599" cy="406400"/>
            </a:xfrm>
            <a:custGeom>
              <a:avLst/>
              <a:gdLst/>
              <a:ahLst/>
              <a:cxnLst/>
              <a:rect r="r" b="b" t="t" l="l"/>
              <a:pathLst>
                <a:path h="406400" w="3689599">
                  <a:moveTo>
                    <a:pt x="3486399" y="0"/>
                  </a:moveTo>
                  <a:cubicBezTo>
                    <a:pt x="3598623" y="0"/>
                    <a:pt x="3689599" y="90976"/>
                    <a:pt x="3689599" y="203200"/>
                  </a:cubicBezTo>
                  <a:cubicBezTo>
                    <a:pt x="3689599" y="315424"/>
                    <a:pt x="3598623" y="406400"/>
                    <a:pt x="348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F664F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68959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39528" y="1028700"/>
            <a:ext cx="14008945" cy="1543050"/>
            <a:chOff x="0" y="0"/>
            <a:chExt cx="3689599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9599" cy="406400"/>
            </a:xfrm>
            <a:custGeom>
              <a:avLst/>
              <a:gdLst/>
              <a:ahLst/>
              <a:cxnLst/>
              <a:rect r="r" b="b" t="t" l="l"/>
              <a:pathLst>
                <a:path h="406400" w="3689599">
                  <a:moveTo>
                    <a:pt x="3486399" y="0"/>
                  </a:moveTo>
                  <a:cubicBezTo>
                    <a:pt x="3598623" y="0"/>
                    <a:pt x="3689599" y="90976"/>
                    <a:pt x="3689599" y="203200"/>
                  </a:cubicBezTo>
                  <a:cubicBezTo>
                    <a:pt x="3689599" y="315424"/>
                    <a:pt x="3598623" y="406400"/>
                    <a:pt x="348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68959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39242" y="1531609"/>
            <a:ext cx="537232" cy="53723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335196" y="1531609"/>
            <a:ext cx="537232" cy="53723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34353" y="1531609"/>
            <a:ext cx="537232" cy="53723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06787" y="2928855"/>
            <a:ext cx="5575487" cy="2214645"/>
            <a:chOff x="0" y="0"/>
            <a:chExt cx="1680088" cy="66734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80088" cy="667349"/>
            </a:xfrm>
            <a:custGeom>
              <a:avLst/>
              <a:gdLst/>
              <a:ahLst/>
              <a:cxnLst/>
              <a:rect r="r" b="b" t="t" l="l"/>
              <a:pathLst>
                <a:path h="667349" w="1680088">
                  <a:moveTo>
                    <a:pt x="1476888" y="0"/>
                  </a:moveTo>
                  <a:cubicBezTo>
                    <a:pt x="1589112" y="0"/>
                    <a:pt x="1680088" y="149391"/>
                    <a:pt x="1680088" y="333675"/>
                  </a:cubicBezTo>
                  <a:cubicBezTo>
                    <a:pt x="1680088" y="517958"/>
                    <a:pt x="1589112" y="667349"/>
                    <a:pt x="1476888" y="667349"/>
                  </a:cubicBezTo>
                  <a:lnTo>
                    <a:pt x="203200" y="667349"/>
                  </a:lnTo>
                  <a:cubicBezTo>
                    <a:pt x="90976" y="667349"/>
                    <a:pt x="0" y="517958"/>
                    <a:pt x="0" y="333675"/>
                  </a:cubicBezTo>
                  <a:cubicBezTo>
                    <a:pt x="0" y="14939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1680088" cy="676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5400000">
            <a:off x="7437263" y="3540456"/>
            <a:ext cx="1171953" cy="918990"/>
            <a:chOff x="0" y="0"/>
            <a:chExt cx="812800" cy="637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11750" y="144898"/>
              <a:ext cx="589299" cy="492461"/>
            </a:xfrm>
            <a:custGeom>
              <a:avLst/>
              <a:gdLst/>
              <a:ahLst/>
              <a:cxnLst/>
              <a:rect r="r" b="b" t="t" l="l"/>
              <a:pathLst>
                <a:path h="492461" w="589299">
                  <a:moveTo>
                    <a:pt x="436715" y="77903"/>
                  </a:moveTo>
                  <a:lnTo>
                    <a:pt x="558985" y="269660"/>
                  </a:lnTo>
                  <a:cubicBezTo>
                    <a:pt x="587431" y="314272"/>
                    <a:pt x="589300" y="370841"/>
                    <a:pt x="563860" y="417232"/>
                  </a:cubicBezTo>
                  <a:cubicBezTo>
                    <a:pt x="538421" y="463623"/>
                    <a:pt x="489719" y="492461"/>
                    <a:pt x="436810" y="492461"/>
                  </a:cubicBezTo>
                  <a:lnTo>
                    <a:pt x="152490" y="492461"/>
                  </a:lnTo>
                  <a:cubicBezTo>
                    <a:pt x="99581" y="492461"/>
                    <a:pt x="50879" y="463623"/>
                    <a:pt x="25440" y="417232"/>
                  </a:cubicBezTo>
                  <a:cubicBezTo>
                    <a:pt x="0" y="370841"/>
                    <a:pt x="1869" y="314272"/>
                    <a:pt x="30315" y="269660"/>
                  </a:cubicBezTo>
                  <a:lnTo>
                    <a:pt x="152585" y="77903"/>
                  </a:lnTo>
                  <a:cubicBezTo>
                    <a:pt x="183527" y="29377"/>
                    <a:pt x="237098" y="0"/>
                    <a:pt x="294650" y="0"/>
                  </a:cubicBezTo>
                  <a:cubicBezTo>
                    <a:pt x="352202" y="0"/>
                    <a:pt x="405773" y="29377"/>
                    <a:pt x="436715" y="77903"/>
                  </a:cubicBezTo>
                  <a:close/>
                </a:path>
              </a:pathLst>
            </a:custGeom>
            <a:solidFill>
              <a:srgbClr val="CCD5AE"/>
            </a:solidFill>
            <a:ln w="95250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86392"/>
              <a:ext cx="558800" cy="305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78874" y="2928855"/>
            <a:ext cx="6849876" cy="6329445"/>
          </a:xfrm>
          <a:custGeom>
            <a:avLst/>
            <a:gdLst/>
            <a:ahLst/>
            <a:cxnLst/>
            <a:rect r="r" b="b" t="t" l="l"/>
            <a:pathLst>
              <a:path h="6329445" w="6849876">
                <a:moveTo>
                  <a:pt x="0" y="0"/>
                </a:moveTo>
                <a:lnTo>
                  <a:pt x="6849876" y="0"/>
                </a:lnTo>
                <a:lnTo>
                  <a:pt x="6849876" y="6329445"/>
                </a:lnTo>
                <a:lnTo>
                  <a:pt x="0" y="6329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345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575351" y="4191618"/>
            <a:ext cx="3146243" cy="5871473"/>
          </a:xfrm>
          <a:custGeom>
            <a:avLst/>
            <a:gdLst/>
            <a:ahLst/>
            <a:cxnLst/>
            <a:rect r="r" b="b" t="t" l="l"/>
            <a:pathLst>
              <a:path h="5871473" w="3146243">
                <a:moveTo>
                  <a:pt x="0" y="0"/>
                </a:moveTo>
                <a:lnTo>
                  <a:pt x="3146243" y="0"/>
                </a:lnTo>
                <a:lnTo>
                  <a:pt x="3146243" y="5871473"/>
                </a:lnTo>
                <a:lnTo>
                  <a:pt x="0" y="58714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4521" t="-7858" r="-326288" b="-26188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996048" y="1241425"/>
            <a:ext cx="10168851" cy="1113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7F664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Dashboard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023239" y="3394925"/>
            <a:ext cx="4938590" cy="126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4"/>
              </a:lnSpc>
            </a:pPr>
            <a:r>
              <a:rPr lang="en-US" sz="4011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Stato temperatura </a:t>
            </a:r>
          </a:p>
          <a:p>
            <a:pPr algn="ctr">
              <a:lnSpc>
                <a:spcPts val="5054"/>
              </a:lnSpc>
            </a:pPr>
            <a:r>
              <a:rPr lang="en-US" sz="4011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e umidità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023239" y="7537499"/>
            <a:ext cx="6370496" cy="2525592"/>
            <a:chOff x="0" y="0"/>
            <a:chExt cx="1486217" cy="58921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486217" cy="589213"/>
            </a:xfrm>
            <a:custGeom>
              <a:avLst/>
              <a:gdLst/>
              <a:ahLst/>
              <a:cxnLst/>
              <a:rect r="r" b="b" t="t" l="l"/>
              <a:pathLst>
                <a:path h="589213" w="1486217">
                  <a:moveTo>
                    <a:pt x="1283017" y="0"/>
                  </a:moveTo>
                  <a:cubicBezTo>
                    <a:pt x="1395241" y="0"/>
                    <a:pt x="1486217" y="131900"/>
                    <a:pt x="1486217" y="294606"/>
                  </a:cubicBezTo>
                  <a:cubicBezTo>
                    <a:pt x="1486217" y="457313"/>
                    <a:pt x="1395241" y="589213"/>
                    <a:pt x="1283017" y="589213"/>
                  </a:cubicBezTo>
                  <a:lnTo>
                    <a:pt x="203200" y="589213"/>
                  </a:lnTo>
                  <a:cubicBezTo>
                    <a:pt x="90976" y="589213"/>
                    <a:pt x="0" y="457313"/>
                    <a:pt x="0" y="294606"/>
                  </a:cubicBezTo>
                  <a:cubicBezTo>
                    <a:pt x="0" y="13190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"/>
              <a:ext cx="1486217" cy="598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5400000">
            <a:off x="12845163" y="8239448"/>
            <a:ext cx="1256342" cy="985164"/>
            <a:chOff x="0" y="0"/>
            <a:chExt cx="812800" cy="63735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04244" y="135166"/>
              <a:ext cx="604312" cy="502194"/>
            </a:xfrm>
            <a:custGeom>
              <a:avLst/>
              <a:gdLst/>
              <a:ahLst/>
              <a:cxnLst/>
              <a:rect r="r" b="b" t="t" l="l"/>
              <a:pathLst>
                <a:path h="502194" w="604312">
                  <a:moveTo>
                    <a:pt x="434678" y="72669"/>
                  </a:moveTo>
                  <a:lnTo>
                    <a:pt x="576034" y="294358"/>
                  </a:lnTo>
                  <a:cubicBezTo>
                    <a:pt x="602569" y="335973"/>
                    <a:pt x="604312" y="388742"/>
                    <a:pt x="580581" y="432017"/>
                  </a:cubicBezTo>
                  <a:cubicBezTo>
                    <a:pt x="556851" y="475293"/>
                    <a:pt x="511420" y="502193"/>
                    <a:pt x="462065" y="502193"/>
                  </a:cubicBezTo>
                  <a:lnTo>
                    <a:pt x="142247" y="502193"/>
                  </a:lnTo>
                  <a:cubicBezTo>
                    <a:pt x="92892" y="502193"/>
                    <a:pt x="47461" y="475293"/>
                    <a:pt x="23731" y="432017"/>
                  </a:cubicBezTo>
                  <a:cubicBezTo>
                    <a:pt x="0" y="388742"/>
                    <a:pt x="1743" y="335973"/>
                    <a:pt x="28278" y="294358"/>
                  </a:cubicBezTo>
                  <a:lnTo>
                    <a:pt x="169634" y="72669"/>
                  </a:lnTo>
                  <a:cubicBezTo>
                    <a:pt x="198497" y="27403"/>
                    <a:pt x="248470" y="0"/>
                    <a:pt x="302156" y="0"/>
                  </a:cubicBezTo>
                  <a:cubicBezTo>
                    <a:pt x="355842" y="0"/>
                    <a:pt x="405815" y="27403"/>
                    <a:pt x="434678" y="72669"/>
                  </a:cubicBezTo>
                  <a:close/>
                </a:path>
              </a:pathLst>
            </a:custGeom>
            <a:solidFill>
              <a:srgbClr val="CCD5AE"/>
            </a:solidFill>
            <a:ln w="95250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86392"/>
              <a:ext cx="558800" cy="305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7850821" y="7759403"/>
            <a:ext cx="5753696" cy="2053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4299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Inserimento pin,</a:t>
            </a:r>
          </a:p>
          <a:p>
            <a:pPr algn="ctr">
              <a:lnSpc>
                <a:spcPts val="5417"/>
              </a:lnSpc>
            </a:pPr>
            <a:r>
              <a:rPr lang="en-US" sz="4299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apertura e chiusura</a:t>
            </a:r>
          </a:p>
          <a:p>
            <a:pPr algn="ctr">
              <a:lnSpc>
                <a:spcPts val="5417"/>
              </a:lnSpc>
            </a:pPr>
            <a:r>
              <a:rPr lang="en-US" sz="4299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porta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3604517" y="1155578"/>
            <a:ext cx="1289295" cy="1289295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0972" t="0" r="-10972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5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1928" y="1181100"/>
            <a:ext cx="14008945" cy="1543050"/>
            <a:chOff x="0" y="0"/>
            <a:chExt cx="368959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9599" cy="406400"/>
            </a:xfrm>
            <a:custGeom>
              <a:avLst/>
              <a:gdLst/>
              <a:ahLst/>
              <a:cxnLst/>
              <a:rect r="r" b="b" t="t" l="l"/>
              <a:pathLst>
                <a:path h="406400" w="3689599">
                  <a:moveTo>
                    <a:pt x="3486399" y="0"/>
                  </a:moveTo>
                  <a:cubicBezTo>
                    <a:pt x="3598623" y="0"/>
                    <a:pt x="3689599" y="90976"/>
                    <a:pt x="3689599" y="203200"/>
                  </a:cubicBezTo>
                  <a:cubicBezTo>
                    <a:pt x="3689599" y="315424"/>
                    <a:pt x="3598623" y="406400"/>
                    <a:pt x="348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F664F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68959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39528" y="1028700"/>
            <a:ext cx="14008945" cy="1543050"/>
            <a:chOff x="0" y="0"/>
            <a:chExt cx="3689599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9599" cy="406400"/>
            </a:xfrm>
            <a:custGeom>
              <a:avLst/>
              <a:gdLst/>
              <a:ahLst/>
              <a:cxnLst/>
              <a:rect r="r" b="b" t="t" l="l"/>
              <a:pathLst>
                <a:path h="406400" w="3689599">
                  <a:moveTo>
                    <a:pt x="3486399" y="0"/>
                  </a:moveTo>
                  <a:cubicBezTo>
                    <a:pt x="3598623" y="0"/>
                    <a:pt x="3689599" y="90976"/>
                    <a:pt x="3689599" y="203200"/>
                  </a:cubicBezTo>
                  <a:cubicBezTo>
                    <a:pt x="3689599" y="315424"/>
                    <a:pt x="3598623" y="406400"/>
                    <a:pt x="348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68959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39242" y="1531609"/>
            <a:ext cx="537232" cy="53723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335196" y="1531609"/>
            <a:ext cx="537232" cy="53723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34353" y="1531609"/>
            <a:ext cx="537232" cy="53723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136313" y="5143500"/>
            <a:ext cx="6012160" cy="2373759"/>
            <a:chOff x="0" y="0"/>
            <a:chExt cx="1690235" cy="66734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90235" cy="667349"/>
            </a:xfrm>
            <a:custGeom>
              <a:avLst/>
              <a:gdLst/>
              <a:ahLst/>
              <a:cxnLst/>
              <a:rect r="r" b="b" t="t" l="l"/>
              <a:pathLst>
                <a:path h="667349" w="1690235">
                  <a:moveTo>
                    <a:pt x="1487035" y="0"/>
                  </a:moveTo>
                  <a:cubicBezTo>
                    <a:pt x="1599259" y="0"/>
                    <a:pt x="1690235" y="149391"/>
                    <a:pt x="1690235" y="333675"/>
                  </a:cubicBezTo>
                  <a:cubicBezTo>
                    <a:pt x="1690235" y="517958"/>
                    <a:pt x="1599259" y="667349"/>
                    <a:pt x="1487035" y="667349"/>
                  </a:cubicBezTo>
                  <a:lnTo>
                    <a:pt x="203200" y="667349"/>
                  </a:lnTo>
                  <a:cubicBezTo>
                    <a:pt x="90976" y="667349"/>
                    <a:pt x="0" y="517958"/>
                    <a:pt x="0" y="333675"/>
                  </a:cubicBezTo>
                  <a:cubicBezTo>
                    <a:pt x="0" y="14939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1690235" cy="676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5400000">
            <a:off x="10266788" y="5755101"/>
            <a:ext cx="1171953" cy="918990"/>
            <a:chOff x="0" y="0"/>
            <a:chExt cx="812800" cy="637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11750" y="144898"/>
              <a:ext cx="589299" cy="492461"/>
            </a:xfrm>
            <a:custGeom>
              <a:avLst/>
              <a:gdLst/>
              <a:ahLst/>
              <a:cxnLst/>
              <a:rect r="r" b="b" t="t" l="l"/>
              <a:pathLst>
                <a:path h="492461" w="589299">
                  <a:moveTo>
                    <a:pt x="436715" y="77903"/>
                  </a:moveTo>
                  <a:lnTo>
                    <a:pt x="558985" y="269660"/>
                  </a:lnTo>
                  <a:cubicBezTo>
                    <a:pt x="587431" y="314272"/>
                    <a:pt x="589300" y="370841"/>
                    <a:pt x="563860" y="417232"/>
                  </a:cubicBezTo>
                  <a:cubicBezTo>
                    <a:pt x="538421" y="463623"/>
                    <a:pt x="489719" y="492461"/>
                    <a:pt x="436810" y="492461"/>
                  </a:cubicBezTo>
                  <a:lnTo>
                    <a:pt x="152490" y="492461"/>
                  </a:lnTo>
                  <a:cubicBezTo>
                    <a:pt x="99581" y="492461"/>
                    <a:pt x="50879" y="463623"/>
                    <a:pt x="25440" y="417232"/>
                  </a:cubicBezTo>
                  <a:cubicBezTo>
                    <a:pt x="0" y="370841"/>
                    <a:pt x="1869" y="314272"/>
                    <a:pt x="30315" y="269660"/>
                  </a:cubicBezTo>
                  <a:lnTo>
                    <a:pt x="152585" y="77903"/>
                  </a:lnTo>
                  <a:cubicBezTo>
                    <a:pt x="183527" y="29377"/>
                    <a:pt x="237098" y="0"/>
                    <a:pt x="294650" y="0"/>
                  </a:cubicBezTo>
                  <a:cubicBezTo>
                    <a:pt x="352202" y="0"/>
                    <a:pt x="405773" y="29377"/>
                    <a:pt x="436715" y="77903"/>
                  </a:cubicBezTo>
                  <a:close/>
                </a:path>
              </a:pathLst>
            </a:custGeom>
            <a:solidFill>
              <a:srgbClr val="CCD5AE"/>
            </a:solidFill>
            <a:ln w="95250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86392"/>
              <a:ext cx="558800" cy="305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176474" y="2938743"/>
            <a:ext cx="6828903" cy="7166042"/>
          </a:xfrm>
          <a:custGeom>
            <a:avLst/>
            <a:gdLst/>
            <a:ahLst/>
            <a:cxnLst/>
            <a:rect r="r" b="b" t="t" l="l"/>
            <a:pathLst>
              <a:path h="7166042" w="6828903">
                <a:moveTo>
                  <a:pt x="0" y="0"/>
                </a:moveTo>
                <a:lnTo>
                  <a:pt x="6828903" y="0"/>
                </a:lnTo>
                <a:lnTo>
                  <a:pt x="6828903" y="7166042"/>
                </a:lnTo>
                <a:lnTo>
                  <a:pt x="0" y="716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974" t="-10106" r="-134680" b="-9861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996048" y="1241425"/>
            <a:ext cx="10168851" cy="1113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7F664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Dashboard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852765" y="5367010"/>
            <a:ext cx="4938590" cy="190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4"/>
              </a:lnSpc>
            </a:pPr>
            <a:r>
              <a:rPr lang="en-US" sz="4011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Modifica soglie di</a:t>
            </a:r>
          </a:p>
          <a:p>
            <a:pPr algn="ctr">
              <a:lnSpc>
                <a:spcPts val="5054"/>
              </a:lnSpc>
            </a:pPr>
            <a:r>
              <a:rPr lang="en-US" sz="4011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controllo degli </a:t>
            </a:r>
          </a:p>
          <a:p>
            <a:pPr algn="ctr">
              <a:lnSpc>
                <a:spcPts val="5054"/>
              </a:lnSpc>
            </a:pPr>
            <a:r>
              <a:rPr lang="en-US" sz="4011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allarmi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3468467" y="1155578"/>
            <a:ext cx="1289295" cy="128929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0972" t="0" r="-10972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D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1928" y="1181100"/>
            <a:ext cx="14008945" cy="1543050"/>
            <a:chOff x="0" y="0"/>
            <a:chExt cx="368959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9599" cy="406400"/>
            </a:xfrm>
            <a:custGeom>
              <a:avLst/>
              <a:gdLst/>
              <a:ahLst/>
              <a:cxnLst/>
              <a:rect r="r" b="b" t="t" l="l"/>
              <a:pathLst>
                <a:path h="406400" w="3689599">
                  <a:moveTo>
                    <a:pt x="3486399" y="0"/>
                  </a:moveTo>
                  <a:cubicBezTo>
                    <a:pt x="3598623" y="0"/>
                    <a:pt x="3689599" y="90976"/>
                    <a:pt x="3689599" y="203200"/>
                  </a:cubicBezTo>
                  <a:cubicBezTo>
                    <a:pt x="3689599" y="315424"/>
                    <a:pt x="3598623" y="406400"/>
                    <a:pt x="348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F664F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68959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39528" y="1028700"/>
            <a:ext cx="14008945" cy="1543050"/>
            <a:chOff x="0" y="0"/>
            <a:chExt cx="3689599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9599" cy="406400"/>
            </a:xfrm>
            <a:custGeom>
              <a:avLst/>
              <a:gdLst/>
              <a:ahLst/>
              <a:cxnLst/>
              <a:rect r="r" b="b" t="t" l="l"/>
              <a:pathLst>
                <a:path h="406400" w="3689599">
                  <a:moveTo>
                    <a:pt x="3486399" y="0"/>
                  </a:moveTo>
                  <a:cubicBezTo>
                    <a:pt x="3598623" y="0"/>
                    <a:pt x="3689599" y="90976"/>
                    <a:pt x="3689599" y="203200"/>
                  </a:cubicBezTo>
                  <a:cubicBezTo>
                    <a:pt x="3689599" y="315424"/>
                    <a:pt x="3598623" y="406400"/>
                    <a:pt x="348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68959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39242" y="1531609"/>
            <a:ext cx="537232" cy="53723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335196" y="1531609"/>
            <a:ext cx="537232" cy="53723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34353" y="1531609"/>
            <a:ext cx="537232" cy="53723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996048" y="3464498"/>
            <a:ext cx="7536653" cy="5793802"/>
          </a:xfrm>
          <a:custGeom>
            <a:avLst/>
            <a:gdLst/>
            <a:ahLst/>
            <a:cxnLst/>
            <a:rect r="r" b="b" t="t" l="l"/>
            <a:pathLst>
              <a:path h="5793802" w="7536653">
                <a:moveTo>
                  <a:pt x="0" y="0"/>
                </a:moveTo>
                <a:lnTo>
                  <a:pt x="7536653" y="0"/>
                </a:lnTo>
                <a:lnTo>
                  <a:pt x="7536653" y="5793802"/>
                </a:lnTo>
                <a:lnTo>
                  <a:pt x="0" y="5793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75067" y="1202530"/>
            <a:ext cx="1235835" cy="1195390"/>
          </a:xfrm>
          <a:custGeom>
            <a:avLst/>
            <a:gdLst/>
            <a:ahLst/>
            <a:cxnLst/>
            <a:rect r="r" b="b" t="t" l="l"/>
            <a:pathLst>
              <a:path h="1195390" w="1235835">
                <a:moveTo>
                  <a:pt x="0" y="0"/>
                </a:moveTo>
                <a:lnTo>
                  <a:pt x="1235836" y="0"/>
                </a:lnTo>
                <a:lnTo>
                  <a:pt x="1235836" y="1195390"/>
                </a:lnTo>
                <a:lnTo>
                  <a:pt x="0" y="11953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550143" y="5687702"/>
            <a:ext cx="6428463" cy="237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9"/>
              </a:lnSpc>
            </a:pPr>
            <a:r>
              <a:rPr lang="en-US" sz="7499" b="true">
                <a:solidFill>
                  <a:srgbClr val="7F664F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Grazie per </a:t>
            </a:r>
          </a:p>
          <a:p>
            <a:pPr algn="ctr">
              <a:lnSpc>
                <a:spcPts val="9449"/>
              </a:lnSpc>
            </a:pPr>
            <a:r>
              <a:rPr lang="en-US" b="true" sz="7499">
                <a:solidFill>
                  <a:srgbClr val="7F664F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l’attenzione!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39528" y="931228"/>
            <a:ext cx="1400894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7F664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TheEnd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3301006" y="1155578"/>
            <a:ext cx="1289295" cy="128929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0972" t="0" r="-10972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4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5934" y="-153417"/>
            <a:ext cx="20999869" cy="10593834"/>
            <a:chOff x="0" y="0"/>
            <a:chExt cx="27999825" cy="141251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963414" y="0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913541" y="0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876955" y="0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949608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963414" y="6949608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913541" y="6949608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876955" y="6949608"/>
              <a:ext cx="7122870" cy="7175504"/>
            </a:xfrm>
            <a:custGeom>
              <a:avLst/>
              <a:gdLst/>
              <a:ahLst/>
              <a:cxnLst/>
              <a:rect r="r" b="b" t="t" l="l"/>
              <a:pathLst>
                <a:path h="7175504" w="7122870">
                  <a:moveTo>
                    <a:pt x="0" y="0"/>
                  </a:moveTo>
                  <a:lnTo>
                    <a:pt x="7122870" y="0"/>
                  </a:lnTo>
                  <a:lnTo>
                    <a:pt x="7122870" y="7175504"/>
                  </a:lnTo>
                  <a:lnTo>
                    <a:pt x="0" y="7175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4274" t="-11335" r="-14313" b="-16309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0" y="1028700"/>
            <a:ext cx="18288000" cy="9258300"/>
            <a:chOff x="0" y="0"/>
            <a:chExt cx="4816593" cy="2438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6592" cy="2438400"/>
            </a:xfrm>
            <a:custGeom>
              <a:avLst/>
              <a:gdLst/>
              <a:ahLst/>
              <a:cxnLst/>
              <a:rect r="r" b="b" t="t" l="l"/>
              <a:pathLst>
                <a:path h="2438400" w="4816592">
                  <a:moveTo>
                    <a:pt x="12700" y="0"/>
                  </a:moveTo>
                  <a:lnTo>
                    <a:pt x="4803892" y="0"/>
                  </a:lnTo>
                  <a:cubicBezTo>
                    <a:pt x="4807261" y="0"/>
                    <a:pt x="4810491" y="1338"/>
                    <a:pt x="4812873" y="3720"/>
                  </a:cubicBezTo>
                  <a:cubicBezTo>
                    <a:pt x="4815255" y="6101"/>
                    <a:pt x="4816592" y="9332"/>
                    <a:pt x="4816592" y="12700"/>
                  </a:cubicBezTo>
                  <a:lnTo>
                    <a:pt x="4816592" y="2425700"/>
                  </a:lnTo>
                  <a:cubicBezTo>
                    <a:pt x="4816592" y="2432714"/>
                    <a:pt x="4810906" y="2438400"/>
                    <a:pt x="4803892" y="2438400"/>
                  </a:cubicBezTo>
                  <a:lnTo>
                    <a:pt x="12700" y="2438400"/>
                  </a:lnTo>
                  <a:cubicBezTo>
                    <a:pt x="5686" y="2438400"/>
                    <a:pt x="0" y="2432714"/>
                    <a:pt x="0" y="2425700"/>
                  </a:cubicBezTo>
                  <a:lnTo>
                    <a:pt x="0" y="12700"/>
                  </a:lnTo>
                  <a:cubicBezTo>
                    <a:pt x="0" y="5686"/>
                    <a:pt x="5686" y="0"/>
                    <a:pt x="12700" y="0"/>
                  </a:cubicBezTo>
                  <a:close/>
                </a:path>
              </a:pathLst>
            </a:custGeom>
            <a:solidFill>
              <a:srgbClr val="FFF9F9"/>
            </a:solidFill>
            <a:ln w="142875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4816593" cy="2447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8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0"/>
            <a:ext cx="18288000" cy="3140813"/>
            <a:chOff x="0" y="0"/>
            <a:chExt cx="4816593" cy="8272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16592" cy="827210"/>
            </a:xfrm>
            <a:custGeom>
              <a:avLst/>
              <a:gdLst/>
              <a:ahLst/>
              <a:cxnLst/>
              <a:rect r="r" b="b" t="t" l="l"/>
              <a:pathLst>
                <a:path h="827210" w="4816592">
                  <a:moveTo>
                    <a:pt x="11007" y="0"/>
                  </a:moveTo>
                  <a:lnTo>
                    <a:pt x="4805586" y="0"/>
                  </a:lnTo>
                  <a:cubicBezTo>
                    <a:pt x="4808505" y="0"/>
                    <a:pt x="4811304" y="1160"/>
                    <a:pt x="4813369" y="3224"/>
                  </a:cubicBezTo>
                  <a:cubicBezTo>
                    <a:pt x="4815433" y="5288"/>
                    <a:pt x="4816592" y="8088"/>
                    <a:pt x="4816592" y="11007"/>
                  </a:cubicBezTo>
                  <a:lnTo>
                    <a:pt x="4816592" y="816203"/>
                  </a:lnTo>
                  <a:cubicBezTo>
                    <a:pt x="4816592" y="822282"/>
                    <a:pt x="4811664" y="827210"/>
                    <a:pt x="4805586" y="827210"/>
                  </a:cubicBezTo>
                  <a:lnTo>
                    <a:pt x="11007" y="827210"/>
                  </a:lnTo>
                  <a:cubicBezTo>
                    <a:pt x="4928" y="827210"/>
                    <a:pt x="0" y="822282"/>
                    <a:pt x="0" y="816203"/>
                  </a:cubicBezTo>
                  <a:lnTo>
                    <a:pt x="0" y="11007"/>
                  </a:lnTo>
                  <a:cubicBezTo>
                    <a:pt x="0" y="4928"/>
                    <a:pt x="4928" y="0"/>
                    <a:pt x="11007" y="0"/>
                  </a:cubicBezTo>
                  <a:close/>
                </a:path>
              </a:pathLst>
            </a:custGeom>
            <a:solidFill>
              <a:srgbClr val="CCD5AE"/>
            </a:solidFill>
            <a:ln w="114300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4816593" cy="836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77319" y="1106377"/>
            <a:ext cx="928059" cy="92805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47C"/>
            </a:solidFill>
            <a:ln w="114300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782622" y="1168464"/>
            <a:ext cx="928059" cy="92805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D47C"/>
            </a:solidFill>
            <a:ln w="114300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4271080" y="3140813"/>
            <a:ext cx="9745840" cy="6978725"/>
          </a:xfrm>
          <a:custGeom>
            <a:avLst/>
            <a:gdLst/>
            <a:ahLst/>
            <a:cxnLst/>
            <a:rect r="r" b="b" t="t" l="l"/>
            <a:pathLst>
              <a:path h="6978725" w="9745840">
                <a:moveTo>
                  <a:pt x="0" y="0"/>
                </a:moveTo>
                <a:lnTo>
                  <a:pt x="9745840" y="0"/>
                </a:lnTo>
                <a:lnTo>
                  <a:pt x="9745840" y="6978725"/>
                </a:lnTo>
                <a:lnTo>
                  <a:pt x="0" y="69787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417" t="-4222" r="-16378" b="-3968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577319" y="944452"/>
            <a:ext cx="13277244" cy="1394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7F664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Smart caveaux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958897" y="512383"/>
            <a:ext cx="2116046" cy="211604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0972" t="0" r="-10972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5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0787" y="3262061"/>
            <a:ext cx="8336419" cy="2790863"/>
            <a:chOff x="0" y="0"/>
            <a:chExt cx="2195600" cy="735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5600" cy="735042"/>
            </a:xfrm>
            <a:custGeom>
              <a:avLst/>
              <a:gdLst/>
              <a:ahLst/>
              <a:cxnLst/>
              <a:rect r="r" b="b" t="t" l="l"/>
              <a:pathLst>
                <a:path h="735042" w="2195600">
                  <a:moveTo>
                    <a:pt x="27861" y="0"/>
                  </a:moveTo>
                  <a:lnTo>
                    <a:pt x="2167740" y="0"/>
                  </a:lnTo>
                  <a:cubicBezTo>
                    <a:pt x="2183126" y="0"/>
                    <a:pt x="2195600" y="12474"/>
                    <a:pt x="2195600" y="27861"/>
                  </a:cubicBezTo>
                  <a:lnTo>
                    <a:pt x="2195600" y="707182"/>
                  </a:lnTo>
                  <a:cubicBezTo>
                    <a:pt x="2195600" y="714571"/>
                    <a:pt x="2192665" y="721657"/>
                    <a:pt x="2187440" y="726882"/>
                  </a:cubicBezTo>
                  <a:cubicBezTo>
                    <a:pt x="2182215" y="732107"/>
                    <a:pt x="2175129" y="735042"/>
                    <a:pt x="2167740" y="735042"/>
                  </a:cubicBezTo>
                  <a:lnTo>
                    <a:pt x="27861" y="735042"/>
                  </a:lnTo>
                  <a:cubicBezTo>
                    <a:pt x="12474" y="735042"/>
                    <a:pt x="0" y="722569"/>
                    <a:pt x="0" y="707182"/>
                  </a:cubicBezTo>
                  <a:lnTo>
                    <a:pt x="0" y="27861"/>
                  </a:lnTo>
                  <a:cubicBezTo>
                    <a:pt x="0" y="12474"/>
                    <a:pt x="12474" y="0"/>
                    <a:pt x="27861" y="0"/>
                  </a:cubicBezTo>
                  <a:close/>
                </a:path>
              </a:pathLst>
            </a:custGeom>
            <a:solidFill>
              <a:srgbClr val="FCF4D7"/>
            </a:solidFill>
            <a:ln w="123825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195600" cy="744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8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74848" y="-1503947"/>
            <a:ext cx="20079935" cy="3677344"/>
            <a:chOff x="0" y="0"/>
            <a:chExt cx="5288542" cy="9685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88542" cy="968518"/>
            </a:xfrm>
            <a:custGeom>
              <a:avLst/>
              <a:gdLst/>
              <a:ahLst/>
              <a:cxnLst/>
              <a:rect r="r" b="b" t="t" l="l"/>
              <a:pathLst>
                <a:path h="968518" w="5288542">
                  <a:moveTo>
                    <a:pt x="11567" y="0"/>
                  </a:moveTo>
                  <a:lnTo>
                    <a:pt x="5276976" y="0"/>
                  </a:lnTo>
                  <a:cubicBezTo>
                    <a:pt x="5280043" y="0"/>
                    <a:pt x="5282985" y="1219"/>
                    <a:pt x="5285155" y="3388"/>
                  </a:cubicBezTo>
                  <a:cubicBezTo>
                    <a:pt x="5287324" y="5557"/>
                    <a:pt x="5288542" y="8499"/>
                    <a:pt x="5288542" y="11567"/>
                  </a:cubicBezTo>
                  <a:lnTo>
                    <a:pt x="5288542" y="956952"/>
                  </a:lnTo>
                  <a:cubicBezTo>
                    <a:pt x="5288542" y="960020"/>
                    <a:pt x="5287324" y="962962"/>
                    <a:pt x="5285155" y="965131"/>
                  </a:cubicBezTo>
                  <a:cubicBezTo>
                    <a:pt x="5282985" y="967300"/>
                    <a:pt x="5280043" y="968518"/>
                    <a:pt x="5276976" y="968518"/>
                  </a:cubicBezTo>
                  <a:lnTo>
                    <a:pt x="11567" y="968518"/>
                  </a:lnTo>
                  <a:cubicBezTo>
                    <a:pt x="8499" y="968518"/>
                    <a:pt x="5557" y="967300"/>
                    <a:pt x="3388" y="965131"/>
                  </a:cubicBezTo>
                  <a:cubicBezTo>
                    <a:pt x="1219" y="962962"/>
                    <a:pt x="0" y="960020"/>
                    <a:pt x="0" y="956952"/>
                  </a:cubicBezTo>
                  <a:lnTo>
                    <a:pt x="0" y="11567"/>
                  </a:lnTo>
                  <a:cubicBezTo>
                    <a:pt x="0" y="8499"/>
                    <a:pt x="1219" y="5557"/>
                    <a:pt x="3388" y="3388"/>
                  </a:cubicBezTo>
                  <a:cubicBezTo>
                    <a:pt x="5557" y="1219"/>
                    <a:pt x="8499" y="0"/>
                    <a:pt x="11567" y="0"/>
                  </a:cubicBezTo>
                  <a:close/>
                </a:path>
              </a:pathLst>
            </a:custGeom>
            <a:solidFill>
              <a:srgbClr val="FCF4D7"/>
            </a:solidFill>
            <a:ln w="114300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288542" cy="97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8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80539" y="6601326"/>
            <a:ext cx="7326922" cy="2656974"/>
            <a:chOff x="0" y="0"/>
            <a:chExt cx="1929724" cy="6997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29724" cy="699779"/>
            </a:xfrm>
            <a:custGeom>
              <a:avLst/>
              <a:gdLst/>
              <a:ahLst/>
              <a:cxnLst/>
              <a:rect r="r" b="b" t="t" l="l"/>
              <a:pathLst>
                <a:path h="699779" w="1929724">
                  <a:moveTo>
                    <a:pt x="31699" y="0"/>
                  </a:moveTo>
                  <a:lnTo>
                    <a:pt x="1898025" y="0"/>
                  </a:lnTo>
                  <a:cubicBezTo>
                    <a:pt x="1915532" y="0"/>
                    <a:pt x="1929724" y="14192"/>
                    <a:pt x="1929724" y="31699"/>
                  </a:cubicBezTo>
                  <a:lnTo>
                    <a:pt x="1929724" y="668080"/>
                  </a:lnTo>
                  <a:cubicBezTo>
                    <a:pt x="1929724" y="685587"/>
                    <a:pt x="1915532" y="699779"/>
                    <a:pt x="1898025" y="699779"/>
                  </a:cubicBezTo>
                  <a:lnTo>
                    <a:pt x="31699" y="699779"/>
                  </a:lnTo>
                  <a:cubicBezTo>
                    <a:pt x="23292" y="699779"/>
                    <a:pt x="15229" y="696439"/>
                    <a:pt x="9284" y="690495"/>
                  </a:cubicBezTo>
                  <a:cubicBezTo>
                    <a:pt x="3340" y="684550"/>
                    <a:pt x="0" y="676487"/>
                    <a:pt x="0" y="668080"/>
                  </a:cubicBezTo>
                  <a:lnTo>
                    <a:pt x="0" y="31699"/>
                  </a:lnTo>
                  <a:cubicBezTo>
                    <a:pt x="0" y="14192"/>
                    <a:pt x="14192" y="0"/>
                    <a:pt x="31699" y="0"/>
                  </a:cubicBezTo>
                  <a:close/>
                </a:path>
              </a:pathLst>
            </a:custGeom>
            <a:solidFill>
              <a:srgbClr val="FCF4D7"/>
            </a:solidFill>
            <a:ln w="123825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1929724" cy="7093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84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85238" y="324112"/>
            <a:ext cx="743462" cy="1327610"/>
          </a:xfrm>
          <a:custGeom>
            <a:avLst/>
            <a:gdLst/>
            <a:ahLst/>
            <a:cxnLst/>
            <a:rect r="r" b="b" t="t" l="l"/>
            <a:pathLst>
              <a:path h="1327610" w="743462">
                <a:moveTo>
                  <a:pt x="0" y="0"/>
                </a:moveTo>
                <a:lnTo>
                  <a:pt x="743462" y="0"/>
                </a:lnTo>
                <a:lnTo>
                  <a:pt x="743462" y="1327610"/>
                </a:lnTo>
                <a:lnTo>
                  <a:pt x="0" y="1327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505645" y="7565870"/>
            <a:ext cx="1692430" cy="169243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1D47C"/>
            </a:solidFill>
            <a:ln w="95250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93675"/>
              <a:ext cx="711200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009539" y="4120261"/>
            <a:ext cx="537232" cy="53723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D4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013955" y="2987860"/>
            <a:ext cx="2771062" cy="3339266"/>
          </a:xfrm>
          <a:custGeom>
            <a:avLst/>
            <a:gdLst/>
            <a:ahLst/>
            <a:cxnLst/>
            <a:rect r="r" b="b" t="t" l="l"/>
            <a:pathLst>
              <a:path h="3339266" w="2771062">
                <a:moveTo>
                  <a:pt x="0" y="0"/>
                </a:moveTo>
                <a:lnTo>
                  <a:pt x="2771062" y="0"/>
                </a:lnTo>
                <a:lnTo>
                  <a:pt x="2771062" y="3339265"/>
                </a:lnTo>
                <a:lnTo>
                  <a:pt x="0" y="3339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3313" t="-103265" r="-105360" b="-34061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931766" y="2719244"/>
            <a:ext cx="2143950" cy="4192774"/>
          </a:xfrm>
          <a:custGeom>
            <a:avLst/>
            <a:gdLst/>
            <a:ahLst/>
            <a:cxnLst/>
            <a:rect r="r" b="b" t="t" l="l"/>
            <a:pathLst>
              <a:path h="4192774" w="2143950">
                <a:moveTo>
                  <a:pt x="0" y="0"/>
                </a:moveTo>
                <a:lnTo>
                  <a:pt x="2143950" y="0"/>
                </a:lnTo>
                <a:lnTo>
                  <a:pt x="2143950" y="4192774"/>
                </a:lnTo>
                <a:lnTo>
                  <a:pt x="0" y="41927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7641" t="0" r="-327641" b="-28794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726497" y="257266"/>
            <a:ext cx="13277244" cy="1394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7F664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Funzionalità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26497" y="3963774"/>
            <a:ext cx="6793230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7F664F"/>
                </a:solidFill>
                <a:latin typeface="Open Sans"/>
                <a:ea typeface="Open Sans"/>
                <a:cs typeface="Open Sans"/>
                <a:sym typeface="Open Sans"/>
              </a:rPr>
              <a:t>Apertura della porta tramite 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7F664F"/>
                </a:solidFill>
                <a:latin typeface="Open Sans"/>
                <a:ea typeface="Open Sans"/>
                <a:cs typeface="Open Sans"/>
                <a:sym typeface="Open Sans"/>
              </a:rPr>
              <a:t>tastierino fisico o da remoto.</a:t>
            </a:r>
          </a:p>
          <a:p>
            <a:pPr algn="just">
              <a:lnSpc>
                <a:spcPts val="5599"/>
              </a:lnSpc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6356881" y="7297254"/>
            <a:ext cx="537232" cy="53723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D4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076916" y="7104236"/>
            <a:ext cx="413416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7F664F"/>
                </a:solidFill>
                <a:latin typeface="Open Sans"/>
                <a:ea typeface="Open Sans"/>
                <a:cs typeface="Open Sans"/>
                <a:sym typeface="Open Sans"/>
              </a:rPr>
              <a:t>Cambiare il pin di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7F664F"/>
                </a:solidFill>
                <a:latin typeface="Open Sans"/>
                <a:ea typeface="Open Sans"/>
                <a:cs typeface="Open Sans"/>
                <a:sym typeface="Open Sans"/>
              </a:rPr>
              <a:t>accesso.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5023468" y="0"/>
            <a:ext cx="2008973" cy="2008973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0972" t="0" r="-10972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5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6623" y="2963862"/>
            <a:ext cx="7870355" cy="2634835"/>
            <a:chOff x="0" y="0"/>
            <a:chExt cx="2195600" cy="735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5600" cy="735042"/>
            </a:xfrm>
            <a:custGeom>
              <a:avLst/>
              <a:gdLst/>
              <a:ahLst/>
              <a:cxnLst/>
              <a:rect r="r" b="b" t="t" l="l"/>
              <a:pathLst>
                <a:path h="735042" w="2195600">
                  <a:moveTo>
                    <a:pt x="29510" y="0"/>
                  </a:moveTo>
                  <a:lnTo>
                    <a:pt x="2166090" y="0"/>
                  </a:lnTo>
                  <a:cubicBezTo>
                    <a:pt x="2182388" y="0"/>
                    <a:pt x="2195600" y="13212"/>
                    <a:pt x="2195600" y="29510"/>
                  </a:cubicBezTo>
                  <a:lnTo>
                    <a:pt x="2195600" y="705532"/>
                  </a:lnTo>
                  <a:cubicBezTo>
                    <a:pt x="2195600" y="721830"/>
                    <a:pt x="2182388" y="735042"/>
                    <a:pt x="2166090" y="735042"/>
                  </a:cubicBezTo>
                  <a:lnTo>
                    <a:pt x="29510" y="735042"/>
                  </a:lnTo>
                  <a:cubicBezTo>
                    <a:pt x="13212" y="735042"/>
                    <a:pt x="0" y="721830"/>
                    <a:pt x="0" y="705532"/>
                  </a:cubicBezTo>
                  <a:lnTo>
                    <a:pt x="0" y="29510"/>
                  </a:lnTo>
                  <a:cubicBezTo>
                    <a:pt x="0" y="13212"/>
                    <a:pt x="13212" y="0"/>
                    <a:pt x="29510" y="0"/>
                  </a:cubicBezTo>
                  <a:close/>
                </a:path>
              </a:pathLst>
            </a:custGeom>
            <a:solidFill>
              <a:srgbClr val="FCF4D7"/>
            </a:solidFill>
            <a:ln w="123825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195600" cy="744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8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74848" y="-1503947"/>
            <a:ext cx="20079935" cy="3677344"/>
            <a:chOff x="0" y="0"/>
            <a:chExt cx="5288542" cy="9685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88542" cy="968518"/>
            </a:xfrm>
            <a:custGeom>
              <a:avLst/>
              <a:gdLst/>
              <a:ahLst/>
              <a:cxnLst/>
              <a:rect r="r" b="b" t="t" l="l"/>
              <a:pathLst>
                <a:path h="968518" w="5288542">
                  <a:moveTo>
                    <a:pt x="11567" y="0"/>
                  </a:moveTo>
                  <a:lnTo>
                    <a:pt x="5276976" y="0"/>
                  </a:lnTo>
                  <a:cubicBezTo>
                    <a:pt x="5280043" y="0"/>
                    <a:pt x="5282985" y="1219"/>
                    <a:pt x="5285155" y="3388"/>
                  </a:cubicBezTo>
                  <a:cubicBezTo>
                    <a:pt x="5287324" y="5557"/>
                    <a:pt x="5288542" y="8499"/>
                    <a:pt x="5288542" y="11567"/>
                  </a:cubicBezTo>
                  <a:lnTo>
                    <a:pt x="5288542" y="956952"/>
                  </a:lnTo>
                  <a:cubicBezTo>
                    <a:pt x="5288542" y="960020"/>
                    <a:pt x="5287324" y="962962"/>
                    <a:pt x="5285155" y="965131"/>
                  </a:cubicBezTo>
                  <a:cubicBezTo>
                    <a:pt x="5282985" y="967300"/>
                    <a:pt x="5280043" y="968518"/>
                    <a:pt x="5276976" y="968518"/>
                  </a:cubicBezTo>
                  <a:lnTo>
                    <a:pt x="11567" y="968518"/>
                  </a:lnTo>
                  <a:cubicBezTo>
                    <a:pt x="8499" y="968518"/>
                    <a:pt x="5557" y="967300"/>
                    <a:pt x="3388" y="965131"/>
                  </a:cubicBezTo>
                  <a:cubicBezTo>
                    <a:pt x="1219" y="962962"/>
                    <a:pt x="0" y="960020"/>
                    <a:pt x="0" y="956952"/>
                  </a:cubicBezTo>
                  <a:lnTo>
                    <a:pt x="0" y="11567"/>
                  </a:lnTo>
                  <a:cubicBezTo>
                    <a:pt x="0" y="8499"/>
                    <a:pt x="1219" y="5557"/>
                    <a:pt x="3388" y="3388"/>
                  </a:cubicBezTo>
                  <a:cubicBezTo>
                    <a:pt x="5557" y="1219"/>
                    <a:pt x="8499" y="0"/>
                    <a:pt x="11567" y="0"/>
                  </a:cubicBezTo>
                  <a:close/>
                </a:path>
              </a:pathLst>
            </a:custGeom>
            <a:solidFill>
              <a:srgbClr val="FCF4D7"/>
            </a:solidFill>
            <a:ln w="114300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288542" cy="97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8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85238" y="324112"/>
            <a:ext cx="743462" cy="1327610"/>
          </a:xfrm>
          <a:custGeom>
            <a:avLst/>
            <a:gdLst/>
            <a:ahLst/>
            <a:cxnLst/>
            <a:rect r="r" b="b" t="t" l="l"/>
            <a:pathLst>
              <a:path h="1327610" w="743462">
                <a:moveTo>
                  <a:pt x="0" y="0"/>
                </a:moveTo>
                <a:lnTo>
                  <a:pt x="743462" y="0"/>
                </a:lnTo>
                <a:lnTo>
                  <a:pt x="743462" y="1327610"/>
                </a:lnTo>
                <a:lnTo>
                  <a:pt x="0" y="1327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505645" y="7565870"/>
            <a:ext cx="1692430" cy="169243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1D47C"/>
            </a:solidFill>
            <a:ln w="95250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193675"/>
              <a:ext cx="711200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28609" y="3774083"/>
            <a:ext cx="507197" cy="50719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D4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726497" y="257266"/>
            <a:ext cx="13277244" cy="1394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7F664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Funzionalità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5023468" y="0"/>
            <a:ext cx="2008973" cy="200897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0972" t="0" r="-10972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8713545" y="4592300"/>
            <a:ext cx="6553800" cy="5038234"/>
          </a:xfrm>
          <a:custGeom>
            <a:avLst/>
            <a:gdLst/>
            <a:ahLst/>
            <a:cxnLst/>
            <a:rect r="r" b="b" t="t" l="l"/>
            <a:pathLst>
              <a:path h="5038234" w="6553800">
                <a:moveTo>
                  <a:pt x="0" y="0"/>
                </a:moveTo>
                <a:lnTo>
                  <a:pt x="6553800" y="0"/>
                </a:lnTo>
                <a:lnTo>
                  <a:pt x="6553800" y="5038234"/>
                </a:lnTo>
                <a:lnTo>
                  <a:pt x="0" y="50382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426598" y="6389272"/>
            <a:ext cx="2863642" cy="3068312"/>
          </a:xfrm>
          <a:custGeom>
            <a:avLst/>
            <a:gdLst/>
            <a:ahLst/>
            <a:cxnLst/>
            <a:rect r="r" b="b" t="t" l="l"/>
            <a:pathLst>
              <a:path h="3068312" w="2863642">
                <a:moveTo>
                  <a:pt x="0" y="0"/>
                </a:moveTo>
                <a:lnTo>
                  <a:pt x="2863642" y="0"/>
                </a:lnTo>
                <a:lnTo>
                  <a:pt x="2863642" y="3068312"/>
                </a:lnTo>
                <a:lnTo>
                  <a:pt x="0" y="30683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78200" t="-101362" r="-169595" b="-243495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05484" y="3631609"/>
            <a:ext cx="5695991" cy="1301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86"/>
              </a:lnSpc>
            </a:pPr>
            <a:r>
              <a:rPr lang="en-US" sz="3776">
                <a:solidFill>
                  <a:srgbClr val="7F664F"/>
                </a:solidFill>
                <a:latin typeface="Open Sans"/>
                <a:ea typeface="Open Sans"/>
                <a:cs typeface="Open Sans"/>
                <a:sym typeface="Open Sans"/>
              </a:rPr>
              <a:t>Visualizzare informazioni </a:t>
            </a:r>
          </a:p>
          <a:p>
            <a:pPr algn="just">
              <a:lnSpc>
                <a:spcPts val="5286"/>
              </a:lnSpc>
            </a:pPr>
            <a:r>
              <a:rPr lang="en-US" sz="3776">
                <a:solidFill>
                  <a:srgbClr val="7F664F"/>
                </a:solidFill>
                <a:latin typeface="Open Sans"/>
                <a:ea typeface="Open Sans"/>
                <a:cs typeface="Open Sans"/>
                <a:sym typeface="Open Sans"/>
              </a:rPr>
              <a:t>sullo schermo oled.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162249" y="6226366"/>
            <a:ext cx="6505527" cy="274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12"/>
              </a:lnSpc>
            </a:pPr>
            <a:r>
              <a:rPr lang="en-US" sz="4295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1- Apri porta</a:t>
            </a:r>
          </a:p>
          <a:p>
            <a:pPr algn="just">
              <a:lnSpc>
                <a:spcPts val="5412"/>
              </a:lnSpc>
            </a:pPr>
            <a:r>
              <a:rPr lang="en-US" sz="4295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2- Cambia pin</a:t>
            </a:r>
          </a:p>
          <a:p>
            <a:pPr algn="just">
              <a:lnSpc>
                <a:spcPts val="5412"/>
              </a:lnSpc>
            </a:pPr>
            <a:r>
              <a:rPr lang="en-US" sz="4295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Temp: 25°</a:t>
            </a:r>
          </a:p>
          <a:p>
            <a:pPr algn="just">
              <a:lnSpc>
                <a:spcPts val="5412"/>
              </a:lnSpc>
            </a:pPr>
            <a:r>
              <a:rPr lang="en-US" sz="4295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Hum: 45%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85785" y="4807422"/>
            <a:ext cx="3958431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7F664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Schermo oled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5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74848" y="-1503947"/>
            <a:ext cx="20079935" cy="3677344"/>
            <a:chOff x="0" y="0"/>
            <a:chExt cx="5288542" cy="968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88542" cy="968518"/>
            </a:xfrm>
            <a:custGeom>
              <a:avLst/>
              <a:gdLst/>
              <a:ahLst/>
              <a:cxnLst/>
              <a:rect r="r" b="b" t="t" l="l"/>
              <a:pathLst>
                <a:path h="968518" w="5288542">
                  <a:moveTo>
                    <a:pt x="11567" y="0"/>
                  </a:moveTo>
                  <a:lnTo>
                    <a:pt x="5276976" y="0"/>
                  </a:lnTo>
                  <a:cubicBezTo>
                    <a:pt x="5280043" y="0"/>
                    <a:pt x="5282985" y="1219"/>
                    <a:pt x="5285155" y="3388"/>
                  </a:cubicBezTo>
                  <a:cubicBezTo>
                    <a:pt x="5287324" y="5557"/>
                    <a:pt x="5288542" y="8499"/>
                    <a:pt x="5288542" y="11567"/>
                  </a:cubicBezTo>
                  <a:lnTo>
                    <a:pt x="5288542" y="956952"/>
                  </a:lnTo>
                  <a:cubicBezTo>
                    <a:pt x="5288542" y="960020"/>
                    <a:pt x="5287324" y="962962"/>
                    <a:pt x="5285155" y="965131"/>
                  </a:cubicBezTo>
                  <a:cubicBezTo>
                    <a:pt x="5282985" y="967300"/>
                    <a:pt x="5280043" y="968518"/>
                    <a:pt x="5276976" y="968518"/>
                  </a:cubicBezTo>
                  <a:lnTo>
                    <a:pt x="11567" y="968518"/>
                  </a:lnTo>
                  <a:cubicBezTo>
                    <a:pt x="8499" y="968518"/>
                    <a:pt x="5557" y="967300"/>
                    <a:pt x="3388" y="965131"/>
                  </a:cubicBezTo>
                  <a:cubicBezTo>
                    <a:pt x="1219" y="962962"/>
                    <a:pt x="0" y="960020"/>
                    <a:pt x="0" y="956952"/>
                  </a:cubicBezTo>
                  <a:lnTo>
                    <a:pt x="0" y="11567"/>
                  </a:lnTo>
                  <a:cubicBezTo>
                    <a:pt x="0" y="8499"/>
                    <a:pt x="1219" y="5557"/>
                    <a:pt x="3388" y="3388"/>
                  </a:cubicBezTo>
                  <a:cubicBezTo>
                    <a:pt x="5557" y="1219"/>
                    <a:pt x="8499" y="0"/>
                    <a:pt x="11567" y="0"/>
                  </a:cubicBezTo>
                  <a:close/>
                </a:path>
              </a:pathLst>
            </a:custGeom>
            <a:solidFill>
              <a:srgbClr val="FCF4D7"/>
            </a:solidFill>
            <a:ln w="114300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5288542" cy="97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8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5238" y="324112"/>
            <a:ext cx="743462" cy="1327610"/>
          </a:xfrm>
          <a:custGeom>
            <a:avLst/>
            <a:gdLst/>
            <a:ahLst/>
            <a:cxnLst/>
            <a:rect r="r" b="b" t="t" l="l"/>
            <a:pathLst>
              <a:path h="1327610" w="743462">
                <a:moveTo>
                  <a:pt x="0" y="0"/>
                </a:moveTo>
                <a:lnTo>
                  <a:pt x="743462" y="0"/>
                </a:lnTo>
                <a:lnTo>
                  <a:pt x="743462" y="1327610"/>
                </a:lnTo>
                <a:lnTo>
                  <a:pt x="0" y="1327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505645" y="7565870"/>
            <a:ext cx="1692430" cy="169243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1D47C"/>
            </a:solidFill>
            <a:ln w="95250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3675"/>
              <a:ext cx="711200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726497" y="257266"/>
            <a:ext cx="13277244" cy="1394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7F664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Funzionalità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135254" y="3893586"/>
            <a:ext cx="6930747" cy="1366191"/>
            <a:chOff x="0" y="0"/>
            <a:chExt cx="2061686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61686" cy="406400"/>
            </a:xfrm>
            <a:custGeom>
              <a:avLst/>
              <a:gdLst/>
              <a:ahLst/>
              <a:cxnLst/>
              <a:rect r="r" b="b" t="t" l="l"/>
              <a:pathLst>
                <a:path h="406400" w="2061686">
                  <a:moveTo>
                    <a:pt x="1858486" y="0"/>
                  </a:moveTo>
                  <a:cubicBezTo>
                    <a:pt x="1970710" y="0"/>
                    <a:pt x="2061686" y="90976"/>
                    <a:pt x="2061686" y="203200"/>
                  </a:cubicBezTo>
                  <a:cubicBezTo>
                    <a:pt x="2061686" y="315424"/>
                    <a:pt x="1970710" y="406400"/>
                    <a:pt x="185848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2061686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135254" y="5511292"/>
            <a:ext cx="6930747" cy="1366191"/>
            <a:chOff x="0" y="0"/>
            <a:chExt cx="2061686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61686" cy="406400"/>
            </a:xfrm>
            <a:custGeom>
              <a:avLst/>
              <a:gdLst/>
              <a:ahLst/>
              <a:cxnLst/>
              <a:rect r="r" b="b" t="t" l="l"/>
              <a:pathLst>
                <a:path h="406400" w="2061686">
                  <a:moveTo>
                    <a:pt x="1858486" y="0"/>
                  </a:moveTo>
                  <a:cubicBezTo>
                    <a:pt x="1970710" y="0"/>
                    <a:pt x="2061686" y="90976"/>
                    <a:pt x="2061686" y="203200"/>
                  </a:cubicBezTo>
                  <a:cubicBezTo>
                    <a:pt x="2061686" y="315424"/>
                    <a:pt x="1970710" y="406400"/>
                    <a:pt x="185848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2061686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135254" y="7128998"/>
            <a:ext cx="6930747" cy="1366191"/>
            <a:chOff x="0" y="0"/>
            <a:chExt cx="2061686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61686" cy="406400"/>
            </a:xfrm>
            <a:custGeom>
              <a:avLst/>
              <a:gdLst/>
              <a:ahLst/>
              <a:cxnLst/>
              <a:rect r="r" b="b" t="t" l="l"/>
              <a:pathLst>
                <a:path h="406400" w="2061686">
                  <a:moveTo>
                    <a:pt x="1858486" y="0"/>
                  </a:moveTo>
                  <a:cubicBezTo>
                    <a:pt x="1970710" y="0"/>
                    <a:pt x="2061686" y="90976"/>
                    <a:pt x="2061686" y="203200"/>
                  </a:cubicBezTo>
                  <a:cubicBezTo>
                    <a:pt x="2061686" y="315424"/>
                    <a:pt x="1970710" y="406400"/>
                    <a:pt x="185848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2061686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135254" y="8746704"/>
            <a:ext cx="6930747" cy="1366191"/>
            <a:chOff x="0" y="0"/>
            <a:chExt cx="2061686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61686" cy="406400"/>
            </a:xfrm>
            <a:custGeom>
              <a:avLst/>
              <a:gdLst/>
              <a:ahLst/>
              <a:cxnLst/>
              <a:rect r="r" b="b" t="t" l="l"/>
              <a:pathLst>
                <a:path h="406400" w="2061686">
                  <a:moveTo>
                    <a:pt x="1858486" y="0"/>
                  </a:moveTo>
                  <a:cubicBezTo>
                    <a:pt x="1970710" y="0"/>
                    <a:pt x="2061686" y="90976"/>
                    <a:pt x="2061686" y="203200"/>
                  </a:cubicBezTo>
                  <a:cubicBezTo>
                    <a:pt x="2061686" y="315424"/>
                    <a:pt x="1970710" y="406400"/>
                    <a:pt x="185848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"/>
              <a:ext cx="2061686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546144" y="5983676"/>
            <a:ext cx="475656" cy="47565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570203" y="7561889"/>
            <a:ext cx="475656" cy="47565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570203" y="9219089"/>
            <a:ext cx="475656" cy="47565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570203" y="4338853"/>
            <a:ext cx="475656" cy="475656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201052" y="4242991"/>
            <a:ext cx="5826586" cy="57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5"/>
              </a:lnSpc>
            </a:pPr>
            <a:r>
              <a:rPr lang="en-US" sz="3718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Intrusione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201052" y="5930983"/>
            <a:ext cx="5528745" cy="57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5"/>
              </a:lnSpc>
            </a:pPr>
            <a:r>
              <a:rPr lang="en-US" sz="3718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3 tentativi errati del pin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01052" y="7544233"/>
            <a:ext cx="5303789" cy="57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5"/>
              </a:lnSpc>
            </a:pPr>
            <a:r>
              <a:rPr lang="en-US" sz="3718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Temperatura elevata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129405" y="9139278"/>
            <a:ext cx="4500053" cy="57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5"/>
              </a:lnSpc>
            </a:pPr>
            <a:r>
              <a:rPr lang="en-US" sz="3718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Umidità anomala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4801056" y="3054725"/>
            <a:ext cx="3507311" cy="3629817"/>
          </a:xfrm>
          <a:custGeom>
            <a:avLst/>
            <a:gdLst/>
            <a:ahLst/>
            <a:cxnLst/>
            <a:rect r="r" b="b" t="t" l="l"/>
            <a:pathLst>
              <a:path h="3629817" w="3507311">
                <a:moveTo>
                  <a:pt x="0" y="0"/>
                </a:moveTo>
                <a:lnTo>
                  <a:pt x="3507311" y="0"/>
                </a:lnTo>
                <a:lnTo>
                  <a:pt x="3507311" y="3629817"/>
                </a:lnTo>
                <a:lnTo>
                  <a:pt x="0" y="3629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656969" y="2755863"/>
            <a:ext cx="5815111" cy="2275445"/>
            <a:chOff x="0" y="0"/>
            <a:chExt cx="1531552" cy="59929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531552" cy="599294"/>
            </a:xfrm>
            <a:custGeom>
              <a:avLst/>
              <a:gdLst/>
              <a:ahLst/>
              <a:cxnLst/>
              <a:rect r="r" b="b" t="t" l="l"/>
              <a:pathLst>
                <a:path h="599294" w="1531552">
                  <a:moveTo>
                    <a:pt x="39940" y="0"/>
                  </a:moveTo>
                  <a:lnTo>
                    <a:pt x="1491611" y="0"/>
                  </a:lnTo>
                  <a:cubicBezTo>
                    <a:pt x="1513670" y="0"/>
                    <a:pt x="1531552" y="17882"/>
                    <a:pt x="1531552" y="39940"/>
                  </a:cubicBezTo>
                  <a:lnTo>
                    <a:pt x="1531552" y="559354"/>
                  </a:lnTo>
                  <a:cubicBezTo>
                    <a:pt x="1531552" y="581412"/>
                    <a:pt x="1513670" y="599294"/>
                    <a:pt x="1491611" y="599294"/>
                  </a:cubicBezTo>
                  <a:lnTo>
                    <a:pt x="39940" y="599294"/>
                  </a:lnTo>
                  <a:cubicBezTo>
                    <a:pt x="17882" y="599294"/>
                    <a:pt x="0" y="581412"/>
                    <a:pt x="0" y="559354"/>
                  </a:cubicBezTo>
                  <a:lnTo>
                    <a:pt x="0" y="39940"/>
                  </a:lnTo>
                  <a:cubicBezTo>
                    <a:pt x="0" y="17882"/>
                    <a:pt x="17882" y="0"/>
                    <a:pt x="39940" y="0"/>
                  </a:cubicBezTo>
                  <a:close/>
                </a:path>
              </a:pathLst>
            </a:custGeom>
            <a:solidFill>
              <a:srgbClr val="FCF4D7"/>
            </a:solidFill>
            <a:ln w="123825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9525"/>
              <a:ext cx="1531552" cy="608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84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35721" y="3614063"/>
            <a:ext cx="537232" cy="537232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D4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852679" y="3457576"/>
            <a:ext cx="364744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7F664F"/>
                </a:solidFill>
                <a:latin typeface="Open Sans"/>
                <a:ea typeface="Open Sans"/>
                <a:cs typeface="Open Sans"/>
                <a:sym typeface="Open Sans"/>
              </a:rPr>
              <a:t>Rilevare allarmi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797353" y="2992520"/>
            <a:ext cx="2839244" cy="81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7F664F"/>
                </a:solidFill>
                <a:latin typeface="Open Sans"/>
                <a:ea typeface="Open Sans"/>
                <a:cs typeface="Open Sans"/>
                <a:sym typeface="Open Sans"/>
              </a:rPr>
              <a:t>In caso di: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14974374" y="0"/>
            <a:ext cx="2056238" cy="2056238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0972" t="0" r="-10972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5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37601" y="2837045"/>
            <a:ext cx="8336419" cy="2790863"/>
            <a:chOff x="0" y="0"/>
            <a:chExt cx="2195600" cy="735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5600" cy="735042"/>
            </a:xfrm>
            <a:custGeom>
              <a:avLst/>
              <a:gdLst/>
              <a:ahLst/>
              <a:cxnLst/>
              <a:rect r="r" b="b" t="t" l="l"/>
              <a:pathLst>
                <a:path h="735042" w="2195600">
                  <a:moveTo>
                    <a:pt x="27861" y="0"/>
                  </a:moveTo>
                  <a:lnTo>
                    <a:pt x="2167740" y="0"/>
                  </a:lnTo>
                  <a:cubicBezTo>
                    <a:pt x="2183126" y="0"/>
                    <a:pt x="2195600" y="12474"/>
                    <a:pt x="2195600" y="27861"/>
                  </a:cubicBezTo>
                  <a:lnTo>
                    <a:pt x="2195600" y="707182"/>
                  </a:lnTo>
                  <a:cubicBezTo>
                    <a:pt x="2195600" y="714571"/>
                    <a:pt x="2192665" y="721657"/>
                    <a:pt x="2187440" y="726882"/>
                  </a:cubicBezTo>
                  <a:cubicBezTo>
                    <a:pt x="2182215" y="732107"/>
                    <a:pt x="2175129" y="735042"/>
                    <a:pt x="2167740" y="735042"/>
                  </a:cubicBezTo>
                  <a:lnTo>
                    <a:pt x="27861" y="735042"/>
                  </a:lnTo>
                  <a:cubicBezTo>
                    <a:pt x="12474" y="735042"/>
                    <a:pt x="0" y="722569"/>
                    <a:pt x="0" y="707182"/>
                  </a:cubicBezTo>
                  <a:lnTo>
                    <a:pt x="0" y="27861"/>
                  </a:lnTo>
                  <a:cubicBezTo>
                    <a:pt x="0" y="12474"/>
                    <a:pt x="12474" y="0"/>
                    <a:pt x="27861" y="0"/>
                  </a:cubicBezTo>
                  <a:close/>
                </a:path>
              </a:pathLst>
            </a:custGeom>
            <a:solidFill>
              <a:srgbClr val="FCF4D7"/>
            </a:solidFill>
            <a:ln w="123825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195600" cy="744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8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74848" y="-1503947"/>
            <a:ext cx="20079935" cy="3677344"/>
            <a:chOff x="0" y="0"/>
            <a:chExt cx="5288542" cy="9685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88542" cy="968518"/>
            </a:xfrm>
            <a:custGeom>
              <a:avLst/>
              <a:gdLst/>
              <a:ahLst/>
              <a:cxnLst/>
              <a:rect r="r" b="b" t="t" l="l"/>
              <a:pathLst>
                <a:path h="968518" w="5288542">
                  <a:moveTo>
                    <a:pt x="11567" y="0"/>
                  </a:moveTo>
                  <a:lnTo>
                    <a:pt x="5276976" y="0"/>
                  </a:lnTo>
                  <a:cubicBezTo>
                    <a:pt x="5280043" y="0"/>
                    <a:pt x="5282985" y="1219"/>
                    <a:pt x="5285155" y="3388"/>
                  </a:cubicBezTo>
                  <a:cubicBezTo>
                    <a:pt x="5287324" y="5557"/>
                    <a:pt x="5288542" y="8499"/>
                    <a:pt x="5288542" y="11567"/>
                  </a:cubicBezTo>
                  <a:lnTo>
                    <a:pt x="5288542" y="956952"/>
                  </a:lnTo>
                  <a:cubicBezTo>
                    <a:pt x="5288542" y="960020"/>
                    <a:pt x="5287324" y="962962"/>
                    <a:pt x="5285155" y="965131"/>
                  </a:cubicBezTo>
                  <a:cubicBezTo>
                    <a:pt x="5282985" y="967300"/>
                    <a:pt x="5280043" y="968518"/>
                    <a:pt x="5276976" y="968518"/>
                  </a:cubicBezTo>
                  <a:lnTo>
                    <a:pt x="11567" y="968518"/>
                  </a:lnTo>
                  <a:cubicBezTo>
                    <a:pt x="8499" y="968518"/>
                    <a:pt x="5557" y="967300"/>
                    <a:pt x="3388" y="965131"/>
                  </a:cubicBezTo>
                  <a:cubicBezTo>
                    <a:pt x="1219" y="962962"/>
                    <a:pt x="0" y="960020"/>
                    <a:pt x="0" y="956952"/>
                  </a:cubicBezTo>
                  <a:lnTo>
                    <a:pt x="0" y="11567"/>
                  </a:lnTo>
                  <a:cubicBezTo>
                    <a:pt x="0" y="8499"/>
                    <a:pt x="1219" y="5557"/>
                    <a:pt x="3388" y="3388"/>
                  </a:cubicBezTo>
                  <a:cubicBezTo>
                    <a:pt x="5557" y="1219"/>
                    <a:pt x="8499" y="0"/>
                    <a:pt x="11567" y="0"/>
                  </a:cubicBezTo>
                  <a:close/>
                </a:path>
              </a:pathLst>
            </a:custGeom>
            <a:solidFill>
              <a:srgbClr val="FCF4D7"/>
            </a:solidFill>
            <a:ln w="114300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288542" cy="97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8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85238" y="324112"/>
            <a:ext cx="743462" cy="1327610"/>
          </a:xfrm>
          <a:custGeom>
            <a:avLst/>
            <a:gdLst/>
            <a:ahLst/>
            <a:cxnLst/>
            <a:rect r="r" b="b" t="t" l="l"/>
            <a:pathLst>
              <a:path h="1327610" w="743462">
                <a:moveTo>
                  <a:pt x="0" y="0"/>
                </a:moveTo>
                <a:lnTo>
                  <a:pt x="743462" y="0"/>
                </a:lnTo>
                <a:lnTo>
                  <a:pt x="743462" y="1327610"/>
                </a:lnTo>
                <a:lnTo>
                  <a:pt x="0" y="1327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505645" y="7565870"/>
            <a:ext cx="1692430" cy="169243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1D47C"/>
            </a:solidFill>
            <a:ln w="95250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193675"/>
              <a:ext cx="711200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216353" y="3695245"/>
            <a:ext cx="537232" cy="53723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D4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726497" y="257266"/>
            <a:ext cx="13277244" cy="1394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7F664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Funzionalità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5023468" y="0"/>
            <a:ext cx="2008973" cy="200897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0972" t="0" r="-10972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4933311" y="3538758"/>
            <a:ext cx="631396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7F664F"/>
                </a:solidFill>
                <a:latin typeface="Open Sans"/>
                <a:ea typeface="Open Sans"/>
                <a:cs typeface="Open Sans"/>
                <a:sym typeface="Open Sans"/>
              </a:rPr>
              <a:t>Visualizzare, tramite led, lo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7F664F"/>
                </a:solidFill>
                <a:latin typeface="Open Sans"/>
                <a:ea typeface="Open Sans"/>
                <a:cs typeface="Open Sans"/>
                <a:sym typeface="Open Sans"/>
              </a:rPr>
              <a:t> stato della porta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4933311" y="6174822"/>
            <a:ext cx="884116" cy="8841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933311" y="8811693"/>
            <a:ext cx="884116" cy="88411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4933311" y="7551892"/>
            <a:ext cx="884116" cy="88411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6026934" y="6239055"/>
            <a:ext cx="293274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7F664F"/>
                </a:solidFill>
                <a:latin typeface="Open Sans"/>
                <a:ea typeface="Open Sans"/>
                <a:cs typeface="Open Sans"/>
                <a:sym typeface="Open Sans"/>
              </a:rPr>
              <a:t>Porta chiusa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080027" y="7556680"/>
            <a:ext cx="182578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7F664F"/>
                </a:solidFill>
                <a:latin typeface="Open Sans"/>
                <a:ea typeface="Open Sans"/>
                <a:cs typeface="Open Sans"/>
                <a:sym typeface="Open Sans"/>
              </a:rPr>
              <a:t>Allarme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012249" y="8875926"/>
            <a:ext cx="296211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7F664F"/>
                </a:solidFill>
                <a:latin typeface="Open Sans"/>
                <a:ea typeface="Open Sans"/>
                <a:cs typeface="Open Sans"/>
                <a:sym typeface="Open Sans"/>
              </a:rPr>
              <a:t>Porta aperta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D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15728" y="640836"/>
            <a:ext cx="14008945" cy="1543050"/>
            <a:chOff x="0" y="0"/>
            <a:chExt cx="368959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9599" cy="406400"/>
            </a:xfrm>
            <a:custGeom>
              <a:avLst/>
              <a:gdLst/>
              <a:ahLst/>
              <a:cxnLst/>
              <a:rect r="r" b="b" t="t" l="l"/>
              <a:pathLst>
                <a:path h="406400" w="3689599">
                  <a:moveTo>
                    <a:pt x="3486399" y="0"/>
                  </a:moveTo>
                  <a:cubicBezTo>
                    <a:pt x="3598623" y="0"/>
                    <a:pt x="3689599" y="90976"/>
                    <a:pt x="3689599" y="203200"/>
                  </a:cubicBezTo>
                  <a:cubicBezTo>
                    <a:pt x="3689599" y="315424"/>
                    <a:pt x="3598623" y="406400"/>
                    <a:pt x="348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F664F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68959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63328" y="488436"/>
            <a:ext cx="14008945" cy="1543050"/>
            <a:chOff x="0" y="0"/>
            <a:chExt cx="3689599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9599" cy="406400"/>
            </a:xfrm>
            <a:custGeom>
              <a:avLst/>
              <a:gdLst/>
              <a:ahLst/>
              <a:cxnLst/>
              <a:rect r="r" b="b" t="t" l="l"/>
              <a:pathLst>
                <a:path h="406400" w="3689599">
                  <a:moveTo>
                    <a:pt x="3486399" y="0"/>
                  </a:moveTo>
                  <a:cubicBezTo>
                    <a:pt x="3598623" y="0"/>
                    <a:pt x="3689599" y="90976"/>
                    <a:pt x="3689599" y="203200"/>
                  </a:cubicBezTo>
                  <a:cubicBezTo>
                    <a:pt x="3689599" y="315424"/>
                    <a:pt x="3598623" y="406400"/>
                    <a:pt x="348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68959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63042" y="1077071"/>
            <a:ext cx="537232" cy="53723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58996" y="1077071"/>
            <a:ext cx="537232" cy="53723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958153" y="1077071"/>
            <a:ext cx="537232" cy="53723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90550" y="2651852"/>
            <a:ext cx="17259300" cy="7108674"/>
          </a:xfrm>
          <a:custGeom>
            <a:avLst/>
            <a:gdLst/>
            <a:ahLst/>
            <a:cxnLst/>
            <a:rect r="r" b="b" t="t" l="l"/>
            <a:pathLst>
              <a:path h="7108674" w="17259300">
                <a:moveTo>
                  <a:pt x="0" y="0"/>
                </a:moveTo>
                <a:lnTo>
                  <a:pt x="17259300" y="0"/>
                </a:lnTo>
                <a:lnTo>
                  <a:pt x="17259300" y="7108674"/>
                </a:lnTo>
                <a:lnTo>
                  <a:pt x="0" y="7108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919848" y="701161"/>
            <a:ext cx="10168851" cy="1113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7F664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Dashboard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564160" y="640836"/>
            <a:ext cx="1289295" cy="128929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0972" t="0" r="-10972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D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15728" y="640836"/>
            <a:ext cx="14008945" cy="1543050"/>
            <a:chOff x="0" y="0"/>
            <a:chExt cx="368959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9599" cy="406400"/>
            </a:xfrm>
            <a:custGeom>
              <a:avLst/>
              <a:gdLst/>
              <a:ahLst/>
              <a:cxnLst/>
              <a:rect r="r" b="b" t="t" l="l"/>
              <a:pathLst>
                <a:path h="406400" w="3689599">
                  <a:moveTo>
                    <a:pt x="3486399" y="0"/>
                  </a:moveTo>
                  <a:cubicBezTo>
                    <a:pt x="3598623" y="0"/>
                    <a:pt x="3689599" y="90976"/>
                    <a:pt x="3689599" y="203200"/>
                  </a:cubicBezTo>
                  <a:cubicBezTo>
                    <a:pt x="3689599" y="315424"/>
                    <a:pt x="3598623" y="406400"/>
                    <a:pt x="348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F664F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68959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63328" y="488436"/>
            <a:ext cx="14008945" cy="1543050"/>
            <a:chOff x="0" y="0"/>
            <a:chExt cx="3689599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9599" cy="406400"/>
            </a:xfrm>
            <a:custGeom>
              <a:avLst/>
              <a:gdLst/>
              <a:ahLst/>
              <a:cxnLst/>
              <a:rect r="r" b="b" t="t" l="l"/>
              <a:pathLst>
                <a:path h="406400" w="3689599">
                  <a:moveTo>
                    <a:pt x="3486399" y="0"/>
                  </a:moveTo>
                  <a:cubicBezTo>
                    <a:pt x="3598623" y="0"/>
                    <a:pt x="3689599" y="90976"/>
                    <a:pt x="3689599" y="203200"/>
                  </a:cubicBezTo>
                  <a:cubicBezTo>
                    <a:pt x="3689599" y="315424"/>
                    <a:pt x="3598623" y="406400"/>
                    <a:pt x="348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68959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63042" y="1077071"/>
            <a:ext cx="537232" cy="53723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58996" y="1077071"/>
            <a:ext cx="537232" cy="53723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958153" y="1077071"/>
            <a:ext cx="537232" cy="53723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51484" y="2926698"/>
            <a:ext cx="17032631" cy="6546918"/>
          </a:xfrm>
          <a:custGeom>
            <a:avLst/>
            <a:gdLst/>
            <a:ahLst/>
            <a:cxnLst/>
            <a:rect r="r" b="b" t="t" l="l"/>
            <a:pathLst>
              <a:path h="6546918" w="17032631">
                <a:moveTo>
                  <a:pt x="0" y="0"/>
                </a:moveTo>
                <a:lnTo>
                  <a:pt x="17032632" y="0"/>
                </a:lnTo>
                <a:lnTo>
                  <a:pt x="17032632" y="6546917"/>
                </a:lnTo>
                <a:lnTo>
                  <a:pt x="0" y="654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919848" y="701161"/>
            <a:ext cx="10168851" cy="1113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7F664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Dashboard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564160" y="640836"/>
            <a:ext cx="1289295" cy="128929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0972" t="0" r="-10972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5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1928" y="1181100"/>
            <a:ext cx="14008945" cy="1543050"/>
            <a:chOff x="0" y="0"/>
            <a:chExt cx="368959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9599" cy="406400"/>
            </a:xfrm>
            <a:custGeom>
              <a:avLst/>
              <a:gdLst/>
              <a:ahLst/>
              <a:cxnLst/>
              <a:rect r="r" b="b" t="t" l="l"/>
              <a:pathLst>
                <a:path h="406400" w="3689599">
                  <a:moveTo>
                    <a:pt x="3486399" y="0"/>
                  </a:moveTo>
                  <a:cubicBezTo>
                    <a:pt x="3598623" y="0"/>
                    <a:pt x="3689599" y="90976"/>
                    <a:pt x="3689599" y="203200"/>
                  </a:cubicBezTo>
                  <a:cubicBezTo>
                    <a:pt x="3689599" y="315424"/>
                    <a:pt x="3598623" y="406400"/>
                    <a:pt x="348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F664F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68959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39528" y="1028700"/>
            <a:ext cx="14008945" cy="1543050"/>
            <a:chOff x="0" y="0"/>
            <a:chExt cx="3689599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9599" cy="406400"/>
            </a:xfrm>
            <a:custGeom>
              <a:avLst/>
              <a:gdLst/>
              <a:ahLst/>
              <a:cxnLst/>
              <a:rect r="r" b="b" t="t" l="l"/>
              <a:pathLst>
                <a:path h="406400" w="3689599">
                  <a:moveTo>
                    <a:pt x="3486399" y="0"/>
                  </a:moveTo>
                  <a:cubicBezTo>
                    <a:pt x="3598623" y="0"/>
                    <a:pt x="3689599" y="90976"/>
                    <a:pt x="3689599" y="203200"/>
                  </a:cubicBezTo>
                  <a:cubicBezTo>
                    <a:pt x="3689599" y="315424"/>
                    <a:pt x="3598623" y="406400"/>
                    <a:pt x="348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68959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39242" y="1531609"/>
            <a:ext cx="537232" cy="53723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335196" y="1531609"/>
            <a:ext cx="537232" cy="53723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34353" y="1531609"/>
            <a:ext cx="537232" cy="53723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AD8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14350" y="2851709"/>
            <a:ext cx="4057235" cy="7108674"/>
          </a:xfrm>
          <a:custGeom>
            <a:avLst/>
            <a:gdLst/>
            <a:ahLst/>
            <a:cxnLst/>
            <a:rect r="r" b="b" t="t" l="l"/>
            <a:pathLst>
              <a:path h="7108674" w="4057235">
                <a:moveTo>
                  <a:pt x="0" y="0"/>
                </a:moveTo>
                <a:lnTo>
                  <a:pt x="4057235" y="0"/>
                </a:lnTo>
                <a:lnTo>
                  <a:pt x="4057235" y="7108674"/>
                </a:lnTo>
                <a:lnTo>
                  <a:pt x="0" y="7108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25395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4756817" y="3026807"/>
            <a:ext cx="5307113" cy="2374114"/>
            <a:chOff x="0" y="0"/>
            <a:chExt cx="1491798" cy="6673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91798" cy="667349"/>
            </a:xfrm>
            <a:custGeom>
              <a:avLst/>
              <a:gdLst/>
              <a:ahLst/>
              <a:cxnLst/>
              <a:rect r="r" b="b" t="t" l="l"/>
              <a:pathLst>
                <a:path h="667349" w="1491798">
                  <a:moveTo>
                    <a:pt x="1288598" y="0"/>
                  </a:moveTo>
                  <a:cubicBezTo>
                    <a:pt x="1400822" y="0"/>
                    <a:pt x="1491798" y="149391"/>
                    <a:pt x="1491798" y="333675"/>
                  </a:cubicBezTo>
                  <a:cubicBezTo>
                    <a:pt x="1491798" y="517958"/>
                    <a:pt x="1400822" y="667349"/>
                    <a:pt x="1288598" y="667349"/>
                  </a:cubicBezTo>
                  <a:lnTo>
                    <a:pt x="203200" y="667349"/>
                  </a:lnTo>
                  <a:cubicBezTo>
                    <a:pt x="90976" y="667349"/>
                    <a:pt x="0" y="517958"/>
                    <a:pt x="0" y="333675"/>
                  </a:cubicBezTo>
                  <a:cubicBezTo>
                    <a:pt x="0" y="14939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1491798" cy="676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5400000">
            <a:off x="4896688" y="3682447"/>
            <a:ext cx="1256342" cy="985164"/>
            <a:chOff x="0" y="0"/>
            <a:chExt cx="812800" cy="63735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04244" y="135166"/>
              <a:ext cx="604312" cy="502194"/>
            </a:xfrm>
            <a:custGeom>
              <a:avLst/>
              <a:gdLst/>
              <a:ahLst/>
              <a:cxnLst/>
              <a:rect r="r" b="b" t="t" l="l"/>
              <a:pathLst>
                <a:path h="502194" w="604312">
                  <a:moveTo>
                    <a:pt x="434678" y="72669"/>
                  </a:moveTo>
                  <a:lnTo>
                    <a:pt x="576034" y="294358"/>
                  </a:lnTo>
                  <a:cubicBezTo>
                    <a:pt x="602569" y="335973"/>
                    <a:pt x="604312" y="388742"/>
                    <a:pt x="580581" y="432017"/>
                  </a:cubicBezTo>
                  <a:cubicBezTo>
                    <a:pt x="556851" y="475293"/>
                    <a:pt x="511420" y="502193"/>
                    <a:pt x="462065" y="502193"/>
                  </a:cubicBezTo>
                  <a:lnTo>
                    <a:pt x="142247" y="502193"/>
                  </a:lnTo>
                  <a:cubicBezTo>
                    <a:pt x="92892" y="502193"/>
                    <a:pt x="47461" y="475293"/>
                    <a:pt x="23731" y="432017"/>
                  </a:cubicBezTo>
                  <a:cubicBezTo>
                    <a:pt x="0" y="388742"/>
                    <a:pt x="1743" y="335973"/>
                    <a:pt x="28278" y="294358"/>
                  </a:cubicBezTo>
                  <a:lnTo>
                    <a:pt x="169634" y="72669"/>
                  </a:lnTo>
                  <a:cubicBezTo>
                    <a:pt x="198497" y="27403"/>
                    <a:pt x="248470" y="0"/>
                    <a:pt x="302156" y="0"/>
                  </a:cubicBezTo>
                  <a:cubicBezTo>
                    <a:pt x="355842" y="0"/>
                    <a:pt x="405815" y="27403"/>
                    <a:pt x="434678" y="72669"/>
                  </a:cubicBezTo>
                  <a:close/>
                </a:path>
              </a:pathLst>
            </a:custGeom>
            <a:solidFill>
              <a:srgbClr val="CCD5AE"/>
            </a:solidFill>
            <a:ln w="95250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86392"/>
              <a:ext cx="558800" cy="305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12407" y="5858120"/>
            <a:ext cx="3446893" cy="3918465"/>
          </a:xfrm>
          <a:custGeom>
            <a:avLst/>
            <a:gdLst/>
            <a:ahLst/>
            <a:cxnLst/>
            <a:rect r="r" b="b" t="t" l="l"/>
            <a:pathLst>
              <a:path h="3918465" w="3446893">
                <a:moveTo>
                  <a:pt x="0" y="0"/>
                </a:moveTo>
                <a:lnTo>
                  <a:pt x="3446893" y="0"/>
                </a:lnTo>
                <a:lnTo>
                  <a:pt x="3446893" y="3918465"/>
                </a:lnTo>
                <a:lnTo>
                  <a:pt x="0" y="391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2535" t="0" r="-238366" b="-126843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996048" y="1241425"/>
            <a:ext cx="10168851" cy="1113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7F664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Dashboard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900913" y="3518283"/>
            <a:ext cx="5294201" cy="136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4299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Storico delle notifiche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548013" y="7250993"/>
            <a:ext cx="6083419" cy="2525592"/>
            <a:chOff x="0" y="0"/>
            <a:chExt cx="1419243" cy="58921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419243" cy="589213"/>
            </a:xfrm>
            <a:custGeom>
              <a:avLst/>
              <a:gdLst/>
              <a:ahLst/>
              <a:cxnLst/>
              <a:rect r="r" b="b" t="t" l="l"/>
              <a:pathLst>
                <a:path h="589213" w="1419243">
                  <a:moveTo>
                    <a:pt x="1216043" y="0"/>
                  </a:moveTo>
                  <a:cubicBezTo>
                    <a:pt x="1328267" y="0"/>
                    <a:pt x="1419243" y="131900"/>
                    <a:pt x="1419243" y="294606"/>
                  </a:cubicBezTo>
                  <a:cubicBezTo>
                    <a:pt x="1419243" y="457313"/>
                    <a:pt x="1328267" y="589213"/>
                    <a:pt x="1216043" y="589213"/>
                  </a:cubicBezTo>
                  <a:lnTo>
                    <a:pt x="203200" y="589213"/>
                  </a:lnTo>
                  <a:cubicBezTo>
                    <a:pt x="90976" y="589213"/>
                    <a:pt x="0" y="457313"/>
                    <a:pt x="0" y="294606"/>
                  </a:cubicBezTo>
                  <a:cubicBezTo>
                    <a:pt x="0" y="13190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F4D7"/>
            </a:solidFill>
            <a:ln w="104775" cap="sq">
              <a:solidFill>
                <a:srgbClr val="7F664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"/>
              <a:ext cx="1419243" cy="598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5400000">
            <a:off x="12082860" y="7952942"/>
            <a:ext cx="1256342" cy="985164"/>
            <a:chOff x="0" y="0"/>
            <a:chExt cx="812800" cy="63735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04244" y="135166"/>
              <a:ext cx="604312" cy="502194"/>
            </a:xfrm>
            <a:custGeom>
              <a:avLst/>
              <a:gdLst/>
              <a:ahLst/>
              <a:cxnLst/>
              <a:rect r="r" b="b" t="t" l="l"/>
              <a:pathLst>
                <a:path h="502194" w="604312">
                  <a:moveTo>
                    <a:pt x="434678" y="72669"/>
                  </a:moveTo>
                  <a:lnTo>
                    <a:pt x="576034" y="294358"/>
                  </a:lnTo>
                  <a:cubicBezTo>
                    <a:pt x="602569" y="335973"/>
                    <a:pt x="604312" y="388742"/>
                    <a:pt x="580581" y="432017"/>
                  </a:cubicBezTo>
                  <a:cubicBezTo>
                    <a:pt x="556851" y="475293"/>
                    <a:pt x="511420" y="502193"/>
                    <a:pt x="462065" y="502193"/>
                  </a:cubicBezTo>
                  <a:lnTo>
                    <a:pt x="142247" y="502193"/>
                  </a:lnTo>
                  <a:cubicBezTo>
                    <a:pt x="92892" y="502193"/>
                    <a:pt x="47461" y="475293"/>
                    <a:pt x="23731" y="432017"/>
                  </a:cubicBezTo>
                  <a:cubicBezTo>
                    <a:pt x="0" y="388742"/>
                    <a:pt x="1743" y="335973"/>
                    <a:pt x="28278" y="294358"/>
                  </a:cubicBezTo>
                  <a:lnTo>
                    <a:pt x="169634" y="72669"/>
                  </a:lnTo>
                  <a:cubicBezTo>
                    <a:pt x="198497" y="27403"/>
                    <a:pt x="248470" y="0"/>
                    <a:pt x="302156" y="0"/>
                  </a:cubicBezTo>
                  <a:cubicBezTo>
                    <a:pt x="355842" y="0"/>
                    <a:pt x="405815" y="27403"/>
                    <a:pt x="434678" y="72669"/>
                  </a:cubicBezTo>
                  <a:close/>
                </a:path>
              </a:pathLst>
            </a:custGeom>
            <a:solidFill>
              <a:srgbClr val="CCD5AE"/>
            </a:solidFill>
            <a:ln w="95250" cap="rnd">
              <a:solidFill>
                <a:srgbClr val="7F664F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86392"/>
              <a:ext cx="558800" cy="305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3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7548013" y="7472897"/>
            <a:ext cx="5294201" cy="2053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4299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Stato della porta </a:t>
            </a:r>
          </a:p>
          <a:p>
            <a:pPr algn="ctr">
              <a:lnSpc>
                <a:spcPts val="5417"/>
              </a:lnSpc>
            </a:pPr>
            <a:r>
              <a:rPr lang="en-US" sz="4299">
                <a:solidFill>
                  <a:srgbClr val="7F664F"/>
                </a:solidFill>
                <a:latin typeface="Clear Sans"/>
                <a:ea typeface="Clear Sans"/>
                <a:cs typeface="Clear Sans"/>
                <a:sym typeface="Clear Sans"/>
              </a:rPr>
              <a:t>e disattivazione allarme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3631432" y="1155578"/>
            <a:ext cx="1289295" cy="1289295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0972" t="0" r="-10972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DAGpMMwAzPI</dc:identifier>
  <dcterms:modified xsi:type="dcterms:W3CDTF">2011-08-01T06:04:30Z</dcterms:modified>
  <cp:revision>1</cp:revision>
  <dc:title>TheBox</dc:title>
</cp:coreProperties>
</file>