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</a:t>
            </a:r>
            <a:r>
              <a:rPr lang="it-IT" sz="2400"/>
              <a:t>mpostare </a:t>
            </a:r>
            <a:r>
              <a:rPr lang="it-IT" sz="2400" dirty="0"/>
              <a:t>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src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5" name="Immagine 4" descr="Immagine che contiene testo, schermata, design, Carattere&#10;&#10;Il contenuto generato dall'IA potrebbe non essere corretto.">
            <a:extLst>
              <a:ext uri="{FF2B5EF4-FFF2-40B4-BE49-F238E27FC236}">
                <a16:creationId xmlns:a16="http://schemas.microsoft.com/office/drawing/2014/main" id="{9B262C71-1C5E-E5A3-A6D6-E123318C3A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600" y="963540"/>
            <a:ext cx="6818188" cy="47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mostrano, nell’arco di tempo degli ultimi 10 sec,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2EEAC9F-7D4D-84F7-18B7-B72885B8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" y="4363355"/>
            <a:ext cx="8324929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1950733-2BA6-F6D0-8B17-8B1595E0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781874"/>
            <a:ext cx="6782327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destinazione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85223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Inviare dei pacchetti (frames)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Consentire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12495</TotalTime>
  <Words>1135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ALBERTO CONTALDI</cp:lastModifiedBy>
  <cp:revision>14</cp:revision>
  <dcterms:created xsi:type="dcterms:W3CDTF">2025-07-05T20:02:03Z</dcterms:created>
  <dcterms:modified xsi:type="dcterms:W3CDTF">2025-07-14T18:11:01Z</dcterms:modified>
</cp:coreProperties>
</file>