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67" r:id="rId13"/>
    <p:sldId id="268" r:id="rId14"/>
    <p:sldId id="265" r:id="rId15"/>
    <p:sldId id="269" r:id="rId16"/>
    <p:sldId id="270" r:id="rId17"/>
    <p:sldId id="274" r:id="rId18"/>
    <p:sldId id="259" r:id="rId19"/>
    <p:sldId id="271" r:id="rId20"/>
    <p:sldId id="272" r:id="rId21"/>
    <p:sldId id="273" r:id="rId22"/>
    <p:sldId id="275" r:id="rId23"/>
    <p:sldId id="2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-193040" y="2360645"/>
            <a:ext cx="123850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quale porta </a:t>
            </a:r>
            <a:r>
              <a:rPr lang="it-IT" sz="2400" dirty="0" err="1"/>
              <a:t>dst</a:t>
            </a:r>
            <a:r>
              <a:rPr lang="it-IT" sz="2400" dirty="0"/>
              <a:t> e IP </a:t>
            </a:r>
            <a:r>
              <a:rPr lang="it-IT" sz="2400" dirty="0" err="1"/>
              <a:t>src</a:t>
            </a:r>
            <a:r>
              <a:rPr lang="it-IT" sz="2400" dirty="0"/>
              <a:t> si desidera monitorare.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5" name="Immagine 4" descr="Immagine che contiene testo, schermata, design, Carattere&#10;&#10;Il contenuto generato dall'IA potrebbe non essere corretto.">
            <a:extLst>
              <a:ext uri="{FF2B5EF4-FFF2-40B4-BE49-F238E27FC236}">
                <a16:creationId xmlns:a16="http://schemas.microsoft.com/office/drawing/2014/main" id="{9B262C71-1C5E-E5A3-A6D6-E123318C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" y="963540"/>
            <a:ext cx="6818188" cy="47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mostrano, nell’arco di tempo degli ultimi 10 sec,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a ogni scansione, memorizza il numero di frames analizzati, la percentuale di pacchetti TCP e UDP, i protocolli scambiati e il bit rate.</a:t>
            </a:r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E2EEAC9F-7D4D-84F7-18B7-B72885B8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4" y="4363355"/>
            <a:ext cx="8324929" cy="22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 mostra, scansione per scansione, la dimensione media dei pacchetti scambiati in quel frangente della comunicazione.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365357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 con quello presentato nella prossima slide.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5944068" y="5688523"/>
            <a:ext cx="1127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1950733-2BA6-F6D0-8B17-8B1595E0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781874"/>
            <a:ext cx="6782327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scansione per scansione, il numero di pacchetti trasmessi per un certo protocollo.</a:t>
            </a:r>
          </a:p>
          <a:p>
            <a:endParaRPr lang="it-IT" dirty="0"/>
          </a:p>
          <a:p>
            <a:r>
              <a:rPr lang="it-IT" dirty="0"/>
              <a:t>È possibile navigare sull’asse x e visualizzare il risultato di ogni scansione.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7955287" cy="42193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89D74C-19CC-4761-D441-372A2DC41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" y="1362271"/>
            <a:ext cx="7751795" cy="34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nel tempo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, oppure di aver analizzato un pacchetto con la porta destinazione o l’indirizzo IP destinazione scelti per il monitoraggio. Le notifiche ricevute vengono inserite all’interno di un file di log in formato .csv. Viene anche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VLAN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 b, uno switch Ethernet e un calcolatore su cui far girare uno sniffer di pacchetti (ad es. un portatile). Le schede Arduino trasmetteranno dati ‘puliti’ (trasmissione di pacchetti ‘normali’)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VLAN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Inoltre, la visualizzazione dei dati è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anche una prima analisi dei dati mediante alcuni elementi di statistica descrittiva, salvabili in un documento pdf;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VLAN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negli ultimi 10 cicli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Python.</a:t>
            </a:r>
          </a:p>
          <a:p>
            <a:r>
              <a:rPr lang="it-IT" dirty="0"/>
              <a:t>Alcuni dati monitorati vengono salvati all’interno di file .csv.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114719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canale, trasmettendo grandi quantità di pacchetti sul canale trasmissivo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 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Instradamento dei pacchetti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-802640" y="2360645"/>
            <a:ext cx="129946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12490</TotalTime>
  <Words>1132</Words>
  <Application>Microsoft Office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ALBERTO CONTALDI</cp:lastModifiedBy>
  <cp:revision>12</cp:revision>
  <dcterms:created xsi:type="dcterms:W3CDTF">2025-07-05T20:02:03Z</dcterms:created>
  <dcterms:modified xsi:type="dcterms:W3CDTF">2025-07-14T14:37:24Z</dcterms:modified>
</cp:coreProperties>
</file>