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9" r:id="rId1"/>
    <p:sldMasterId id="2147483660" r:id="rId2"/>
  </p:sldMasterIdLst>
  <p:notesMasterIdLst>
    <p:notesMasterId r:id="rId22"/>
  </p:notesMasterIdLst>
  <p:sldIdLst>
    <p:sldId id="273" r:id="rId3"/>
    <p:sldId id="258" r:id="rId4"/>
    <p:sldId id="259" r:id="rId5"/>
    <p:sldId id="264" r:id="rId6"/>
    <p:sldId id="275" r:id="rId7"/>
    <p:sldId id="277" r:id="rId8"/>
    <p:sldId id="291" r:id="rId9"/>
    <p:sldId id="278" r:id="rId10"/>
    <p:sldId id="285" r:id="rId11"/>
    <p:sldId id="276" r:id="rId12"/>
    <p:sldId id="279" r:id="rId13"/>
    <p:sldId id="289" r:id="rId14"/>
    <p:sldId id="281" r:id="rId15"/>
    <p:sldId id="288" r:id="rId16"/>
    <p:sldId id="286" r:id="rId17"/>
    <p:sldId id="287" r:id="rId18"/>
    <p:sldId id="282" r:id="rId19"/>
    <p:sldId id="283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BB29AA-269A-7C45-9329-C2B3B9BDA472}">
          <p14:sldIdLst>
            <p14:sldId id="273"/>
            <p14:sldId id="258"/>
            <p14:sldId id="259"/>
            <p14:sldId id="264"/>
            <p14:sldId id="275"/>
            <p14:sldId id="277"/>
            <p14:sldId id="291"/>
            <p14:sldId id="278"/>
            <p14:sldId id="285"/>
            <p14:sldId id="276"/>
            <p14:sldId id="279"/>
            <p14:sldId id="289"/>
            <p14:sldId id="281"/>
            <p14:sldId id="288"/>
            <p14:sldId id="286"/>
            <p14:sldId id="287"/>
            <p14:sldId id="282"/>
            <p14:sldId id="283"/>
            <p14:sldId id="265"/>
          </p14:sldIdLst>
        </p14:section>
        <p14:section name="Untitled Section" id="{BBB76951-1E6A-7644-B536-DF2B26CCA2E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902CC1-5AA4-C83D-EA09-03EDC1512B7F}" v="52" dt="2025-05-01T01:51:56.007"/>
    <p1510:client id="{35CADFBB-987F-E740-B144-39B8D640B5E1}" v="1545" dt="2025-05-01T01:39:03.875"/>
    <p1510:client id="{3ADCE66E-5553-8B6B-592E-399EA542D162}" v="53" dt="2025-04-30T14:28:33.714"/>
    <p1510:client id="{42CD3FEB-0468-A808-BA4F-9A45155EFDEE}" v="31" dt="2025-04-30T17:05:25.102"/>
    <p1510:client id="{4A2F6422-026B-F417-030C-8EFCDC31D0A3}" v="241" dt="2025-04-30T01:41:40.075"/>
    <p1510:client id="{7D1CBF62-2F4D-0AFE-5472-4414C50A0422}" v="101" dt="2025-04-30T20:59:23.086"/>
    <p1510:client id="{C1BE79B8-590D-3678-13A3-790B4574948A}" v="10" dt="2025-05-01T01:57:43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801"/>
  </p:normalViewPr>
  <p:slideViewPr>
    <p:cSldViewPr snapToGrid="0">
      <p:cViewPr varScale="1">
        <p:scale>
          <a:sx n="151" d="100"/>
          <a:sy n="15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sam, Anusha" userId="5eed1e51-35ac-4e03-9859-69417f8bd108" providerId="ADAL" clId="{B0208F73-CDCA-44DB-A022-72B61CA2187F}"/>
    <pc:docChg chg="undo custSel addSld modSld modSection">
      <pc:chgData name="Basam, Anusha" userId="5eed1e51-35ac-4e03-9859-69417f8bd108" providerId="ADAL" clId="{B0208F73-CDCA-44DB-A022-72B61CA2187F}" dt="2025-04-29T19:15:29.235" v="319" actId="26606"/>
      <pc:docMkLst>
        <pc:docMk/>
      </pc:docMkLst>
      <pc:sldChg chg="addSp delSp modSp mod">
        <pc:chgData name="Basam, Anusha" userId="5eed1e51-35ac-4e03-9859-69417f8bd108" providerId="ADAL" clId="{B0208F73-CDCA-44DB-A022-72B61CA2187F}" dt="2025-04-29T19:12:23.832" v="309" actId="20577"/>
        <pc:sldMkLst>
          <pc:docMk/>
          <pc:sldMk cId="871739029" sldId="281"/>
        </pc:sldMkLst>
        <pc:spChg chg="mod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2" creationId="{A099C9CF-0A8C-B04E-1DCB-E9EBA42FC60B}"/>
          </ac:spMkLst>
        </pc:spChg>
        <pc:spChg chg="mod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4" creationId="{9C2645E1-A7D8-8571-6A67-B8CDB47B2EE2}"/>
          </ac:spMkLst>
        </pc:spChg>
        <pc:spChg chg="add del mod">
          <ac:chgData name="Basam, Anusha" userId="5eed1e51-35ac-4e03-9859-69417f8bd108" providerId="ADAL" clId="{B0208F73-CDCA-44DB-A022-72B61CA2187F}" dt="2025-04-29T18:57:23.197" v="104" actId="478"/>
          <ac:spMkLst>
            <pc:docMk/>
            <pc:sldMk cId="871739029" sldId="281"/>
            <ac:spMk id="5" creationId="{9CBF232C-B78C-D8F7-8C9E-F860AD67930C}"/>
          </ac:spMkLst>
        </pc:spChg>
        <pc:spChg chg="add">
          <ac:chgData name="Basam, Anusha" userId="5eed1e51-35ac-4e03-9859-69417f8bd108" providerId="ADAL" clId="{B0208F73-CDCA-44DB-A022-72B61CA2187F}" dt="2025-04-29T19:03:28.647" v="114"/>
          <ac:spMkLst>
            <pc:docMk/>
            <pc:sldMk cId="871739029" sldId="281"/>
            <ac:spMk id="7" creationId="{8DD3EC7B-176D-CCE2-B841-E042BDEE5652}"/>
          </ac:spMkLst>
        </pc:spChg>
        <pc:spChg chg="del mod">
          <ac:chgData name="Basam, Anusha" userId="5eed1e51-35ac-4e03-9859-69417f8bd108" providerId="ADAL" clId="{B0208F73-CDCA-44DB-A022-72B61CA2187F}" dt="2025-04-29T19:07:12.709" v="198" actId="26606"/>
          <ac:spMkLst>
            <pc:docMk/>
            <pc:sldMk cId="871739029" sldId="281"/>
            <ac:spMk id="8" creationId="{213CB1CF-5A16-0917-328F-8AAA6ADF4590}"/>
          </ac:spMkLst>
        </pc:spChg>
        <pc:spChg chg="add">
          <ac:chgData name="Basam, Anusha" userId="5eed1e51-35ac-4e03-9859-69417f8bd108" providerId="ADAL" clId="{B0208F73-CDCA-44DB-A022-72B61CA2187F}" dt="2025-04-29T19:03:32.501" v="116"/>
          <ac:spMkLst>
            <pc:docMk/>
            <pc:sldMk cId="871739029" sldId="281"/>
            <ac:spMk id="9" creationId="{BABE7848-FF7E-99E9-744F-D3A66B2A7948}"/>
          </ac:spMkLst>
        </pc:spChg>
        <pc:spChg chg="add">
          <ac:chgData name="Basam, Anusha" userId="5eed1e51-35ac-4e03-9859-69417f8bd108" providerId="ADAL" clId="{B0208F73-CDCA-44DB-A022-72B61CA2187F}" dt="2025-04-29T19:03:43.234" v="117"/>
          <ac:spMkLst>
            <pc:docMk/>
            <pc:sldMk cId="871739029" sldId="281"/>
            <ac:spMk id="10" creationId="{8A0E44A3-FDA5-8AA7-EBC6-CF9F1746B62B}"/>
          </ac:spMkLst>
        </pc:spChg>
        <pc:spChg chg="add">
          <ac:chgData name="Basam, Anusha" userId="5eed1e51-35ac-4e03-9859-69417f8bd108" providerId="ADAL" clId="{B0208F73-CDCA-44DB-A022-72B61CA2187F}" dt="2025-04-29T19:03:53.893" v="127"/>
          <ac:spMkLst>
            <pc:docMk/>
            <pc:sldMk cId="871739029" sldId="281"/>
            <ac:spMk id="11" creationId="{C7C7F6E9-9019-74AB-7F8E-890576F48C49}"/>
          </ac:spMkLst>
        </pc:spChg>
        <pc:spChg chg="add">
          <ac:chgData name="Basam, Anusha" userId="5eed1e51-35ac-4e03-9859-69417f8bd108" providerId="ADAL" clId="{B0208F73-CDCA-44DB-A022-72B61CA2187F}" dt="2025-04-29T19:04:27.716" v="144"/>
          <ac:spMkLst>
            <pc:docMk/>
            <pc:sldMk cId="871739029" sldId="281"/>
            <ac:spMk id="12" creationId="{85790C68-43A3-A0B4-6CC7-BCFA463EF3CB}"/>
          </ac:spMkLst>
        </pc:spChg>
        <pc:spChg chg="add del mod">
          <ac:chgData name="Basam, Anusha" userId="5eed1e51-35ac-4e03-9859-69417f8bd108" providerId="ADAL" clId="{B0208F73-CDCA-44DB-A022-72B61CA2187F}" dt="2025-04-29T19:04:57.692" v="150" actId="478"/>
          <ac:spMkLst>
            <pc:docMk/>
            <pc:sldMk cId="871739029" sldId="281"/>
            <ac:spMk id="13" creationId="{07C6C4A5-795F-4534-2780-4FF863B0885C}"/>
          </ac:spMkLst>
        </pc:spChg>
        <pc:spChg chg="del">
          <ac:chgData name="Basam, Anusha" userId="5eed1e51-35ac-4e03-9859-69417f8bd108" providerId="ADAL" clId="{B0208F73-CDCA-44DB-A022-72B61CA2187F}" dt="2025-04-29T19:07:12.709" v="198" actId="26606"/>
          <ac:spMkLst>
            <pc:docMk/>
            <pc:sldMk cId="871739029" sldId="281"/>
            <ac:spMk id="20" creationId="{E91DC736-0EF8-4F87-9146-EBF1D2EE4D3D}"/>
          </ac:spMkLst>
        </pc:spChg>
        <pc:spChg chg="del">
          <ac:chgData name="Basam, Anusha" userId="5eed1e51-35ac-4e03-9859-69417f8bd108" providerId="ADAL" clId="{B0208F73-CDCA-44DB-A022-72B61CA2187F}" dt="2025-04-29T19:07:12.709" v="198" actId="26606"/>
          <ac:spMkLst>
            <pc:docMk/>
            <pc:sldMk cId="871739029" sldId="281"/>
            <ac:spMk id="22" creationId="{097CD68E-23E3-4007-8847-CD0944C4F7BE}"/>
          </ac:spMkLst>
        </pc:spChg>
        <pc:spChg chg="del">
          <ac:chgData name="Basam, Anusha" userId="5eed1e51-35ac-4e03-9859-69417f8bd108" providerId="ADAL" clId="{B0208F73-CDCA-44DB-A022-72B61CA2187F}" dt="2025-04-29T19:07:12.709" v="198" actId="26606"/>
          <ac:spMkLst>
            <pc:docMk/>
            <pc:sldMk cId="871739029" sldId="281"/>
            <ac:spMk id="24" creationId="{AF2F604E-43BE-4DC3-B983-E071523364F8}"/>
          </ac:spMkLst>
        </pc:spChg>
        <pc:spChg chg="del">
          <ac:chgData name="Basam, Anusha" userId="5eed1e51-35ac-4e03-9859-69417f8bd108" providerId="ADAL" clId="{B0208F73-CDCA-44DB-A022-72B61CA2187F}" dt="2025-04-29T19:07:12.709" v="198" actId="26606"/>
          <ac:spMkLst>
            <pc:docMk/>
            <pc:sldMk cId="871739029" sldId="281"/>
            <ac:spMk id="26" creationId="{08C9B587-E65E-4B52-B37C-ABEBB6E87928}"/>
          </ac:spMkLst>
        </pc:spChg>
        <pc:spChg chg="add del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32" creationId="{9DBC8166-481C-4473-95F5-9A5B9073B7F1}"/>
          </ac:spMkLst>
        </pc:spChg>
        <pc:spChg chg="add del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34" creationId="{A5A5CE6E-90AF-4D43-A014-1F9EC83EB93D}"/>
          </ac:spMkLst>
        </pc:spChg>
        <pc:spChg chg="add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39" creationId="{9DBC8166-481C-4473-95F5-9A5B9073B7F1}"/>
          </ac:spMkLst>
        </pc:spChg>
        <pc:spChg chg="add">
          <ac:chgData name="Basam, Anusha" userId="5eed1e51-35ac-4e03-9859-69417f8bd108" providerId="ADAL" clId="{B0208F73-CDCA-44DB-A022-72B61CA2187F}" dt="2025-04-29T19:09:44.331" v="209" actId="26606"/>
          <ac:spMkLst>
            <pc:docMk/>
            <pc:sldMk cId="871739029" sldId="281"/>
            <ac:spMk id="41" creationId="{A5A5CE6E-90AF-4D43-A014-1F9EC83EB93D}"/>
          </ac:spMkLst>
        </pc:spChg>
        <pc:graphicFrameChg chg="add mod modGraphic">
          <ac:chgData name="Basam, Anusha" userId="5eed1e51-35ac-4e03-9859-69417f8bd108" providerId="ADAL" clId="{B0208F73-CDCA-44DB-A022-72B61CA2187F}" dt="2025-04-29T19:12:23.832" v="309" actId="20577"/>
          <ac:graphicFrameMkLst>
            <pc:docMk/>
            <pc:sldMk cId="871739029" sldId="281"/>
            <ac:graphicFrameMk id="28" creationId="{CDF55435-446E-3C7B-8C13-B863D96D0273}"/>
          </ac:graphicFrameMkLst>
        </pc:graphicFrameChg>
        <pc:picChg chg="del">
          <ac:chgData name="Basam, Anusha" userId="5eed1e51-35ac-4e03-9859-69417f8bd108" providerId="ADAL" clId="{B0208F73-CDCA-44DB-A022-72B61CA2187F}" dt="2025-04-29T18:57:19.536" v="102" actId="478"/>
          <ac:picMkLst>
            <pc:docMk/>
            <pc:sldMk cId="871739029" sldId="281"/>
            <ac:picMk id="6" creationId="{1D7BF70C-BEA9-043B-98BB-BA7D89717A31}"/>
          </ac:picMkLst>
        </pc:picChg>
      </pc:sldChg>
      <pc:sldChg chg="addSp delSp modSp add mod">
        <pc:chgData name="Basam, Anusha" userId="5eed1e51-35ac-4e03-9859-69417f8bd108" providerId="ADAL" clId="{B0208F73-CDCA-44DB-A022-72B61CA2187F}" dt="2025-04-29T19:13:37.839" v="310" actId="113"/>
        <pc:sldMkLst>
          <pc:docMk/>
          <pc:sldMk cId="1167932959" sldId="286"/>
        </pc:sldMkLst>
        <pc:spChg chg="mod">
          <ac:chgData name="Basam, Anusha" userId="5eed1e51-35ac-4e03-9859-69417f8bd108" providerId="ADAL" clId="{B0208F73-CDCA-44DB-A022-72B61CA2187F}" dt="2025-04-29T18:54:10.447" v="69" actId="26606"/>
          <ac:spMkLst>
            <pc:docMk/>
            <pc:sldMk cId="1167932959" sldId="286"/>
            <ac:spMk id="2" creationId="{0714B12F-9285-BDC8-84F9-74FB2D075DA5}"/>
          </ac:spMkLst>
        </pc:spChg>
        <pc:spChg chg="mod ord">
          <ac:chgData name="Basam, Anusha" userId="5eed1e51-35ac-4e03-9859-69417f8bd108" providerId="ADAL" clId="{B0208F73-CDCA-44DB-A022-72B61CA2187F}" dt="2025-04-29T18:53:41.915" v="56" actId="26606"/>
          <ac:spMkLst>
            <pc:docMk/>
            <pc:sldMk cId="1167932959" sldId="286"/>
            <ac:spMk id="4" creationId="{BF87BFE8-E30E-A43C-0A17-7ADD085A4BAC}"/>
          </ac:spMkLst>
        </pc:spChg>
        <pc:spChg chg="add del mod">
          <ac:chgData name="Basam, Anusha" userId="5eed1e51-35ac-4e03-9859-69417f8bd108" providerId="ADAL" clId="{B0208F73-CDCA-44DB-A022-72B61CA2187F}" dt="2025-04-29T18:33:01.171" v="4" actId="478"/>
          <ac:spMkLst>
            <pc:docMk/>
            <pc:sldMk cId="1167932959" sldId="286"/>
            <ac:spMk id="5" creationId="{4BF4BB49-3CA6-F1CD-8365-78F217537511}"/>
          </ac:spMkLst>
        </pc:spChg>
        <pc:spChg chg="mod ord">
          <ac:chgData name="Basam, Anusha" userId="5eed1e51-35ac-4e03-9859-69417f8bd108" providerId="ADAL" clId="{B0208F73-CDCA-44DB-A022-72B61CA2187F}" dt="2025-04-29T19:13:37.839" v="310" actId="113"/>
          <ac:spMkLst>
            <pc:docMk/>
            <pc:sldMk cId="1167932959" sldId="286"/>
            <ac:spMk id="8" creationId="{45E9C7F8-B5F4-B5FA-091E-172CC0F82999}"/>
          </ac:spMkLst>
        </pc:spChg>
        <pc:spChg chg="add del mod">
          <ac:chgData name="Basam, Anusha" userId="5eed1e51-35ac-4e03-9859-69417f8bd108" providerId="ADAL" clId="{B0208F73-CDCA-44DB-A022-72B61CA2187F}" dt="2025-04-29T18:52:36.216" v="50" actId="478"/>
          <ac:spMkLst>
            <pc:docMk/>
            <pc:sldMk cId="1167932959" sldId="286"/>
            <ac:spMk id="9" creationId="{DCD8BFBC-540F-44CB-3629-905D7C16C424}"/>
          </ac:spMkLst>
        </pc:spChg>
        <pc:spChg chg="add del">
          <ac:chgData name="Basam, Anusha" userId="5eed1e51-35ac-4e03-9859-69417f8bd108" providerId="ADAL" clId="{B0208F73-CDCA-44DB-A022-72B61CA2187F}" dt="2025-04-29T18:53:41.915" v="56" actId="26606"/>
          <ac:spMkLst>
            <pc:docMk/>
            <pc:sldMk cId="1167932959" sldId="286"/>
            <ac:spMk id="20" creationId="{14FCCC0B-A39E-EB94-1BA0-B79AC430CD5D}"/>
          </ac:spMkLst>
        </pc:spChg>
        <pc:spChg chg="add del">
          <ac:chgData name="Basam, Anusha" userId="5eed1e51-35ac-4e03-9859-69417f8bd108" providerId="ADAL" clId="{B0208F73-CDCA-44DB-A022-72B61CA2187F}" dt="2025-04-29T18:53:41.915" v="56" actId="26606"/>
          <ac:spMkLst>
            <pc:docMk/>
            <pc:sldMk cId="1167932959" sldId="286"/>
            <ac:spMk id="22" creationId="{01845A4F-A6B4-D44F-74F6-E59E2160EFB8}"/>
          </ac:spMkLst>
        </pc:spChg>
        <pc:spChg chg="add del">
          <ac:chgData name="Basam, Anusha" userId="5eed1e51-35ac-4e03-9859-69417f8bd108" providerId="ADAL" clId="{B0208F73-CDCA-44DB-A022-72B61CA2187F}" dt="2025-04-29T18:53:41.915" v="56" actId="26606"/>
          <ac:spMkLst>
            <pc:docMk/>
            <pc:sldMk cId="1167932959" sldId="286"/>
            <ac:spMk id="24" creationId="{958A8317-C5C7-F99C-9D9F-BA11BD549C1A}"/>
          </ac:spMkLst>
        </pc:spChg>
        <pc:spChg chg="add del">
          <ac:chgData name="Basam, Anusha" userId="5eed1e51-35ac-4e03-9859-69417f8bd108" providerId="ADAL" clId="{B0208F73-CDCA-44DB-A022-72B61CA2187F}" dt="2025-04-29T18:53:41.915" v="56" actId="26606"/>
          <ac:spMkLst>
            <pc:docMk/>
            <pc:sldMk cId="1167932959" sldId="286"/>
            <ac:spMk id="26" creationId="{E3321E4B-392C-C75D-695E-24174505B7D0}"/>
          </ac:spMkLst>
        </pc:spChg>
        <pc:spChg chg="add del">
          <ac:chgData name="Basam, Anusha" userId="5eed1e51-35ac-4e03-9859-69417f8bd108" providerId="ADAL" clId="{B0208F73-CDCA-44DB-A022-72B61CA2187F}" dt="2025-04-29T18:53:41.901" v="55" actId="26606"/>
          <ac:spMkLst>
            <pc:docMk/>
            <pc:sldMk cId="1167932959" sldId="286"/>
            <ac:spMk id="33" creationId="{CF236821-17FE-429B-8D2C-08E13A64EA40}"/>
          </ac:spMkLst>
        </pc:spChg>
        <pc:spChg chg="add del">
          <ac:chgData name="Basam, Anusha" userId="5eed1e51-35ac-4e03-9859-69417f8bd108" providerId="ADAL" clId="{B0208F73-CDCA-44DB-A022-72B61CA2187F}" dt="2025-04-29T18:53:41.901" v="55" actId="26606"/>
          <ac:spMkLst>
            <pc:docMk/>
            <pc:sldMk cId="1167932959" sldId="286"/>
            <ac:spMk id="35" creationId="{C0BDBCD2-E081-43AB-9119-C55465E59757}"/>
          </ac:spMkLst>
        </pc:spChg>
        <pc:spChg chg="add del">
          <ac:chgData name="Basam, Anusha" userId="5eed1e51-35ac-4e03-9859-69417f8bd108" providerId="ADAL" clId="{B0208F73-CDCA-44DB-A022-72B61CA2187F}" dt="2025-04-29T18:53:41.901" v="55" actId="26606"/>
          <ac:spMkLst>
            <pc:docMk/>
            <pc:sldMk cId="1167932959" sldId="286"/>
            <ac:spMk id="37" creationId="{98E79BE4-34FE-485A-98A5-92CE8F7C4743}"/>
          </ac:spMkLst>
        </pc:spChg>
        <pc:spChg chg="add del">
          <ac:chgData name="Basam, Anusha" userId="5eed1e51-35ac-4e03-9859-69417f8bd108" providerId="ADAL" clId="{B0208F73-CDCA-44DB-A022-72B61CA2187F}" dt="2025-04-29T18:53:41.901" v="55" actId="26606"/>
          <ac:spMkLst>
            <pc:docMk/>
            <pc:sldMk cId="1167932959" sldId="286"/>
            <ac:spMk id="39" creationId="{7A5F0580-5EE9-419F-96EE-B6529EF6E7D0}"/>
          </ac:spMkLst>
        </pc:spChg>
        <pc:spChg chg="add del">
          <ac:chgData name="Basam, Anusha" userId="5eed1e51-35ac-4e03-9859-69417f8bd108" providerId="ADAL" clId="{B0208F73-CDCA-44DB-A022-72B61CA2187F}" dt="2025-04-29T18:54:10.447" v="69" actId="26606"/>
          <ac:spMkLst>
            <pc:docMk/>
            <pc:sldMk cId="1167932959" sldId="286"/>
            <ac:spMk id="41" creationId="{2B97F24A-32CE-4C1C-A50D-3016B394DCFB}"/>
          </ac:spMkLst>
        </pc:spChg>
        <pc:spChg chg="add del">
          <ac:chgData name="Basam, Anusha" userId="5eed1e51-35ac-4e03-9859-69417f8bd108" providerId="ADAL" clId="{B0208F73-CDCA-44DB-A022-72B61CA2187F}" dt="2025-04-29T18:54:10.447" v="69" actId="26606"/>
          <ac:spMkLst>
            <pc:docMk/>
            <pc:sldMk cId="1167932959" sldId="286"/>
            <ac:spMk id="42" creationId="{6357EC4F-235E-4222-A36F-C7878ACE37F2}"/>
          </ac:spMkLst>
        </pc:spChg>
        <pc:spChg chg="add del">
          <ac:chgData name="Basam, Anusha" userId="5eed1e51-35ac-4e03-9859-69417f8bd108" providerId="ADAL" clId="{B0208F73-CDCA-44DB-A022-72B61CA2187F}" dt="2025-04-29T18:54:03.924" v="62" actId="26606"/>
          <ac:spMkLst>
            <pc:docMk/>
            <pc:sldMk cId="1167932959" sldId="286"/>
            <ac:spMk id="47" creationId="{2B97F24A-32CE-4C1C-A50D-3016B394DCFB}"/>
          </ac:spMkLst>
        </pc:spChg>
        <pc:spChg chg="add del">
          <ac:chgData name="Basam, Anusha" userId="5eed1e51-35ac-4e03-9859-69417f8bd108" providerId="ADAL" clId="{B0208F73-CDCA-44DB-A022-72B61CA2187F}" dt="2025-04-29T18:54:03.924" v="62" actId="26606"/>
          <ac:spMkLst>
            <pc:docMk/>
            <pc:sldMk cId="1167932959" sldId="286"/>
            <ac:spMk id="49" creationId="{6357EC4F-235E-4222-A36F-C7878ACE37F2}"/>
          </ac:spMkLst>
        </pc:spChg>
        <pc:spChg chg="add del">
          <ac:chgData name="Basam, Anusha" userId="5eed1e51-35ac-4e03-9859-69417f8bd108" providerId="ADAL" clId="{B0208F73-CDCA-44DB-A022-72B61CA2187F}" dt="2025-04-29T18:54:08.312" v="64" actId="26606"/>
          <ac:spMkLst>
            <pc:docMk/>
            <pc:sldMk cId="1167932959" sldId="286"/>
            <ac:spMk id="51" creationId="{2B97F24A-32CE-4C1C-A50D-3016B394DCFB}"/>
          </ac:spMkLst>
        </pc:spChg>
        <pc:spChg chg="add del">
          <ac:chgData name="Basam, Anusha" userId="5eed1e51-35ac-4e03-9859-69417f8bd108" providerId="ADAL" clId="{B0208F73-CDCA-44DB-A022-72B61CA2187F}" dt="2025-04-29T18:54:08.312" v="64" actId="26606"/>
          <ac:spMkLst>
            <pc:docMk/>
            <pc:sldMk cId="1167932959" sldId="286"/>
            <ac:spMk id="52" creationId="{CD8B4F24-440B-49E9-B85D-733523DC064B}"/>
          </ac:spMkLst>
        </pc:spChg>
        <pc:spChg chg="add del">
          <ac:chgData name="Basam, Anusha" userId="5eed1e51-35ac-4e03-9859-69417f8bd108" providerId="ADAL" clId="{B0208F73-CDCA-44DB-A022-72B61CA2187F}" dt="2025-04-29T18:54:09.332" v="66" actId="26606"/>
          <ac:spMkLst>
            <pc:docMk/>
            <pc:sldMk cId="1167932959" sldId="286"/>
            <ac:spMk id="54" creationId="{2B97F24A-32CE-4C1C-A50D-3016B394DCFB}"/>
          </ac:spMkLst>
        </pc:spChg>
        <pc:spChg chg="add del">
          <ac:chgData name="Basam, Anusha" userId="5eed1e51-35ac-4e03-9859-69417f8bd108" providerId="ADAL" clId="{B0208F73-CDCA-44DB-A022-72B61CA2187F}" dt="2025-04-29T18:54:09.332" v="66" actId="26606"/>
          <ac:spMkLst>
            <pc:docMk/>
            <pc:sldMk cId="1167932959" sldId="286"/>
            <ac:spMk id="55" creationId="{6357EC4F-235E-4222-A36F-C7878ACE37F2}"/>
          </ac:spMkLst>
        </pc:spChg>
        <pc:spChg chg="add del">
          <ac:chgData name="Basam, Anusha" userId="5eed1e51-35ac-4e03-9859-69417f8bd108" providerId="ADAL" clId="{B0208F73-CDCA-44DB-A022-72B61CA2187F}" dt="2025-04-29T18:54:10.447" v="68" actId="26606"/>
          <ac:spMkLst>
            <pc:docMk/>
            <pc:sldMk cId="1167932959" sldId="286"/>
            <ac:spMk id="57" creationId="{A8908DB7-C3A6-4FCB-9820-CEE02B398C4A}"/>
          </ac:spMkLst>
        </pc:spChg>
        <pc:spChg chg="add del">
          <ac:chgData name="Basam, Anusha" userId="5eed1e51-35ac-4e03-9859-69417f8bd108" providerId="ADAL" clId="{B0208F73-CDCA-44DB-A022-72B61CA2187F}" dt="2025-04-29T18:54:10.447" v="68" actId="26606"/>
          <ac:spMkLst>
            <pc:docMk/>
            <pc:sldMk cId="1167932959" sldId="286"/>
            <ac:spMk id="58" creationId="{535742DD-1B16-4E9D-B715-0D74B4574A68}"/>
          </ac:spMkLst>
        </pc:spChg>
        <pc:spChg chg="add">
          <ac:chgData name="Basam, Anusha" userId="5eed1e51-35ac-4e03-9859-69417f8bd108" providerId="ADAL" clId="{B0208F73-CDCA-44DB-A022-72B61CA2187F}" dt="2025-04-29T18:54:10.447" v="69" actId="26606"/>
          <ac:spMkLst>
            <pc:docMk/>
            <pc:sldMk cId="1167932959" sldId="286"/>
            <ac:spMk id="60" creationId="{2B97F24A-32CE-4C1C-A50D-3016B394DCFB}"/>
          </ac:spMkLst>
        </pc:spChg>
        <pc:spChg chg="add">
          <ac:chgData name="Basam, Anusha" userId="5eed1e51-35ac-4e03-9859-69417f8bd108" providerId="ADAL" clId="{B0208F73-CDCA-44DB-A022-72B61CA2187F}" dt="2025-04-29T18:54:10.447" v="69" actId="26606"/>
          <ac:spMkLst>
            <pc:docMk/>
            <pc:sldMk cId="1167932959" sldId="286"/>
            <ac:spMk id="61" creationId="{6357EC4F-235E-4222-A36F-C7878ACE37F2}"/>
          </ac:spMkLst>
        </pc:spChg>
        <pc:picChg chg="del">
          <ac:chgData name="Basam, Anusha" userId="5eed1e51-35ac-4e03-9859-69417f8bd108" providerId="ADAL" clId="{B0208F73-CDCA-44DB-A022-72B61CA2187F}" dt="2025-04-29T18:32:51.385" v="2" actId="478"/>
          <ac:picMkLst>
            <pc:docMk/>
            <pc:sldMk cId="1167932959" sldId="286"/>
            <ac:picMk id="6" creationId="{7139CD5E-B460-A457-077F-FD5B1791290D}"/>
          </ac:picMkLst>
        </pc:picChg>
        <pc:picChg chg="add mod">
          <ac:chgData name="Basam, Anusha" userId="5eed1e51-35ac-4e03-9859-69417f8bd108" providerId="ADAL" clId="{B0208F73-CDCA-44DB-A022-72B61CA2187F}" dt="2025-04-29T18:54:56.475" v="75" actId="14100"/>
          <ac:picMkLst>
            <pc:docMk/>
            <pc:sldMk cId="1167932959" sldId="286"/>
            <ac:picMk id="11" creationId="{4AD67367-4970-F2B3-418B-D5F83B523169}"/>
          </ac:picMkLst>
        </pc:picChg>
      </pc:sldChg>
      <pc:sldChg chg="addSp delSp modSp add mod">
        <pc:chgData name="Basam, Anusha" userId="5eed1e51-35ac-4e03-9859-69417f8bd108" providerId="ADAL" clId="{B0208F73-CDCA-44DB-A022-72B61CA2187F}" dt="2025-04-29T19:13:41.348" v="311" actId="113"/>
        <pc:sldMkLst>
          <pc:docMk/>
          <pc:sldMk cId="329173346" sldId="287"/>
        </pc:sldMkLst>
        <pc:spChg chg="mod">
          <ac:chgData name="Basam, Anusha" userId="5eed1e51-35ac-4e03-9859-69417f8bd108" providerId="ADAL" clId="{B0208F73-CDCA-44DB-A022-72B61CA2187F}" dt="2025-04-29T18:55:31.050" v="87" actId="20577"/>
          <ac:spMkLst>
            <pc:docMk/>
            <pc:sldMk cId="329173346" sldId="287"/>
            <ac:spMk id="2" creationId="{D26D1BAF-02EF-8F9B-C059-CC6649EA8B37}"/>
          </ac:spMkLst>
        </pc:spChg>
        <pc:spChg chg="mod ord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4" creationId="{2DD129DA-DBC7-C499-2D85-D4545CAFB3D9}"/>
          </ac:spMkLst>
        </pc:spChg>
        <pc:spChg chg="del mod">
          <ac:chgData name="Basam, Anusha" userId="5eed1e51-35ac-4e03-9859-69417f8bd108" providerId="ADAL" clId="{B0208F73-CDCA-44DB-A022-72B61CA2187F}" dt="2025-04-29T18:52:17.184" v="43" actId="478"/>
          <ac:spMkLst>
            <pc:docMk/>
            <pc:sldMk cId="329173346" sldId="287"/>
            <ac:spMk id="8" creationId="{EDF95F0A-9A60-6C40-6B75-BF9306CBE7D0}"/>
          </ac:spMkLst>
        </pc:spChg>
        <pc:spChg chg="mod">
          <ac:chgData name="Basam, Anusha" userId="5eed1e51-35ac-4e03-9859-69417f8bd108" providerId="ADAL" clId="{B0208F73-CDCA-44DB-A022-72B61CA2187F}" dt="2025-04-29T19:13:41.348" v="311" actId="113"/>
          <ac:spMkLst>
            <pc:docMk/>
            <pc:sldMk cId="329173346" sldId="287"/>
            <ac:spMk id="9" creationId="{8E89D775-0856-7E41-29B2-B018A8CBC460}"/>
          </ac:spMkLst>
        </pc:spChg>
        <pc:spChg chg="del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20" creationId="{DF893531-01E9-5D70-6FBE-C39C8C42516A}"/>
          </ac:spMkLst>
        </pc:spChg>
        <pc:spChg chg="del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22" creationId="{CEC6E81D-0257-A4ED-7183-E6208DF363DC}"/>
          </ac:spMkLst>
        </pc:spChg>
        <pc:spChg chg="del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24" creationId="{7B80EDD7-BAB9-51F7-F832-70007B45F7F0}"/>
          </ac:spMkLst>
        </pc:spChg>
        <pc:spChg chg="del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26" creationId="{A0F40C28-E071-26AB-E96A-F1E6F21D8A9B}"/>
          </ac:spMkLst>
        </pc:spChg>
        <pc:spChg chg="add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31" creationId="{2B97F24A-32CE-4C1C-A50D-3016B394DCFB}"/>
          </ac:spMkLst>
        </pc:spChg>
        <pc:spChg chg="add">
          <ac:chgData name="Basam, Anusha" userId="5eed1e51-35ac-4e03-9859-69417f8bd108" providerId="ADAL" clId="{B0208F73-CDCA-44DB-A022-72B61CA2187F}" dt="2025-04-29T18:55:26.554" v="79" actId="26606"/>
          <ac:spMkLst>
            <pc:docMk/>
            <pc:sldMk cId="329173346" sldId="287"/>
            <ac:spMk id="33" creationId="{6357EC4F-235E-4222-A36F-C7878ACE37F2}"/>
          </ac:spMkLst>
        </pc:spChg>
        <pc:picChg chg="add mod">
          <ac:chgData name="Basam, Anusha" userId="5eed1e51-35ac-4e03-9859-69417f8bd108" providerId="ADAL" clId="{B0208F73-CDCA-44DB-A022-72B61CA2187F}" dt="2025-04-29T18:56:16.579" v="98" actId="14100"/>
          <ac:picMkLst>
            <pc:docMk/>
            <pc:sldMk cId="329173346" sldId="287"/>
            <ac:picMk id="5" creationId="{41B6348A-C8F9-C05E-2B0C-366E527ECB33}"/>
          </ac:picMkLst>
        </pc:picChg>
      </pc:sldChg>
      <pc:sldChg chg="addSp delSp modSp add mod">
        <pc:chgData name="Basam, Anusha" userId="5eed1e51-35ac-4e03-9859-69417f8bd108" providerId="ADAL" clId="{B0208F73-CDCA-44DB-A022-72B61CA2187F}" dt="2025-04-29T19:15:29.235" v="319" actId="26606"/>
        <pc:sldMkLst>
          <pc:docMk/>
          <pc:sldMk cId="3829966838" sldId="288"/>
        </pc:sldMkLst>
        <pc:spChg chg="mod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2" creationId="{1E26D883-E29B-00A7-0606-76917F9801AA}"/>
          </ac:spMkLst>
        </pc:spChg>
        <pc:spChg chg="mod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4" creationId="{DA4DBB1E-54C8-7DAC-D35C-BD962880495C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32" creationId="{5F3102E4-CCF7-AF26-BBA0-4E656BDEAFB8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34" creationId="{5F5C83FB-5FDC-1B77-8C26-8DA6B25A98E1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36" creationId="{BACC6370-2D7E-4714-9D71-7542949D7D5D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37" creationId="{F68B3F68-107C-434F-AA38-110D5EA91B85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38" creationId="{AAD0DBB9-1A4B-4391-81D4-CB19F9AB918A}"/>
          </ac:spMkLst>
        </pc:spChg>
        <pc:spChg chg="add del">
          <ac:chgData name="Basam, Anusha" userId="5eed1e51-35ac-4e03-9859-69417f8bd108" providerId="ADAL" clId="{B0208F73-CDCA-44DB-A022-72B61CA2187F}" dt="2025-04-29T19:14:11.637" v="313" actId="26606"/>
          <ac:spMkLst>
            <pc:docMk/>
            <pc:sldMk cId="3829966838" sldId="288"/>
            <ac:spMk id="39" creationId="{BACC6370-2D7E-4714-9D71-7542949D7D5D}"/>
          </ac:spMkLst>
        </pc:spChg>
        <pc:spChg chg="add del">
          <ac:chgData name="Basam, Anusha" userId="5eed1e51-35ac-4e03-9859-69417f8bd108" providerId="ADAL" clId="{B0208F73-CDCA-44DB-A022-72B61CA2187F}" dt="2025-04-29T19:15:29.235" v="319" actId="26606"/>
          <ac:spMkLst>
            <pc:docMk/>
            <pc:sldMk cId="3829966838" sldId="288"/>
            <ac:spMk id="40" creationId="{063BBA22-50EA-4C4D-BE05-F1CE4E63AA56}"/>
          </ac:spMkLst>
        </pc:spChg>
        <pc:spChg chg="add del">
          <ac:chgData name="Basam, Anusha" userId="5eed1e51-35ac-4e03-9859-69417f8bd108" providerId="ADAL" clId="{B0208F73-CDCA-44DB-A022-72B61CA2187F}" dt="2025-04-29T19:14:11.637" v="313" actId="26606"/>
          <ac:spMkLst>
            <pc:docMk/>
            <pc:sldMk cId="3829966838" sldId="288"/>
            <ac:spMk id="41" creationId="{F68B3F68-107C-434F-AA38-110D5EA91B85}"/>
          </ac:spMkLst>
        </pc:spChg>
        <pc:spChg chg="add del">
          <ac:chgData name="Basam, Anusha" userId="5eed1e51-35ac-4e03-9859-69417f8bd108" providerId="ADAL" clId="{B0208F73-CDCA-44DB-A022-72B61CA2187F}" dt="2025-04-29T19:14:11.637" v="313" actId="26606"/>
          <ac:spMkLst>
            <pc:docMk/>
            <pc:sldMk cId="3829966838" sldId="288"/>
            <ac:spMk id="43" creationId="{AAD0DBB9-1A4B-4391-81D4-CB19F9AB918A}"/>
          </ac:spMkLst>
        </pc:spChg>
        <pc:spChg chg="add del">
          <ac:chgData name="Basam, Anusha" userId="5eed1e51-35ac-4e03-9859-69417f8bd108" providerId="ADAL" clId="{B0208F73-CDCA-44DB-A022-72B61CA2187F}" dt="2025-04-29T19:14:11.637" v="313" actId="26606"/>
          <ac:spMkLst>
            <pc:docMk/>
            <pc:sldMk cId="3829966838" sldId="288"/>
            <ac:spMk id="45" creationId="{063BBA22-50EA-4C4D-BE05-F1CE4E63AA56}"/>
          </ac:spMkLst>
        </pc:spChg>
        <pc:spChg chg="add del">
          <ac:chgData name="Basam, Anusha" userId="5eed1e51-35ac-4e03-9859-69417f8bd108" providerId="ADAL" clId="{B0208F73-CDCA-44DB-A022-72B61CA2187F}" dt="2025-04-29T19:14:37.562" v="317" actId="26606"/>
          <ac:spMkLst>
            <pc:docMk/>
            <pc:sldMk cId="3829966838" sldId="288"/>
            <ac:spMk id="47" creationId="{35DB3719-6FDC-4E5D-891D-FF40B7300F64}"/>
          </ac:spMkLst>
        </pc:spChg>
        <pc:spChg chg="add del">
          <ac:chgData name="Basam, Anusha" userId="5eed1e51-35ac-4e03-9859-69417f8bd108" providerId="ADAL" clId="{B0208F73-CDCA-44DB-A022-72B61CA2187F}" dt="2025-04-29T19:14:37.562" v="317" actId="26606"/>
          <ac:spMkLst>
            <pc:docMk/>
            <pc:sldMk cId="3829966838" sldId="288"/>
            <ac:spMk id="48" creationId="{E0CBAC23-2E3F-4A90-BA59-F8299F6A5439}"/>
          </ac:spMkLst>
        </pc:spChg>
        <pc:graphicFrameChg chg="add del mod modGraphic">
          <ac:chgData name="Basam, Anusha" userId="5eed1e51-35ac-4e03-9859-69417f8bd108" providerId="ADAL" clId="{B0208F73-CDCA-44DB-A022-72B61CA2187F}" dt="2025-04-29T19:15:29.235" v="319" actId="26606"/>
          <ac:graphicFrameMkLst>
            <pc:docMk/>
            <pc:sldMk cId="3829966838" sldId="288"/>
            <ac:graphicFrameMk id="28" creationId="{51ACBB14-4889-B7E3-7591-E64FFB816C10}"/>
          </ac:graphicFrameMkLst>
        </pc:graphicFrameChg>
      </pc:sldChg>
    </pc:docChg>
  </pc:docChgLst>
  <pc:docChgLst>
    <pc:chgData clId="Web-{35902CC1-5AA4-C83D-EA09-03EDC1512B7F}"/>
    <pc:docChg chg="modSld">
      <pc:chgData name="" userId="" providerId="" clId="Web-{35902CC1-5AA4-C83D-EA09-03EDC1512B7F}" dt="2025-05-01T01:50:05.004" v="0" actId="20577"/>
      <pc:docMkLst>
        <pc:docMk/>
      </pc:docMkLst>
      <pc:sldChg chg="modSp">
        <pc:chgData name="" userId="" providerId="" clId="Web-{35902CC1-5AA4-C83D-EA09-03EDC1512B7F}" dt="2025-05-01T01:50:05.004" v="0" actId="20577"/>
        <pc:sldMkLst>
          <pc:docMk/>
          <pc:sldMk cId="3829966838" sldId="288"/>
        </pc:sldMkLst>
        <pc:spChg chg="mod">
          <ac:chgData name="" userId="" providerId="" clId="Web-{35902CC1-5AA4-C83D-EA09-03EDC1512B7F}" dt="2025-05-01T01:50:05.004" v="0" actId="20577"/>
          <ac:spMkLst>
            <pc:docMk/>
            <pc:sldMk cId="3829966838" sldId="288"/>
            <ac:spMk id="2" creationId="{1E26D883-E29B-00A7-0606-76917F9801AA}"/>
          </ac:spMkLst>
        </pc:spChg>
      </pc:sldChg>
    </pc:docChg>
  </pc:docChgLst>
  <pc:docChgLst>
    <pc:chgData name="Ikemori, Aoi" userId="S::aoiikemori@my.unt.edu::e87a65dc-0fdc-4768-a3f0-3ea325d50fa7" providerId="AD" clId="Web-{22A08426-2626-BD17-2330-1A1B083F23D9}"/>
    <pc:docChg chg="modSld">
      <pc:chgData name="Ikemori, Aoi" userId="S::aoiikemori@my.unt.edu::e87a65dc-0fdc-4768-a3f0-3ea325d50fa7" providerId="AD" clId="Web-{22A08426-2626-BD17-2330-1A1B083F23D9}" dt="2025-04-29T19:42:21.250" v="4" actId="20577"/>
      <pc:docMkLst>
        <pc:docMk/>
      </pc:docMkLst>
      <pc:sldChg chg="modSp">
        <pc:chgData name="Ikemori, Aoi" userId="S::aoiikemori@my.unt.edu::e87a65dc-0fdc-4768-a3f0-3ea325d50fa7" providerId="AD" clId="Web-{22A08426-2626-BD17-2330-1A1B083F23D9}" dt="2025-04-29T19:42:21.250" v="4" actId="20577"/>
        <pc:sldMkLst>
          <pc:docMk/>
          <pc:sldMk cId="2184710310" sldId="258"/>
        </pc:sldMkLst>
        <pc:spChg chg="mod">
          <ac:chgData name="Ikemori, Aoi" userId="S::aoiikemori@my.unt.edu::e87a65dc-0fdc-4768-a3f0-3ea325d50fa7" providerId="AD" clId="Web-{22A08426-2626-BD17-2330-1A1B083F23D9}" dt="2025-04-29T19:42:21.250" v="4" actId="20577"/>
          <ac:spMkLst>
            <pc:docMk/>
            <pc:sldMk cId="2184710310" sldId="258"/>
            <ac:spMk id="3" creationId="{0113BB62-F3CC-0CE9-9284-A4A7461706F4}"/>
          </ac:spMkLst>
        </pc:spChg>
      </pc:sldChg>
    </pc:docChg>
  </pc:docChgLst>
  <pc:docChgLst>
    <pc:chgData name="Ikemori, Aoi" userId="S::aoiikemori@my.unt.edu::e87a65dc-0fdc-4768-a3f0-3ea325d50fa7" providerId="AD" clId="Web-{86DE70D8-7B6F-0B64-5577-470B1ECADE2D}"/>
    <pc:docChg chg="modSld">
      <pc:chgData name="Ikemori, Aoi" userId="S::aoiikemori@my.unt.edu::e87a65dc-0fdc-4768-a3f0-3ea325d50fa7" providerId="AD" clId="Web-{86DE70D8-7B6F-0B64-5577-470B1ECADE2D}" dt="2025-04-29T14:56:42.874" v="0"/>
      <pc:docMkLst>
        <pc:docMk/>
      </pc:docMkLst>
      <pc:sldChg chg="delSp">
        <pc:chgData name="Ikemori, Aoi" userId="S::aoiikemori@my.unt.edu::e87a65dc-0fdc-4768-a3f0-3ea325d50fa7" providerId="AD" clId="Web-{86DE70D8-7B6F-0B64-5577-470B1ECADE2D}" dt="2025-04-29T14:56:42.874" v="0"/>
        <pc:sldMkLst>
          <pc:docMk/>
          <pc:sldMk cId="3772613024" sldId="280"/>
        </pc:sldMkLst>
        <pc:spChg chg="del">
          <ac:chgData name="Ikemori, Aoi" userId="S::aoiikemori@my.unt.edu::e87a65dc-0fdc-4768-a3f0-3ea325d50fa7" providerId="AD" clId="Web-{86DE70D8-7B6F-0B64-5577-470B1ECADE2D}" dt="2025-04-29T14:56:42.874" v="0"/>
          <ac:spMkLst>
            <pc:docMk/>
            <pc:sldMk cId="3772613024" sldId="280"/>
            <ac:spMk id="18" creationId="{08C9B587-E65E-4B52-B37C-ABEBB6E87928}"/>
          </ac:spMkLst>
        </pc:spChg>
      </pc:sldChg>
    </pc:docChg>
  </pc:docChgLst>
  <pc:docChgLst>
    <pc:chgData name="Basam, Anusha" userId="S::anushabasam@my.unt.edu::5eed1e51-35ac-4e03-9859-69417f8bd108" providerId="AD" clId="Web-{42CD3FEB-0468-A808-BA4F-9A45155EFDEE}"/>
    <pc:docChg chg="modSld">
      <pc:chgData name="Basam, Anusha" userId="S::anushabasam@my.unt.edu::5eed1e51-35ac-4e03-9859-69417f8bd108" providerId="AD" clId="Web-{42CD3FEB-0468-A808-BA4F-9A45155EFDEE}" dt="2025-04-30T17:05:23.523" v="1"/>
      <pc:docMkLst>
        <pc:docMk/>
      </pc:docMkLst>
      <pc:sldChg chg="modSp">
        <pc:chgData name="Basam, Anusha" userId="S::anushabasam@my.unt.edu::5eed1e51-35ac-4e03-9859-69417f8bd108" providerId="AD" clId="Web-{42CD3FEB-0468-A808-BA4F-9A45155EFDEE}" dt="2025-04-30T17:05:23.523" v="1"/>
        <pc:sldMkLst>
          <pc:docMk/>
          <pc:sldMk cId="413981371" sldId="289"/>
        </pc:sldMkLst>
        <pc:graphicFrameChg chg="modGraphic">
          <ac:chgData name="Basam, Anusha" userId="S::anushabasam@my.unt.edu::5eed1e51-35ac-4e03-9859-69417f8bd108" providerId="AD" clId="Web-{42CD3FEB-0468-A808-BA4F-9A45155EFDEE}" dt="2025-04-30T17:05:23.523" v="1"/>
          <ac:graphicFrameMkLst>
            <pc:docMk/>
            <pc:sldMk cId="413981371" sldId="289"/>
            <ac:graphicFrameMk id="5" creationId="{65302C2C-DC78-BC72-F56C-CAA45AEEA594}"/>
          </ac:graphicFrameMkLst>
        </pc:graphicFrameChg>
      </pc:sldChg>
    </pc:docChg>
  </pc:docChgLst>
  <pc:docChgLst>
    <pc:chgData name="Ikemori, Aoi" userId="e87a65dc-0fdc-4768-a3f0-3ea325d50fa7" providerId="ADAL" clId="{03AD0690-511B-4C23-A799-5177D435D22A}"/>
    <pc:docChg chg="undo custSel modSld">
      <pc:chgData name="Ikemori, Aoi" userId="e87a65dc-0fdc-4768-a3f0-3ea325d50fa7" providerId="ADAL" clId="{03AD0690-511B-4C23-A799-5177D435D22A}" dt="2025-04-29T16:41:31.046" v="2149" actId="113"/>
      <pc:docMkLst>
        <pc:docMk/>
      </pc:docMkLst>
      <pc:sldChg chg="addSp delSp modSp mod">
        <pc:chgData name="Ikemori, Aoi" userId="e87a65dc-0fdc-4768-a3f0-3ea325d50fa7" providerId="ADAL" clId="{03AD0690-511B-4C23-A799-5177D435D22A}" dt="2025-04-29T16:41:31.046" v="2149" actId="113"/>
        <pc:sldMkLst>
          <pc:docMk/>
          <pc:sldMk cId="151744444" sldId="279"/>
        </pc:sldMkLst>
        <pc:spChg chg="mod">
          <ac:chgData name="Ikemori, Aoi" userId="e87a65dc-0fdc-4768-a3f0-3ea325d50fa7" providerId="ADAL" clId="{03AD0690-511B-4C23-A799-5177D435D22A}" dt="2025-04-29T14:59:16.279" v="876" actId="1076"/>
          <ac:spMkLst>
            <pc:docMk/>
            <pc:sldMk cId="151744444" sldId="279"/>
            <ac:spMk id="2" creationId="{F68DDFE7-E5E2-C518-6DCA-A6F98FBF713A}"/>
          </ac:spMkLst>
        </pc:spChg>
        <pc:spChg chg="add mod">
          <ac:chgData name="Ikemori, Aoi" userId="e87a65dc-0fdc-4768-a3f0-3ea325d50fa7" providerId="ADAL" clId="{03AD0690-511B-4C23-A799-5177D435D22A}" dt="2025-04-29T14:59:42.263" v="898" actId="1076"/>
          <ac:spMkLst>
            <pc:docMk/>
            <pc:sldMk cId="151744444" sldId="279"/>
            <ac:spMk id="3" creationId="{5B604A8B-AF72-7B0F-D6AB-1284D2C01F1E}"/>
          </ac:spMkLst>
        </pc:spChg>
        <pc:spChg chg="del mod">
          <ac:chgData name="Ikemori, Aoi" userId="e87a65dc-0fdc-4768-a3f0-3ea325d50fa7" providerId="ADAL" clId="{03AD0690-511B-4C23-A799-5177D435D22A}" dt="2025-04-29T14:41:53.354" v="425" actId="478"/>
          <ac:spMkLst>
            <pc:docMk/>
            <pc:sldMk cId="151744444" sldId="279"/>
            <ac:spMk id="3" creationId="{BF327C96-8670-BF94-2AFC-493A15EE7590}"/>
          </ac:spMkLst>
        </pc:spChg>
        <pc:spChg chg="mod">
          <ac:chgData name="Ikemori, Aoi" userId="e87a65dc-0fdc-4768-a3f0-3ea325d50fa7" providerId="ADAL" clId="{03AD0690-511B-4C23-A799-5177D435D22A}" dt="2025-04-29T14:47:02.040" v="746" actId="1076"/>
          <ac:spMkLst>
            <pc:docMk/>
            <pc:sldMk cId="151744444" sldId="279"/>
            <ac:spMk id="4" creationId="{5FC588D7-C69C-1D8F-DE9F-4A1705642769}"/>
          </ac:spMkLst>
        </pc:spChg>
        <pc:spChg chg="add del mod">
          <ac:chgData name="Ikemori, Aoi" userId="e87a65dc-0fdc-4768-a3f0-3ea325d50fa7" providerId="ADAL" clId="{03AD0690-511B-4C23-A799-5177D435D22A}" dt="2025-04-29T14:28:49.391" v="165" actId="478"/>
          <ac:spMkLst>
            <pc:docMk/>
            <pc:sldMk cId="151744444" sldId="279"/>
            <ac:spMk id="6" creationId="{877B1CA6-C1D0-F5CA-3D14-D208EAA88695}"/>
          </ac:spMkLst>
        </pc:spChg>
        <pc:spChg chg="add mod">
          <ac:chgData name="Ikemori, Aoi" userId="e87a65dc-0fdc-4768-a3f0-3ea325d50fa7" providerId="ADAL" clId="{03AD0690-511B-4C23-A799-5177D435D22A}" dt="2025-04-29T14:51:37.899" v="791" actId="1076"/>
          <ac:spMkLst>
            <pc:docMk/>
            <pc:sldMk cId="151744444" sldId="279"/>
            <ac:spMk id="7" creationId="{303626E1-DE07-AE13-59E4-66994890D0C7}"/>
          </ac:spMkLst>
        </pc:spChg>
        <pc:spChg chg="add mod">
          <ac:chgData name="Ikemori, Aoi" userId="e87a65dc-0fdc-4768-a3f0-3ea325d50fa7" providerId="ADAL" clId="{03AD0690-511B-4C23-A799-5177D435D22A}" dt="2025-04-29T14:51:27.536" v="790" actId="1076"/>
          <ac:spMkLst>
            <pc:docMk/>
            <pc:sldMk cId="151744444" sldId="279"/>
            <ac:spMk id="10" creationId="{8DE97ED1-F25E-F09E-0CC2-61A3EF6C2903}"/>
          </ac:spMkLst>
        </pc:spChg>
        <pc:spChg chg="add del mod">
          <ac:chgData name="Ikemori, Aoi" userId="e87a65dc-0fdc-4768-a3f0-3ea325d50fa7" providerId="ADAL" clId="{03AD0690-511B-4C23-A799-5177D435D22A}" dt="2025-04-29T14:41:57.650" v="426" actId="478"/>
          <ac:spMkLst>
            <pc:docMk/>
            <pc:sldMk cId="151744444" sldId="279"/>
            <ac:spMk id="16" creationId="{56BFC47B-AE97-0508-7AD0-20F9E440D61C}"/>
          </ac:spMkLst>
        </pc:spChg>
        <pc:spChg chg="add mod">
          <ac:chgData name="Ikemori, Aoi" userId="e87a65dc-0fdc-4768-a3f0-3ea325d50fa7" providerId="ADAL" clId="{03AD0690-511B-4C23-A799-5177D435D22A}" dt="2025-04-29T16:41:31.046" v="2149" actId="113"/>
          <ac:spMkLst>
            <pc:docMk/>
            <pc:sldMk cId="151744444" sldId="279"/>
            <ac:spMk id="17" creationId="{B24DED3E-BE69-FF11-4948-3D51D92E8B3A}"/>
          </ac:spMkLst>
        </pc:spChg>
        <pc:graphicFrameChg chg="add mod modGraphic">
          <ac:chgData name="Ikemori, Aoi" userId="e87a65dc-0fdc-4768-a3f0-3ea325d50fa7" providerId="ADAL" clId="{03AD0690-511B-4C23-A799-5177D435D22A}" dt="2025-04-29T14:39:45.314" v="360" actId="207"/>
          <ac:graphicFrameMkLst>
            <pc:docMk/>
            <pc:sldMk cId="151744444" sldId="279"/>
            <ac:graphicFrameMk id="5" creationId="{CD0515DD-81CC-24DD-763E-13A7E5796772}"/>
          </ac:graphicFrameMkLst>
        </pc:graphicFrameChg>
        <pc:graphicFrameChg chg="mod">
          <ac:chgData name="Ikemori, Aoi" userId="e87a65dc-0fdc-4768-a3f0-3ea325d50fa7" providerId="ADAL" clId="{03AD0690-511B-4C23-A799-5177D435D22A}" dt="2025-04-29T14:25:01.367" v="1" actId="1076"/>
          <ac:graphicFrameMkLst>
            <pc:docMk/>
            <pc:sldMk cId="151744444" sldId="279"/>
            <ac:graphicFrameMk id="8" creationId="{EAEC5B8A-B4A6-E54F-6161-763633EC5C95}"/>
          </ac:graphicFrameMkLst>
        </pc:graphicFrame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9" creationId="{474D9265-4819-A386-BCC0-DCD1BCA0CBC2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13" creationId="{52D4C5D3-9C33-4B9D-7771-C5AAF120979F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19" creationId="{3FE25DB6-0741-B6E5-580C-597C2E1F3982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20" creationId="{A596B39C-9824-FE06-ED5A-498DBD3A6DD8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21" creationId="{AF84A4A3-FEB3-2120-5A3A-8B7D2E0E5EA8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22" creationId="{0F685502-A23C-E7A6-91B6-37D453BE46EE}"/>
          </ac:picMkLst>
        </pc:picChg>
        <pc:picChg chg="mod">
          <ac:chgData name="Ikemori, Aoi" userId="e87a65dc-0fdc-4768-a3f0-3ea325d50fa7" providerId="ADAL" clId="{03AD0690-511B-4C23-A799-5177D435D22A}" dt="2025-04-29T14:28:03.534" v="103" actId="1036"/>
          <ac:picMkLst>
            <pc:docMk/>
            <pc:sldMk cId="151744444" sldId="279"/>
            <ac:picMk id="24" creationId="{13E3B00A-D000-92F2-99DB-9F1DF4319559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26" creationId="{14E8A380-705C-4B6F-CDDD-FB407B0FDEA6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30" creationId="{8940F31C-38F7-EB5B-D6F1-9DF055056E69}"/>
          </ac:picMkLst>
        </pc:picChg>
        <pc:picChg chg="mod">
          <ac:chgData name="Ikemori, Aoi" userId="e87a65dc-0fdc-4768-a3f0-3ea325d50fa7" providerId="ADAL" clId="{03AD0690-511B-4C23-A799-5177D435D22A}" dt="2025-04-29T14:51:37.899" v="791" actId="1076"/>
          <ac:picMkLst>
            <pc:docMk/>
            <pc:sldMk cId="151744444" sldId="279"/>
            <ac:picMk id="32" creationId="{6EBAC42A-3624-232F-1D0D-787C3A990F82}"/>
          </ac:picMkLst>
        </pc:picChg>
      </pc:sldChg>
      <pc:sldChg chg="addSp delSp modSp mod">
        <pc:chgData name="Ikemori, Aoi" userId="e87a65dc-0fdc-4768-a3f0-3ea325d50fa7" providerId="ADAL" clId="{03AD0690-511B-4C23-A799-5177D435D22A}" dt="2025-04-29T16:40:15.669" v="2148" actId="20577"/>
        <pc:sldMkLst>
          <pc:docMk/>
          <pc:sldMk cId="3772613024" sldId="280"/>
        </pc:sldMkLst>
        <pc:spChg chg="mod">
          <ac:chgData name="Ikemori, Aoi" userId="e87a65dc-0fdc-4768-a3f0-3ea325d50fa7" providerId="ADAL" clId="{03AD0690-511B-4C23-A799-5177D435D22A}" dt="2025-04-29T14:55:51.177" v="814" actId="20577"/>
          <ac:spMkLst>
            <pc:docMk/>
            <pc:sldMk cId="3772613024" sldId="280"/>
            <ac:spMk id="2" creationId="{2B1652C2-0223-1A4E-FB4A-09BFED44A6E0}"/>
          </ac:spMkLst>
        </pc:spChg>
        <pc:spChg chg="add mod">
          <ac:chgData name="Ikemori, Aoi" userId="e87a65dc-0fdc-4768-a3f0-3ea325d50fa7" providerId="ADAL" clId="{03AD0690-511B-4C23-A799-5177D435D22A}" dt="2025-04-29T16:30:48.741" v="1940" actId="20577"/>
          <ac:spMkLst>
            <pc:docMk/>
            <pc:sldMk cId="3772613024" sldId="280"/>
            <ac:spMk id="3" creationId="{6B6E0D85-5CB1-5E71-A888-59AE8C2069F6}"/>
          </ac:spMkLst>
        </pc:spChg>
        <pc:spChg chg="del mod">
          <ac:chgData name="Ikemori, Aoi" userId="e87a65dc-0fdc-4768-a3f0-3ea325d50fa7" providerId="ADAL" clId="{03AD0690-511B-4C23-A799-5177D435D22A}" dt="2025-04-29T14:56:06.472" v="818" actId="478"/>
          <ac:spMkLst>
            <pc:docMk/>
            <pc:sldMk cId="3772613024" sldId="280"/>
            <ac:spMk id="3" creationId="{85AD1401-6AE2-298B-DEB5-B657C218AFBC}"/>
          </ac:spMkLst>
        </pc:spChg>
        <pc:spChg chg="mod">
          <ac:chgData name="Ikemori, Aoi" userId="e87a65dc-0fdc-4768-a3f0-3ea325d50fa7" providerId="ADAL" clId="{03AD0690-511B-4C23-A799-5177D435D22A}" dt="2025-04-29T16:22:21.376" v="1575" actId="1076"/>
          <ac:spMkLst>
            <pc:docMk/>
            <pc:sldMk cId="3772613024" sldId="280"/>
            <ac:spMk id="4" creationId="{2A759FFC-E484-8BD9-926E-8E2530BA0B58}"/>
          </ac:spMkLst>
        </pc:spChg>
        <pc:spChg chg="del">
          <ac:chgData name="Ikemori, Aoi" userId="e87a65dc-0fdc-4768-a3f0-3ea325d50fa7" providerId="ADAL" clId="{03AD0690-511B-4C23-A799-5177D435D22A}" dt="2025-04-29T14:55:59.093" v="815" actId="478"/>
          <ac:spMkLst>
            <pc:docMk/>
            <pc:sldMk cId="3772613024" sldId="280"/>
            <ac:spMk id="7" creationId="{4756E955-5531-9D5A-8C7F-4FC3858B6A46}"/>
          </ac:spMkLst>
        </pc:spChg>
        <pc:spChg chg="add mod">
          <ac:chgData name="Ikemori, Aoi" userId="e87a65dc-0fdc-4768-a3f0-3ea325d50fa7" providerId="ADAL" clId="{03AD0690-511B-4C23-A799-5177D435D22A}" dt="2025-04-29T16:32:53.190" v="2004" actId="20577"/>
          <ac:spMkLst>
            <pc:docMk/>
            <pc:sldMk cId="3772613024" sldId="280"/>
            <ac:spMk id="7" creationId="{991C9748-8F21-EE06-8FBB-63345D3C5257}"/>
          </ac:spMkLst>
        </pc:spChg>
        <pc:spChg chg="add del mod">
          <ac:chgData name="Ikemori, Aoi" userId="e87a65dc-0fdc-4768-a3f0-3ea325d50fa7" providerId="ADAL" clId="{03AD0690-511B-4C23-A799-5177D435D22A}" dt="2025-04-29T14:56:07.863" v="819" actId="478"/>
          <ac:spMkLst>
            <pc:docMk/>
            <pc:sldMk cId="3772613024" sldId="280"/>
            <ac:spMk id="8" creationId="{8216894A-0CEC-0726-2E74-D2DC611FB7A5}"/>
          </ac:spMkLst>
        </pc:spChg>
        <pc:spChg chg="add mod">
          <ac:chgData name="Ikemori, Aoi" userId="e87a65dc-0fdc-4768-a3f0-3ea325d50fa7" providerId="ADAL" clId="{03AD0690-511B-4C23-A799-5177D435D22A}" dt="2025-04-29T16:23:57.746" v="1599" actId="1076"/>
          <ac:spMkLst>
            <pc:docMk/>
            <pc:sldMk cId="3772613024" sldId="280"/>
            <ac:spMk id="8" creationId="{B8706D40-6E69-8931-B4D0-B351F4E5EF5F}"/>
          </ac:spMkLst>
        </pc:spChg>
        <pc:spChg chg="add mod">
          <ac:chgData name="Ikemori, Aoi" userId="e87a65dc-0fdc-4768-a3f0-3ea325d50fa7" providerId="ADAL" clId="{03AD0690-511B-4C23-A799-5177D435D22A}" dt="2025-04-29T16:31:54.310" v="1966" actId="5793"/>
          <ac:spMkLst>
            <pc:docMk/>
            <pc:sldMk cId="3772613024" sldId="280"/>
            <ac:spMk id="9" creationId="{CB29E60C-3F8A-8D67-0830-64A96A007710}"/>
          </ac:spMkLst>
        </pc:spChg>
        <pc:graphicFrameChg chg="add mod modGraphic">
          <ac:chgData name="Ikemori, Aoi" userId="e87a65dc-0fdc-4768-a3f0-3ea325d50fa7" providerId="ADAL" clId="{03AD0690-511B-4C23-A799-5177D435D22A}" dt="2025-04-29T16:32:31.799" v="1986" actId="20577"/>
          <ac:graphicFrameMkLst>
            <pc:docMk/>
            <pc:sldMk cId="3772613024" sldId="280"/>
            <ac:graphicFrameMk id="5" creationId="{F5D7023A-16BB-27AE-D865-62BBFEAFC3DE}"/>
          </ac:graphicFrameMkLst>
        </pc:graphicFrameChg>
        <pc:graphicFrameChg chg="add mod modGraphic">
          <ac:chgData name="Ikemori, Aoi" userId="e87a65dc-0fdc-4768-a3f0-3ea325d50fa7" providerId="ADAL" clId="{03AD0690-511B-4C23-A799-5177D435D22A}" dt="2025-04-29T16:40:15.669" v="2148" actId="20577"/>
          <ac:graphicFrameMkLst>
            <pc:docMk/>
            <pc:sldMk cId="3772613024" sldId="280"/>
            <ac:graphicFrameMk id="6" creationId="{9C78FFB6-B59C-2D2A-6E4D-227054C4C2AA}"/>
          </ac:graphicFrameMkLst>
        </pc:graphicFrameChg>
        <pc:picChg chg="del">
          <ac:chgData name="Ikemori, Aoi" userId="e87a65dc-0fdc-4768-a3f0-3ea325d50fa7" providerId="ADAL" clId="{03AD0690-511B-4C23-A799-5177D435D22A}" dt="2025-04-29T14:55:59.093" v="815" actId="478"/>
          <ac:picMkLst>
            <pc:docMk/>
            <pc:sldMk cId="3772613024" sldId="280"/>
            <ac:picMk id="6" creationId="{2F150729-CA78-AEB9-7AA0-8F702167C683}"/>
          </ac:picMkLst>
        </pc:picChg>
      </pc:sldChg>
    </pc:docChg>
  </pc:docChgLst>
  <pc:docChgLst>
    <pc:chgData name="Chittineni, Bhavana" userId="S::bhavanachittineni@my.unt.edu::78746292-6149-42ed-870b-215d37ccf57f" providerId="AD" clId="Web-{D5E49CD5-E12B-5203-4640-F9C8F64CD940}"/>
    <pc:docChg chg="addSld modSld modSection">
      <pc:chgData name="Chittineni, Bhavana" userId="S::bhavanachittineni@my.unt.edu::78746292-6149-42ed-870b-215d37ccf57f" providerId="AD" clId="Web-{D5E49CD5-E12B-5203-4640-F9C8F64CD940}" dt="2025-04-29T14:07:59.641" v="499" actId="20577"/>
      <pc:docMkLst>
        <pc:docMk/>
      </pc:docMkLst>
      <pc:sldChg chg="addSp delSp modSp">
        <pc:chgData name="Chittineni, Bhavana" userId="S::bhavanachittineni@my.unt.edu::78746292-6149-42ed-870b-215d37ccf57f" providerId="AD" clId="Web-{D5E49CD5-E12B-5203-4640-F9C8F64CD940}" dt="2025-04-29T13:43:27.690" v="135" actId="14100"/>
        <pc:sldMkLst>
          <pc:docMk/>
          <pc:sldMk cId="1411006" sldId="277"/>
        </pc:sldMkLst>
        <pc:spChg chg="mod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2" creationId="{82E6DA42-FFF8-0DF0-16CC-292B8977C016}"/>
          </ac:spMkLst>
        </pc:spChg>
        <pc:spChg chg="mod ord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4" creationId="{058DACDF-62E0-2CE1-13AD-D32C41694F90}"/>
          </ac:spMkLst>
        </pc:spChg>
        <pc:spChg chg="del mod">
          <ac:chgData name="Chittineni, Bhavana" userId="S::bhavanachittineni@my.unt.edu::78746292-6149-42ed-870b-215d37ccf57f" providerId="AD" clId="Web-{D5E49CD5-E12B-5203-4640-F9C8F64CD940}" dt="2025-04-29T13:09:17.374" v="10"/>
          <ac:spMkLst>
            <pc:docMk/>
            <pc:sldMk cId="1411006" sldId="277"/>
            <ac:spMk id="7" creationId="{0D96E2AB-CB6F-6E4C-647F-DB0BA87A15C1}"/>
          </ac:spMkLst>
        </pc:spChg>
        <pc:spChg chg="add mod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7" creationId="{75AC39B6-50F0-8DA7-2EA3-E9BAEA66B93E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07:42.542" v="0"/>
          <ac:spMkLst>
            <pc:docMk/>
            <pc:sldMk cId="1411006" sldId="277"/>
            <ac:spMk id="18" creationId="{1F2CCDAB-FFD2-D4F8-C042-F32C1CF22473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08:39.997" v="5"/>
          <ac:spMkLst>
            <pc:docMk/>
            <pc:sldMk cId="1411006" sldId="277"/>
            <ac:spMk id="21" creationId="{F94AA2BD-2E3F-4B1D-8127-5744B8115311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08:39.997" v="5"/>
          <ac:spMkLst>
            <pc:docMk/>
            <pc:sldMk cId="1411006" sldId="277"/>
            <ac:spMk id="23" creationId="{4BD02261-2DC8-4AA8-9E16-7751AE892445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08:39.997" v="5"/>
          <ac:spMkLst>
            <pc:docMk/>
            <pc:sldMk cId="1411006" sldId="277"/>
            <ac:spMk id="25" creationId="{3D752CF2-2291-40B5-B462-C17B174C10BC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8:44.916" v="90"/>
          <ac:spMkLst>
            <pc:docMk/>
            <pc:sldMk cId="1411006" sldId="277"/>
            <ac:spMk id="30" creationId="{9CB95732-565A-4D2C-A3AB-CC460C0D3826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8:44.916" v="90"/>
          <ac:spMkLst>
            <pc:docMk/>
            <pc:sldMk cId="1411006" sldId="277"/>
            <ac:spMk id="32" creationId="{E19B653C-798C-4333-8452-3DF3AE3C1D11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8:44.916" v="90"/>
          <ac:spMkLst>
            <pc:docMk/>
            <pc:sldMk cId="1411006" sldId="277"/>
            <ac:spMk id="34" creationId="{0FE50278-E2EC-42B2-A1F1-921DD39901C4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8:44.916" v="90"/>
          <ac:spMkLst>
            <pc:docMk/>
            <pc:sldMk cId="1411006" sldId="277"/>
            <ac:spMk id="36" creationId="{1236153F-0DB4-40DD-87C6-B40C1B7E282C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9:15.792" v="92"/>
          <ac:spMkLst>
            <pc:docMk/>
            <pc:sldMk cId="1411006" sldId="277"/>
            <ac:spMk id="41" creationId="{5EF17487-C386-4F99-B5EB-4FD3DF4236B2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39:15.792" v="92"/>
          <ac:spMkLst>
            <pc:docMk/>
            <pc:sldMk cId="1411006" sldId="277"/>
            <ac:spMk id="43" creationId="{A0DE92DF-4769-4DE9-93FD-EE31271850CA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48" creationId="{6D22FA1E-E02A-4FC5-BBA6-577D6DA0C8C8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50" creationId="{05D27520-F270-4F3D-A46E-76A337B6E167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55" creationId="{EB708185-20C0-40F2-8F2D-8EB9E34B3C00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61" creationId="{0DA909B4-15FF-46A6-8A7F-7AEF977FE9ED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2:32.548" v="125"/>
          <ac:spMkLst>
            <pc:docMk/>
            <pc:sldMk cId="1411006" sldId="277"/>
            <ac:spMk id="63" creationId="{1382A32C-5B0C-4B1C-A074-76C6DBCC9F87}"/>
          </ac:spMkLst>
        </pc:spChg>
        <pc:picChg chg="add del mod ord">
          <ac:chgData name="Chittineni, Bhavana" userId="S::bhavanachittineni@my.unt.edu::78746292-6149-42ed-870b-215d37ccf57f" providerId="AD" clId="Web-{D5E49CD5-E12B-5203-4640-F9C8F64CD940}" dt="2025-04-29T13:29:20.931" v="33"/>
          <ac:picMkLst>
            <pc:docMk/>
            <pc:sldMk cId="1411006" sldId="277"/>
            <ac:picMk id="3" creationId="{48B1A206-E410-D3DD-AAB6-AEF4BB1B98B5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29:16.524" v="31"/>
          <ac:picMkLst>
            <pc:docMk/>
            <pc:sldMk cId="1411006" sldId="277"/>
            <ac:picMk id="5" creationId="{B236A600-6EE4-0A2E-EB06-6D813F978A08}"/>
          </ac:picMkLst>
        </pc:picChg>
        <pc:picChg chg="del mod">
          <ac:chgData name="Chittineni, Bhavana" userId="S::bhavanachittineni@my.unt.edu::78746292-6149-42ed-870b-215d37ccf57f" providerId="AD" clId="Web-{D5E49CD5-E12B-5203-4640-F9C8F64CD940}" dt="2025-04-29T13:09:17.374" v="10"/>
          <ac:picMkLst>
            <pc:docMk/>
            <pc:sldMk cId="1411006" sldId="277"/>
            <ac:picMk id="6" creationId="{65B6F620-BAB5-09E0-7E43-96FB1FED1C10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29:19.446" v="32"/>
          <ac:picMkLst>
            <pc:docMk/>
            <pc:sldMk cId="1411006" sldId="277"/>
            <ac:picMk id="8" creationId="{71103C6C-A105-F42D-C17C-CEFF70BA6137}"/>
          </ac:picMkLst>
        </pc:picChg>
        <pc:picChg chg="add mod">
          <ac:chgData name="Chittineni, Bhavana" userId="S::bhavanachittineni@my.unt.edu::78746292-6149-42ed-870b-215d37ccf57f" providerId="AD" clId="Web-{D5E49CD5-E12B-5203-4640-F9C8F64CD940}" dt="2025-04-29T13:43:15.143" v="133" actId="14100"/>
          <ac:picMkLst>
            <pc:docMk/>
            <pc:sldMk cId="1411006" sldId="277"/>
            <ac:picMk id="9" creationId="{AFE2135C-4C00-B148-0439-0B89A322A0F1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38:30.806" v="88"/>
          <ac:picMkLst>
            <pc:docMk/>
            <pc:sldMk cId="1411006" sldId="277"/>
            <ac:picMk id="10" creationId="{3E0ED5BA-227B-AA98-5E0C-3C9D6A902281}"/>
          </ac:picMkLst>
        </pc:picChg>
        <pc:picChg chg="add mod">
          <ac:chgData name="Chittineni, Bhavana" userId="S::bhavanachittineni@my.unt.edu::78746292-6149-42ed-870b-215d37ccf57f" providerId="AD" clId="Web-{D5E49CD5-E12B-5203-4640-F9C8F64CD940}" dt="2025-04-29T13:41:09.764" v="118" actId="1076"/>
          <ac:picMkLst>
            <pc:docMk/>
            <pc:sldMk cId="1411006" sldId="277"/>
            <ac:picMk id="11" creationId="{421E8312-4177-549F-B857-10AFEA2DEA4B}"/>
          </ac:picMkLst>
        </pc:picChg>
        <pc:picChg chg="add mod ord">
          <ac:chgData name="Chittineni, Bhavana" userId="S::bhavanachittineni@my.unt.edu::78746292-6149-42ed-870b-215d37ccf57f" providerId="AD" clId="Web-{D5E49CD5-E12B-5203-4640-F9C8F64CD940}" dt="2025-04-29T13:43:27.690" v="135" actId="14100"/>
          <ac:picMkLst>
            <pc:docMk/>
            <pc:sldMk cId="1411006" sldId="277"/>
            <ac:picMk id="12" creationId="{941BD15E-0383-A5AC-52E7-83027518C843}"/>
          </ac:picMkLst>
        </pc:picChg>
      </pc:sldChg>
      <pc:sldChg chg="addSp delSp modSp mod setBg setClrOvrMap">
        <pc:chgData name="Chittineni, Bhavana" userId="S::bhavanachittineni@my.unt.edu::78746292-6149-42ed-870b-215d37ccf57f" providerId="AD" clId="Web-{D5E49CD5-E12B-5203-4640-F9C8F64CD940}" dt="2025-04-29T13:54:16.491" v="311" actId="20577"/>
        <pc:sldMkLst>
          <pc:docMk/>
          <pc:sldMk cId="4195557790" sldId="278"/>
        </pc:sldMkLst>
        <pc:spChg chg="mod">
          <ac:chgData name="Chittineni, Bhavana" userId="S::bhavanachittineni@my.unt.edu::78746292-6149-42ed-870b-215d37ccf57f" providerId="AD" clId="Web-{D5E49CD5-E12B-5203-4640-F9C8F64CD940}" dt="2025-04-29T13:54:16.491" v="311" actId="20577"/>
          <ac:spMkLst>
            <pc:docMk/>
            <pc:sldMk cId="4195557790" sldId="278"/>
            <ac:spMk id="2" creationId="{D1A0230C-B358-3B60-9B6C-44E0C587D440}"/>
          </ac:spMkLst>
        </pc:spChg>
        <pc:spChg chg="mod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4" creationId="{460EC01D-DA4D-3FB5-543C-DFE21F4D2642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48:52.747" v="255"/>
          <ac:spMkLst>
            <pc:docMk/>
            <pc:sldMk cId="4195557790" sldId="278"/>
            <ac:spMk id="7" creationId="{7CDDD958-D0C5-1EE1-F3C8-5D7E48D123A7}"/>
          </ac:spMkLst>
        </pc:spChg>
        <pc:spChg chg="mod">
          <ac:chgData name="Chittineni, Bhavana" userId="S::bhavanachittineni@my.unt.edu::78746292-6149-42ed-870b-215d37ccf57f" providerId="AD" clId="Web-{D5E49CD5-E12B-5203-4640-F9C8F64CD940}" dt="2025-04-29T13:54:11.819" v="310" actId="20577"/>
          <ac:spMkLst>
            <pc:docMk/>
            <pc:sldMk cId="4195557790" sldId="278"/>
            <ac:spMk id="18" creationId="{DDB2EB1E-A04F-0F99-09BA-26AD937B3D22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48:47.278" v="254"/>
          <ac:spMkLst>
            <pc:docMk/>
            <pc:sldMk cId="4195557790" sldId="278"/>
            <ac:spMk id="21" creationId="{C9CDD48F-4DCB-0E14-4529-27E4C50F1919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48:47.278" v="254"/>
          <ac:spMkLst>
            <pc:docMk/>
            <pc:sldMk cId="4195557790" sldId="278"/>
            <ac:spMk id="23" creationId="{6A96A9B9-1660-4478-3AA5-25DF96ABEB30}"/>
          </ac:spMkLst>
        </pc:spChg>
        <pc:spChg chg="del">
          <ac:chgData name="Chittineni, Bhavana" userId="S::bhavanachittineni@my.unt.edu::78746292-6149-42ed-870b-215d37ccf57f" providerId="AD" clId="Web-{D5E49CD5-E12B-5203-4640-F9C8F64CD940}" dt="2025-04-29T13:48:47.278" v="254"/>
          <ac:spMkLst>
            <pc:docMk/>
            <pc:sldMk cId="4195557790" sldId="278"/>
            <ac:spMk id="25" creationId="{108788EF-CC16-0680-6066-BCC135F2FB72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8:55.653" v="256"/>
          <ac:spMkLst>
            <pc:docMk/>
            <pc:sldMk cId="4195557790" sldId="278"/>
            <ac:spMk id="30" creationId="{2A785343-5D24-4118-A2E4-665D196F60C2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48:55.653" v="256"/>
          <ac:spMkLst>
            <pc:docMk/>
            <pc:sldMk cId="4195557790" sldId="278"/>
            <ac:spMk id="32" creationId="{32F4D216-10B7-4DCA-A0A1-068E9E32F4F2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37" creationId="{D7F307E1-26FA-4252-94D1-9711C4518CA1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39" creationId="{398DFB7A-5FB9-4FBB-8BD1-0DBC6A3652FB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41" creationId="{357E4EC5-5150-4D8A-B97F-668E90752EC1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43" creationId="{8C818ED5-2F56-4171-9445-3AA4F4462396}"/>
          </ac:spMkLst>
        </pc:spChg>
        <pc:spChg chg="add del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45" creationId="{DE74FCE8-866C-4AFA-B45C-FACE2A6094E4}"/>
          </ac:spMkLst>
        </pc:spChg>
        <pc:spChg chg="add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50" creationId="{94BFCCA4-109C-4B21-816E-144FE75C38EE}"/>
          </ac:spMkLst>
        </pc:spChg>
        <pc:spChg chg="add">
          <ac:chgData name="Chittineni, Bhavana" userId="S::bhavanachittineni@my.unt.edu::78746292-6149-42ed-870b-215d37ccf57f" providerId="AD" clId="Web-{D5E49CD5-E12B-5203-4640-F9C8F64CD940}" dt="2025-04-29T13:50:24.875" v="268"/>
          <ac:spMkLst>
            <pc:docMk/>
            <pc:sldMk cId="4195557790" sldId="278"/>
            <ac:spMk id="52" creationId="{0059B5C0-FEC8-4370-AF45-02E3AEF6FA6D}"/>
          </ac:spMkLst>
        </pc:spChg>
        <pc:picChg chg="add mod ord">
          <ac:chgData name="Chittineni, Bhavana" userId="S::bhavanachittineni@my.unt.edu::78746292-6149-42ed-870b-215d37ccf57f" providerId="AD" clId="Web-{D5E49CD5-E12B-5203-4640-F9C8F64CD940}" dt="2025-04-29T13:48:47.278" v="254"/>
          <ac:picMkLst>
            <pc:docMk/>
            <pc:sldMk cId="4195557790" sldId="278"/>
            <ac:picMk id="3" creationId="{D581911D-5B2B-CBE0-BD65-71115984DB17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51:34.283" v="281"/>
          <ac:picMkLst>
            <pc:docMk/>
            <pc:sldMk cId="4195557790" sldId="278"/>
            <ac:picMk id="5" creationId="{595A3834-09D9-F318-3D60-A90712D8E432}"/>
          </ac:picMkLst>
        </pc:picChg>
        <pc:picChg chg="del">
          <ac:chgData name="Chittineni, Bhavana" userId="S::bhavanachittineni@my.unt.edu::78746292-6149-42ed-870b-215d37ccf57f" providerId="AD" clId="Web-{D5E49CD5-E12B-5203-4640-F9C8F64CD940}" dt="2025-04-29T13:48:52.747" v="255"/>
          <ac:picMkLst>
            <pc:docMk/>
            <pc:sldMk cId="4195557790" sldId="278"/>
            <ac:picMk id="6" creationId="{E02EB82A-2794-AF7C-D27C-139F8702A9FE}"/>
          </ac:picMkLst>
        </pc:picChg>
        <pc:picChg chg="add mod ord">
          <ac:chgData name="Chittineni, Bhavana" userId="S::bhavanachittineni@my.unt.edu::78746292-6149-42ed-870b-215d37ccf57f" providerId="AD" clId="Web-{D5E49CD5-E12B-5203-4640-F9C8F64CD940}" dt="2025-04-29T13:51:29.533" v="280" actId="14100"/>
          <ac:picMkLst>
            <pc:docMk/>
            <pc:sldMk cId="4195557790" sldId="278"/>
            <ac:picMk id="8" creationId="{A1C17583-90F7-7597-4C1C-9D60BF71ECF9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52:16.706" v="288"/>
          <ac:picMkLst>
            <pc:docMk/>
            <pc:sldMk cId="4195557790" sldId="278"/>
            <ac:picMk id="9" creationId="{7A359401-BF18-3025-785C-365FC4F7DAC3}"/>
          </ac:picMkLst>
        </pc:picChg>
        <pc:picChg chg="add del mod">
          <ac:chgData name="Chittineni, Bhavana" userId="S::bhavanachittineni@my.unt.edu::78746292-6149-42ed-870b-215d37ccf57f" providerId="AD" clId="Web-{D5E49CD5-E12B-5203-4640-F9C8F64CD940}" dt="2025-04-29T13:50:16.796" v="267"/>
          <ac:picMkLst>
            <pc:docMk/>
            <pc:sldMk cId="4195557790" sldId="278"/>
            <ac:picMk id="10" creationId="{DCAFBF68-42C6-74D7-E1E9-5C9FBA8BFCFA}"/>
          </ac:picMkLst>
        </pc:picChg>
        <pc:picChg chg="add mod">
          <ac:chgData name="Chittineni, Bhavana" userId="S::bhavanachittineni@my.unt.edu::78746292-6149-42ed-870b-215d37ccf57f" providerId="AD" clId="Web-{D5E49CD5-E12B-5203-4640-F9C8F64CD940}" dt="2025-04-29T13:52:14.253" v="287" actId="14100"/>
          <ac:picMkLst>
            <pc:docMk/>
            <pc:sldMk cId="4195557790" sldId="278"/>
            <ac:picMk id="11" creationId="{12EE24E6-72C6-575A-9488-FB80F6C92831}"/>
          </ac:picMkLst>
        </pc:picChg>
        <pc:picChg chg="add mod">
          <ac:chgData name="Chittineni, Bhavana" userId="S::bhavanachittineni@my.unt.edu::78746292-6149-42ed-870b-215d37ccf57f" providerId="AD" clId="Web-{D5E49CD5-E12B-5203-4640-F9C8F64CD940}" dt="2025-04-29T13:52:55.707" v="297" actId="1076"/>
          <ac:picMkLst>
            <pc:docMk/>
            <pc:sldMk cId="4195557790" sldId="278"/>
            <ac:picMk id="12" creationId="{83C87EF1-E60D-A539-3B8A-135FD6EDCBE7}"/>
          </ac:picMkLst>
        </pc:picChg>
      </pc:sldChg>
      <pc:sldChg chg="addSp modSp new mod setBg">
        <pc:chgData name="Chittineni, Bhavana" userId="S::bhavanachittineni@my.unt.edu::78746292-6149-42ed-870b-215d37ccf57f" providerId="AD" clId="Web-{D5E49CD5-E12B-5203-4640-F9C8F64CD940}" dt="2025-04-29T14:04:51.885" v="383" actId="20577"/>
        <pc:sldMkLst>
          <pc:docMk/>
          <pc:sldMk cId="1257357866" sldId="284"/>
        </pc:sldMkLst>
        <pc:spChg chg="mod">
          <ac:chgData name="Chittineni, Bhavana" userId="S::bhavanachittineni@my.unt.edu::78746292-6149-42ed-870b-215d37ccf57f" providerId="AD" clId="Web-{D5E49CD5-E12B-5203-4640-F9C8F64CD940}" dt="2025-04-29T13:58:19.029" v="335" actId="14100"/>
          <ac:spMkLst>
            <pc:docMk/>
            <pc:sldMk cId="1257357866" sldId="284"/>
            <ac:spMk id="2" creationId="{664CFE6B-0A85-8EBF-1A48-9813F7F3CBA7}"/>
          </ac:spMkLst>
        </pc:spChg>
        <pc:spChg chg="mod">
          <ac:chgData name="Chittineni, Bhavana" userId="S::bhavanachittineni@my.unt.edu::78746292-6149-42ed-870b-215d37ccf57f" providerId="AD" clId="Web-{D5E49CD5-E12B-5203-4640-F9C8F64CD940}" dt="2025-04-29T14:04:51.885" v="383" actId="20577"/>
          <ac:spMkLst>
            <pc:docMk/>
            <pc:sldMk cId="1257357866" sldId="284"/>
            <ac:spMk id="3" creationId="{22AC839B-0C78-E627-84EF-54D142C66C06}"/>
          </ac:spMkLst>
        </pc:spChg>
        <pc:spChg chg="mod ord">
          <ac:chgData name="Chittineni, Bhavana" userId="S::bhavanachittineni@my.unt.edu::78746292-6149-42ed-870b-215d37ccf57f" providerId="AD" clId="Web-{D5E49CD5-E12B-5203-4640-F9C8F64CD940}" dt="2025-04-29T13:57:50.857" v="333"/>
          <ac:spMkLst>
            <pc:docMk/>
            <pc:sldMk cId="1257357866" sldId="284"/>
            <ac:spMk id="4" creationId="{2A2FB31F-3421-2B4A-0793-8309F11AEE55}"/>
          </ac:spMkLst>
        </pc:spChg>
        <pc:spChg chg="add">
          <ac:chgData name="Chittineni, Bhavana" userId="S::bhavanachittineni@my.unt.edu::78746292-6149-42ed-870b-215d37ccf57f" providerId="AD" clId="Web-{D5E49CD5-E12B-5203-4640-F9C8F64CD940}" dt="2025-04-29T13:57:50.857" v="333"/>
          <ac:spMkLst>
            <pc:docMk/>
            <pc:sldMk cId="1257357866" sldId="284"/>
            <ac:spMk id="11" creationId="{B712E947-0734-45F9-9C4F-41114EC3A33E}"/>
          </ac:spMkLst>
        </pc:spChg>
        <pc:spChg chg="add">
          <ac:chgData name="Chittineni, Bhavana" userId="S::bhavanachittineni@my.unt.edu::78746292-6149-42ed-870b-215d37ccf57f" providerId="AD" clId="Web-{D5E49CD5-E12B-5203-4640-F9C8F64CD940}" dt="2025-04-29T13:57:50.857" v="333"/>
          <ac:spMkLst>
            <pc:docMk/>
            <pc:sldMk cId="1257357866" sldId="284"/>
            <ac:spMk id="13" creationId="{5A65989E-BBD5-44D7-AA86-7AFD5D46BBC0}"/>
          </ac:spMkLst>
        </pc:spChg>
        <pc:spChg chg="add">
          <ac:chgData name="Chittineni, Bhavana" userId="S::bhavanachittineni@my.unt.edu::78746292-6149-42ed-870b-215d37ccf57f" providerId="AD" clId="Web-{D5E49CD5-E12B-5203-4640-F9C8F64CD940}" dt="2025-04-29T13:57:50.857" v="333"/>
          <ac:spMkLst>
            <pc:docMk/>
            <pc:sldMk cId="1257357866" sldId="284"/>
            <ac:spMk id="15" creationId="{231A2881-D8D7-4A7D-ACA3-E9F849F853D8}"/>
          </ac:spMkLst>
        </pc:spChg>
        <pc:picChg chg="add mod ord">
          <ac:chgData name="Chittineni, Bhavana" userId="S::bhavanachittineni@my.unt.edu::78746292-6149-42ed-870b-215d37ccf57f" providerId="AD" clId="Web-{D5E49CD5-E12B-5203-4640-F9C8F64CD940}" dt="2025-04-29T13:58:52.593" v="341" actId="14100"/>
          <ac:picMkLst>
            <pc:docMk/>
            <pc:sldMk cId="1257357866" sldId="284"/>
            <ac:picMk id="5" creationId="{B417E884-0684-0D58-D7AD-5B238ACCF6F5}"/>
          </ac:picMkLst>
        </pc:picChg>
        <pc:picChg chg="add mod">
          <ac:chgData name="Chittineni, Bhavana" userId="S::bhavanachittineni@my.unt.edu::78746292-6149-42ed-870b-215d37ccf57f" providerId="AD" clId="Web-{D5E49CD5-E12B-5203-4640-F9C8F64CD940}" dt="2025-04-29T13:58:59.468" v="343" actId="14100"/>
          <ac:picMkLst>
            <pc:docMk/>
            <pc:sldMk cId="1257357866" sldId="284"/>
            <ac:picMk id="6" creationId="{EC4B448D-B9E8-FA31-BC29-AA403CAE21DB}"/>
          </ac:picMkLst>
        </pc:picChg>
      </pc:sldChg>
      <pc:sldChg chg="modSp add replId">
        <pc:chgData name="Chittineni, Bhavana" userId="S::bhavanachittineni@my.unt.edu::78746292-6149-42ed-870b-215d37ccf57f" providerId="AD" clId="Web-{D5E49CD5-E12B-5203-4640-F9C8F64CD940}" dt="2025-04-29T14:07:59.641" v="499" actId="20577"/>
        <pc:sldMkLst>
          <pc:docMk/>
          <pc:sldMk cId="3378472047" sldId="285"/>
        </pc:sldMkLst>
        <pc:spChg chg="mod">
          <ac:chgData name="Chittineni, Bhavana" userId="S::bhavanachittineni@my.unt.edu::78746292-6149-42ed-870b-215d37ccf57f" providerId="AD" clId="Web-{D5E49CD5-E12B-5203-4640-F9C8F64CD940}" dt="2025-04-29T14:07:59.641" v="499" actId="20577"/>
          <ac:spMkLst>
            <pc:docMk/>
            <pc:sldMk cId="3378472047" sldId="285"/>
            <ac:spMk id="3" creationId="{03DE5C57-3F13-2749-8886-E9C0F1A35C65}"/>
          </ac:spMkLst>
        </pc:spChg>
      </pc:sldChg>
    </pc:docChg>
  </pc:docChgLst>
  <pc:docChgLst>
    <pc:chgData name="Ikemori, Aoi" userId="S::aoiikemori@my.unt.edu::e87a65dc-0fdc-4768-a3f0-3ea325d50fa7" providerId="AD" clId="Web-{3ADCE66E-5553-8B6B-592E-399EA542D162}"/>
    <pc:docChg chg="modSld">
      <pc:chgData name="Ikemori, Aoi" userId="S::aoiikemori@my.unt.edu::e87a65dc-0fdc-4768-a3f0-3ea325d50fa7" providerId="AD" clId="Web-{3ADCE66E-5553-8B6B-592E-399EA542D162}" dt="2025-04-30T14:28:31.149" v="34"/>
      <pc:docMkLst>
        <pc:docMk/>
      </pc:docMkLst>
      <pc:sldChg chg="modSp">
        <pc:chgData name="Ikemori, Aoi" userId="S::aoiikemori@my.unt.edu::e87a65dc-0fdc-4768-a3f0-3ea325d50fa7" providerId="AD" clId="Web-{3ADCE66E-5553-8B6B-592E-399EA542D162}" dt="2025-04-30T14:20:30.168" v="12" actId="14100"/>
        <pc:sldMkLst>
          <pc:docMk/>
          <pc:sldMk cId="4195557790" sldId="278"/>
        </pc:sldMkLst>
        <pc:spChg chg="mod">
          <ac:chgData name="Ikemori, Aoi" userId="S::aoiikemori@my.unt.edu::e87a65dc-0fdc-4768-a3f0-3ea325d50fa7" providerId="AD" clId="Web-{3ADCE66E-5553-8B6B-592E-399EA542D162}" dt="2025-04-30T14:20:30.168" v="12" actId="14100"/>
          <ac:spMkLst>
            <pc:docMk/>
            <pc:sldMk cId="4195557790" sldId="278"/>
            <ac:spMk id="18" creationId="{DDB2EB1E-A04F-0F99-09BA-26AD937B3D22}"/>
          </ac:spMkLst>
        </pc:spChg>
      </pc:sldChg>
      <pc:sldChg chg="modSp">
        <pc:chgData name="Ikemori, Aoi" userId="S::aoiikemori@my.unt.edu::e87a65dc-0fdc-4768-a3f0-3ea325d50fa7" providerId="AD" clId="Web-{3ADCE66E-5553-8B6B-592E-399EA542D162}" dt="2025-04-30T14:23:42.267" v="17" actId="14100"/>
        <pc:sldMkLst>
          <pc:docMk/>
          <pc:sldMk cId="871739029" sldId="281"/>
        </pc:sldMkLst>
        <pc:graphicFrameChg chg="mod">
          <ac:chgData name="Ikemori, Aoi" userId="S::aoiikemori@my.unt.edu::e87a65dc-0fdc-4768-a3f0-3ea325d50fa7" providerId="AD" clId="Web-{3ADCE66E-5553-8B6B-592E-399EA542D162}" dt="2025-04-30T14:23:42.267" v="17" actId="14100"/>
          <ac:graphicFrameMkLst>
            <pc:docMk/>
            <pc:sldMk cId="871739029" sldId="281"/>
            <ac:graphicFrameMk id="28" creationId="{CDF55435-446E-3C7B-8C13-B863D96D0273}"/>
          </ac:graphicFrameMkLst>
        </pc:graphicFrameChg>
      </pc:sldChg>
      <pc:sldChg chg="modSp">
        <pc:chgData name="Ikemori, Aoi" userId="S::aoiikemori@my.unt.edu::e87a65dc-0fdc-4768-a3f0-3ea325d50fa7" providerId="AD" clId="Web-{3ADCE66E-5553-8B6B-592E-399EA542D162}" dt="2025-04-30T14:21:28.935" v="15" actId="20577"/>
        <pc:sldMkLst>
          <pc:docMk/>
          <pc:sldMk cId="3378472047" sldId="285"/>
        </pc:sldMkLst>
        <pc:spChg chg="mod">
          <ac:chgData name="Ikemori, Aoi" userId="S::aoiikemori@my.unt.edu::e87a65dc-0fdc-4768-a3f0-3ea325d50fa7" providerId="AD" clId="Web-{3ADCE66E-5553-8B6B-592E-399EA542D162}" dt="2025-04-30T14:21:28.935" v="15" actId="20577"/>
          <ac:spMkLst>
            <pc:docMk/>
            <pc:sldMk cId="3378472047" sldId="285"/>
            <ac:spMk id="2" creationId="{AF1A5F7B-B609-6030-38A9-A7C562576C9E}"/>
          </ac:spMkLst>
        </pc:spChg>
      </pc:sldChg>
      <pc:sldChg chg="modSp">
        <pc:chgData name="Ikemori, Aoi" userId="S::aoiikemori@my.unt.edu::e87a65dc-0fdc-4768-a3f0-3ea325d50fa7" providerId="AD" clId="Web-{3ADCE66E-5553-8B6B-592E-399EA542D162}" dt="2025-04-30T14:24:36.549" v="18" actId="20577"/>
        <pc:sldMkLst>
          <pc:docMk/>
          <pc:sldMk cId="329173346" sldId="287"/>
        </pc:sldMkLst>
        <pc:spChg chg="mod">
          <ac:chgData name="Ikemori, Aoi" userId="S::aoiikemori@my.unt.edu::e87a65dc-0fdc-4768-a3f0-3ea325d50fa7" providerId="AD" clId="Web-{3ADCE66E-5553-8B6B-592E-399EA542D162}" dt="2025-04-30T14:24:36.549" v="18" actId="20577"/>
          <ac:spMkLst>
            <pc:docMk/>
            <pc:sldMk cId="329173346" sldId="287"/>
            <ac:spMk id="2" creationId="{D26D1BAF-02EF-8F9B-C059-CC6649EA8B37}"/>
          </ac:spMkLst>
        </pc:spChg>
      </pc:sldChg>
      <pc:sldChg chg="modSp">
        <pc:chgData name="Ikemori, Aoi" userId="S::aoiikemori@my.unt.edu::e87a65dc-0fdc-4768-a3f0-3ea325d50fa7" providerId="AD" clId="Web-{3ADCE66E-5553-8B6B-592E-399EA542D162}" dt="2025-04-30T14:28:31.149" v="34"/>
        <pc:sldMkLst>
          <pc:docMk/>
          <pc:sldMk cId="413981371" sldId="289"/>
        </pc:sldMkLst>
        <pc:graphicFrameChg chg="mod modGraphic">
          <ac:chgData name="Ikemori, Aoi" userId="S::aoiikemori@my.unt.edu::e87a65dc-0fdc-4768-a3f0-3ea325d50fa7" providerId="AD" clId="Web-{3ADCE66E-5553-8B6B-592E-399EA542D162}" dt="2025-04-30T14:28:31.149" v="34"/>
          <ac:graphicFrameMkLst>
            <pc:docMk/>
            <pc:sldMk cId="413981371" sldId="289"/>
            <ac:graphicFrameMk id="6" creationId="{35DF7012-2255-7D55-B162-029108BB1E86}"/>
          </ac:graphicFrameMkLst>
        </pc:graphicFrameChg>
      </pc:sldChg>
    </pc:docChg>
  </pc:docChgLst>
  <pc:docChgLst>
    <pc:chgData name="Ikemori, Aoi" userId="S::aoiikemori@my.unt.edu::e87a65dc-0fdc-4768-a3f0-3ea325d50fa7" providerId="AD" clId="Web-{5AF6D9C7-B864-AAC8-ACBA-367DEC6918B5}"/>
    <pc:docChg chg="modSld">
      <pc:chgData name="Ikemori, Aoi" userId="S::aoiikemori@my.unt.edu::e87a65dc-0fdc-4768-a3f0-3ea325d50fa7" providerId="AD" clId="Web-{5AF6D9C7-B864-AAC8-ACBA-367DEC6918B5}" dt="2025-04-29T14:24:06.352" v="275" actId="1076"/>
      <pc:docMkLst>
        <pc:docMk/>
      </pc:docMkLst>
      <pc:sldChg chg="addSp delSp modSp">
        <pc:chgData name="Ikemori, Aoi" userId="S::aoiikemori@my.unt.edu::e87a65dc-0fdc-4768-a3f0-3ea325d50fa7" providerId="AD" clId="Web-{5AF6D9C7-B864-AAC8-ACBA-367DEC6918B5}" dt="2025-04-29T14:24:06.352" v="275" actId="1076"/>
        <pc:sldMkLst>
          <pc:docMk/>
          <pc:sldMk cId="151744444" sldId="279"/>
        </pc:sldMkLst>
        <pc:spChg chg="mod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2" creationId="{F68DDFE7-E5E2-C518-6DCA-A6F98FBF713A}"/>
          </ac:spMkLst>
        </pc:spChg>
        <pc:spChg chg="mod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3" creationId="{BF327C96-8670-BF94-2AFC-493A15EE7590}"/>
          </ac:spMkLst>
        </pc:spChg>
        <pc:spChg chg="mod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4" creationId="{5FC588D7-C69C-1D8F-DE9F-4A1705642769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14" creationId="{AF2F604E-43BE-4DC3-B983-E071523364F8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15" creationId="{E91DC736-0EF8-4F87-9146-EBF1D2EE4D3D}"/>
          </ac:spMkLst>
        </pc:spChg>
        <pc:spChg chg="del">
          <ac:chgData name="Ikemori, Aoi" userId="S::aoiikemori@my.unt.edu::e87a65dc-0fdc-4768-a3f0-3ea325d50fa7" providerId="AD" clId="Web-{5AF6D9C7-B864-AAC8-ACBA-367DEC6918B5}" dt="2025-04-29T14:05:23.340" v="1"/>
          <ac:spMkLst>
            <pc:docMk/>
            <pc:sldMk cId="151744444" sldId="279"/>
            <ac:spMk id="16" creationId="{08C9B587-E65E-4B52-B37C-ABEBB6E87928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18" creationId="{097CD68E-23E3-4007-8847-CD0944C4F7BE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23" creationId="{DBC6133C-0615-4CE4-9132-37E609A9BDFA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27" creationId="{55222F96-971A-4F90-B841-6BAB416C7AC1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29" creationId="{08980754-6F4B-43C9-B9BE-127B6BED6586}"/>
          </ac:spMkLst>
        </pc:spChg>
        <pc:spChg chg="add del">
          <ac:chgData name="Ikemori, Aoi" userId="S::aoiikemori@my.unt.edu::e87a65dc-0fdc-4768-a3f0-3ea325d50fa7" providerId="AD" clId="Web-{5AF6D9C7-B864-AAC8-ACBA-367DEC6918B5}" dt="2025-04-29T14:06:06.230" v="6"/>
          <ac:spMkLst>
            <pc:docMk/>
            <pc:sldMk cId="151744444" sldId="279"/>
            <ac:spMk id="31" creationId="{2C1BBA94-3F40-40AA-8BB9-E69E25E537C1}"/>
          </ac:spMkLst>
        </pc:spChg>
        <pc:graphicFrameChg chg="add del mod replId">
          <ac:chgData name="Ikemori, Aoi" userId="S::aoiikemori@my.unt.edu::e87a65dc-0fdc-4768-a3f0-3ea325d50fa7" providerId="AD" clId="Web-{5AF6D9C7-B864-AAC8-ACBA-367DEC6918B5}" dt="2025-04-29T14:06:12.543" v="8"/>
          <ac:graphicFrameMkLst>
            <pc:docMk/>
            <pc:sldMk cId="151744444" sldId="279"/>
            <ac:graphicFrameMk id="6" creationId="{B8193546-AB91-CB33-9321-A4C1779AC03C}"/>
          </ac:graphicFrameMkLst>
        </pc:graphicFrameChg>
        <pc:graphicFrameChg chg="add mod modGraphic">
          <ac:chgData name="Ikemori, Aoi" userId="S::aoiikemori@my.unt.edu::e87a65dc-0fdc-4768-a3f0-3ea325d50fa7" providerId="AD" clId="Web-{5AF6D9C7-B864-AAC8-ACBA-367DEC6918B5}" dt="2025-04-29T14:24:06.352" v="275" actId="1076"/>
          <ac:graphicFrameMkLst>
            <pc:docMk/>
            <pc:sldMk cId="151744444" sldId="279"/>
            <ac:graphicFrameMk id="8" creationId="{EAEC5B8A-B4A6-E54F-6161-763633EC5C95}"/>
          </ac:graphicFrameMkLst>
        </pc:graphicFrameChg>
        <pc:picChg chg="add mod">
          <ac:chgData name="Ikemori, Aoi" userId="S::aoiikemori@my.unt.edu::e87a65dc-0fdc-4768-a3f0-3ea325d50fa7" providerId="AD" clId="Web-{5AF6D9C7-B864-AAC8-ACBA-367DEC6918B5}" dt="2025-04-29T14:21:14.071" v="226" actId="1076"/>
          <ac:picMkLst>
            <pc:docMk/>
            <pc:sldMk cId="151744444" sldId="279"/>
            <ac:picMk id="9" creationId="{474D9265-4819-A386-BCC0-DCD1BCA0CBC2}"/>
          </ac:picMkLst>
        </pc:picChg>
        <pc:picChg chg="add del mod">
          <ac:chgData name="Ikemori, Aoi" userId="S::aoiikemori@my.unt.edu::e87a65dc-0fdc-4768-a3f0-3ea325d50fa7" providerId="AD" clId="Web-{5AF6D9C7-B864-AAC8-ACBA-367DEC6918B5}" dt="2025-04-29T14:16:25.088" v="202"/>
          <ac:picMkLst>
            <pc:docMk/>
            <pc:sldMk cId="151744444" sldId="279"/>
            <ac:picMk id="10" creationId="{5C3BA238-4C6E-3975-D913-E23F259F8603}"/>
          </ac:picMkLst>
        </pc:picChg>
        <pc:picChg chg="add del mod">
          <ac:chgData name="Ikemori, Aoi" userId="S::aoiikemori@my.unt.edu::e87a65dc-0fdc-4768-a3f0-3ea325d50fa7" providerId="AD" clId="Web-{5AF6D9C7-B864-AAC8-ACBA-367DEC6918B5}" dt="2025-04-29T14:20:32.680" v="210"/>
          <ac:picMkLst>
            <pc:docMk/>
            <pc:sldMk cId="151744444" sldId="279"/>
            <ac:picMk id="11" creationId="{CD8830C4-BC97-2D2A-5D9B-97769812E489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37.821" v="253" actId="1076"/>
          <ac:picMkLst>
            <pc:docMk/>
            <pc:sldMk cId="151744444" sldId="279"/>
            <ac:picMk id="12" creationId="{5B990F87-F824-2CF1-BB8D-561197B3ED15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1:18.180" v="228" actId="1076"/>
          <ac:picMkLst>
            <pc:docMk/>
            <pc:sldMk cId="151744444" sldId="279"/>
            <ac:picMk id="13" creationId="{52D4C5D3-9C33-4B9D-7771-C5AAF120979F}"/>
          </ac:picMkLst>
        </pc:picChg>
        <pc:picChg chg="del">
          <ac:chgData name="Ikemori, Aoi" userId="S::aoiikemori@my.unt.edu::e87a65dc-0fdc-4768-a3f0-3ea325d50fa7" providerId="AD" clId="Web-{5AF6D9C7-B864-AAC8-ACBA-367DEC6918B5}" dt="2025-04-29T14:05:11.215" v="0"/>
          <ac:picMkLst>
            <pc:docMk/>
            <pc:sldMk cId="151744444" sldId="279"/>
            <ac:picMk id="17" creationId="{274FBB6E-5E34-8F28-4A28-C01532AAD95D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3:14.336" v="266" actId="1076"/>
          <ac:picMkLst>
            <pc:docMk/>
            <pc:sldMk cId="151744444" sldId="279"/>
            <ac:picMk id="19" creationId="{3FE25DB6-0741-B6E5-580C-597C2E1F3982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1:48.774" v="239" actId="1076"/>
          <ac:picMkLst>
            <pc:docMk/>
            <pc:sldMk cId="151744444" sldId="279"/>
            <ac:picMk id="20" creationId="{A596B39C-9824-FE06-ED5A-498DBD3A6DD8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10.305" v="242" actId="1076"/>
          <ac:picMkLst>
            <pc:docMk/>
            <pc:sldMk cId="151744444" sldId="279"/>
            <ac:picMk id="21" creationId="{AF84A4A3-FEB3-2120-5A3A-8B7D2E0E5EA8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1:51.868" v="240" actId="1076"/>
          <ac:picMkLst>
            <pc:docMk/>
            <pc:sldMk cId="151744444" sldId="279"/>
            <ac:picMk id="22" creationId="{0F685502-A23C-E7A6-91B6-37D453BE46EE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28.555" v="245" actId="1076"/>
          <ac:picMkLst>
            <pc:docMk/>
            <pc:sldMk cId="151744444" sldId="279"/>
            <ac:picMk id="24" creationId="{13E3B00A-D000-92F2-99DB-9F1DF4319559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3:10.914" v="265" actId="1076"/>
          <ac:picMkLst>
            <pc:docMk/>
            <pc:sldMk cId="151744444" sldId="279"/>
            <ac:picMk id="26" creationId="{14E8A380-705C-4B6F-CDDD-FB407B0FDEA6}"/>
          </ac:picMkLst>
        </pc:picChg>
        <pc:picChg chg="add del">
          <ac:chgData name="Ikemori, Aoi" userId="S::aoiikemori@my.unt.edu::e87a65dc-0fdc-4768-a3f0-3ea325d50fa7" providerId="AD" clId="Web-{5AF6D9C7-B864-AAC8-ACBA-367DEC6918B5}" dt="2025-04-29T14:22:56.071" v="262"/>
          <ac:picMkLst>
            <pc:docMk/>
            <pc:sldMk cId="151744444" sldId="279"/>
            <ac:picMk id="28" creationId="{4F59C826-65AC-90AD-B599-66768058C3C4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53.352" v="261" actId="1076"/>
          <ac:picMkLst>
            <pc:docMk/>
            <pc:sldMk cId="151744444" sldId="279"/>
            <ac:picMk id="30" creationId="{8940F31C-38F7-EB5B-D6F1-9DF055056E69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51.367" v="260" actId="1076"/>
          <ac:picMkLst>
            <pc:docMk/>
            <pc:sldMk cId="151744444" sldId="279"/>
            <ac:picMk id="32" creationId="{6EBAC42A-3624-232F-1D0D-787C3A990F82}"/>
          </ac:picMkLst>
        </pc:picChg>
        <pc:picChg chg="add mod">
          <ac:chgData name="Ikemori, Aoi" userId="S::aoiikemori@my.unt.edu::e87a65dc-0fdc-4768-a3f0-3ea325d50fa7" providerId="AD" clId="Web-{5AF6D9C7-B864-AAC8-ACBA-367DEC6918B5}" dt="2025-04-29T14:22:48.961" v="259" actId="1076"/>
          <ac:picMkLst>
            <pc:docMk/>
            <pc:sldMk cId="151744444" sldId="279"/>
            <ac:picMk id="33" creationId="{D8C1ED7A-A38E-163F-0956-1310F41575A8}"/>
          </ac:picMkLst>
        </pc:picChg>
      </pc:sldChg>
    </pc:docChg>
  </pc:docChgLst>
  <pc:docChgLst>
    <pc:chgData name="Ikemori, Aoi" userId="S::aoiikemori@my.unt.edu::e87a65dc-0fdc-4768-a3f0-3ea325d50fa7" providerId="AD" clId="Web-{C1BE79B8-590D-3678-13A3-790B4574948A}"/>
    <pc:docChg chg="modSld sldOrd">
      <pc:chgData name="Ikemori, Aoi" userId="S::aoiikemori@my.unt.edu::e87a65dc-0fdc-4768-a3f0-3ea325d50fa7" providerId="AD" clId="Web-{C1BE79B8-590D-3678-13A3-790B4574948A}" dt="2025-05-01T01:57:43.387" v="9" actId="1076"/>
      <pc:docMkLst>
        <pc:docMk/>
      </pc:docMkLst>
      <pc:sldChg chg="ord">
        <pc:chgData name="Ikemori, Aoi" userId="S::aoiikemori@my.unt.edu::e87a65dc-0fdc-4768-a3f0-3ea325d50fa7" providerId="AD" clId="Web-{C1BE79B8-590D-3678-13A3-790B4574948A}" dt="2025-05-01T01:56:45.433" v="0"/>
        <pc:sldMkLst>
          <pc:docMk/>
          <pc:sldMk cId="1411006" sldId="277"/>
        </pc:sldMkLst>
      </pc:sldChg>
      <pc:sldChg chg="modSp">
        <pc:chgData name="Ikemori, Aoi" userId="S::aoiikemori@my.unt.edu::e87a65dc-0fdc-4768-a3f0-3ea325d50fa7" providerId="AD" clId="Web-{C1BE79B8-590D-3678-13A3-790B4574948A}" dt="2025-05-01T01:57:43.387" v="9" actId="1076"/>
        <pc:sldMkLst>
          <pc:docMk/>
          <pc:sldMk cId="2190965723" sldId="291"/>
        </pc:sldMkLst>
        <pc:spChg chg="mod">
          <ac:chgData name="Ikemori, Aoi" userId="S::aoiikemori@my.unt.edu::e87a65dc-0fdc-4768-a3f0-3ea325d50fa7" providerId="AD" clId="Web-{C1BE79B8-590D-3678-13A3-790B4574948A}" dt="2025-05-01T01:57:43.372" v="8" actId="1076"/>
          <ac:spMkLst>
            <pc:docMk/>
            <pc:sldMk cId="2190965723" sldId="291"/>
            <ac:spMk id="26" creationId="{7D41AA0F-CF43-E463-9D2B-359F49D5597E}"/>
          </ac:spMkLst>
        </pc:spChg>
        <pc:spChg chg="mod">
          <ac:chgData name="Ikemori, Aoi" userId="S::aoiikemori@my.unt.edu::e87a65dc-0fdc-4768-a3f0-3ea325d50fa7" providerId="AD" clId="Web-{C1BE79B8-590D-3678-13A3-790B4574948A}" dt="2025-05-01T01:57:43.387" v="9" actId="1076"/>
          <ac:spMkLst>
            <pc:docMk/>
            <pc:sldMk cId="2190965723" sldId="291"/>
            <ac:spMk id="28" creationId="{72652762-603E-099C-370B-CE43C619B81F}"/>
          </ac:spMkLst>
        </pc:spChg>
        <pc:picChg chg="mod">
          <ac:chgData name="Ikemori, Aoi" userId="S::aoiikemori@my.unt.edu::e87a65dc-0fdc-4768-a3f0-3ea325d50fa7" providerId="AD" clId="Web-{C1BE79B8-590D-3678-13A3-790B4574948A}" dt="2025-05-01T01:57:15.543" v="5" actId="14100"/>
          <ac:picMkLst>
            <pc:docMk/>
            <pc:sldMk cId="2190965723" sldId="291"/>
            <ac:picMk id="22" creationId="{BD283884-105C-1005-EA39-366FD0D93529}"/>
          </ac:picMkLst>
        </pc:picChg>
      </pc:sldChg>
    </pc:docChg>
  </pc:docChgLst>
  <pc:docChgLst>
    <pc:chgData name="Chittineni, Bhavana" userId="S::bhavanachittineni@my.unt.edu::78746292-6149-42ed-870b-215d37ccf57f" providerId="AD" clId="Web-{7D1CBF62-2F4D-0AFE-5472-4414C50A0422}"/>
    <pc:docChg chg="addSld delSld modSld sldOrd modSection">
      <pc:chgData name="Chittineni, Bhavana" userId="S::bhavanachittineni@my.unt.edu::78746292-6149-42ed-870b-215d37ccf57f" providerId="AD" clId="Web-{7D1CBF62-2F4D-0AFE-5472-4414C50A0422}" dt="2025-04-30T20:59:23.086" v="97" actId="14100"/>
      <pc:docMkLst>
        <pc:docMk/>
      </pc:docMkLst>
      <pc:sldChg chg="addSp delSp modSp del ord">
        <pc:chgData name="Chittineni, Bhavana" userId="S::bhavanachittineni@my.unt.edu::78746292-6149-42ed-870b-215d37ccf57f" providerId="AD" clId="Web-{7D1CBF62-2F4D-0AFE-5472-4414C50A0422}" dt="2025-04-30T20:59:12.914" v="96"/>
        <pc:sldMkLst>
          <pc:docMk/>
          <pc:sldMk cId="2213776409" sldId="290"/>
        </pc:sldMkLst>
        <pc:spChg chg="del mod">
          <ac:chgData name="Chittineni, Bhavana" userId="S::bhavanachittineni@my.unt.edu::78746292-6149-42ed-870b-215d37ccf57f" providerId="AD" clId="Web-{7D1CBF62-2F4D-0AFE-5472-4414C50A0422}" dt="2025-04-30T20:56:53.377" v="65"/>
          <ac:spMkLst>
            <pc:docMk/>
            <pc:sldMk cId="2213776409" sldId="290"/>
            <ac:spMk id="2" creationId="{A435A011-42BE-9AB7-C70C-D71BA2904165}"/>
          </ac:spMkLst>
        </pc:spChg>
        <pc:spChg chg="add del mod">
          <ac:chgData name="Chittineni, Bhavana" userId="S::bhavanachittineni@my.unt.edu::78746292-6149-42ed-870b-215d37ccf57f" providerId="AD" clId="Web-{7D1CBF62-2F4D-0AFE-5472-4414C50A0422}" dt="2025-04-30T20:56:59.096" v="66"/>
          <ac:spMkLst>
            <pc:docMk/>
            <pc:sldMk cId="2213776409" sldId="290"/>
            <ac:spMk id="5" creationId="{6BE2339C-62EC-38B0-7E14-300B597537AA}"/>
          </ac:spMkLst>
        </pc:spChg>
        <pc:spChg chg="mod">
          <ac:chgData name="Chittineni, Bhavana" userId="S::bhavanachittineni@my.unt.edu::78746292-6149-42ed-870b-215d37ccf57f" providerId="AD" clId="Web-{7D1CBF62-2F4D-0AFE-5472-4414C50A0422}" dt="2025-04-30T20:58:22.506" v="91" actId="1076"/>
          <ac:spMkLst>
            <pc:docMk/>
            <pc:sldMk cId="2213776409" sldId="290"/>
            <ac:spMk id="6" creationId="{680FA55B-6D3C-D66A-FF24-04BF055C3B6B}"/>
          </ac:spMkLst>
        </pc:spChg>
        <pc:spChg chg="mod">
          <ac:chgData name="Chittineni, Bhavana" userId="S::bhavanachittineni@my.unt.edu::78746292-6149-42ed-870b-215d37ccf57f" providerId="AD" clId="Web-{7D1CBF62-2F4D-0AFE-5472-4414C50A0422}" dt="2025-04-30T20:58:35.022" v="93" actId="1076"/>
          <ac:spMkLst>
            <pc:docMk/>
            <pc:sldMk cId="2213776409" sldId="290"/>
            <ac:spMk id="8" creationId="{4E62A5A3-7F9B-D17E-55A4-8B71EBF8C407}"/>
          </ac:spMkLst>
        </pc:spChg>
        <pc:picChg chg="mod">
          <ac:chgData name="Chittineni, Bhavana" userId="S::bhavanachittineni@my.unt.edu::78746292-6149-42ed-870b-215d37ccf57f" providerId="AD" clId="Web-{7D1CBF62-2F4D-0AFE-5472-4414C50A0422}" dt="2025-04-30T20:57:04.784" v="67" actId="1076"/>
          <ac:picMkLst>
            <pc:docMk/>
            <pc:sldMk cId="2213776409" sldId="290"/>
            <ac:picMk id="11" creationId="{0F75501D-FECF-AB07-25BB-140ECFAB5D57}"/>
          </ac:picMkLst>
        </pc:picChg>
        <pc:picChg chg="mod">
          <ac:chgData name="Chittineni, Bhavana" userId="S::bhavanachittineni@my.unt.edu::78746292-6149-42ed-870b-215d37ccf57f" providerId="AD" clId="Web-{7D1CBF62-2F4D-0AFE-5472-4414C50A0422}" dt="2025-04-30T20:55:23.733" v="52" actId="1076"/>
          <ac:picMkLst>
            <pc:docMk/>
            <pc:sldMk cId="2213776409" sldId="290"/>
            <ac:picMk id="12" creationId="{013351FC-C2D3-C3DA-E9EF-8CDB3A1CDDCE}"/>
          </ac:picMkLst>
        </pc:picChg>
      </pc:sldChg>
      <pc:sldChg chg="addSp delSp modSp new del">
        <pc:chgData name="Chittineni, Bhavana" userId="S::bhavanachittineni@my.unt.edu::78746292-6149-42ed-870b-215d37ccf57f" providerId="AD" clId="Web-{7D1CBF62-2F4D-0AFE-5472-4414C50A0422}" dt="2025-04-30T20:55:16.530" v="48"/>
        <pc:sldMkLst>
          <pc:docMk/>
          <pc:sldMk cId="153004569" sldId="291"/>
        </pc:sldMkLst>
        <pc:spChg chg="mod">
          <ac:chgData name="Chittineni, Bhavana" userId="S::bhavanachittineni@my.unt.edu::78746292-6149-42ed-870b-215d37ccf57f" providerId="AD" clId="Web-{7D1CBF62-2F4D-0AFE-5472-4414C50A0422}" dt="2025-04-30T20:55:15.936" v="47" actId="20577"/>
          <ac:spMkLst>
            <pc:docMk/>
            <pc:sldMk cId="153004569" sldId="291"/>
            <ac:spMk id="2" creationId="{AFE66056-1E39-7443-D8FA-9C889EB9E61F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43"/>
          <ac:spMkLst>
            <pc:docMk/>
            <pc:sldMk cId="153004569" sldId="291"/>
            <ac:spMk id="6" creationId="{DC1DA50F-C1D0-2629-C3AD-4BFCD632B8BE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42"/>
          <ac:spMkLst>
            <pc:docMk/>
            <pc:sldMk cId="153004569" sldId="291"/>
            <ac:spMk id="8" creationId="{6259861D-114B-30DC-15F8-1AD007834229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41"/>
          <ac:spMkLst>
            <pc:docMk/>
            <pc:sldMk cId="153004569" sldId="291"/>
            <ac:spMk id="10" creationId="{A7FFA3A4-D907-1F2E-AD7D-1EEEB0BCADA5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38"/>
          <ac:spMkLst>
            <pc:docMk/>
            <pc:sldMk cId="153004569" sldId="291"/>
            <ac:spMk id="16" creationId="{1A483B65-E750-75E6-8042-96F3CEF66171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37"/>
          <ac:spMkLst>
            <pc:docMk/>
            <pc:sldMk cId="153004569" sldId="291"/>
            <ac:spMk id="18" creationId="{E0035776-8FF3-0657-DCC3-C8E315C6177D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5:11.264" v="36"/>
          <ac:spMkLst>
            <pc:docMk/>
            <pc:sldMk cId="153004569" sldId="291"/>
            <ac:spMk id="20" creationId="{7397D3C1-C5F4-50C4-6B30-8019D3701E96}"/>
          </ac:spMkLst>
        </pc:spChg>
        <pc:picChg chg="add del">
          <ac:chgData name="Chittineni, Bhavana" userId="S::bhavanachittineni@my.unt.edu::78746292-6149-42ed-870b-215d37ccf57f" providerId="AD" clId="Web-{7D1CBF62-2F4D-0AFE-5472-4414C50A0422}" dt="2025-04-30T20:55:11.264" v="40"/>
          <ac:picMkLst>
            <pc:docMk/>
            <pc:sldMk cId="153004569" sldId="291"/>
            <ac:picMk id="12" creationId="{19049BEB-9B5D-617F-B822-EB85B0D647AC}"/>
          </ac:picMkLst>
        </pc:picChg>
        <pc:picChg chg="add del">
          <ac:chgData name="Chittineni, Bhavana" userId="S::bhavanachittineni@my.unt.edu::78746292-6149-42ed-870b-215d37ccf57f" providerId="AD" clId="Web-{7D1CBF62-2F4D-0AFE-5472-4414C50A0422}" dt="2025-04-30T20:55:11.264" v="39"/>
          <ac:picMkLst>
            <pc:docMk/>
            <pc:sldMk cId="153004569" sldId="291"/>
            <ac:picMk id="14" creationId="{D2C065DC-B8DD-0766-DCB2-DB1CA7D997D6}"/>
          </ac:picMkLst>
        </pc:picChg>
      </pc:sldChg>
      <pc:sldChg chg="addSp delSp modSp new ord">
        <pc:chgData name="Chittineni, Bhavana" userId="S::bhavanachittineni@my.unt.edu::78746292-6149-42ed-870b-215d37ccf57f" providerId="AD" clId="Web-{7D1CBF62-2F4D-0AFE-5472-4414C50A0422}" dt="2025-04-30T20:59:23.086" v="97" actId="14100"/>
        <pc:sldMkLst>
          <pc:docMk/>
          <pc:sldMk cId="2190965723" sldId="291"/>
        </pc:sldMkLst>
        <pc:spChg chg="del mod">
          <ac:chgData name="Chittineni, Bhavana" userId="S::bhavanachittineni@my.unt.edu::78746292-6149-42ed-870b-215d37ccf57f" providerId="AD" clId="Web-{7D1CBF62-2F4D-0AFE-5472-4414C50A0422}" dt="2025-04-30T20:56:36.986" v="61"/>
          <ac:spMkLst>
            <pc:docMk/>
            <pc:sldMk cId="2190965723" sldId="291"/>
            <ac:spMk id="2" creationId="{F1A762FE-9D58-F864-0E6C-FAE3750A07C5}"/>
          </ac:spMkLst>
        </pc:spChg>
        <pc:spChg chg="del mod">
          <ac:chgData name="Chittineni, Bhavana" userId="S::bhavanachittineni@my.unt.edu::78746292-6149-42ed-870b-215d37ccf57f" providerId="AD" clId="Web-{7D1CBF62-2F4D-0AFE-5472-4414C50A0422}" dt="2025-04-30T20:58:03.317" v="88"/>
          <ac:spMkLst>
            <pc:docMk/>
            <pc:sldMk cId="2190965723" sldId="291"/>
            <ac:spMk id="3" creationId="{C22F66EA-1203-3717-A27D-BCC8C53134CD}"/>
          </ac:spMkLst>
        </pc:spChg>
        <pc:spChg chg="add mod">
          <ac:chgData name="Chittineni, Bhavana" userId="S::bhavanachittineni@my.unt.edu::78746292-6149-42ed-870b-215d37ccf57f" providerId="AD" clId="Web-{7D1CBF62-2F4D-0AFE-5472-4414C50A0422}" dt="2025-04-30T20:56:42.767" v="62" actId="1076"/>
          <ac:spMkLst>
            <pc:docMk/>
            <pc:sldMk cId="2190965723" sldId="291"/>
            <ac:spMk id="6" creationId="{3D5309CC-B97C-46CF-1985-58DA828F84BD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7:26.425" v="81"/>
          <ac:spMkLst>
            <pc:docMk/>
            <pc:sldMk cId="2190965723" sldId="291"/>
            <ac:spMk id="8" creationId="{29A68AA0-C8B5-1B6B-4BFA-E39406193316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7:26.425" v="80"/>
          <ac:spMkLst>
            <pc:docMk/>
            <pc:sldMk cId="2190965723" sldId="291"/>
            <ac:spMk id="10" creationId="{DDD76FD1-2E78-6CD5-52D0-055A58942673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7:26.425" v="77"/>
          <ac:spMkLst>
            <pc:docMk/>
            <pc:sldMk cId="2190965723" sldId="291"/>
            <ac:spMk id="16" creationId="{68E363CE-6717-CC8F-B898-83866A52C2CE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7:26.425" v="76"/>
          <ac:spMkLst>
            <pc:docMk/>
            <pc:sldMk cId="2190965723" sldId="291"/>
            <ac:spMk id="18" creationId="{A43D054E-2A23-42B7-A110-340C9CDE2F33}"/>
          </ac:spMkLst>
        </pc:spChg>
        <pc:spChg chg="add del">
          <ac:chgData name="Chittineni, Bhavana" userId="S::bhavanachittineni@my.unt.edu::78746292-6149-42ed-870b-215d37ccf57f" providerId="AD" clId="Web-{7D1CBF62-2F4D-0AFE-5472-4414C50A0422}" dt="2025-04-30T20:57:26.425" v="75"/>
          <ac:spMkLst>
            <pc:docMk/>
            <pc:sldMk cId="2190965723" sldId="291"/>
            <ac:spMk id="20" creationId="{AA9B00A8-E9BD-5882-D650-CE43767FF2A0}"/>
          </ac:spMkLst>
        </pc:spChg>
        <pc:spChg chg="add">
          <ac:chgData name="Chittineni, Bhavana" userId="S::bhavanachittineni@my.unt.edu::78746292-6149-42ed-870b-215d37ccf57f" providerId="AD" clId="Web-{7D1CBF62-2F4D-0AFE-5472-4414C50A0422}" dt="2025-04-30T20:58:27.162" v="92"/>
          <ac:spMkLst>
            <pc:docMk/>
            <pc:sldMk cId="2190965723" sldId="291"/>
            <ac:spMk id="26" creationId="{7D41AA0F-CF43-E463-9D2B-359F49D5597E}"/>
          </ac:spMkLst>
        </pc:spChg>
        <pc:spChg chg="add mod">
          <ac:chgData name="Chittineni, Bhavana" userId="S::bhavanachittineni@my.unt.edu::78746292-6149-42ed-870b-215d37ccf57f" providerId="AD" clId="Web-{7D1CBF62-2F4D-0AFE-5472-4414C50A0422}" dt="2025-04-30T20:58:43.678" v="95" actId="1076"/>
          <ac:spMkLst>
            <pc:docMk/>
            <pc:sldMk cId="2190965723" sldId="291"/>
            <ac:spMk id="28" creationId="{72652762-603E-099C-370B-CE43C619B81F}"/>
          </ac:spMkLst>
        </pc:spChg>
        <pc:picChg chg="add del">
          <ac:chgData name="Chittineni, Bhavana" userId="S::bhavanachittineni@my.unt.edu::78746292-6149-42ed-870b-215d37ccf57f" providerId="AD" clId="Web-{7D1CBF62-2F4D-0AFE-5472-4414C50A0422}" dt="2025-04-30T20:57:26.425" v="79"/>
          <ac:picMkLst>
            <pc:docMk/>
            <pc:sldMk cId="2190965723" sldId="291"/>
            <ac:picMk id="12" creationId="{C907D5A3-6EB4-827E-EF51-A11616A13290}"/>
          </ac:picMkLst>
        </pc:picChg>
        <pc:picChg chg="add del">
          <ac:chgData name="Chittineni, Bhavana" userId="S::bhavanachittineni@my.unt.edu::78746292-6149-42ed-870b-215d37ccf57f" providerId="AD" clId="Web-{7D1CBF62-2F4D-0AFE-5472-4414C50A0422}" dt="2025-04-30T20:57:26.425" v="78"/>
          <ac:picMkLst>
            <pc:docMk/>
            <pc:sldMk cId="2190965723" sldId="291"/>
            <ac:picMk id="14" creationId="{CEFEA16F-7EBB-F1B1-2287-8E906E0D8024}"/>
          </ac:picMkLst>
        </pc:picChg>
        <pc:picChg chg="add mod">
          <ac:chgData name="Chittineni, Bhavana" userId="S::bhavanachittineni@my.unt.edu::78746292-6149-42ed-870b-215d37ccf57f" providerId="AD" clId="Web-{7D1CBF62-2F4D-0AFE-5472-4414C50A0422}" dt="2025-04-30T20:59:23.086" v="97" actId="14100"/>
          <ac:picMkLst>
            <pc:docMk/>
            <pc:sldMk cId="2190965723" sldId="291"/>
            <ac:picMk id="22" creationId="{BD283884-105C-1005-EA39-366FD0D93529}"/>
          </ac:picMkLst>
        </pc:picChg>
        <pc:picChg chg="add mod">
          <ac:chgData name="Chittineni, Bhavana" userId="S::bhavanachittineni@my.unt.edu::78746292-6149-42ed-870b-215d37ccf57f" providerId="AD" clId="Web-{7D1CBF62-2F4D-0AFE-5472-4414C50A0422}" dt="2025-04-30T20:58:09.052" v="89" actId="1076"/>
          <ac:picMkLst>
            <pc:docMk/>
            <pc:sldMk cId="2190965723" sldId="291"/>
            <ac:picMk id="24" creationId="{6B73633D-82C0-2079-42C3-C73E10C9C1E1}"/>
          </ac:picMkLst>
        </pc:picChg>
      </pc:sldChg>
    </pc:docChg>
  </pc:docChgLst>
  <pc:docChgLst>
    <pc:chgData name="Kolla, Vandana" userId="513895e5-754e-47e4-ab80-0f1cd6eab0ab" providerId="ADAL" clId="{35CADFBB-987F-E740-B144-39B8D640B5E1}"/>
    <pc:docChg chg="undo custSel addSld delSld modSld sldOrd modSection">
      <pc:chgData name="Kolla, Vandana" userId="513895e5-754e-47e4-ab80-0f1cd6eab0ab" providerId="ADAL" clId="{35CADFBB-987F-E740-B144-39B8D640B5E1}" dt="2025-05-01T01:39:03.875" v="1576" actId="20577"/>
      <pc:docMkLst>
        <pc:docMk/>
      </pc:docMkLst>
      <pc:sldChg chg="ord">
        <pc:chgData name="Kolla, Vandana" userId="513895e5-754e-47e4-ab80-0f1cd6eab0ab" providerId="ADAL" clId="{35CADFBB-987F-E740-B144-39B8D640B5E1}" dt="2025-04-30T22:52:15.879" v="1281" actId="20578"/>
        <pc:sldMkLst>
          <pc:docMk/>
          <pc:sldMk cId="2184710310" sldId="258"/>
        </pc:sldMkLst>
      </pc:sldChg>
      <pc:sldChg chg="modSp mod">
        <pc:chgData name="Kolla, Vandana" userId="513895e5-754e-47e4-ab80-0f1cd6eab0ab" providerId="ADAL" clId="{35CADFBB-987F-E740-B144-39B8D640B5E1}" dt="2025-04-30T01:08:20.520" v="788" actId="6549"/>
        <pc:sldMkLst>
          <pc:docMk/>
          <pc:sldMk cId="1658421512" sldId="259"/>
        </pc:sldMkLst>
        <pc:spChg chg="mod">
          <ac:chgData name="Kolla, Vandana" userId="513895e5-754e-47e4-ab80-0f1cd6eab0ab" providerId="ADAL" clId="{35CADFBB-987F-E740-B144-39B8D640B5E1}" dt="2025-04-30T01:08:20.520" v="788" actId="6549"/>
          <ac:spMkLst>
            <pc:docMk/>
            <pc:sldMk cId="1658421512" sldId="259"/>
            <ac:spMk id="2" creationId="{8AF9EAC0-06CA-6390-F58A-60021F6AD509}"/>
          </ac:spMkLst>
        </pc:spChg>
        <pc:spChg chg="mod">
          <ac:chgData name="Kolla, Vandana" userId="513895e5-754e-47e4-ab80-0f1cd6eab0ab" providerId="ADAL" clId="{35CADFBB-987F-E740-B144-39B8D640B5E1}" dt="2025-04-30T01:08:16.301" v="787" actId="6549"/>
          <ac:spMkLst>
            <pc:docMk/>
            <pc:sldMk cId="1658421512" sldId="259"/>
            <ac:spMk id="3" creationId="{A3765A3C-CCCB-5C57-538A-D659D0763F9A}"/>
          </ac:spMkLst>
        </pc:spChg>
      </pc:sldChg>
      <pc:sldChg chg="modSp mod">
        <pc:chgData name="Kolla, Vandana" userId="513895e5-754e-47e4-ab80-0f1cd6eab0ab" providerId="ADAL" clId="{35CADFBB-987F-E740-B144-39B8D640B5E1}" dt="2025-05-01T01:14:23.432" v="1285" actId="20577"/>
        <pc:sldMkLst>
          <pc:docMk/>
          <pc:sldMk cId="1333840739" sldId="264"/>
        </pc:sldMkLst>
        <pc:graphicFrameChg chg="mod modGraphic">
          <ac:chgData name="Kolla, Vandana" userId="513895e5-754e-47e4-ab80-0f1cd6eab0ab" providerId="ADAL" clId="{35CADFBB-987F-E740-B144-39B8D640B5E1}" dt="2025-05-01T01:14:23.432" v="1285" actId="20577"/>
          <ac:graphicFrameMkLst>
            <pc:docMk/>
            <pc:sldMk cId="1333840739" sldId="264"/>
            <ac:graphicFrameMk id="7" creationId="{8CDCD9DB-49EF-93B6-5318-EDC0DA61B2DC}"/>
          </ac:graphicFrameMkLst>
        </pc:graphicFrameChg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62742164" sldId="267"/>
        </pc:sldMkLst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1054066207" sldId="268"/>
        </pc:sldMkLst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2242896002" sldId="269"/>
        </pc:sldMkLst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1940237580" sldId="270"/>
        </pc:sldMkLst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1408224927" sldId="271"/>
        </pc:sldMkLst>
      </pc:sldChg>
      <pc:sldChg chg="del">
        <pc:chgData name="Kolla, Vandana" userId="513895e5-754e-47e4-ab80-0f1cd6eab0ab" providerId="ADAL" clId="{35CADFBB-987F-E740-B144-39B8D640B5E1}" dt="2025-04-30T01:58:23.607" v="1049" actId="2696"/>
        <pc:sldMkLst>
          <pc:docMk/>
          <pc:sldMk cId="1529962093" sldId="274"/>
        </pc:sldMkLst>
      </pc:sldChg>
      <pc:sldChg chg="modSp mod">
        <pc:chgData name="Kolla, Vandana" userId="513895e5-754e-47e4-ab80-0f1cd6eab0ab" providerId="ADAL" clId="{35CADFBB-987F-E740-B144-39B8D640B5E1}" dt="2025-04-30T00:17:04.615" v="754" actId="255"/>
        <pc:sldMkLst>
          <pc:docMk/>
          <pc:sldMk cId="2016179190" sldId="275"/>
        </pc:sldMkLst>
        <pc:graphicFrameChg chg="modGraphic">
          <ac:chgData name="Kolla, Vandana" userId="513895e5-754e-47e4-ab80-0f1cd6eab0ab" providerId="ADAL" clId="{35CADFBB-987F-E740-B144-39B8D640B5E1}" dt="2025-04-30T00:17:04.615" v="754" actId="255"/>
          <ac:graphicFrameMkLst>
            <pc:docMk/>
            <pc:sldMk cId="2016179190" sldId="275"/>
            <ac:graphicFrameMk id="19" creationId="{C8998DD6-FA7C-6EDA-EE67-3F9DE3F9FA43}"/>
          </ac:graphicFrameMkLst>
        </pc:graphicFrameChg>
      </pc:sldChg>
      <pc:sldChg chg="addSp delSp modSp mod">
        <pc:chgData name="Kolla, Vandana" userId="513895e5-754e-47e4-ab80-0f1cd6eab0ab" providerId="ADAL" clId="{35CADFBB-987F-E740-B144-39B8D640B5E1}" dt="2025-04-30T00:23:06.448" v="774" actId="2710"/>
        <pc:sldMkLst>
          <pc:docMk/>
          <pc:sldMk cId="3338853350" sldId="276"/>
        </pc:sldMkLst>
        <pc:spChg chg="mod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2" creationId="{50E296AF-40F6-557B-9D42-8CE681C2DCAA}"/>
          </ac:spMkLst>
        </pc:spChg>
        <pc:spChg chg="mod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4" creationId="{41239281-0C46-6160-2EC8-6A22186E4E73}"/>
          </ac:spMkLst>
        </pc:spChg>
        <pc:spChg chg="del">
          <ac:chgData name="Kolla, Vandana" userId="513895e5-754e-47e4-ab80-0f1cd6eab0ab" providerId="ADAL" clId="{35CADFBB-987F-E740-B144-39B8D640B5E1}" dt="2025-04-30T00:13:14.165" v="743" actId="26606"/>
          <ac:spMkLst>
            <pc:docMk/>
            <pc:sldMk cId="3338853350" sldId="276"/>
            <ac:spMk id="22" creationId="{F94AA2BD-2E3F-4B1D-8127-5744B8115311}"/>
          </ac:spMkLst>
        </pc:spChg>
        <pc:spChg chg="del">
          <ac:chgData name="Kolla, Vandana" userId="513895e5-754e-47e4-ab80-0f1cd6eab0ab" providerId="ADAL" clId="{35CADFBB-987F-E740-B144-39B8D640B5E1}" dt="2025-04-30T00:13:14.165" v="743" actId="26606"/>
          <ac:spMkLst>
            <pc:docMk/>
            <pc:sldMk cId="3338853350" sldId="276"/>
            <ac:spMk id="23" creationId="{4BD02261-2DC8-4AA8-9E16-7751AE892445}"/>
          </ac:spMkLst>
        </pc:spChg>
        <pc:spChg chg="del">
          <ac:chgData name="Kolla, Vandana" userId="513895e5-754e-47e4-ab80-0f1cd6eab0ab" providerId="ADAL" clId="{35CADFBB-987F-E740-B144-39B8D640B5E1}" dt="2025-04-30T00:13:14.165" v="743" actId="26606"/>
          <ac:spMkLst>
            <pc:docMk/>
            <pc:sldMk cId="3338853350" sldId="276"/>
            <ac:spMk id="24" creationId="{3D752CF2-2291-40B5-B462-C17B174C10BC}"/>
          </ac:spMkLst>
        </pc:spChg>
        <pc:spChg chg="mod">
          <ac:chgData name="Kolla, Vandana" userId="513895e5-754e-47e4-ab80-0f1cd6eab0ab" providerId="ADAL" clId="{35CADFBB-987F-E740-B144-39B8D640B5E1}" dt="2025-04-30T00:23:06.448" v="774" actId="2710"/>
          <ac:spMkLst>
            <pc:docMk/>
            <pc:sldMk cId="3338853350" sldId="276"/>
            <ac:spMk id="25" creationId="{F8CB4990-CBF9-B23B-843E-FB8F4840B4FB}"/>
          </ac:spMkLst>
        </pc:spChg>
        <pc:spChg chg="add del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31" creationId="{8FC9BE17-9A7B-462D-AE50-3D8777387304}"/>
          </ac:spMkLst>
        </pc:spChg>
        <pc:spChg chg="add del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33" creationId="{3EBE8569-6AEC-4B8C-8D53-2DE337CDBA65}"/>
          </ac:spMkLst>
        </pc:spChg>
        <pc:spChg chg="add del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35" creationId="{55D4142C-5077-457F-A6AD-3FECFDB39685}"/>
          </ac:spMkLst>
        </pc:spChg>
        <pc:spChg chg="add del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37" creationId="{7A5F0580-5EE9-419F-96EE-B6529EF6E7D0}"/>
          </ac:spMkLst>
        </pc:spChg>
        <pc:spChg chg="add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42" creationId="{04812C46-200A-4DEB-A05E-3ED6C68C2387}"/>
          </ac:spMkLst>
        </pc:spChg>
        <pc:spChg chg="add">
          <ac:chgData name="Kolla, Vandana" userId="513895e5-754e-47e4-ab80-0f1cd6eab0ab" providerId="ADAL" clId="{35CADFBB-987F-E740-B144-39B8D640B5E1}" dt="2025-04-30T00:13:43.308" v="745" actId="26606"/>
          <ac:spMkLst>
            <pc:docMk/>
            <pc:sldMk cId="3338853350" sldId="276"/>
            <ac:spMk id="44" creationId="{D1EA859B-E555-4109-94F3-6700E046E008}"/>
          </ac:spMkLst>
        </pc:spChg>
        <pc:picChg chg="mod">
          <ac:chgData name="Kolla, Vandana" userId="513895e5-754e-47e4-ab80-0f1cd6eab0ab" providerId="ADAL" clId="{35CADFBB-987F-E740-B144-39B8D640B5E1}" dt="2025-04-30T00:16:35.003" v="752" actId="1076"/>
          <ac:picMkLst>
            <pc:docMk/>
            <pc:sldMk cId="3338853350" sldId="276"/>
            <ac:picMk id="26" creationId="{FD8B8C12-74AE-65E7-B350-3FE8BA43E6C9}"/>
          </ac:picMkLst>
        </pc:picChg>
      </pc:sldChg>
      <pc:sldChg chg="addSp delSp modSp mod">
        <pc:chgData name="Kolla, Vandana" userId="513895e5-754e-47e4-ab80-0f1cd6eab0ab" providerId="ADAL" clId="{35CADFBB-987F-E740-B144-39B8D640B5E1}" dt="2025-05-01T01:14:55.628" v="1293" actId="20577"/>
        <pc:sldMkLst>
          <pc:docMk/>
          <pc:sldMk cId="1411006" sldId="277"/>
        </pc:sldMkLst>
        <pc:spChg chg="mod">
          <ac:chgData name="Kolla, Vandana" userId="513895e5-754e-47e4-ab80-0f1cd6eab0ab" providerId="ADAL" clId="{35CADFBB-987F-E740-B144-39B8D640B5E1}" dt="2025-04-30T01:14:54.486" v="837" actId="26606"/>
          <ac:spMkLst>
            <pc:docMk/>
            <pc:sldMk cId="1411006" sldId="277"/>
            <ac:spMk id="2" creationId="{82E6DA42-FFF8-0DF0-16CC-292B8977C016}"/>
          </ac:spMkLst>
        </pc:spChg>
        <pc:spChg chg="mod ord">
          <ac:chgData name="Kolla, Vandana" userId="513895e5-754e-47e4-ab80-0f1cd6eab0ab" providerId="ADAL" clId="{35CADFBB-987F-E740-B144-39B8D640B5E1}" dt="2025-05-01T01:14:55.628" v="1293" actId="20577"/>
          <ac:spMkLst>
            <pc:docMk/>
            <pc:sldMk cId="1411006" sldId="277"/>
            <ac:spMk id="7" creationId="{75AC39B6-50F0-8DA7-2EA3-E9BAEA66B93E}"/>
          </ac:spMkLst>
        </pc:spChg>
        <pc:spChg chg="add del">
          <ac:chgData name="Kolla, Vandana" userId="513895e5-754e-47e4-ab80-0f1cd6eab0ab" providerId="ADAL" clId="{35CADFBB-987F-E740-B144-39B8D640B5E1}" dt="2025-04-30T01:14:54.486" v="837" actId="26606"/>
          <ac:spMkLst>
            <pc:docMk/>
            <pc:sldMk cId="1411006" sldId="277"/>
            <ac:spMk id="48" creationId="{6D22FA1E-E02A-4FC5-BBA6-577D6DA0C8C8}"/>
          </ac:spMkLst>
        </pc:spChg>
        <pc:spChg chg="add del">
          <ac:chgData name="Kolla, Vandana" userId="513895e5-754e-47e4-ab80-0f1cd6eab0ab" providerId="ADAL" clId="{35CADFBB-987F-E740-B144-39B8D640B5E1}" dt="2025-04-30T01:14:54.486" v="837" actId="26606"/>
          <ac:spMkLst>
            <pc:docMk/>
            <pc:sldMk cId="1411006" sldId="277"/>
            <ac:spMk id="50" creationId="{05D27520-F270-4F3D-A46E-76A337B6E167}"/>
          </ac:spMkLst>
        </pc:spChg>
        <pc:spChg chg="add del">
          <ac:chgData name="Kolla, Vandana" userId="513895e5-754e-47e4-ab80-0f1cd6eab0ab" providerId="ADAL" clId="{35CADFBB-987F-E740-B144-39B8D640B5E1}" dt="2025-04-30T01:14:17.202" v="824" actId="26606"/>
          <ac:spMkLst>
            <pc:docMk/>
            <pc:sldMk cId="1411006" sldId="277"/>
            <ac:spMk id="52" creationId="{A8908DB7-C3A6-4FCB-9820-CEE02B398C4A}"/>
          </ac:spMkLst>
        </pc:spChg>
        <pc:spChg chg="add del">
          <ac:chgData name="Kolla, Vandana" userId="513895e5-754e-47e4-ab80-0f1cd6eab0ab" providerId="ADAL" clId="{35CADFBB-987F-E740-B144-39B8D640B5E1}" dt="2025-04-30T01:14:46.503" v="828" actId="26606"/>
          <ac:spMkLst>
            <pc:docMk/>
            <pc:sldMk cId="1411006" sldId="277"/>
            <ac:spMk id="53" creationId="{2B97F24A-32CE-4C1C-A50D-3016B394DCFB}"/>
          </ac:spMkLst>
        </pc:spChg>
        <pc:spChg chg="add del">
          <ac:chgData name="Kolla, Vandana" userId="513895e5-754e-47e4-ab80-0f1cd6eab0ab" providerId="ADAL" clId="{35CADFBB-987F-E740-B144-39B8D640B5E1}" dt="2025-04-30T01:14:46.503" v="828" actId="26606"/>
          <ac:spMkLst>
            <pc:docMk/>
            <pc:sldMk cId="1411006" sldId="277"/>
            <ac:spMk id="54" creationId="{6357EC4F-235E-4222-A36F-C7878ACE37F2}"/>
          </ac:spMkLst>
        </pc:spChg>
        <pc:spChg chg="add del">
          <ac:chgData name="Kolla, Vandana" userId="513895e5-754e-47e4-ab80-0f1cd6eab0ab" providerId="ADAL" clId="{35CADFBB-987F-E740-B144-39B8D640B5E1}" dt="2025-04-30T01:14:47.419" v="830" actId="26606"/>
          <ac:spMkLst>
            <pc:docMk/>
            <pc:sldMk cId="1411006" sldId="277"/>
            <ac:spMk id="56" creationId="{2B97F24A-32CE-4C1C-A50D-3016B394DCFB}"/>
          </ac:spMkLst>
        </pc:spChg>
        <pc:spChg chg="add del">
          <ac:chgData name="Kolla, Vandana" userId="513895e5-754e-47e4-ab80-0f1cd6eab0ab" providerId="ADAL" clId="{35CADFBB-987F-E740-B144-39B8D640B5E1}" dt="2025-04-30T01:14:17.202" v="824" actId="26606"/>
          <ac:spMkLst>
            <pc:docMk/>
            <pc:sldMk cId="1411006" sldId="277"/>
            <ac:spMk id="57" creationId="{535742DD-1B16-4E9D-B715-0D74B4574A68}"/>
          </ac:spMkLst>
        </pc:spChg>
        <pc:spChg chg="add del">
          <ac:chgData name="Kolla, Vandana" userId="513895e5-754e-47e4-ab80-0f1cd6eab0ab" providerId="ADAL" clId="{35CADFBB-987F-E740-B144-39B8D640B5E1}" dt="2025-04-30T01:14:47.419" v="830" actId="26606"/>
          <ac:spMkLst>
            <pc:docMk/>
            <pc:sldMk cId="1411006" sldId="277"/>
            <ac:spMk id="58" creationId="{CD8B4F24-440B-49E9-B85D-733523DC064B}"/>
          </ac:spMkLst>
        </pc:spChg>
        <pc:spChg chg="add del">
          <ac:chgData name="Kolla, Vandana" userId="513895e5-754e-47e4-ab80-0f1cd6eab0ab" providerId="ADAL" clId="{35CADFBB-987F-E740-B144-39B8D640B5E1}" dt="2025-04-30T01:14:49.347" v="832" actId="26606"/>
          <ac:spMkLst>
            <pc:docMk/>
            <pc:sldMk cId="1411006" sldId="277"/>
            <ac:spMk id="60" creationId="{2B97F24A-32CE-4C1C-A50D-3016B394DCFB}"/>
          </ac:spMkLst>
        </pc:spChg>
        <pc:spChg chg="add del">
          <ac:chgData name="Kolla, Vandana" userId="513895e5-754e-47e4-ab80-0f1cd6eab0ab" providerId="ADAL" clId="{35CADFBB-987F-E740-B144-39B8D640B5E1}" dt="2025-04-30T01:14:49.347" v="832" actId="26606"/>
          <ac:spMkLst>
            <pc:docMk/>
            <pc:sldMk cId="1411006" sldId="277"/>
            <ac:spMk id="62" creationId="{6357EC4F-235E-4222-A36F-C7878ACE37F2}"/>
          </ac:spMkLst>
        </pc:spChg>
        <pc:spChg chg="add del">
          <ac:chgData name="Kolla, Vandana" userId="513895e5-754e-47e4-ab80-0f1cd6eab0ab" providerId="ADAL" clId="{35CADFBB-987F-E740-B144-39B8D640B5E1}" dt="2025-04-30T01:14:51.635" v="834" actId="26606"/>
          <ac:spMkLst>
            <pc:docMk/>
            <pc:sldMk cId="1411006" sldId="277"/>
            <ac:spMk id="64" creationId="{2B97F24A-32CE-4C1C-A50D-3016B394DCFB}"/>
          </ac:spMkLst>
        </pc:spChg>
        <pc:spChg chg="add del">
          <ac:chgData name="Kolla, Vandana" userId="513895e5-754e-47e4-ab80-0f1cd6eab0ab" providerId="ADAL" clId="{35CADFBB-987F-E740-B144-39B8D640B5E1}" dt="2025-04-30T01:14:51.635" v="834" actId="26606"/>
          <ac:spMkLst>
            <pc:docMk/>
            <pc:sldMk cId="1411006" sldId="277"/>
            <ac:spMk id="65" creationId="{CD8B4F24-440B-49E9-B85D-733523DC064B}"/>
          </ac:spMkLst>
        </pc:spChg>
        <pc:spChg chg="add del">
          <ac:chgData name="Kolla, Vandana" userId="513895e5-754e-47e4-ab80-0f1cd6eab0ab" providerId="ADAL" clId="{35CADFBB-987F-E740-B144-39B8D640B5E1}" dt="2025-04-30T01:14:54.481" v="836" actId="26606"/>
          <ac:spMkLst>
            <pc:docMk/>
            <pc:sldMk cId="1411006" sldId="277"/>
            <ac:spMk id="67" creationId="{2B97F24A-32CE-4C1C-A50D-3016B394DCFB}"/>
          </ac:spMkLst>
        </pc:spChg>
        <pc:spChg chg="add del">
          <ac:chgData name="Kolla, Vandana" userId="513895e5-754e-47e4-ab80-0f1cd6eab0ab" providerId="ADAL" clId="{35CADFBB-987F-E740-B144-39B8D640B5E1}" dt="2025-04-30T01:14:54.481" v="836" actId="26606"/>
          <ac:spMkLst>
            <pc:docMk/>
            <pc:sldMk cId="1411006" sldId="277"/>
            <ac:spMk id="68" creationId="{6357EC4F-235E-4222-A36F-C7878ACE37F2}"/>
          </ac:spMkLst>
        </pc:spChg>
        <pc:spChg chg="add">
          <ac:chgData name="Kolla, Vandana" userId="513895e5-754e-47e4-ab80-0f1cd6eab0ab" providerId="ADAL" clId="{35CADFBB-987F-E740-B144-39B8D640B5E1}" dt="2025-04-30T01:14:54.486" v="837" actId="26606"/>
          <ac:spMkLst>
            <pc:docMk/>
            <pc:sldMk cId="1411006" sldId="277"/>
            <ac:spMk id="70" creationId="{2B97F24A-32CE-4C1C-A50D-3016B394DCFB}"/>
          </ac:spMkLst>
        </pc:spChg>
        <pc:spChg chg="add">
          <ac:chgData name="Kolla, Vandana" userId="513895e5-754e-47e4-ab80-0f1cd6eab0ab" providerId="ADAL" clId="{35CADFBB-987F-E740-B144-39B8D640B5E1}" dt="2025-04-30T01:14:54.486" v="837" actId="26606"/>
          <ac:spMkLst>
            <pc:docMk/>
            <pc:sldMk cId="1411006" sldId="277"/>
            <ac:spMk id="71" creationId="{CD8B4F24-440B-49E9-B85D-733523DC064B}"/>
          </ac:spMkLst>
        </pc:spChg>
        <pc:picChg chg="mod">
          <ac:chgData name="Kolla, Vandana" userId="513895e5-754e-47e4-ab80-0f1cd6eab0ab" providerId="ADAL" clId="{35CADFBB-987F-E740-B144-39B8D640B5E1}" dt="2025-04-30T01:14:54.486" v="837" actId="26606"/>
          <ac:picMkLst>
            <pc:docMk/>
            <pc:sldMk cId="1411006" sldId="277"/>
            <ac:picMk id="9" creationId="{AFE2135C-4C00-B148-0439-0B89A322A0F1}"/>
          </ac:picMkLst>
        </pc:picChg>
        <pc:picChg chg="del mod">
          <ac:chgData name="Kolla, Vandana" userId="513895e5-754e-47e4-ab80-0f1cd6eab0ab" providerId="ADAL" clId="{35CADFBB-987F-E740-B144-39B8D640B5E1}" dt="2025-04-30T01:13:36.482" v="818" actId="478"/>
          <ac:picMkLst>
            <pc:docMk/>
            <pc:sldMk cId="1411006" sldId="277"/>
            <ac:picMk id="11" creationId="{421E8312-4177-549F-B857-10AFEA2DEA4B}"/>
          </ac:picMkLst>
        </pc:picChg>
        <pc:picChg chg="del mod">
          <ac:chgData name="Kolla, Vandana" userId="513895e5-754e-47e4-ab80-0f1cd6eab0ab" providerId="ADAL" clId="{35CADFBB-987F-E740-B144-39B8D640B5E1}" dt="2025-04-30T01:13:36.482" v="818" actId="478"/>
          <ac:picMkLst>
            <pc:docMk/>
            <pc:sldMk cId="1411006" sldId="277"/>
            <ac:picMk id="12" creationId="{941BD15E-0383-A5AC-52E7-83027518C843}"/>
          </ac:picMkLst>
        </pc:picChg>
      </pc:sldChg>
      <pc:sldChg chg="delSp modSp mod">
        <pc:chgData name="Kolla, Vandana" userId="513895e5-754e-47e4-ab80-0f1cd6eab0ab" providerId="ADAL" clId="{35CADFBB-987F-E740-B144-39B8D640B5E1}" dt="2025-05-01T01:18:45.151" v="1372" actId="14100"/>
        <pc:sldMkLst>
          <pc:docMk/>
          <pc:sldMk cId="4195557790" sldId="278"/>
        </pc:sldMkLst>
        <pc:spChg chg="mod">
          <ac:chgData name="Kolla, Vandana" userId="513895e5-754e-47e4-ab80-0f1cd6eab0ab" providerId="ADAL" clId="{35CADFBB-987F-E740-B144-39B8D640B5E1}" dt="2025-05-01T01:18:45.151" v="1372" actId="14100"/>
          <ac:spMkLst>
            <pc:docMk/>
            <pc:sldMk cId="4195557790" sldId="278"/>
            <ac:spMk id="2" creationId="{D1A0230C-B358-3B60-9B6C-44E0C587D440}"/>
          </ac:spMkLst>
        </pc:spChg>
        <pc:spChg chg="mod">
          <ac:chgData name="Kolla, Vandana" userId="513895e5-754e-47e4-ab80-0f1cd6eab0ab" providerId="ADAL" clId="{35CADFBB-987F-E740-B144-39B8D640B5E1}" dt="2025-04-30T01:23:43.928" v="908" actId="20577"/>
          <ac:spMkLst>
            <pc:docMk/>
            <pc:sldMk cId="4195557790" sldId="278"/>
            <ac:spMk id="18" creationId="{DDB2EB1E-A04F-0F99-09BA-26AD937B3D22}"/>
          </ac:spMkLst>
        </pc:spChg>
        <pc:picChg chg="del">
          <ac:chgData name="Kolla, Vandana" userId="513895e5-754e-47e4-ab80-0f1cd6eab0ab" providerId="ADAL" clId="{35CADFBB-987F-E740-B144-39B8D640B5E1}" dt="2025-04-30T01:21:39.818" v="875" actId="478"/>
          <ac:picMkLst>
            <pc:docMk/>
            <pc:sldMk cId="4195557790" sldId="278"/>
            <ac:picMk id="3" creationId="{D581911D-5B2B-CBE0-BD65-71115984DB17}"/>
          </ac:picMkLst>
        </pc:picChg>
        <pc:picChg chg="del">
          <ac:chgData name="Kolla, Vandana" userId="513895e5-754e-47e4-ab80-0f1cd6eab0ab" providerId="ADAL" clId="{35CADFBB-987F-E740-B144-39B8D640B5E1}" dt="2025-04-30T01:21:41.412" v="876" actId="478"/>
          <ac:picMkLst>
            <pc:docMk/>
            <pc:sldMk cId="4195557790" sldId="278"/>
            <ac:picMk id="8" creationId="{A1C17583-90F7-7597-4C1C-9D60BF71ECF9}"/>
          </ac:picMkLst>
        </pc:picChg>
        <pc:picChg chg="mod">
          <ac:chgData name="Kolla, Vandana" userId="513895e5-754e-47e4-ab80-0f1cd6eab0ab" providerId="ADAL" clId="{35CADFBB-987F-E740-B144-39B8D640B5E1}" dt="2025-04-30T01:22:01.247" v="884" actId="1076"/>
          <ac:picMkLst>
            <pc:docMk/>
            <pc:sldMk cId="4195557790" sldId="278"/>
            <ac:picMk id="11" creationId="{12EE24E6-72C6-575A-9488-FB80F6C92831}"/>
          </ac:picMkLst>
        </pc:picChg>
        <pc:picChg chg="mod">
          <ac:chgData name="Kolla, Vandana" userId="513895e5-754e-47e4-ab80-0f1cd6eab0ab" providerId="ADAL" clId="{35CADFBB-987F-E740-B144-39B8D640B5E1}" dt="2025-04-30T01:22:22.240" v="890" actId="14100"/>
          <ac:picMkLst>
            <pc:docMk/>
            <pc:sldMk cId="4195557790" sldId="278"/>
            <ac:picMk id="12" creationId="{83C87EF1-E60D-A539-3B8A-135FD6EDCBE7}"/>
          </ac:picMkLst>
        </pc:picChg>
      </pc:sldChg>
      <pc:sldChg chg="modSp mod">
        <pc:chgData name="Kolla, Vandana" userId="513895e5-754e-47e4-ab80-0f1cd6eab0ab" providerId="ADAL" clId="{35CADFBB-987F-E740-B144-39B8D640B5E1}" dt="2025-05-01T01:25:16.800" v="1478" actId="113"/>
        <pc:sldMkLst>
          <pc:docMk/>
          <pc:sldMk cId="151744444" sldId="279"/>
        </pc:sldMkLst>
        <pc:spChg chg="mod">
          <ac:chgData name="Kolla, Vandana" userId="513895e5-754e-47e4-ab80-0f1cd6eab0ab" providerId="ADAL" clId="{35CADFBB-987F-E740-B144-39B8D640B5E1}" dt="2025-05-01T01:21:42.532" v="1432" actId="1076"/>
          <ac:spMkLst>
            <pc:docMk/>
            <pc:sldMk cId="151744444" sldId="279"/>
            <ac:spMk id="2" creationId="{F68DDFE7-E5E2-C518-6DCA-A6F98FBF713A}"/>
          </ac:spMkLst>
        </pc:spChg>
        <pc:spChg chg="mod">
          <ac:chgData name="Kolla, Vandana" userId="513895e5-754e-47e4-ab80-0f1cd6eab0ab" providerId="ADAL" clId="{35CADFBB-987F-E740-B144-39B8D640B5E1}" dt="2025-05-01T01:25:16.800" v="1478" actId="113"/>
          <ac:spMkLst>
            <pc:docMk/>
            <pc:sldMk cId="151744444" sldId="279"/>
            <ac:spMk id="17" creationId="{B24DED3E-BE69-FF11-4948-3D51D92E8B3A}"/>
          </ac:spMkLst>
        </pc:spChg>
        <pc:graphicFrameChg chg="mod modGraphic">
          <ac:chgData name="Kolla, Vandana" userId="513895e5-754e-47e4-ab80-0f1cd6eab0ab" providerId="ADAL" clId="{35CADFBB-987F-E740-B144-39B8D640B5E1}" dt="2025-05-01T01:22:17.521" v="1439" actId="1076"/>
          <ac:graphicFrameMkLst>
            <pc:docMk/>
            <pc:sldMk cId="151744444" sldId="279"/>
            <ac:graphicFrameMk id="5" creationId="{CD0515DD-81CC-24DD-763E-13A7E5796772}"/>
          </ac:graphicFrameMkLst>
        </pc:graphicFrameChg>
      </pc:sldChg>
      <pc:sldChg chg="addSp delSp modSp mod">
        <pc:chgData name="Kolla, Vandana" userId="513895e5-754e-47e4-ab80-0f1cd6eab0ab" providerId="ADAL" clId="{35CADFBB-987F-E740-B144-39B8D640B5E1}" dt="2025-05-01T01:28:18.513" v="1504"/>
        <pc:sldMkLst>
          <pc:docMk/>
          <pc:sldMk cId="871739029" sldId="281"/>
        </pc:sldMkLst>
        <pc:spChg chg="mod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2" creationId="{A099C9CF-0A8C-B04E-1DCB-E9EBA42FC60B}"/>
          </ac:spMkLst>
        </pc:spChg>
        <pc:spChg chg="mod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4" creationId="{9C2645E1-A7D8-8571-6A67-B8CDB47B2EE2}"/>
          </ac:spMkLst>
        </pc:spChg>
        <pc:spChg chg="add del">
          <ac:chgData name="Kolla, Vandana" userId="513895e5-754e-47e4-ab80-0f1cd6eab0ab" providerId="ADAL" clId="{35CADFBB-987F-E740-B144-39B8D640B5E1}" dt="2025-04-30T01:36:58.303" v="965" actId="26606"/>
          <ac:spMkLst>
            <pc:docMk/>
            <pc:sldMk cId="871739029" sldId="281"/>
            <ac:spMk id="39" creationId="{9DBC8166-481C-4473-95F5-9A5B9073B7F1}"/>
          </ac:spMkLst>
        </pc:spChg>
        <pc:spChg chg="add del">
          <ac:chgData name="Kolla, Vandana" userId="513895e5-754e-47e4-ab80-0f1cd6eab0ab" providerId="ADAL" clId="{35CADFBB-987F-E740-B144-39B8D640B5E1}" dt="2025-04-30T01:36:58.303" v="965" actId="26606"/>
          <ac:spMkLst>
            <pc:docMk/>
            <pc:sldMk cId="871739029" sldId="281"/>
            <ac:spMk id="41" creationId="{A5A5CE6E-90AF-4D43-A014-1F9EC83EB93D}"/>
          </ac:spMkLst>
        </pc:spChg>
        <pc:spChg chg="add del">
          <ac:chgData name="Kolla, Vandana" userId="513895e5-754e-47e4-ab80-0f1cd6eab0ab" providerId="ADAL" clId="{35CADFBB-987F-E740-B144-39B8D640B5E1}" dt="2025-04-30T01:35:52.307" v="958" actId="26606"/>
          <ac:spMkLst>
            <pc:docMk/>
            <pc:sldMk cId="871739029" sldId="281"/>
            <ac:spMk id="46" creationId="{BACC6370-2D7E-4714-9D71-7542949D7D5D}"/>
          </ac:spMkLst>
        </pc:spChg>
        <pc:spChg chg="add del">
          <ac:chgData name="Kolla, Vandana" userId="513895e5-754e-47e4-ab80-0f1cd6eab0ab" providerId="ADAL" clId="{35CADFBB-987F-E740-B144-39B8D640B5E1}" dt="2025-04-30T01:35:52.307" v="958" actId="26606"/>
          <ac:spMkLst>
            <pc:docMk/>
            <pc:sldMk cId="871739029" sldId="281"/>
            <ac:spMk id="48" creationId="{F68B3F68-107C-434F-AA38-110D5EA91B85}"/>
          </ac:spMkLst>
        </pc:spChg>
        <pc:spChg chg="add del">
          <ac:chgData name="Kolla, Vandana" userId="513895e5-754e-47e4-ab80-0f1cd6eab0ab" providerId="ADAL" clId="{35CADFBB-987F-E740-B144-39B8D640B5E1}" dt="2025-04-30T01:35:52.307" v="958" actId="26606"/>
          <ac:spMkLst>
            <pc:docMk/>
            <pc:sldMk cId="871739029" sldId="281"/>
            <ac:spMk id="50" creationId="{AAD0DBB9-1A4B-4391-81D4-CB19F9AB918A}"/>
          </ac:spMkLst>
        </pc:spChg>
        <pc:spChg chg="add del">
          <ac:chgData name="Kolla, Vandana" userId="513895e5-754e-47e4-ab80-0f1cd6eab0ab" providerId="ADAL" clId="{35CADFBB-987F-E740-B144-39B8D640B5E1}" dt="2025-04-30T01:35:52.307" v="958" actId="26606"/>
          <ac:spMkLst>
            <pc:docMk/>
            <pc:sldMk cId="871739029" sldId="281"/>
            <ac:spMk id="52" creationId="{063BBA22-50EA-4C4D-BE05-F1CE4E63AA56}"/>
          </ac:spMkLst>
        </pc:spChg>
        <pc:spChg chg="add del">
          <ac:chgData name="Kolla, Vandana" userId="513895e5-754e-47e4-ab80-0f1cd6eab0ab" providerId="ADAL" clId="{35CADFBB-987F-E740-B144-39B8D640B5E1}" dt="2025-04-30T01:36:00.350" v="960" actId="26606"/>
          <ac:spMkLst>
            <pc:docMk/>
            <pc:sldMk cId="871739029" sldId="281"/>
            <ac:spMk id="54" creationId="{9D8233B0-41B5-4D9A-AEEC-13DB66A8C9B5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56" creationId="{8D71EDA1-87BF-4D5D-AB79-F346FD19278A}"/>
          </ac:spMkLst>
        </pc:spChg>
        <pc:spChg chg="add del">
          <ac:chgData name="Kolla, Vandana" userId="513895e5-754e-47e4-ab80-0f1cd6eab0ab" providerId="ADAL" clId="{35CADFBB-987F-E740-B144-39B8D640B5E1}" dt="2025-04-30T01:36:00.350" v="960" actId="26606"/>
          <ac:spMkLst>
            <pc:docMk/>
            <pc:sldMk cId="871739029" sldId="281"/>
            <ac:spMk id="57" creationId="{E659831F-0D9A-4C63-9EBB-8435B85A440F}"/>
          </ac:spMkLst>
        </pc:spChg>
        <pc:spChg chg="add del">
          <ac:chgData name="Kolla, Vandana" userId="513895e5-754e-47e4-ab80-0f1cd6eab0ab" providerId="ADAL" clId="{35CADFBB-987F-E740-B144-39B8D640B5E1}" dt="2025-04-30T01:36:47.866" v="962" actId="26606"/>
          <ac:spMkLst>
            <pc:docMk/>
            <pc:sldMk cId="871739029" sldId="281"/>
            <ac:spMk id="59" creationId="{BACC6370-2D7E-4714-9D71-7542949D7D5D}"/>
          </ac:spMkLst>
        </pc:spChg>
        <pc:spChg chg="add del">
          <ac:chgData name="Kolla, Vandana" userId="513895e5-754e-47e4-ab80-0f1cd6eab0ab" providerId="ADAL" clId="{35CADFBB-987F-E740-B144-39B8D640B5E1}" dt="2025-04-30T01:36:47.866" v="962" actId="26606"/>
          <ac:spMkLst>
            <pc:docMk/>
            <pc:sldMk cId="871739029" sldId="281"/>
            <ac:spMk id="60" creationId="{F68B3F68-107C-434F-AA38-110D5EA91B85}"/>
          </ac:spMkLst>
        </pc:spChg>
        <pc:spChg chg="add del">
          <ac:chgData name="Kolla, Vandana" userId="513895e5-754e-47e4-ab80-0f1cd6eab0ab" providerId="ADAL" clId="{35CADFBB-987F-E740-B144-39B8D640B5E1}" dt="2025-04-30T01:36:47.866" v="962" actId="26606"/>
          <ac:spMkLst>
            <pc:docMk/>
            <pc:sldMk cId="871739029" sldId="281"/>
            <ac:spMk id="61" creationId="{AAD0DBB9-1A4B-4391-81D4-CB19F9AB918A}"/>
          </ac:spMkLst>
        </pc:spChg>
        <pc:spChg chg="add del">
          <ac:chgData name="Kolla, Vandana" userId="513895e5-754e-47e4-ab80-0f1cd6eab0ab" providerId="ADAL" clId="{35CADFBB-987F-E740-B144-39B8D640B5E1}" dt="2025-04-30T01:36:47.866" v="962" actId="26606"/>
          <ac:spMkLst>
            <pc:docMk/>
            <pc:sldMk cId="871739029" sldId="281"/>
            <ac:spMk id="62" creationId="{063BBA22-50EA-4C4D-BE05-F1CE4E63AA56}"/>
          </ac:spMkLst>
        </pc:spChg>
        <pc:spChg chg="add del">
          <ac:chgData name="Kolla, Vandana" userId="513895e5-754e-47e4-ab80-0f1cd6eab0ab" providerId="ADAL" clId="{35CADFBB-987F-E740-B144-39B8D640B5E1}" dt="2025-04-30T01:36:57.950" v="964" actId="26606"/>
          <ac:spMkLst>
            <pc:docMk/>
            <pc:sldMk cId="871739029" sldId="281"/>
            <ac:spMk id="64" creationId="{D4771268-CB57-404A-9271-370EB28F6090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66" creationId="{C4285719-470E-454C-AF62-8323075F1F5B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67" creationId="{CD9FE4EF-C4D8-49A0-B2FF-81D8DB7D8A24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68" creationId="{4300840D-0A0B-4512-BACA-B439D5B9C57C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69" creationId="{D2B78728-A580-49A7-84F9-6EF6F583ADE0}"/>
          </ac:spMkLst>
        </pc:spChg>
        <pc:spChg chg="add del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70" creationId="{38FAA1A1-D861-433F-88FA-1E9D6FD31D11}"/>
          </ac:spMkLst>
        </pc:spChg>
        <pc:spChg chg="add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75" creationId="{665DBBEF-238B-476B-96AB-8AAC3224ECEA}"/>
          </ac:spMkLst>
        </pc:spChg>
        <pc:spChg chg="add">
          <ac:chgData name="Kolla, Vandana" userId="513895e5-754e-47e4-ab80-0f1cd6eab0ab" providerId="ADAL" clId="{35CADFBB-987F-E740-B144-39B8D640B5E1}" dt="2025-04-30T01:37:23.896" v="967" actId="26606"/>
          <ac:spMkLst>
            <pc:docMk/>
            <pc:sldMk cId="871739029" sldId="281"/>
            <ac:spMk id="77" creationId="{3FCFB1DE-0B7E-48CC-BA90-B2AB0889F9D6}"/>
          </ac:spMkLst>
        </pc:spChg>
        <pc:grpChg chg="add del">
          <ac:chgData name="Kolla, Vandana" userId="513895e5-754e-47e4-ab80-0f1cd6eab0ab" providerId="ADAL" clId="{35CADFBB-987F-E740-B144-39B8D640B5E1}" dt="2025-04-30T01:36:00.350" v="960" actId="26606"/>
          <ac:grpSpMkLst>
            <pc:docMk/>
            <pc:sldMk cId="871739029" sldId="281"/>
            <ac:grpSpMk id="55" creationId="{28FAF094-D087-493F-8DF9-A486C2D6BBAA}"/>
          </ac:grpSpMkLst>
        </pc:grpChg>
        <pc:graphicFrameChg chg="mod modGraphic">
          <ac:chgData name="Kolla, Vandana" userId="513895e5-754e-47e4-ab80-0f1cd6eab0ab" providerId="ADAL" clId="{35CADFBB-987F-E740-B144-39B8D640B5E1}" dt="2025-05-01T01:28:18.513" v="1504"/>
          <ac:graphicFrameMkLst>
            <pc:docMk/>
            <pc:sldMk cId="871739029" sldId="281"/>
            <ac:graphicFrameMk id="28" creationId="{CDF55435-446E-3C7B-8C13-B863D96D0273}"/>
          </ac:graphicFrameMkLst>
        </pc:graphicFrameChg>
      </pc:sldChg>
      <pc:sldChg chg="addSp delSp modSp mod">
        <pc:chgData name="Kolla, Vandana" userId="513895e5-754e-47e4-ab80-0f1cd6eab0ab" providerId="ADAL" clId="{35CADFBB-987F-E740-B144-39B8D640B5E1}" dt="2025-05-01T01:35:37.320" v="1548" actId="20577"/>
        <pc:sldMkLst>
          <pc:docMk/>
          <pc:sldMk cId="1293185057" sldId="282"/>
        </pc:sldMkLst>
        <pc:spChg chg="mod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2" creationId="{56F822D9-2EE7-8BB3-7571-7A147ABD5080}"/>
          </ac:spMkLst>
        </pc:spChg>
        <pc:spChg chg="mod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4" creationId="{0D134DF2-A9B3-9911-A27F-2ADEC8DEE7B5}"/>
          </ac:spMkLst>
        </pc:spChg>
        <pc:spChg chg="add mod ord">
          <ac:chgData name="Kolla, Vandana" userId="513895e5-754e-47e4-ab80-0f1cd6eab0ab" providerId="ADAL" clId="{35CADFBB-987F-E740-B144-39B8D640B5E1}" dt="2025-05-01T01:35:37.320" v="1548" actId="20577"/>
          <ac:spMkLst>
            <pc:docMk/>
            <pc:sldMk cId="1293185057" sldId="282"/>
            <ac:spMk id="5" creationId="{630DC8D1-657A-8045-0B48-CBF541376E75}"/>
          </ac:spMkLst>
        </pc:spChg>
        <pc:spChg chg="del mod">
          <ac:chgData name="Kolla, Vandana" userId="513895e5-754e-47e4-ab80-0f1cd6eab0ab" providerId="ADAL" clId="{35CADFBB-987F-E740-B144-39B8D640B5E1}" dt="2025-04-30T00:06:38.819" v="612" actId="478"/>
          <ac:spMkLst>
            <pc:docMk/>
            <pc:sldMk cId="1293185057" sldId="282"/>
            <ac:spMk id="7" creationId="{5CB0A57A-C490-B1C7-426D-299B7B64FD9B}"/>
          </ac:spMkLst>
        </pc:spChg>
        <pc:spChg chg="add del">
          <ac:chgData name="Kolla, Vandana" userId="513895e5-754e-47e4-ab80-0f1cd6eab0ab" providerId="ADAL" clId="{35CADFBB-987F-E740-B144-39B8D640B5E1}" dt="2025-04-30T00:05:44.220" v="607" actId="26606"/>
          <ac:spMkLst>
            <pc:docMk/>
            <pc:sldMk cId="1293185057" sldId="282"/>
            <ac:spMk id="12" creationId="{E91DC736-0EF8-4F87-9146-EBF1D2EE4D3D}"/>
          </ac:spMkLst>
        </pc:spChg>
        <pc:spChg chg="add del">
          <ac:chgData name="Kolla, Vandana" userId="513895e5-754e-47e4-ab80-0f1cd6eab0ab" providerId="ADAL" clId="{35CADFBB-987F-E740-B144-39B8D640B5E1}" dt="2025-04-30T00:05:44.220" v="607" actId="26606"/>
          <ac:spMkLst>
            <pc:docMk/>
            <pc:sldMk cId="1293185057" sldId="282"/>
            <ac:spMk id="14" creationId="{097CD68E-23E3-4007-8847-CD0944C4F7BE}"/>
          </ac:spMkLst>
        </pc:spChg>
        <pc:spChg chg="add del">
          <ac:chgData name="Kolla, Vandana" userId="513895e5-754e-47e4-ab80-0f1cd6eab0ab" providerId="ADAL" clId="{35CADFBB-987F-E740-B144-39B8D640B5E1}" dt="2025-04-30T00:05:44.220" v="607" actId="26606"/>
          <ac:spMkLst>
            <pc:docMk/>
            <pc:sldMk cId="1293185057" sldId="282"/>
            <ac:spMk id="16" creationId="{AF2F604E-43BE-4DC3-B983-E071523364F8}"/>
          </ac:spMkLst>
        </pc:spChg>
        <pc:spChg chg="add del">
          <ac:chgData name="Kolla, Vandana" userId="513895e5-754e-47e4-ab80-0f1cd6eab0ab" providerId="ADAL" clId="{35CADFBB-987F-E740-B144-39B8D640B5E1}" dt="2025-04-30T00:05:44.220" v="607" actId="26606"/>
          <ac:spMkLst>
            <pc:docMk/>
            <pc:sldMk cId="1293185057" sldId="282"/>
            <ac:spMk id="18" creationId="{08C9B587-E65E-4B52-B37C-ABEBB6E87928}"/>
          </ac:spMkLst>
        </pc:spChg>
        <pc:spChg chg="add del">
          <ac:chgData name="Kolla, Vandana" userId="513895e5-754e-47e4-ab80-0f1cd6eab0ab" providerId="ADAL" clId="{35CADFBB-987F-E740-B144-39B8D640B5E1}" dt="2025-04-30T00:05:31.226" v="604" actId="26606"/>
          <ac:spMkLst>
            <pc:docMk/>
            <pc:sldMk cId="1293185057" sldId="282"/>
            <ac:spMk id="23" creationId="{04812C46-200A-4DEB-A05E-3ED6C68C2387}"/>
          </ac:spMkLst>
        </pc:spChg>
        <pc:spChg chg="add del">
          <ac:chgData name="Kolla, Vandana" userId="513895e5-754e-47e4-ab80-0f1cd6eab0ab" providerId="ADAL" clId="{35CADFBB-987F-E740-B144-39B8D640B5E1}" dt="2025-04-30T00:05:31.226" v="604" actId="26606"/>
          <ac:spMkLst>
            <pc:docMk/>
            <pc:sldMk cId="1293185057" sldId="282"/>
            <ac:spMk id="25" creationId="{D1EA859B-E555-4109-94F3-6700E046E008}"/>
          </ac:spMkLst>
        </pc:spChg>
        <pc:spChg chg="add del">
          <ac:chgData name="Kolla, Vandana" userId="513895e5-754e-47e4-ab80-0f1cd6eab0ab" providerId="ADAL" clId="{35CADFBB-987F-E740-B144-39B8D640B5E1}" dt="2025-04-30T00:05:44.207" v="606" actId="26606"/>
          <ac:spMkLst>
            <pc:docMk/>
            <pc:sldMk cId="1293185057" sldId="282"/>
            <ac:spMk id="28" creationId="{A2679492-7988-4050-9056-542444452411}"/>
          </ac:spMkLst>
        </pc:spChg>
        <pc:spChg chg="add del">
          <ac:chgData name="Kolla, Vandana" userId="513895e5-754e-47e4-ab80-0f1cd6eab0ab" providerId="ADAL" clId="{35CADFBB-987F-E740-B144-39B8D640B5E1}" dt="2025-04-30T00:05:44.207" v="606" actId="26606"/>
          <ac:spMkLst>
            <pc:docMk/>
            <pc:sldMk cId="1293185057" sldId="282"/>
            <ac:spMk id="29" creationId="{B091B163-7D61-4891-ABCF-5C13D9C418D0}"/>
          </ac:spMkLst>
        </pc:spChg>
        <pc:spChg chg="add del">
          <ac:chgData name="Kolla, Vandana" userId="513895e5-754e-47e4-ab80-0f1cd6eab0ab" providerId="ADAL" clId="{35CADFBB-987F-E740-B144-39B8D640B5E1}" dt="2025-04-30T00:07:54.303" v="616" actId="26606"/>
          <ac:spMkLst>
            <pc:docMk/>
            <pc:sldMk cId="1293185057" sldId="282"/>
            <ac:spMk id="31" creationId="{F94AA2BD-2E3F-4B1D-8127-5744B8115311}"/>
          </ac:spMkLst>
        </pc:spChg>
        <pc:spChg chg="add del">
          <ac:chgData name="Kolla, Vandana" userId="513895e5-754e-47e4-ab80-0f1cd6eab0ab" providerId="ADAL" clId="{35CADFBB-987F-E740-B144-39B8D640B5E1}" dt="2025-04-30T00:07:54.303" v="616" actId="26606"/>
          <ac:spMkLst>
            <pc:docMk/>
            <pc:sldMk cId="1293185057" sldId="282"/>
            <ac:spMk id="32" creationId="{4BD02261-2DC8-4AA8-9E16-7751AE892445}"/>
          </ac:spMkLst>
        </pc:spChg>
        <pc:spChg chg="add del">
          <ac:chgData name="Kolla, Vandana" userId="513895e5-754e-47e4-ab80-0f1cd6eab0ab" providerId="ADAL" clId="{35CADFBB-987F-E740-B144-39B8D640B5E1}" dt="2025-04-30T00:07:54.303" v="616" actId="26606"/>
          <ac:spMkLst>
            <pc:docMk/>
            <pc:sldMk cId="1293185057" sldId="282"/>
            <ac:spMk id="33" creationId="{3D752CF2-2291-40B5-B462-C17B174C10BC}"/>
          </ac:spMkLst>
        </pc:spChg>
        <pc:spChg chg="add del">
          <ac:chgData name="Kolla, Vandana" userId="513895e5-754e-47e4-ab80-0f1cd6eab0ab" providerId="ADAL" clId="{35CADFBB-987F-E740-B144-39B8D640B5E1}" dt="2025-04-30T00:07:54.294" v="615" actId="26606"/>
          <ac:spMkLst>
            <pc:docMk/>
            <pc:sldMk cId="1293185057" sldId="282"/>
            <ac:spMk id="38" creationId="{AE3A741D-C19B-960A-5803-1C5887147820}"/>
          </ac:spMkLst>
        </pc:spChg>
        <pc:spChg chg="add del">
          <ac:chgData name="Kolla, Vandana" userId="513895e5-754e-47e4-ab80-0f1cd6eab0ab" providerId="ADAL" clId="{35CADFBB-987F-E740-B144-39B8D640B5E1}" dt="2025-04-30T00:07:54.294" v="615" actId="26606"/>
          <ac:spMkLst>
            <pc:docMk/>
            <pc:sldMk cId="1293185057" sldId="282"/>
            <ac:spMk id="40" creationId="{DC39DE25-0E4E-0AA7-0932-1D78C2372786}"/>
          </ac:spMkLst>
        </pc:spChg>
        <pc:spChg chg="add del">
          <ac:chgData name="Kolla, Vandana" userId="513895e5-754e-47e4-ab80-0f1cd6eab0ab" providerId="ADAL" clId="{35CADFBB-987F-E740-B144-39B8D640B5E1}" dt="2025-04-30T00:07:54.294" v="615" actId="26606"/>
          <ac:spMkLst>
            <pc:docMk/>
            <pc:sldMk cId="1293185057" sldId="282"/>
            <ac:spMk id="42" creationId="{8D6EA299-0840-6DEA-E670-C49AEBC87E89}"/>
          </ac:spMkLst>
        </pc:spChg>
        <pc:spChg chg="add del">
          <ac:chgData name="Kolla, Vandana" userId="513895e5-754e-47e4-ab80-0f1cd6eab0ab" providerId="ADAL" clId="{35CADFBB-987F-E740-B144-39B8D640B5E1}" dt="2025-04-30T00:19:16.343" v="759" actId="26606"/>
          <ac:spMkLst>
            <pc:docMk/>
            <pc:sldMk cId="1293185057" sldId="282"/>
            <ac:spMk id="44" creationId="{04812C46-200A-4DEB-A05E-3ED6C68C2387}"/>
          </ac:spMkLst>
        </pc:spChg>
        <pc:spChg chg="add del">
          <ac:chgData name="Kolla, Vandana" userId="513895e5-754e-47e4-ab80-0f1cd6eab0ab" providerId="ADAL" clId="{35CADFBB-987F-E740-B144-39B8D640B5E1}" dt="2025-04-30T00:19:16.343" v="759" actId="26606"/>
          <ac:spMkLst>
            <pc:docMk/>
            <pc:sldMk cId="1293185057" sldId="282"/>
            <ac:spMk id="45" creationId="{D1EA859B-E555-4109-94F3-6700E046E008}"/>
          </ac:spMkLst>
        </pc:spChg>
        <pc:spChg chg="add del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50" creationId="{8FC9BE17-9A7B-462D-AE50-3D8777387304}"/>
          </ac:spMkLst>
        </pc:spChg>
        <pc:spChg chg="add del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52" creationId="{3EBE8569-6AEC-4B8C-8D53-2DE337CDBA65}"/>
          </ac:spMkLst>
        </pc:spChg>
        <pc:spChg chg="add del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54" creationId="{55D4142C-5077-457F-A6AD-3FECFDB39685}"/>
          </ac:spMkLst>
        </pc:spChg>
        <pc:spChg chg="add del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56" creationId="{7A5F0580-5EE9-419F-96EE-B6529EF6E7D0}"/>
          </ac:spMkLst>
        </pc:spChg>
        <pc:spChg chg="add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61" creationId="{04812C46-200A-4DEB-A05E-3ED6C68C2387}"/>
          </ac:spMkLst>
        </pc:spChg>
        <pc:spChg chg="add">
          <ac:chgData name="Kolla, Vandana" userId="513895e5-754e-47e4-ab80-0f1cd6eab0ab" providerId="ADAL" clId="{35CADFBB-987F-E740-B144-39B8D640B5E1}" dt="2025-04-30T00:19:32.257" v="761" actId="26606"/>
          <ac:spMkLst>
            <pc:docMk/>
            <pc:sldMk cId="1293185057" sldId="282"/>
            <ac:spMk id="63" creationId="{D1EA859B-E555-4109-94F3-6700E046E008}"/>
          </ac:spMkLst>
        </pc:spChg>
        <pc:picChg chg="mod ord">
          <ac:chgData name="Kolla, Vandana" userId="513895e5-754e-47e4-ab80-0f1cd6eab0ab" providerId="ADAL" clId="{35CADFBB-987F-E740-B144-39B8D640B5E1}" dt="2025-04-30T00:23:27.260" v="781" actId="1076"/>
          <ac:picMkLst>
            <pc:docMk/>
            <pc:sldMk cId="1293185057" sldId="282"/>
            <ac:picMk id="6" creationId="{743FAA8E-2B9A-584D-8E3D-C250965F35B8}"/>
          </ac:picMkLst>
        </pc:picChg>
      </pc:sldChg>
      <pc:sldChg chg="modSp mod">
        <pc:chgData name="Kolla, Vandana" userId="513895e5-754e-47e4-ab80-0f1cd6eab0ab" providerId="ADAL" clId="{35CADFBB-987F-E740-B144-39B8D640B5E1}" dt="2025-04-30T22:49:52.385" v="1182" actId="20577"/>
        <pc:sldMkLst>
          <pc:docMk/>
          <pc:sldMk cId="3813586651" sldId="283"/>
        </pc:sldMkLst>
        <pc:spChg chg="mod">
          <ac:chgData name="Kolla, Vandana" userId="513895e5-754e-47e4-ab80-0f1cd6eab0ab" providerId="ADAL" clId="{35CADFBB-987F-E740-B144-39B8D640B5E1}" dt="2025-04-30T01:48:15.928" v="1044" actId="20577"/>
          <ac:spMkLst>
            <pc:docMk/>
            <pc:sldMk cId="3813586651" sldId="283"/>
            <ac:spMk id="2" creationId="{0259AA7C-528D-83A0-AABD-D620C948D509}"/>
          </ac:spMkLst>
        </pc:spChg>
        <pc:spChg chg="mod">
          <ac:chgData name="Kolla, Vandana" userId="513895e5-754e-47e4-ab80-0f1cd6eab0ab" providerId="ADAL" clId="{35CADFBB-987F-E740-B144-39B8D640B5E1}" dt="2025-04-30T22:49:52.385" v="1182" actId="20577"/>
          <ac:spMkLst>
            <pc:docMk/>
            <pc:sldMk cId="3813586651" sldId="283"/>
            <ac:spMk id="30" creationId="{83586B5D-61B2-0A7C-2A52-F436DEFBD504}"/>
          </ac:spMkLst>
        </pc:spChg>
      </pc:sldChg>
      <pc:sldChg chg="modSp del mod">
        <pc:chgData name="Kolla, Vandana" userId="513895e5-754e-47e4-ab80-0f1cd6eab0ab" providerId="ADAL" clId="{35CADFBB-987F-E740-B144-39B8D640B5E1}" dt="2025-04-30T01:28:02.372" v="923" actId="2696"/>
        <pc:sldMkLst>
          <pc:docMk/>
          <pc:sldMk cId="1257357866" sldId="284"/>
        </pc:sldMkLst>
        <pc:picChg chg="mod">
          <ac:chgData name="Kolla, Vandana" userId="513895e5-754e-47e4-ab80-0f1cd6eab0ab" providerId="ADAL" clId="{35CADFBB-987F-E740-B144-39B8D640B5E1}" dt="2025-04-30T01:24:37.359" v="909" actId="14100"/>
          <ac:picMkLst>
            <pc:docMk/>
            <pc:sldMk cId="1257357866" sldId="284"/>
            <ac:picMk id="5" creationId="{B417E884-0684-0D58-D7AD-5B238ACCF6F5}"/>
          </ac:picMkLst>
        </pc:picChg>
        <pc:picChg chg="mod">
          <ac:chgData name="Kolla, Vandana" userId="513895e5-754e-47e4-ab80-0f1cd6eab0ab" providerId="ADAL" clId="{35CADFBB-987F-E740-B144-39B8D640B5E1}" dt="2025-04-30T01:24:39.235" v="910" actId="1076"/>
          <ac:picMkLst>
            <pc:docMk/>
            <pc:sldMk cId="1257357866" sldId="284"/>
            <ac:picMk id="6" creationId="{EC4B448D-B9E8-FA31-BC29-AA403CAE21DB}"/>
          </ac:picMkLst>
        </pc:picChg>
      </pc:sldChg>
      <pc:sldChg chg="addSp delSp modSp mod">
        <pc:chgData name="Kolla, Vandana" userId="513895e5-754e-47e4-ab80-0f1cd6eab0ab" providerId="ADAL" clId="{35CADFBB-987F-E740-B144-39B8D640B5E1}" dt="2025-05-01T01:19:22.959" v="1378" actId="20577"/>
        <pc:sldMkLst>
          <pc:docMk/>
          <pc:sldMk cId="3378472047" sldId="285"/>
        </pc:sldMkLst>
        <pc:spChg chg="mod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2" creationId="{AF1A5F7B-B609-6030-38A9-A7C562576C9E}"/>
          </ac:spMkLst>
        </pc:spChg>
        <pc:spChg chg="mod">
          <ac:chgData name="Kolla, Vandana" userId="513895e5-754e-47e4-ab80-0f1cd6eab0ab" providerId="ADAL" clId="{35CADFBB-987F-E740-B144-39B8D640B5E1}" dt="2025-05-01T01:19:09.785" v="1377" actId="20577"/>
          <ac:spMkLst>
            <pc:docMk/>
            <pc:sldMk cId="3378472047" sldId="285"/>
            <ac:spMk id="3" creationId="{03DE5C57-3F13-2749-8886-E9C0F1A35C65}"/>
          </ac:spMkLst>
        </pc:spChg>
        <pc:spChg chg="mod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4" creationId="{8574C069-71FC-B501-55AA-DC7EC0AF064E}"/>
          </ac:spMkLst>
        </pc:spChg>
        <pc:spChg chg="mod">
          <ac:chgData name="Kolla, Vandana" userId="513895e5-754e-47e4-ab80-0f1cd6eab0ab" providerId="ADAL" clId="{35CADFBB-987F-E740-B144-39B8D640B5E1}" dt="2025-05-01T01:19:22.959" v="1378" actId="20577"/>
          <ac:spMkLst>
            <pc:docMk/>
            <pc:sldMk cId="3378472047" sldId="285"/>
            <ac:spMk id="7" creationId="{B0147F9C-49C2-AF15-CBCF-F0D169AFB79B}"/>
          </ac:spMkLst>
        </pc:spChg>
        <pc:spChg chg="del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11" creationId="{F8944066-2711-1130-29E8-810507859E89}"/>
          </ac:spMkLst>
        </pc:spChg>
        <pc:spChg chg="del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13" creationId="{C4AA7F43-6320-8F31-CB19-D2BC6A804AF0}"/>
          </ac:spMkLst>
        </pc:spChg>
        <pc:spChg chg="del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15" creationId="{B9F6C1F9-2AFF-61ED-AF1F-5F93B5CB45D4}"/>
          </ac:spMkLst>
        </pc:spChg>
        <pc:spChg chg="add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20" creationId="{69D47016-023F-44BD-981C-50E7A10A6609}"/>
          </ac:spMkLst>
        </pc:spChg>
        <pc:spChg chg="add">
          <ac:chgData name="Kolla, Vandana" userId="513895e5-754e-47e4-ab80-0f1cd6eab0ab" providerId="ADAL" clId="{35CADFBB-987F-E740-B144-39B8D640B5E1}" dt="2025-04-30T01:26:51.505" v="922" actId="26606"/>
          <ac:spMkLst>
            <pc:docMk/>
            <pc:sldMk cId="3378472047" sldId="285"/>
            <ac:spMk id="22" creationId="{6D8B37B0-0682-433E-BC8D-498C04ABD9A7}"/>
          </ac:spMkLst>
        </pc:spChg>
        <pc:picChg chg="mod">
          <ac:chgData name="Kolla, Vandana" userId="513895e5-754e-47e4-ab80-0f1cd6eab0ab" providerId="ADAL" clId="{35CADFBB-987F-E740-B144-39B8D640B5E1}" dt="2025-04-30T01:26:51.505" v="922" actId="26606"/>
          <ac:picMkLst>
            <pc:docMk/>
            <pc:sldMk cId="3378472047" sldId="285"/>
            <ac:picMk id="5" creationId="{46E1A6C1-E425-E34F-9D19-3EDD8445026E}"/>
          </ac:picMkLst>
        </pc:picChg>
        <pc:picChg chg="mod ord">
          <ac:chgData name="Kolla, Vandana" userId="513895e5-754e-47e4-ab80-0f1cd6eab0ab" providerId="ADAL" clId="{35CADFBB-987F-E740-B144-39B8D640B5E1}" dt="2025-04-30T01:26:51.505" v="922" actId="26606"/>
          <ac:picMkLst>
            <pc:docMk/>
            <pc:sldMk cId="3378472047" sldId="285"/>
            <ac:picMk id="6" creationId="{8F5D61CF-37DA-D685-4C79-7A0B5A0087F8}"/>
          </ac:picMkLst>
        </pc:picChg>
      </pc:sldChg>
      <pc:sldChg chg="modSp mod">
        <pc:chgData name="Kolla, Vandana" userId="513895e5-754e-47e4-ab80-0f1cd6eab0ab" providerId="ADAL" clId="{35CADFBB-987F-E740-B144-39B8D640B5E1}" dt="2025-05-01T01:34:22.048" v="1544"/>
        <pc:sldMkLst>
          <pc:docMk/>
          <pc:sldMk cId="1167932959" sldId="286"/>
        </pc:sldMkLst>
        <pc:spChg chg="mod">
          <ac:chgData name="Kolla, Vandana" userId="513895e5-754e-47e4-ab80-0f1cd6eab0ab" providerId="ADAL" clId="{35CADFBB-987F-E740-B144-39B8D640B5E1}" dt="2025-04-30T01:45:29.246" v="1034" actId="255"/>
          <ac:spMkLst>
            <pc:docMk/>
            <pc:sldMk cId="1167932959" sldId="286"/>
            <ac:spMk id="2" creationId="{0714B12F-9285-BDC8-84F9-74FB2D075DA5}"/>
          </ac:spMkLst>
        </pc:spChg>
        <pc:spChg chg="mod">
          <ac:chgData name="Kolla, Vandana" userId="513895e5-754e-47e4-ab80-0f1cd6eab0ab" providerId="ADAL" clId="{35CADFBB-987F-E740-B144-39B8D640B5E1}" dt="2025-05-01T01:34:22.048" v="1544"/>
          <ac:spMkLst>
            <pc:docMk/>
            <pc:sldMk cId="1167932959" sldId="286"/>
            <ac:spMk id="8" creationId="{45E9C7F8-B5F4-B5FA-091E-172CC0F82999}"/>
          </ac:spMkLst>
        </pc:spChg>
      </pc:sldChg>
      <pc:sldChg chg="modSp mod">
        <pc:chgData name="Kolla, Vandana" userId="513895e5-754e-47e4-ab80-0f1cd6eab0ab" providerId="ADAL" clId="{35CADFBB-987F-E740-B144-39B8D640B5E1}" dt="2025-05-01T01:33:42.816" v="1533" actId="5793"/>
        <pc:sldMkLst>
          <pc:docMk/>
          <pc:sldMk cId="329173346" sldId="287"/>
        </pc:sldMkLst>
        <pc:spChg chg="mod">
          <ac:chgData name="Kolla, Vandana" userId="513895e5-754e-47e4-ab80-0f1cd6eab0ab" providerId="ADAL" clId="{35CADFBB-987F-E740-B144-39B8D640B5E1}" dt="2025-04-30T01:45:59.198" v="1039" actId="14100"/>
          <ac:spMkLst>
            <pc:docMk/>
            <pc:sldMk cId="329173346" sldId="287"/>
            <ac:spMk id="2" creationId="{D26D1BAF-02EF-8F9B-C059-CC6649EA8B37}"/>
          </ac:spMkLst>
        </pc:spChg>
        <pc:spChg chg="mod">
          <ac:chgData name="Kolla, Vandana" userId="513895e5-754e-47e4-ab80-0f1cd6eab0ab" providerId="ADAL" clId="{35CADFBB-987F-E740-B144-39B8D640B5E1}" dt="2025-05-01T01:33:42.816" v="1533" actId="5793"/>
          <ac:spMkLst>
            <pc:docMk/>
            <pc:sldMk cId="329173346" sldId="287"/>
            <ac:spMk id="9" creationId="{8E89D775-0856-7E41-29B2-B018A8CBC460}"/>
          </ac:spMkLst>
        </pc:spChg>
      </pc:sldChg>
      <pc:sldChg chg="addSp delSp modSp mod">
        <pc:chgData name="Kolla, Vandana" userId="513895e5-754e-47e4-ab80-0f1cd6eab0ab" providerId="ADAL" clId="{35CADFBB-987F-E740-B144-39B8D640B5E1}" dt="2025-05-01T01:39:03.875" v="1576" actId="20577"/>
        <pc:sldMkLst>
          <pc:docMk/>
          <pc:sldMk cId="3829966838" sldId="288"/>
        </pc:sldMkLst>
        <pc:spChg chg="mod">
          <ac:chgData name="Kolla, Vandana" userId="513895e5-754e-47e4-ab80-0f1cd6eab0ab" providerId="ADAL" clId="{35CADFBB-987F-E740-B144-39B8D640B5E1}" dt="2025-04-30T01:45:15.339" v="1032" actId="255"/>
          <ac:spMkLst>
            <pc:docMk/>
            <pc:sldMk cId="3829966838" sldId="288"/>
            <ac:spMk id="2" creationId="{1E26D883-E29B-00A7-0606-76917F9801AA}"/>
          </ac:spMkLst>
        </pc:spChg>
        <pc:spChg chg="mod">
          <ac:chgData name="Kolla, Vandana" userId="513895e5-754e-47e4-ab80-0f1cd6eab0ab" providerId="ADAL" clId="{35CADFBB-987F-E740-B144-39B8D640B5E1}" dt="2025-04-30T01:40:28.611" v="977" actId="26606"/>
          <ac:spMkLst>
            <pc:docMk/>
            <pc:sldMk cId="3829966838" sldId="288"/>
            <ac:spMk id="4" creationId="{DA4DBB1E-54C8-7DAC-D35C-BD962880495C}"/>
          </ac:spMkLst>
        </pc:spChg>
        <pc:spChg chg="add del">
          <ac:chgData name="Kolla, Vandana" userId="513895e5-754e-47e4-ab80-0f1cd6eab0ab" providerId="ADAL" clId="{35CADFBB-987F-E740-B144-39B8D640B5E1}" dt="2025-04-30T01:39:09.875" v="974" actId="26606"/>
          <ac:spMkLst>
            <pc:docMk/>
            <pc:sldMk cId="3829966838" sldId="288"/>
            <ac:spMk id="32" creationId="{5F3102E4-CCF7-AF26-BBA0-4E656BDEAFB8}"/>
          </ac:spMkLst>
        </pc:spChg>
        <pc:spChg chg="add del">
          <ac:chgData name="Kolla, Vandana" userId="513895e5-754e-47e4-ab80-0f1cd6eab0ab" providerId="ADAL" clId="{35CADFBB-987F-E740-B144-39B8D640B5E1}" dt="2025-04-30T01:39:09.875" v="974" actId="26606"/>
          <ac:spMkLst>
            <pc:docMk/>
            <pc:sldMk cId="3829966838" sldId="288"/>
            <ac:spMk id="34" creationId="{5F5C83FB-5FDC-1B77-8C26-8DA6B25A98E1}"/>
          </ac:spMkLst>
        </pc:spChg>
        <pc:spChg chg="add del">
          <ac:chgData name="Kolla, Vandana" userId="513895e5-754e-47e4-ab80-0f1cd6eab0ab" providerId="ADAL" clId="{35CADFBB-987F-E740-B144-39B8D640B5E1}" dt="2025-04-30T01:35:01.475" v="954" actId="26606"/>
          <ac:spMkLst>
            <pc:docMk/>
            <pc:sldMk cId="3829966838" sldId="288"/>
            <ac:spMk id="42" creationId="{7517A47C-B2E5-4B79-8061-D74B1311AF6E}"/>
          </ac:spMkLst>
        </pc:spChg>
        <pc:spChg chg="add del">
          <ac:chgData name="Kolla, Vandana" userId="513895e5-754e-47e4-ab80-0f1cd6eab0ab" providerId="ADAL" clId="{35CADFBB-987F-E740-B144-39B8D640B5E1}" dt="2025-04-30T01:35:01.475" v="954" actId="26606"/>
          <ac:spMkLst>
            <pc:docMk/>
            <pc:sldMk cId="3829966838" sldId="288"/>
            <ac:spMk id="44" creationId="{C505E780-2083-4CB5-A42A-5E0E2908ECC3}"/>
          </ac:spMkLst>
        </pc:spChg>
        <pc:spChg chg="add del">
          <ac:chgData name="Kolla, Vandana" userId="513895e5-754e-47e4-ab80-0f1cd6eab0ab" providerId="ADAL" clId="{35CADFBB-987F-E740-B144-39B8D640B5E1}" dt="2025-04-30T01:35:01.475" v="954" actId="26606"/>
          <ac:spMkLst>
            <pc:docMk/>
            <pc:sldMk cId="3829966838" sldId="288"/>
            <ac:spMk id="46" creationId="{D2C0AE1C-0118-41AE-8A10-7CDCBF10E96F}"/>
          </ac:spMkLst>
        </pc:spChg>
        <pc:spChg chg="add del">
          <ac:chgData name="Kolla, Vandana" userId="513895e5-754e-47e4-ab80-0f1cd6eab0ab" providerId="ADAL" clId="{35CADFBB-987F-E740-B144-39B8D640B5E1}" dt="2025-04-30T01:35:01.475" v="954" actId="26606"/>
          <ac:spMkLst>
            <pc:docMk/>
            <pc:sldMk cId="3829966838" sldId="288"/>
            <ac:spMk id="49" creationId="{463EEC44-1BA3-44ED-81FC-A644B04B2A44}"/>
          </ac:spMkLst>
        </pc:spChg>
        <pc:spChg chg="add del">
          <ac:chgData name="Kolla, Vandana" userId="513895e5-754e-47e4-ab80-0f1cd6eab0ab" providerId="ADAL" clId="{35CADFBB-987F-E740-B144-39B8D640B5E1}" dt="2025-04-30T01:38:42.777" v="971" actId="26606"/>
          <ac:spMkLst>
            <pc:docMk/>
            <pc:sldMk cId="3829966838" sldId="288"/>
            <ac:spMk id="50" creationId="{2E442304-DDBD-4F7B-8017-36BCC863FB40}"/>
          </ac:spMkLst>
        </pc:spChg>
        <pc:spChg chg="add del">
          <ac:chgData name="Kolla, Vandana" userId="513895e5-754e-47e4-ab80-0f1cd6eab0ab" providerId="ADAL" clId="{35CADFBB-987F-E740-B144-39B8D640B5E1}" dt="2025-04-30T01:35:22.614" v="956" actId="26606"/>
          <ac:spMkLst>
            <pc:docMk/>
            <pc:sldMk cId="3829966838" sldId="288"/>
            <ac:spMk id="51" creationId="{DCC231C8-C761-4B31-9B1C-C6D19248C6B3}"/>
          </ac:spMkLst>
        </pc:spChg>
        <pc:spChg chg="add del">
          <ac:chgData name="Kolla, Vandana" userId="513895e5-754e-47e4-ab80-0f1cd6eab0ab" providerId="ADAL" clId="{35CADFBB-987F-E740-B144-39B8D640B5E1}" dt="2025-04-30T01:38:42.777" v="971" actId="26606"/>
          <ac:spMkLst>
            <pc:docMk/>
            <pc:sldMk cId="3829966838" sldId="288"/>
            <ac:spMk id="52" creationId="{5E107275-3853-46FD-A241-DE4355A42675}"/>
          </ac:spMkLst>
        </pc:spChg>
        <pc:spChg chg="add del">
          <ac:chgData name="Kolla, Vandana" userId="513895e5-754e-47e4-ab80-0f1cd6eab0ab" providerId="ADAL" clId="{35CADFBB-987F-E740-B144-39B8D640B5E1}" dt="2025-04-30T01:39:09.822" v="973" actId="26606"/>
          <ac:spMkLst>
            <pc:docMk/>
            <pc:sldMk cId="3829966838" sldId="288"/>
            <ac:spMk id="53" creationId="{D4771268-CB57-404A-9271-370EB28F6090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55" creationId="{C4285719-470E-454C-AF62-8323075F1F5B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56" creationId="{CD9FE4EF-C4D8-49A0-B2FF-81D8DB7D8A24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57" creationId="{4300840D-0A0B-4512-BACA-B439D5B9C57C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58" creationId="{D2B78728-A580-49A7-84F9-6EF6F583ADE0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59" creationId="{38FAA1A1-D861-433F-88FA-1E9D6FD31D11}"/>
          </ac:spMkLst>
        </pc:spChg>
        <pc:spChg chg="add del">
          <ac:chgData name="Kolla, Vandana" userId="513895e5-754e-47e4-ab80-0f1cd6eab0ab" providerId="ADAL" clId="{35CADFBB-987F-E740-B144-39B8D640B5E1}" dt="2025-04-30T01:39:49.666" v="976" actId="26606"/>
          <ac:spMkLst>
            <pc:docMk/>
            <pc:sldMk cId="3829966838" sldId="288"/>
            <ac:spMk id="60" creationId="{8D71EDA1-87BF-4D5D-AB79-F346FD19278A}"/>
          </ac:spMkLst>
        </pc:spChg>
        <pc:spChg chg="add del">
          <ac:chgData name="Kolla, Vandana" userId="513895e5-754e-47e4-ab80-0f1cd6eab0ab" providerId="ADAL" clId="{35CADFBB-987F-E740-B144-39B8D640B5E1}" dt="2025-04-30T01:40:28.611" v="977" actId="26606"/>
          <ac:spMkLst>
            <pc:docMk/>
            <pc:sldMk cId="3829966838" sldId="288"/>
            <ac:spMk id="65" creationId="{665DBBEF-238B-476B-96AB-8AAC3224ECEA}"/>
          </ac:spMkLst>
        </pc:spChg>
        <pc:spChg chg="add del">
          <ac:chgData name="Kolla, Vandana" userId="513895e5-754e-47e4-ab80-0f1cd6eab0ab" providerId="ADAL" clId="{35CADFBB-987F-E740-B144-39B8D640B5E1}" dt="2025-04-30T01:40:28.611" v="977" actId="26606"/>
          <ac:spMkLst>
            <pc:docMk/>
            <pc:sldMk cId="3829966838" sldId="288"/>
            <ac:spMk id="67" creationId="{3FCFB1DE-0B7E-48CC-BA90-B2AB0889F9D6}"/>
          </ac:spMkLst>
        </pc:spChg>
        <pc:spChg chg="add">
          <ac:chgData name="Kolla, Vandana" userId="513895e5-754e-47e4-ab80-0f1cd6eab0ab" providerId="ADAL" clId="{35CADFBB-987F-E740-B144-39B8D640B5E1}" dt="2025-04-30T01:40:28.611" v="977" actId="26606"/>
          <ac:spMkLst>
            <pc:docMk/>
            <pc:sldMk cId="3829966838" sldId="288"/>
            <ac:spMk id="72" creationId="{2E442304-DDBD-4F7B-8017-36BCC863FB40}"/>
          </ac:spMkLst>
        </pc:spChg>
        <pc:spChg chg="add">
          <ac:chgData name="Kolla, Vandana" userId="513895e5-754e-47e4-ab80-0f1cd6eab0ab" providerId="ADAL" clId="{35CADFBB-987F-E740-B144-39B8D640B5E1}" dt="2025-04-30T01:40:28.611" v="977" actId="26606"/>
          <ac:spMkLst>
            <pc:docMk/>
            <pc:sldMk cId="3829966838" sldId="288"/>
            <ac:spMk id="74" creationId="{5E107275-3853-46FD-A241-DE4355A42675}"/>
          </ac:spMkLst>
        </pc:spChg>
        <pc:graphicFrameChg chg="mod modGraphic">
          <ac:chgData name="Kolla, Vandana" userId="513895e5-754e-47e4-ab80-0f1cd6eab0ab" providerId="ADAL" clId="{35CADFBB-987F-E740-B144-39B8D640B5E1}" dt="2025-05-01T01:39:03.875" v="1576" actId="20577"/>
          <ac:graphicFrameMkLst>
            <pc:docMk/>
            <pc:sldMk cId="3829966838" sldId="288"/>
            <ac:graphicFrameMk id="28" creationId="{51ACBB14-4889-B7E3-7591-E64FFB816C10}"/>
          </ac:graphicFrameMkLst>
        </pc:graphicFrameChg>
      </pc:sldChg>
      <pc:sldChg chg="modSp mod">
        <pc:chgData name="Kolla, Vandana" userId="513895e5-754e-47e4-ab80-0f1cd6eab0ab" providerId="ADAL" clId="{35CADFBB-987F-E740-B144-39B8D640B5E1}" dt="2025-05-01T01:26:04.457" v="1486" actId="1076"/>
        <pc:sldMkLst>
          <pc:docMk/>
          <pc:sldMk cId="413981371" sldId="289"/>
        </pc:sldMkLst>
        <pc:spChg chg="mod">
          <ac:chgData name="Kolla, Vandana" userId="513895e5-754e-47e4-ab80-0f1cd6eab0ab" providerId="ADAL" clId="{35CADFBB-987F-E740-B144-39B8D640B5E1}" dt="2025-05-01T01:26:04.457" v="1486" actId="1076"/>
          <ac:spMkLst>
            <pc:docMk/>
            <pc:sldMk cId="413981371" sldId="289"/>
            <ac:spMk id="9" creationId="{5054C7AC-1846-22D2-1D42-29377A92FF3A}"/>
          </ac:spMkLst>
        </pc:spChg>
        <pc:spChg chg="mod">
          <ac:chgData name="Kolla, Vandana" userId="513895e5-754e-47e4-ab80-0f1cd6eab0ab" providerId="ADAL" clId="{35CADFBB-987F-E740-B144-39B8D640B5E1}" dt="2025-05-01T01:25:33.301" v="1479" actId="6549"/>
          <ac:spMkLst>
            <pc:docMk/>
            <pc:sldMk cId="413981371" sldId="289"/>
            <ac:spMk id="11" creationId="{76CC5A96-F123-47FA-D1C9-2A66E9674211}"/>
          </ac:spMkLst>
        </pc:spChg>
        <pc:graphicFrameChg chg="modGraphic">
          <ac:chgData name="Kolla, Vandana" userId="513895e5-754e-47e4-ab80-0f1cd6eab0ab" providerId="ADAL" clId="{35CADFBB-987F-E740-B144-39B8D640B5E1}" dt="2025-05-01T01:25:55.125" v="1485" actId="20577"/>
          <ac:graphicFrameMkLst>
            <pc:docMk/>
            <pc:sldMk cId="413981371" sldId="289"/>
            <ac:graphicFrameMk id="6" creationId="{35DF7012-2255-7D55-B162-029108BB1E86}"/>
          </ac:graphicFrameMkLst>
        </pc:graphicFrameChg>
      </pc:sldChg>
      <pc:sldChg chg="addSp delSp modSp add mod">
        <pc:chgData name="Kolla, Vandana" userId="513895e5-754e-47e4-ab80-0f1cd6eab0ab" providerId="ADAL" clId="{35CADFBB-987F-E740-B144-39B8D640B5E1}" dt="2025-04-30T01:19:21.695" v="874" actId="1076"/>
        <pc:sldMkLst>
          <pc:docMk/>
          <pc:sldMk cId="2213776409" sldId="290"/>
        </pc:sldMkLst>
        <pc:spChg chg="mod">
          <ac:chgData name="Kolla, Vandana" userId="513895e5-754e-47e4-ab80-0f1cd6eab0ab" providerId="ADAL" clId="{35CADFBB-987F-E740-B144-39B8D640B5E1}" dt="2025-04-30T01:17:50.666" v="860" actId="14100"/>
          <ac:spMkLst>
            <pc:docMk/>
            <pc:sldMk cId="2213776409" sldId="290"/>
            <ac:spMk id="2" creationId="{A435A011-42BE-9AB7-C70C-D71BA2904165}"/>
          </ac:spMkLst>
        </pc:spChg>
        <pc:spChg chg="ord">
          <ac:chgData name="Kolla, Vandana" userId="513895e5-754e-47e4-ab80-0f1cd6eab0ab" providerId="ADAL" clId="{35CADFBB-987F-E740-B144-39B8D640B5E1}" dt="2025-04-30T01:11:40.060" v="807" actId="26606"/>
          <ac:spMkLst>
            <pc:docMk/>
            <pc:sldMk cId="2213776409" sldId="290"/>
            <ac:spMk id="4" creationId="{84F62271-F8D5-83D7-8019-EA4CB72E3304}"/>
          </ac:spMkLst>
        </pc:spChg>
        <pc:spChg chg="add del mod">
          <ac:chgData name="Kolla, Vandana" userId="513895e5-754e-47e4-ab80-0f1cd6eab0ab" providerId="ADAL" clId="{35CADFBB-987F-E740-B144-39B8D640B5E1}" dt="2025-04-30T01:17:38.983" v="857" actId="478"/>
          <ac:spMkLst>
            <pc:docMk/>
            <pc:sldMk cId="2213776409" sldId="290"/>
            <ac:spMk id="5" creationId="{CA6EB50E-2112-972B-08FB-8D58C9D8B938}"/>
          </ac:spMkLst>
        </pc:spChg>
        <pc:spChg chg="add mod">
          <ac:chgData name="Kolla, Vandana" userId="513895e5-754e-47e4-ab80-0f1cd6eab0ab" providerId="ADAL" clId="{35CADFBB-987F-E740-B144-39B8D640B5E1}" dt="2025-04-30T01:19:21.695" v="874" actId="1076"/>
          <ac:spMkLst>
            <pc:docMk/>
            <pc:sldMk cId="2213776409" sldId="290"/>
            <ac:spMk id="6" creationId="{680FA55B-6D3C-D66A-FF24-04BF055C3B6B}"/>
          </ac:spMkLst>
        </pc:spChg>
        <pc:spChg chg="del mod">
          <ac:chgData name="Kolla, Vandana" userId="513895e5-754e-47e4-ab80-0f1cd6eab0ab" providerId="ADAL" clId="{35CADFBB-987F-E740-B144-39B8D640B5E1}" dt="2025-04-30T01:11:34.098" v="806" actId="478"/>
          <ac:spMkLst>
            <pc:docMk/>
            <pc:sldMk cId="2213776409" sldId="290"/>
            <ac:spMk id="7" creationId="{7D6D12D3-8A7A-230C-C066-2B825481A728}"/>
          </ac:spMkLst>
        </pc:spChg>
        <pc:spChg chg="add mod">
          <ac:chgData name="Kolla, Vandana" userId="513895e5-754e-47e4-ab80-0f1cd6eab0ab" providerId="ADAL" clId="{35CADFBB-987F-E740-B144-39B8D640B5E1}" dt="2025-04-30T01:18:52.894" v="871" actId="1076"/>
          <ac:spMkLst>
            <pc:docMk/>
            <pc:sldMk cId="2213776409" sldId="290"/>
            <ac:spMk id="8" creationId="{4E62A5A3-7F9B-D17E-55A4-8B71EBF8C407}"/>
          </ac:spMkLst>
        </pc:spChg>
        <pc:spChg chg="add del mod">
          <ac:chgData name="Kolla, Vandana" userId="513895e5-754e-47e4-ab80-0f1cd6eab0ab" providerId="ADAL" clId="{35CADFBB-987F-E740-B144-39B8D640B5E1}" dt="2025-04-30T01:17:58.805" v="863"/>
          <ac:spMkLst>
            <pc:docMk/>
            <pc:sldMk cId="2213776409" sldId="290"/>
            <ac:spMk id="10" creationId="{A426226E-19D0-4572-4B97-36C95D5A1668}"/>
          </ac:spMkLst>
        </pc:spChg>
        <pc:spChg chg="add del mod">
          <ac:chgData name="Kolla, Vandana" userId="513895e5-754e-47e4-ab80-0f1cd6eab0ab" providerId="ADAL" clId="{35CADFBB-987F-E740-B144-39B8D640B5E1}" dt="2025-04-30T01:18:35.457" v="866"/>
          <ac:spMkLst>
            <pc:docMk/>
            <pc:sldMk cId="2213776409" sldId="290"/>
            <ac:spMk id="13" creationId="{EA57DFAB-FCF1-6A11-BE98-004A8369EB75}"/>
          </ac:spMkLst>
        </pc:spChg>
        <pc:spChg chg="del">
          <ac:chgData name="Kolla, Vandana" userId="513895e5-754e-47e4-ab80-0f1cd6eab0ab" providerId="ADAL" clId="{35CADFBB-987F-E740-B144-39B8D640B5E1}" dt="2025-04-30T01:10:44.881" v="801" actId="26606"/>
          <ac:spMkLst>
            <pc:docMk/>
            <pc:sldMk cId="2213776409" sldId="290"/>
            <ac:spMk id="48" creationId="{B7148431-B9A4-E121-7E5D-0B2AB59E7718}"/>
          </ac:spMkLst>
        </pc:spChg>
        <pc:spChg chg="del">
          <ac:chgData name="Kolla, Vandana" userId="513895e5-754e-47e4-ab80-0f1cd6eab0ab" providerId="ADAL" clId="{35CADFBB-987F-E740-B144-39B8D640B5E1}" dt="2025-04-30T01:10:44.881" v="801" actId="26606"/>
          <ac:spMkLst>
            <pc:docMk/>
            <pc:sldMk cId="2213776409" sldId="290"/>
            <ac:spMk id="50" creationId="{0BD2D25E-7A3C-00CE-C83C-7B0E9EC45C4B}"/>
          </ac:spMkLst>
        </pc:spChg>
        <pc:spChg chg="add del">
          <ac:chgData name="Kolla, Vandana" userId="513895e5-754e-47e4-ab80-0f1cd6eab0ab" providerId="ADAL" clId="{35CADFBB-987F-E740-B144-39B8D640B5E1}" dt="2025-04-30T01:11:40.060" v="807" actId="26606"/>
          <ac:spMkLst>
            <pc:docMk/>
            <pc:sldMk cId="2213776409" sldId="290"/>
            <ac:spMk id="55" creationId="{8761DDFE-071F-4200-B0AA-394476C2D2D6}"/>
          </ac:spMkLst>
        </pc:spChg>
        <pc:spChg chg="add del">
          <ac:chgData name="Kolla, Vandana" userId="513895e5-754e-47e4-ab80-0f1cd6eab0ab" providerId="ADAL" clId="{35CADFBB-987F-E740-B144-39B8D640B5E1}" dt="2025-04-30T01:13:18.420" v="815" actId="26606"/>
          <ac:spMkLst>
            <pc:docMk/>
            <pc:sldMk cId="2213776409" sldId="290"/>
            <ac:spMk id="60" creationId="{A51A0227-072A-4F5F-928C-E2C3E5CCD10C}"/>
          </ac:spMkLst>
        </pc:spChg>
        <pc:spChg chg="add del">
          <ac:chgData name="Kolla, Vandana" userId="513895e5-754e-47e4-ab80-0f1cd6eab0ab" providerId="ADAL" clId="{35CADFBB-987F-E740-B144-39B8D640B5E1}" dt="2025-04-30T01:13:18.420" v="815" actId="26606"/>
          <ac:spMkLst>
            <pc:docMk/>
            <pc:sldMk cId="2213776409" sldId="290"/>
            <ac:spMk id="62" creationId="{35D99776-4B38-47DF-A302-11AD9AF87ACA}"/>
          </ac:spMkLst>
        </pc:spChg>
        <pc:spChg chg="add">
          <ac:chgData name="Kolla, Vandana" userId="513895e5-754e-47e4-ab80-0f1cd6eab0ab" providerId="ADAL" clId="{35CADFBB-987F-E740-B144-39B8D640B5E1}" dt="2025-04-30T01:13:18.420" v="815" actId="26606"/>
          <ac:spMkLst>
            <pc:docMk/>
            <pc:sldMk cId="2213776409" sldId="290"/>
            <ac:spMk id="67" creationId="{69D47016-023F-44BD-981C-50E7A10A6609}"/>
          </ac:spMkLst>
        </pc:spChg>
        <pc:spChg chg="add">
          <ac:chgData name="Kolla, Vandana" userId="513895e5-754e-47e4-ab80-0f1cd6eab0ab" providerId="ADAL" clId="{35CADFBB-987F-E740-B144-39B8D640B5E1}" dt="2025-04-30T01:13:18.420" v="815" actId="26606"/>
          <ac:spMkLst>
            <pc:docMk/>
            <pc:sldMk cId="2213776409" sldId="290"/>
            <ac:spMk id="69" creationId="{6D8B37B0-0682-433E-BC8D-498C04ABD9A7}"/>
          </ac:spMkLst>
        </pc:spChg>
        <pc:picChg chg="del">
          <ac:chgData name="Kolla, Vandana" userId="513895e5-754e-47e4-ab80-0f1cd6eab0ab" providerId="ADAL" clId="{35CADFBB-987F-E740-B144-39B8D640B5E1}" dt="2025-04-30T01:10:24.342" v="794" actId="478"/>
          <ac:picMkLst>
            <pc:docMk/>
            <pc:sldMk cId="2213776409" sldId="290"/>
            <ac:picMk id="9" creationId="{C1F8BE1C-CFF1-B87C-6CBF-5EF15D7C0A0D}"/>
          </ac:picMkLst>
        </pc:picChg>
        <pc:picChg chg="mod ord">
          <ac:chgData name="Kolla, Vandana" userId="513895e5-754e-47e4-ab80-0f1cd6eab0ab" providerId="ADAL" clId="{35CADFBB-987F-E740-B144-39B8D640B5E1}" dt="2025-04-30T01:18:39.640" v="868" actId="1076"/>
          <ac:picMkLst>
            <pc:docMk/>
            <pc:sldMk cId="2213776409" sldId="290"/>
            <ac:picMk id="11" creationId="{0F75501D-FECF-AB07-25BB-140ECFAB5D57}"/>
          </ac:picMkLst>
        </pc:picChg>
        <pc:picChg chg="mod ord">
          <ac:chgData name="Kolla, Vandana" userId="513895e5-754e-47e4-ab80-0f1cd6eab0ab" providerId="ADAL" clId="{35CADFBB-987F-E740-B144-39B8D640B5E1}" dt="2025-04-30T01:19:14.100" v="873" actId="1076"/>
          <ac:picMkLst>
            <pc:docMk/>
            <pc:sldMk cId="2213776409" sldId="290"/>
            <ac:picMk id="12" creationId="{013351FC-C2D3-C3DA-E9EF-8CDB3A1CDDCE}"/>
          </ac:picMkLst>
        </pc:picChg>
      </pc:sldChg>
      <pc:sldChg chg="modSp mod">
        <pc:chgData name="Kolla, Vandana" userId="513895e5-754e-47e4-ab80-0f1cd6eab0ab" providerId="ADAL" clId="{35CADFBB-987F-E740-B144-39B8D640B5E1}" dt="2025-05-01T01:17:13.364" v="1315" actId="1076"/>
        <pc:sldMkLst>
          <pc:docMk/>
          <pc:sldMk cId="2190965723" sldId="291"/>
        </pc:sldMkLst>
        <pc:spChg chg="mod">
          <ac:chgData name="Kolla, Vandana" userId="513895e5-754e-47e4-ab80-0f1cd6eab0ab" providerId="ADAL" clId="{35CADFBB-987F-E740-B144-39B8D640B5E1}" dt="2025-05-01T01:17:13.364" v="1315" actId="1076"/>
          <ac:spMkLst>
            <pc:docMk/>
            <pc:sldMk cId="2190965723" sldId="291"/>
            <ac:spMk id="28" creationId="{72652762-603E-099C-370B-CE43C619B81F}"/>
          </ac:spMkLst>
        </pc:spChg>
      </pc:sldChg>
    </pc:docChg>
  </pc:docChgLst>
  <pc:docChgLst>
    <pc:chgData name="Ikemori, Aoi" userId="S::aoiikemori@my.unt.edu::e87a65dc-0fdc-4768-a3f0-3ea325d50fa7" providerId="AD" clId="Web-{9D7C0003-A4DC-0631-EC45-CAAB5E708563}"/>
    <pc:docChg chg="addSld delSld modSld modSection">
      <pc:chgData name="Ikemori, Aoi" userId="S::aoiikemori@my.unt.edu::e87a65dc-0fdc-4768-a3f0-3ea325d50fa7" providerId="AD" clId="Web-{9D7C0003-A4DC-0631-EC45-CAAB5E708563}" dt="2025-04-29T19:38:17.185" v="92" actId="20577"/>
      <pc:docMkLst>
        <pc:docMk/>
      </pc:docMkLst>
      <pc:sldChg chg="addSp delSp modSp delAnim">
        <pc:chgData name="Ikemori, Aoi" userId="S::aoiikemori@my.unt.edu::e87a65dc-0fdc-4768-a3f0-3ea325d50fa7" providerId="AD" clId="Web-{9D7C0003-A4DC-0631-EC45-CAAB5E708563}" dt="2025-04-29T19:38:12.247" v="91" actId="20577"/>
        <pc:sldMkLst>
          <pc:docMk/>
          <pc:sldMk cId="151744444" sldId="279"/>
        </pc:sldMkLst>
        <pc:spChg chg="mod">
          <ac:chgData name="Ikemori, Aoi" userId="S::aoiikemori@my.unt.edu::e87a65dc-0fdc-4768-a3f0-3ea325d50fa7" providerId="AD" clId="Web-{9D7C0003-A4DC-0631-EC45-CAAB5E708563}" dt="2025-04-29T19:38:12.247" v="91" actId="20577"/>
          <ac:spMkLst>
            <pc:docMk/>
            <pc:sldMk cId="151744444" sldId="279"/>
            <ac:spMk id="3" creationId="{5B604A8B-AF72-7B0F-D6AB-1284D2C01F1E}"/>
          </ac:spMkLst>
        </pc:spChg>
        <pc:spChg chg="add del">
          <ac:chgData name="Ikemori, Aoi" userId="S::aoiikemori@my.unt.edu::e87a65dc-0fdc-4768-a3f0-3ea325d50fa7" providerId="AD" clId="Web-{9D7C0003-A4DC-0631-EC45-CAAB5E708563}" dt="2025-04-29T19:25:27.537" v="1"/>
          <ac:spMkLst>
            <pc:docMk/>
            <pc:sldMk cId="151744444" sldId="279"/>
            <ac:spMk id="11" creationId="{57AEB542-66A9-9DC1-C4B8-5940F563AE28}"/>
          </ac:spMkLst>
        </pc:spChg>
        <pc:spChg chg="mod">
          <ac:chgData name="Ikemori, Aoi" userId="S::aoiikemori@my.unt.edu::e87a65dc-0fdc-4768-a3f0-3ea325d50fa7" providerId="AD" clId="Web-{9D7C0003-A4DC-0631-EC45-CAAB5E708563}" dt="2025-04-29T19:28:42.785" v="20" actId="1076"/>
          <ac:spMkLst>
            <pc:docMk/>
            <pc:sldMk cId="151744444" sldId="279"/>
            <ac:spMk id="17" creationId="{B24DED3E-BE69-FF11-4948-3D51D92E8B3A}"/>
          </ac:spMkLst>
        </pc:spChg>
        <pc:spChg chg="add del">
          <ac:chgData name="Ikemori, Aoi" userId="S::aoiikemori@my.unt.edu::e87a65dc-0fdc-4768-a3f0-3ea325d50fa7" providerId="AD" clId="Web-{9D7C0003-A4DC-0631-EC45-CAAB5E708563}" dt="2025-04-29T19:28:17.145" v="19"/>
          <ac:spMkLst>
            <pc:docMk/>
            <pc:sldMk cId="151744444" sldId="279"/>
            <ac:spMk id="34" creationId="{9D548D6D-68AE-F327-39E5-A4BC29ABB110}"/>
          </ac:spMkLst>
        </pc:spChg>
        <pc:graphicFrameChg chg="mod modGraphic">
          <ac:chgData name="Ikemori, Aoi" userId="S::aoiikemori@my.unt.edu::e87a65dc-0fdc-4768-a3f0-3ea325d50fa7" providerId="AD" clId="Web-{9D7C0003-A4DC-0631-EC45-CAAB5E708563}" dt="2025-04-29T19:35:25.858" v="79"/>
          <ac:graphicFrameMkLst>
            <pc:docMk/>
            <pc:sldMk cId="151744444" sldId="279"/>
            <ac:graphicFrameMk id="5" creationId="{CD0515DD-81CC-24DD-763E-13A7E5796772}"/>
          </ac:graphicFrameMkLst>
        </pc:graphicFrameChg>
        <pc:graphicFrameChg chg="mod modGraphic">
          <ac:chgData name="Ikemori, Aoi" userId="S::aoiikemori@my.unt.edu::e87a65dc-0fdc-4768-a3f0-3ea325d50fa7" providerId="AD" clId="Web-{9D7C0003-A4DC-0631-EC45-CAAB5E708563}" dt="2025-04-29T19:35:22.280" v="72"/>
          <ac:graphicFrameMkLst>
            <pc:docMk/>
            <pc:sldMk cId="151744444" sldId="279"/>
            <ac:graphicFrameMk id="8" creationId="{EAEC5B8A-B4A6-E54F-6161-763633EC5C95}"/>
          </ac:graphicFrameMkLst>
        </pc:graphicFrameChg>
        <pc:cxnChg chg="add del">
          <ac:chgData name="Ikemori, Aoi" userId="S::aoiikemori@my.unt.edu::e87a65dc-0fdc-4768-a3f0-3ea325d50fa7" providerId="AD" clId="Web-{9D7C0003-A4DC-0631-EC45-CAAB5E708563}" dt="2025-04-29T19:26:13.818" v="3"/>
          <ac:cxnSpMkLst>
            <pc:docMk/>
            <pc:sldMk cId="151744444" sldId="279"/>
            <ac:cxnSpMk id="16" creationId="{0B304AF9-EA1A-7E5D-254A-44F3CF0DA600}"/>
          </ac:cxnSpMkLst>
        </pc:cxnChg>
        <pc:cxnChg chg="add del">
          <ac:chgData name="Ikemori, Aoi" userId="S::aoiikemori@my.unt.edu::e87a65dc-0fdc-4768-a3f0-3ea325d50fa7" providerId="AD" clId="Web-{9D7C0003-A4DC-0631-EC45-CAAB5E708563}" dt="2025-04-29T19:26:25.443" v="5"/>
          <ac:cxnSpMkLst>
            <pc:docMk/>
            <pc:sldMk cId="151744444" sldId="279"/>
            <ac:cxnSpMk id="23" creationId="{514114E5-2919-8571-48EC-083EA7AB358D}"/>
          </ac:cxnSpMkLst>
        </pc:cxnChg>
        <pc:cxnChg chg="add del">
          <ac:chgData name="Ikemori, Aoi" userId="S::aoiikemori@my.unt.edu::e87a65dc-0fdc-4768-a3f0-3ea325d50fa7" providerId="AD" clId="Web-{9D7C0003-A4DC-0631-EC45-CAAB5E708563}" dt="2025-04-29T19:26:47.318" v="7"/>
          <ac:cxnSpMkLst>
            <pc:docMk/>
            <pc:sldMk cId="151744444" sldId="279"/>
            <ac:cxnSpMk id="25" creationId="{97F8C37E-F2A9-7E73-CFE8-CF413A16F615}"/>
          </ac:cxnSpMkLst>
        </pc:cxnChg>
        <pc:cxnChg chg="add del mod">
          <ac:chgData name="Ikemori, Aoi" userId="S::aoiikemori@my.unt.edu::e87a65dc-0fdc-4768-a3f0-3ea325d50fa7" providerId="AD" clId="Web-{9D7C0003-A4DC-0631-EC45-CAAB5E708563}" dt="2025-04-29T19:27:09.755" v="13"/>
          <ac:cxnSpMkLst>
            <pc:docMk/>
            <pc:sldMk cId="151744444" sldId="279"/>
            <ac:cxnSpMk id="27" creationId="{D1F84FEA-7089-BBD8-92B7-26E6E52E4760}"/>
          </ac:cxnSpMkLst>
        </pc:cxnChg>
        <pc:cxnChg chg="add del">
          <ac:chgData name="Ikemori, Aoi" userId="S::aoiikemori@my.unt.edu::e87a65dc-0fdc-4768-a3f0-3ea325d50fa7" providerId="AD" clId="Web-{9D7C0003-A4DC-0631-EC45-CAAB5E708563}" dt="2025-04-29T19:27:30.677" v="15"/>
          <ac:cxnSpMkLst>
            <pc:docMk/>
            <pc:sldMk cId="151744444" sldId="279"/>
            <ac:cxnSpMk id="28" creationId="{F60F72A4-A727-3B7F-8111-E1AAD9F98EBF}"/>
          </ac:cxnSpMkLst>
        </pc:cxnChg>
        <pc:cxnChg chg="add del">
          <ac:chgData name="Ikemori, Aoi" userId="S::aoiikemori@my.unt.edu::e87a65dc-0fdc-4768-a3f0-3ea325d50fa7" providerId="AD" clId="Web-{9D7C0003-A4DC-0631-EC45-CAAB5E708563}" dt="2025-04-29T19:27:47.504" v="17"/>
          <ac:cxnSpMkLst>
            <pc:docMk/>
            <pc:sldMk cId="151744444" sldId="279"/>
            <ac:cxnSpMk id="29" creationId="{71EA343D-4EF1-CD69-65F6-9AB41450A683}"/>
          </ac:cxnSpMkLst>
        </pc:cxnChg>
      </pc:sldChg>
      <pc:sldChg chg="del">
        <pc:chgData name="Ikemori, Aoi" userId="S::aoiikemori@my.unt.edu::e87a65dc-0fdc-4768-a3f0-3ea325d50fa7" providerId="AD" clId="Web-{9D7C0003-A4DC-0631-EC45-CAAB5E708563}" dt="2025-04-29T19:34:23.062" v="65"/>
        <pc:sldMkLst>
          <pc:docMk/>
          <pc:sldMk cId="3772613024" sldId="280"/>
        </pc:sldMkLst>
      </pc:sldChg>
      <pc:sldChg chg="addSp modSp add replId">
        <pc:chgData name="Ikemori, Aoi" userId="S::aoiikemori@my.unt.edu::e87a65dc-0fdc-4768-a3f0-3ea325d50fa7" providerId="AD" clId="Web-{9D7C0003-A4DC-0631-EC45-CAAB5E708563}" dt="2025-04-29T19:38:17.185" v="92" actId="20577"/>
        <pc:sldMkLst>
          <pc:docMk/>
          <pc:sldMk cId="413981371" sldId="289"/>
        </pc:sldMkLst>
        <pc:spChg chg="mod">
          <ac:chgData name="Ikemori, Aoi" userId="S::aoiikemori@my.unt.edu::e87a65dc-0fdc-4768-a3f0-3ea325d50fa7" providerId="AD" clId="Web-{9D7C0003-A4DC-0631-EC45-CAAB5E708563}" dt="2025-04-29T19:38:17.185" v="92" actId="20577"/>
          <ac:spMkLst>
            <pc:docMk/>
            <pc:sldMk cId="413981371" sldId="289"/>
            <ac:spMk id="3" creationId="{3DCAD844-7848-D1CC-7046-9183BBF981C7}"/>
          </ac:spMkLst>
        </pc:spChg>
        <pc:spChg chg="mod">
          <ac:chgData name="Ikemori, Aoi" userId="S::aoiikemori@my.unt.edu::e87a65dc-0fdc-4768-a3f0-3ea325d50fa7" providerId="AD" clId="Web-{9D7C0003-A4DC-0631-EC45-CAAB5E708563}" dt="2025-04-29T19:31:49.064" v="40" actId="1076"/>
          <ac:spMkLst>
            <pc:docMk/>
            <pc:sldMk cId="413981371" sldId="289"/>
            <ac:spMk id="7" creationId="{F621A594-D79C-0A33-9306-E179BF0353F0}"/>
          </ac:spMkLst>
        </pc:spChg>
        <pc:spChg chg="mod">
          <ac:chgData name="Ikemori, Aoi" userId="S::aoiikemori@my.unt.edu::e87a65dc-0fdc-4768-a3f0-3ea325d50fa7" providerId="AD" clId="Web-{9D7C0003-A4DC-0631-EC45-CAAB5E708563}" dt="2025-04-29T19:32:26.782" v="47" actId="1076"/>
          <ac:spMkLst>
            <pc:docMk/>
            <pc:sldMk cId="413981371" sldId="289"/>
            <ac:spMk id="8" creationId="{9B4D9407-79F9-663F-91D5-0A88C469EBB6}"/>
          </ac:spMkLst>
        </pc:spChg>
        <pc:spChg chg="mod">
          <ac:chgData name="Ikemori, Aoi" userId="S::aoiikemori@my.unt.edu::e87a65dc-0fdc-4768-a3f0-3ea325d50fa7" providerId="AD" clId="Web-{9D7C0003-A4DC-0631-EC45-CAAB5E708563}" dt="2025-04-29T19:37:42.810" v="86" actId="1076"/>
          <ac:spMkLst>
            <pc:docMk/>
            <pc:sldMk cId="413981371" sldId="289"/>
            <ac:spMk id="9" creationId="{5054C7AC-1846-22D2-1D42-29377A92FF3A}"/>
          </ac:spMkLst>
        </pc:spChg>
        <pc:spChg chg="add mod">
          <ac:chgData name="Ikemori, Aoi" userId="S::aoiikemori@my.unt.edu::e87a65dc-0fdc-4768-a3f0-3ea325d50fa7" providerId="AD" clId="Web-{9D7C0003-A4DC-0631-EC45-CAAB5E708563}" dt="2025-04-29T19:37:20.107" v="85" actId="20577"/>
          <ac:spMkLst>
            <pc:docMk/>
            <pc:sldMk cId="413981371" sldId="289"/>
            <ac:spMk id="10" creationId="{0E9FD67B-CE9A-63C0-D2E9-4B52815B82DB}"/>
          </ac:spMkLst>
        </pc:spChg>
        <pc:spChg chg="add mod">
          <ac:chgData name="Ikemori, Aoi" userId="S::aoiikemori@my.unt.edu::e87a65dc-0fdc-4768-a3f0-3ea325d50fa7" providerId="AD" clId="Web-{9D7C0003-A4DC-0631-EC45-CAAB5E708563}" dt="2025-04-29T19:33:51.969" v="60" actId="1076"/>
          <ac:spMkLst>
            <pc:docMk/>
            <pc:sldMk cId="413981371" sldId="289"/>
            <ac:spMk id="11" creationId="{76CC5A96-F123-47FA-D1C9-2A66E9674211}"/>
          </ac:spMkLst>
        </pc:spChg>
        <pc:graphicFrameChg chg="mod">
          <ac:chgData name="Ikemori, Aoi" userId="S::aoiikemori@my.unt.edu::e87a65dc-0fdc-4768-a3f0-3ea325d50fa7" providerId="AD" clId="Web-{9D7C0003-A4DC-0631-EC45-CAAB5E708563}" dt="2025-04-29T19:31:49.017" v="39" actId="1076"/>
          <ac:graphicFrameMkLst>
            <pc:docMk/>
            <pc:sldMk cId="413981371" sldId="289"/>
            <ac:graphicFrameMk id="5" creationId="{65302C2C-DC78-BC72-F56C-CAA45AEEA594}"/>
          </ac:graphicFrameMkLst>
        </pc:graphicFrameChg>
        <pc:graphicFrameChg chg="mod modGraphic">
          <ac:chgData name="Ikemori, Aoi" userId="S::aoiikemori@my.unt.edu::e87a65dc-0fdc-4768-a3f0-3ea325d50fa7" providerId="AD" clId="Web-{9D7C0003-A4DC-0631-EC45-CAAB5E708563}" dt="2025-04-29T19:33:59.203" v="64"/>
          <ac:graphicFrameMkLst>
            <pc:docMk/>
            <pc:sldMk cId="413981371" sldId="289"/>
            <ac:graphicFrameMk id="6" creationId="{35DF7012-2255-7D55-B162-029108BB1E86}"/>
          </ac:graphicFrameMkLst>
        </pc:graphicFrameChg>
      </pc:sldChg>
    </pc:docChg>
  </pc:docChgLst>
  <pc:docChgLst>
    <pc:chgData name="Ikemori, Aoi" userId="S::aoiikemori@my.unt.edu::e87a65dc-0fdc-4768-a3f0-3ea325d50fa7" providerId="AD" clId="Web-{4A2F6422-026B-F417-030C-8EFCDC31D0A3}"/>
    <pc:docChg chg="modSld">
      <pc:chgData name="Ikemori, Aoi" userId="S::aoiikemori@my.unt.edu::e87a65dc-0fdc-4768-a3f0-3ea325d50fa7" providerId="AD" clId="Web-{4A2F6422-026B-F417-030C-8EFCDC31D0A3}" dt="2025-04-30T01:41:40.075" v="176"/>
      <pc:docMkLst>
        <pc:docMk/>
      </pc:docMkLst>
      <pc:sldChg chg="modSp">
        <pc:chgData name="Ikemori, Aoi" userId="S::aoiikemori@my.unt.edu::e87a65dc-0fdc-4768-a3f0-3ea325d50fa7" providerId="AD" clId="Web-{4A2F6422-026B-F417-030C-8EFCDC31D0A3}" dt="2025-04-30T01:29:16.540" v="174" actId="20577"/>
        <pc:sldMkLst>
          <pc:docMk/>
          <pc:sldMk cId="3338853350" sldId="276"/>
        </pc:sldMkLst>
        <pc:spChg chg="mod">
          <ac:chgData name="Ikemori, Aoi" userId="S::aoiikemori@my.unt.edu::e87a65dc-0fdc-4768-a3f0-3ea325d50fa7" providerId="AD" clId="Web-{4A2F6422-026B-F417-030C-8EFCDC31D0A3}" dt="2025-04-30T01:29:16.540" v="174" actId="20577"/>
          <ac:spMkLst>
            <pc:docMk/>
            <pc:sldMk cId="3338853350" sldId="276"/>
            <ac:spMk id="25" creationId="{F8CB4990-CBF9-B23B-843E-FB8F4840B4FB}"/>
          </ac:spMkLst>
        </pc:spChg>
      </pc:sldChg>
      <pc:sldChg chg="modSp">
        <pc:chgData name="Ikemori, Aoi" userId="S::aoiikemori@my.unt.edu::e87a65dc-0fdc-4768-a3f0-3ea325d50fa7" providerId="AD" clId="Web-{4A2F6422-026B-F417-030C-8EFCDC31D0A3}" dt="2025-04-30T01:24:27.319" v="95" actId="1076"/>
        <pc:sldMkLst>
          <pc:docMk/>
          <pc:sldMk cId="4195557790" sldId="278"/>
        </pc:sldMkLst>
        <pc:spChg chg="mod">
          <ac:chgData name="Ikemori, Aoi" userId="S::aoiikemori@my.unt.edu::e87a65dc-0fdc-4768-a3f0-3ea325d50fa7" providerId="AD" clId="Web-{4A2F6422-026B-F417-030C-8EFCDC31D0A3}" dt="2025-04-30T01:24:12.601" v="92" actId="20577"/>
          <ac:spMkLst>
            <pc:docMk/>
            <pc:sldMk cId="4195557790" sldId="278"/>
            <ac:spMk id="18" creationId="{DDB2EB1E-A04F-0F99-09BA-26AD937B3D22}"/>
          </ac:spMkLst>
        </pc:spChg>
        <pc:picChg chg="mod">
          <ac:chgData name="Ikemori, Aoi" userId="S::aoiikemori@my.unt.edu::e87a65dc-0fdc-4768-a3f0-3ea325d50fa7" providerId="AD" clId="Web-{4A2F6422-026B-F417-030C-8EFCDC31D0A3}" dt="2025-04-30T01:21:58.319" v="12" actId="14100"/>
          <ac:picMkLst>
            <pc:docMk/>
            <pc:sldMk cId="4195557790" sldId="278"/>
            <ac:picMk id="11" creationId="{12EE24E6-72C6-575A-9488-FB80F6C92831}"/>
          </ac:picMkLst>
        </pc:picChg>
        <pc:picChg chg="mod">
          <ac:chgData name="Ikemori, Aoi" userId="S::aoiikemori@my.unt.edu::e87a65dc-0fdc-4768-a3f0-3ea325d50fa7" providerId="AD" clId="Web-{4A2F6422-026B-F417-030C-8EFCDC31D0A3}" dt="2025-04-30T01:24:27.319" v="95" actId="1076"/>
          <ac:picMkLst>
            <pc:docMk/>
            <pc:sldMk cId="4195557790" sldId="278"/>
            <ac:picMk id="12" creationId="{83C87EF1-E60D-A539-3B8A-135FD6EDCBE7}"/>
          </ac:picMkLst>
        </pc:picChg>
      </pc:sldChg>
      <pc:sldChg chg="addSp modSp">
        <pc:chgData name="Ikemori, Aoi" userId="S::aoiikemori@my.unt.edu::e87a65dc-0fdc-4768-a3f0-3ea325d50fa7" providerId="AD" clId="Web-{4A2F6422-026B-F417-030C-8EFCDC31D0A3}" dt="2025-04-30T01:27:47.305" v="158" actId="1076"/>
        <pc:sldMkLst>
          <pc:docMk/>
          <pc:sldMk cId="3378472047" sldId="285"/>
        </pc:sldMkLst>
        <pc:spChg chg="add mod">
          <ac:chgData name="Ikemori, Aoi" userId="S::aoiikemori@my.unt.edu::e87a65dc-0fdc-4768-a3f0-3ea325d50fa7" providerId="AD" clId="Web-{4A2F6422-026B-F417-030C-8EFCDC31D0A3}" dt="2025-04-30T01:27:28.211" v="125" actId="1076"/>
          <ac:spMkLst>
            <pc:docMk/>
            <pc:sldMk cId="3378472047" sldId="285"/>
            <ac:spMk id="7" creationId="{B0147F9C-49C2-AF15-CBCF-F0D169AFB79B}"/>
          </ac:spMkLst>
        </pc:spChg>
        <pc:spChg chg="add mod">
          <ac:chgData name="Ikemori, Aoi" userId="S::aoiikemori@my.unt.edu::e87a65dc-0fdc-4768-a3f0-3ea325d50fa7" providerId="AD" clId="Web-{4A2F6422-026B-F417-030C-8EFCDC31D0A3}" dt="2025-04-30T01:27:47.305" v="158" actId="1076"/>
          <ac:spMkLst>
            <pc:docMk/>
            <pc:sldMk cId="3378472047" sldId="285"/>
            <ac:spMk id="8" creationId="{2274A277-FDB3-8301-0DA8-21ECC699F19E}"/>
          </ac:spMkLst>
        </pc:spChg>
      </pc:sldChg>
      <pc:sldChg chg="modSp">
        <pc:chgData name="Ikemori, Aoi" userId="S::aoiikemori@my.unt.edu::e87a65dc-0fdc-4768-a3f0-3ea325d50fa7" providerId="AD" clId="Web-{4A2F6422-026B-F417-030C-8EFCDC31D0A3}" dt="2025-04-30T01:41:40.075" v="176"/>
        <pc:sldMkLst>
          <pc:docMk/>
          <pc:sldMk cId="3829966838" sldId="288"/>
        </pc:sldMkLst>
        <pc:graphicFrameChg chg="modGraphic">
          <ac:chgData name="Ikemori, Aoi" userId="S::aoiikemori@my.unt.edu::e87a65dc-0fdc-4768-a3f0-3ea325d50fa7" providerId="AD" clId="Web-{4A2F6422-026B-F417-030C-8EFCDC31D0A3}" dt="2025-04-30T01:41:40.075" v="176"/>
          <ac:graphicFrameMkLst>
            <pc:docMk/>
            <pc:sldMk cId="3829966838" sldId="288"/>
            <ac:graphicFrameMk id="28" creationId="{51ACBB14-4889-B7E3-7591-E64FFB816C10}"/>
          </ac:graphicFrameMkLst>
        </pc:graphicFrameChg>
      </pc:sldChg>
      <pc:sldChg chg="modSp">
        <pc:chgData name="Ikemori, Aoi" userId="S::aoiikemori@my.unt.edu::e87a65dc-0fdc-4768-a3f0-3ea325d50fa7" providerId="AD" clId="Web-{4A2F6422-026B-F417-030C-8EFCDC31D0A3}" dt="2025-04-30T01:19:51.334" v="8" actId="14100"/>
        <pc:sldMkLst>
          <pc:docMk/>
          <pc:sldMk cId="2213776409" sldId="290"/>
        </pc:sldMkLst>
        <pc:picChg chg="mod">
          <ac:chgData name="Ikemori, Aoi" userId="S::aoiikemori@my.unt.edu::e87a65dc-0fdc-4768-a3f0-3ea325d50fa7" providerId="AD" clId="Web-{4A2F6422-026B-F417-030C-8EFCDC31D0A3}" dt="2025-04-30T01:19:51.334" v="8" actId="14100"/>
          <ac:picMkLst>
            <pc:docMk/>
            <pc:sldMk cId="2213776409" sldId="290"/>
            <ac:picMk id="11" creationId="{0F75501D-FECF-AB07-25BB-140ECFAB5D57}"/>
          </ac:picMkLst>
        </pc:picChg>
        <pc:picChg chg="ord">
          <ac:chgData name="Ikemori, Aoi" userId="S::aoiikemori@my.unt.edu::e87a65dc-0fdc-4768-a3f0-3ea325d50fa7" providerId="AD" clId="Web-{4A2F6422-026B-F417-030C-8EFCDC31D0A3}" dt="2025-04-30T01:12:46.738" v="5"/>
          <ac:picMkLst>
            <pc:docMk/>
            <pc:sldMk cId="2213776409" sldId="290"/>
            <ac:picMk id="12" creationId="{013351FC-C2D3-C3DA-E9EF-8CDB3A1CDDCE}"/>
          </ac:picMkLst>
        </pc:picChg>
      </pc:sldChg>
    </pc:docChg>
  </pc:docChgLst>
  <pc:docChgLst>
    <pc:chgData name="Ikemori, Aoi" userId="S::aoiikemori@my.unt.edu::e87a65dc-0fdc-4768-a3f0-3ea325d50fa7" providerId="AD" clId="Web-{35902CC1-5AA4-C83D-EA09-03EDC1512B7F}"/>
    <pc:docChg chg="modSld">
      <pc:chgData name="Ikemori, Aoi" userId="S::aoiikemori@my.unt.edu::e87a65dc-0fdc-4768-a3f0-3ea325d50fa7" providerId="AD" clId="Web-{35902CC1-5AA4-C83D-EA09-03EDC1512B7F}" dt="2025-05-01T01:51:55.054" v="59" actId="20577"/>
      <pc:docMkLst>
        <pc:docMk/>
      </pc:docMkLst>
      <pc:sldChg chg="modSp">
        <pc:chgData name="Ikemori, Aoi" userId="S::aoiikemori@my.unt.edu::e87a65dc-0fdc-4768-a3f0-3ea325d50fa7" providerId="AD" clId="Web-{35902CC1-5AA4-C83D-EA09-03EDC1512B7F}" dt="2025-05-01T01:14:53.159" v="17" actId="14100"/>
        <pc:sldMkLst>
          <pc:docMk/>
          <pc:sldMk cId="2016179190" sldId="275"/>
        </pc:sldMkLst>
        <pc:picChg chg="mod">
          <ac:chgData name="Ikemori, Aoi" userId="S::aoiikemori@my.unt.edu::e87a65dc-0fdc-4768-a3f0-3ea325d50fa7" providerId="AD" clId="Web-{35902CC1-5AA4-C83D-EA09-03EDC1512B7F}" dt="2025-05-01T01:14:53.159" v="17" actId="14100"/>
          <ac:picMkLst>
            <pc:docMk/>
            <pc:sldMk cId="2016179190" sldId="275"/>
            <ac:picMk id="16" creationId="{00959E09-CB9D-668D-7BD5-AB562E0A8633}"/>
          </ac:picMkLst>
        </pc:picChg>
      </pc:sldChg>
      <pc:sldChg chg="modSp">
        <pc:chgData name="Ikemori, Aoi" userId="S::aoiikemori@my.unt.edu::e87a65dc-0fdc-4768-a3f0-3ea325d50fa7" providerId="AD" clId="Web-{35902CC1-5AA4-C83D-EA09-03EDC1512B7F}" dt="2025-05-01T01:51:55.054" v="59" actId="20577"/>
        <pc:sldMkLst>
          <pc:docMk/>
          <pc:sldMk cId="4195557790" sldId="278"/>
        </pc:sldMkLst>
        <pc:spChg chg="mod">
          <ac:chgData name="Ikemori, Aoi" userId="S::aoiikemori@my.unt.edu::e87a65dc-0fdc-4768-a3f0-3ea325d50fa7" providerId="AD" clId="Web-{35902CC1-5AA4-C83D-EA09-03EDC1512B7F}" dt="2025-05-01T01:51:55.054" v="59" actId="20577"/>
          <ac:spMkLst>
            <pc:docMk/>
            <pc:sldMk cId="4195557790" sldId="278"/>
            <ac:spMk id="2" creationId="{D1A0230C-B358-3B60-9B6C-44E0C587D440}"/>
          </ac:spMkLst>
        </pc:spChg>
      </pc:sldChg>
      <pc:sldChg chg="modSp">
        <pc:chgData name="Ikemori, Aoi" userId="S::aoiikemori@my.unt.edu::e87a65dc-0fdc-4768-a3f0-3ea325d50fa7" providerId="AD" clId="Web-{35902CC1-5AA4-C83D-EA09-03EDC1512B7F}" dt="2025-05-01T01:49:27.384" v="49" actId="1076"/>
        <pc:sldMkLst>
          <pc:docMk/>
          <pc:sldMk cId="151744444" sldId="279"/>
        </pc:sldMkLst>
        <pc:spChg chg="mod">
          <ac:chgData name="Ikemori, Aoi" userId="S::aoiikemori@my.unt.edu::e87a65dc-0fdc-4768-a3f0-3ea325d50fa7" providerId="AD" clId="Web-{35902CC1-5AA4-C83D-EA09-03EDC1512B7F}" dt="2025-05-01T01:49:27.384" v="49" actId="1076"/>
          <ac:spMkLst>
            <pc:docMk/>
            <pc:sldMk cId="151744444" sldId="279"/>
            <ac:spMk id="2" creationId="{F68DDFE7-E5E2-C518-6DCA-A6F98FBF713A}"/>
          </ac:spMkLst>
        </pc:spChg>
      </pc:sldChg>
      <pc:sldChg chg="modSp">
        <pc:chgData name="Ikemori, Aoi" userId="S::aoiikemori@my.unt.edu::e87a65dc-0fdc-4768-a3f0-3ea325d50fa7" providerId="AD" clId="Web-{35902CC1-5AA4-C83D-EA09-03EDC1512B7F}" dt="2025-05-01T01:43:06.526" v="44" actId="20577"/>
        <pc:sldMkLst>
          <pc:docMk/>
          <pc:sldMk cId="871739029" sldId="281"/>
        </pc:sldMkLst>
        <pc:graphicFrameChg chg="modGraphic">
          <ac:chgData name="Ikemori, Aoi" userId="S::aoiikemori@my.unt.edu::e87a65dc-0fdc-4768-a3f0-3ea325d50fa7" providerId="AD" clId="Web-{35902CC1-5AA4-C83D-EA09-03EDC1512B7F}" dt="2025-05-01T01:43:06.526" v="44" actId="20577"/>
          <ac:graphicFrameMkLst>
            <pc:docMk/>
            <pc:sldMk cId="871739029" sldId="281"/>
            <ac:graphicFrameMk id="28" creationId="{CDF55435-446E-3C7B-8C13-B863D96D0273}"/>
          </ac:graphicFrameMkLst>
        </pc:graphicFrameChg>
      </pc:sldChg>
      <pc:sldChg chg="modSp">
        <pc:chgData name="Ikemori, Aoi" userId="S::aoiikemori@my.unt.edu::e87a65dc-0fdc-4768-a3f0-3ea325d50fa7" providerId="AD" clId="Web-{35902CC1-5AA4-C83D-EA09-03EDC1512B7F}" dt="2025-05-01T01:51:44.741" v="56" actId="20577"/>
        <pc:sldMkLst>
          <pc:docMk/>
          <pc:sldMk cId="3378472047" sldId="285"/>
        </pc:sldMkLst>
        <pc:spChg chg="mod">
          <ac:chgData name="Ikemori, Aoi" userId="S::aoiikemori@my.unt.edu::e87a65dc-0fdc-4768-a3f0-3ea325d50fa7" providerId="AD" clId="Web-{35902CC1-5AA4-C83D-EA09-03EDC1512B7F}" dt="2025-05-01T01:51:44.741" v="56" actId="20577"/>
          <ac:spMkLst>
            <pc:docMk/>
            <pc:sldMk cId="3378472047" sldId="285"/>
            <ac:spMk id="2" creationId="{AF1A5F7B-B609-6030-38A9-A7C562576C9E}"/>
          </ac:spMkLst>
        </pc:spChg>
        <pc:spChg chg="mod">
          <ac:chgData name="Ikemori, Aoi" userId="S::aoiikemori@my.unt.edu::e87a65dc-0fdc-4768-a3f0-3ea325d50fa7" providerId="AD" clId="Web-{35902CC1-5AA4-C83D-EA09-03EDC1512B7F}" dt="2025-05-01T01:48:11.338" v="47" actId="20577"/>
          <ac:spMkLst>
            <pc:docMk/>
            <pc:sldMk cId="3378472047" sldId="285"/>
            <ac:spMk id="3" creationId="{03DE5C57-3F13-2749-8886-E9C0F1A35C65}"/>
          </ac:spMkLst>
        </pc:spChg>
      </pc:sldChg>
      <pc:sldChg chg="modSp">
        <pc:chgData name="Ikemori, Aoi" userId="S::aoiikemori@my.unt.edu::e87a65dc-0fdc-4768-a3f0-3ea325d50fa7" providerId="AD" clId="Web-{35902CC1-5AA4-C83D-EA09-03EDC1512B7F}" dt="2025-05-01T01:49:50.259" v="51" actId="20577"/>
        <pc:sldMkLst>
          <pc:docMk/>
          <pc:sldMk cId="3829966838" sldId="288"/>
        </pc:sldMkLst>
        <pc:spChg chg="mod">
          <ac:chgData name="Ikemori, Aoi" userId="S::aoiikemori@my.unt.edu::e87a65dc-0fdc-4768-a3f0-3ea325d50fa7" providerId="AD" clId="Web-{35902CC1-5AA4-C83D-EA09-03EDC1512B7F}" dt="2025-05-01T01:49:50.259" v="51" actId="20577"/>
          <ac:spMkLst>
            <pc:docMk/>
            <pc:sldMk cId="3829966838" sldId="288"/>
            <ac:spMk id="2" creationId="{1E26D883-E29B-00A7-0606-76917F9801AA}"/>
          </ac:spMkLst>
        </pc:spChg>
      </pc:sldChg>
      <pc:sldChg chg="modSp">
        <pc:chgData name="Ikemori, Aoi" userId="S::aoiikemori@my.unt.edu::e87a65dc-0fdc-4768-a3f0-3ea325d50fa7" providerId="AD" clId="Web-{35902CC1-5AA4-C83D-EA09-03EDC1512B7F}" dt="2025-05-01T01:26:25.547" v="18" actId="1076"/>
        <pc:sldMkLst>
          <pc:docMk/>
          <pc:sldMk cId="413981371" sldId="289"/>
        </pc:sldMkLst>
        <pc:spChg chg="mod">
          <ac:chgData name="Ikemori, Aoi" userId="S::aoiikemori@my.unt.edu::e87a65dc-0fdc-4768-a3f0-3ea325d50fa7" providerId="AD" clId="Web-{35902CC1-5AA4-C83D-EA09-03EDC1512B7F}" dt="2025-05-01T01:26:25.547" v="18" actId="1076"/>
          <ac:spMkLst>
            <pc:docMk/>
            <pc:sldMk cId="413981371" sldId="289"/>
            <ac:spMk id="9" creationId="{5054C7AC-1846-22D2-1D42-29377A92FF3A}"/>
          </ac:spMkLst>
        </pc:spChg>
        <pc:spChg chg="mod">
          <ac:chgData name="Ikemori, Aoi" userId="S::aoiikemori@my.unt.edu::e87a65dc-0fdc-4768-a3f0-3ea325d50fa7" providerId="AD" clId="Web-{35902CC1-5AA4-C83D-EA09-03EDC1512B7F}" dt="2025-05-01T00:54:12.556" v="15" actId="20577"/>
          <ac:spMkLst>
            <pc:docMk/>
            <pc:sldMk cId="413981371" sldId="289"/>
            <ac:spMk id="11" creationId="{76CC5A96-F123-47FA-D1C9-2A66E9674211}"/>
          </ac:spMkLst>
        </pc:spChg>
      </pc:sldChg>
      <pc:sldChg chg="modSp">
        <pc:chgData name="Ikemori, Aoi" userId="S::aoiikemori@my.unt.edu::e87a65dc-0fdc-4768-a3f0-3ea325d50fa7" providerId="AD" clId="Web-{35902CC1-5AA4-C83D-EA09-03EDC1512B7F}" dt="2025-05-01T01:47:12.229" v="46" actId="1076"/>
        <pc:sldMkLst>
          <pc:docMk/>
          <pc:sldMk cId="2190965723" sldId="291"/>
        </pc:sldMkLst>
        <pc:spChg chg="mod">
          <ac:chgData name="Ikemori, Aoi" userId="S::aoiikemori@my.unt.edu::e87a65dc-0fdc-4768-a3f0-3ea325d50fa7" providerId="AD" clId="Web-{35902CC1-5AA4-C83D-EA09-03EDC1512B7F}" dt="2025-05-01T01:47:12.229" v="46" actId="1076"/>
          <ac:spMkLst>
            <pc:docMk/>
            <pc:sldMk cId="2190965723" sldId="291"/>
            <ac:spMk id="28" creationId="{72652762-603E-099C-370B-CE43C619B81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B5B25-A73C-4118-9B88-888A0DA6CE96}" type="doc">
      <dgm:prSet loTypeId="urn:microsoft.com/office/officeart/2005/8/layout/vList2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A8221C6-8812-419C-A1CA-0C57603EB323}">
      <dgm:prSet/>
      <dgm:spPr/>
      <dgm:t>
        <a:bodyPr/>
        <a:lstStyle/>
        <a:p>
          <a:r>
            <a:rPr lang="en-US" dirty="0"/>
            <a:t>Medicare Payment Amount- All Service Categories</a:t>
          </a:r>
        </a:p>
      </dgm:t>
    </dgm:pt>
    <dgm:pt modelId="{76430771-E53E-4976-95C9-2BF738B248D8}" type="parTrans" cxnId="{206F86B4-8468-4EB4-99E8-80741BF7BBB6}">
      <dgm:prSet/>
      <dgm:spPr/>
      <dgm:t>
        <a:bodyPr/>
        <a:lstStyle/>
        <a:p>
          <a:endParaRPr lang="en-US"/>
        </a:p>
      </dgm:t>
    </dgm:pt>
    <dgm:pt modelId="{9D166D57-59A6-44E5-9A58-08A157D8275B}" type="sibTrans" cxnId="{206F86B4-8468-4EB4-99E8-80741BF7BBB6}">
      <dgm:prSet/>
      <dgm:spPr/>
      <dgm:t>
        <a:bodyPr/>
        <a:lstStyle/>
        <a:p>
          <a:endParaRPr lang="en-US"/>
        </a:p>
      </dgm:t>
    </dgm:pt>
    <dgm:pt modelId="{665793D8-10D1-4974-8FD3-FCB5DD358700}">
      <dgm:prSet/>
      <dgm:spPr/>
      <dgm:t>
        <a:bodyPr/>
        <a:lstStyle/>
        <a:p>
          <a:r>
            <a:rPr lang="en-US"/>
            <a:t>Medicare Payment Amount per Service Category</a:t>
          </a:r>
        </a:p>
      </dgm:t>
    </dgm:pt>
    <dgm:pt modelId="{CCC70FDC-270F-4811-AA6B-DFEA46C97B44}" type="parTrans" cxnId="{C983D354-FA6D-44CF-A40E-DFDEE12C3858}">
      <dgm:prSet/>
      <dgm:spPr/>
      <dgm:t>
        <a:bodyPr/>
        <a:lstStyle/>
        <a:p>
          <a:endParaRPr lang="en-US"/>
        </a:p>
      </dgm:t>
    </dgm:pt>
    <dgm:pt modelId="{EA151498-CBC8-4D97-A538-27D721564350}" type="sibTrans" cxnId="{C983D354-FA6D-44CF-A40E-DFDEE12C3858}">
      <dgm:prSet/>
      <dgm:spPr/>
      <dgm:t>
        <a:bodyPr/>
        <a:lstStyle/>
        <a:p>
          <a:endParaRPr lang="en-US"/>
        </a:p>
      </dgm:t>
    </dgm:pt>
    <dgm:pt modelId="{0C66C33A-6799-465F-80E9-8ECA0A5A047D}">
      <dgm:prSet/>
      <dgm:spPr/>
      <dgm:t>
        <a:bodyPr/>
        <a:lstStyle/>
        <a:p>
          <a:r>
            <a:rPr lang="en-IN"/>
            <a:t>State with the highest number of Providers</a:t>
          </a:r>
          <a:endParaRPr lang="en-US"/>
        </a:p>
      </dgm:t>
    </dgm:pt>
    <dgm:pt modelId="{5E87102E-F176-4E18-94C9-80D5FF9528A5}" type="parTrans" cxnId="{B3A961E7-F32E-4B19-B2B5-B41EBF2A3BC3}">
      <dgm:prSet/>
      <dgm:spPr/>
      <dgm:t>
        <a:bodyPr/>
        <a:lstStyle/>
        <a:p>
          <a:endParaRPr lang="en-US"/>
        </a:p>
      </dgm:t>
    </dgm:pt>
    <dgm:pt modelId="{DE200767-37C6-43AB-80E9-780EAB055C4C}" type="sibTrans" cxnId="{B3A961E7-F32E-4B19-B2B5-B41EBF2A3BC3}">
      <dgm:prSet/>
      <dgm:spPr/>
      <dgm:t>
        <a:bodyPr/>
        <a:lstStyle/>
        <a:p>
          <a:endParaRPr lang="en-US"/>
        </a:p>
      </dgm:t>
    </dgm:pt>
    <dgm:pt modelId="{15721690-81F8-44F0-A94E-4654B7A5A476}">
      <dgm:prSet/>
      <dgm:spPr/>
      <dgm:t>
        <a:bodyPr/>
        <a:lstStyle/>
        <a:p>
          <a:r>
            <a:rPr lang="en-IN"/>
            <a:t>State with the highest number of Patients</a:t>
          </a:r>
          <a:endParaRPr lang="en-US"/>
        </a:p>
      </dgm:t>
    </dgm:pt>
    <dgm:pt modelId="{BE50046B-155C-4B7A-B21F-60B052A59229}" type="parTrans" cxnId="{477E64D8-BCAE-4313-9389-3809ACFC1D4A}">
      <dgm:prSet/>
      <dgm:spPr/>
      <dgm:t>
        <a:bodyPr/>
        <a:lstStyle/>
        <a:p>
          <a:endParaRPr lang="en-US"/>
        </a:p>
      </dgm:t>
    </dgm:pt>
    <dgm:pt modelId="{8842EFE0-3EFB-458E-B4A8-AB79F4FF3B80}" type="sibTrans" cxnId="{477E64D8-BCAE-4313-9389-3809ACFC1D4A}">
      <dgm:prSet/>
      <dgm:spPr/>
      <dgm:t>
        <a:bodyPr/>
        <a:lstStyle/>
        <a:p>
          <a:endParaRPr lang="en-US"/>
        </a:p>
      </dgm:t>
    </dgm:pt>
    <dgm:pt modelId="{81B28C0A-8BB2-EB43-921A-C6971359AEF2}" type="pres">
      <dgm:prSet presAssocID="{B39B5B25-A73C-4118-9B88-888A0DA6CE96}" presName="linear" presStyleCnt="0">
        <dgm:presLayoutVars>
          <dgm:animLvl val="lvl"/>
          <dgm:resizeHandles val="exact"/>
        </dgm:presLayoutVars>
      </dgm:prSet>
      <dgm:spPr/>
    </dgm:pt>
    <dgm:pt modelId="{54479A6F-4B18-394B-B37B-7A31A31BEC8B}" type="pres">
      <dgm:prSet presAssocID="{6A8221C6-8812-419C-A1CA-0C57603EB3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96CD18C-DE5E-6147-B2E7-7311746646C9}" type="pres">
      <dgm:prSet presAssocID="{9D166D57-59A6-44E5-9A58-08A157D8275B}" presName="spacer" presStyleCnt="0"/>
      <dgm:spPr/>
    </dgm:pt>
    <dgm:pt modelId="{22105792-1420-6F45-937B-FA7B9D7E7B5A}" type="pres">
      <dgm:prSet presAssocID="{665793D8-10D1-4974-8FD3-FCB5DD35870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6B263D3-CE6A-A14F-A58F-C1B75C414FC1}" type="pres">
      <dgm:prSet presAssocID="{EA151498-CBC8-4D97-A538-27D721564350}" presName="spacer" presStyleCnt="0"/>
      <dgm:spPr/>
    </dgm:pt>
    <dgm:pt modelId="{9294F9C4-AB43-0D4C-93A9-88DE2DF43651}" type="pres">
      <dgm:prSet presAssocID="{0C66C33A-6799-465F-80E9-8ECA0A5A047D}" presName="parentText" presStyleLbl="node1" presStyleIdx="2" presStyleCnt="4" custLinFactNeighborY="-33608">
        <dgm:presLayoutVars>
          <dgm:chMax val="0"/>
          <dgm:bulletEnabled val="1"/>
        </dgm:presLayoutVars>
      </dgm:prSet>
      <dgm:spPr/>
    </dgm:pt>
    <dgm:pt modelId="{21735C37-E5ED-1B42-81D8-0FD568111CCB}" type="pres">
      <dgm:prSet presAssocID="{DE200767-37C6-43AB-80E9-780EAB055C4C}" presName="spacer" presStyleCnt="0"/>
      <dgm:spPr/>
    </dgm:pt>
    <dgm:pt modelId="{A0471642-84CC-6C40-8CFA-6307E6477B43}" type="pres">
      <dgm:prSet presAssocID="{15721690-81F8-44F0-A94E-4654B7A5A47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3D86D00-7BFA-CD4B-9EEE-51BA2CA37D64}" type="presOf" srcId="{665793D8-10D1-4974-8FD3-FCB5DD358700}" destId="{22105792-1420-6F45-937B-FA7B9D7E7B5A}" srcOrd="0" destOrd="0" presId="urn:microsoft.com/office/officeart/2005/8/layout/vList2"/>
    <dgm:cxn modelId="{69869418-95ED-B148-B203-29D83E825A4F}" type="presOf" srcId="{0C66C33A-6799-465F-80E9-8ECA0A5A047D}" destId="{9294F9C4-AB43-0D4C-93A9-88DE2DF43651}" srcOrd="0" destOrd="0" presId="urn:microsoft.com/office/officeart/2005/8/layout/vList2"/>
    <dgm:cxn modelId="{F8112F5E-CAF3-2F42-B353-F4CF3EBC0637}" type="presOf" srcId="{6A8221C6-8812-419C-A1CA-0C57603EB323}" destId="{54479A6F-4B18-394B-B37B-7A31A31BEC8B}" srcOrd="0" destOrd="0" presId="urn:microsoft.com/office/officeart/2005/8/layout/vList2"/>
    <dgm:cxn modelId="{C983D354-FA6D-44CF-A40E-DFDEE12C3858}" srcId="{B39B5B25-A73C-4118-9B88-888A0DA6CE96}" destId="{665793D8-10D1-4974-8FD3-FCB5DD358700}" srcOrd="1" destOrd="0" parTransId="{CCC70FDC-270F-4811-AA6B-DFEA46C97B44}" sibTransId="{EA151498-CBC8-4D97-A538-27D721564350}"/>
    <dgm:cxn modelId="{206F86B4-8468-4EB4-99E8-80741BF7BBB6}" srcId="{B39B5B25-A73C-4118-9B88-888A0DA6CE96}" destId="{6A8221C6-8812-419C-A1CA-0C57603EB323}" srcOrd="0" destOrd="0" parTransId="{76430771-E53E-4976-95C9-2BF738B248D8}" sibTransId="{9D166D57-59A6-44E5-9A58-08A157D8275B}"/>
    <dgm:cxn modelId="{E7B979D7-C8D4-F34E-9D9B-4F14A066AC12}" type="presOf" srcId="{B39B5B25-A73C-4118-9B88-888A0DA6CE96}" destId="{81B28C0A-8BB2-EB43-921A-C6971359AEF2}" srcOrd="0" destOrd="0" presId="urn:microsoft.com/office/officeart/2005/8/layout/vList2"/>
    <dgm:cxn modelId="{477E64D8-BCAE-4313-9389-3809ACFC1D4A}" srcId="{B39B5B25-A73C-4118-9B88-888A0DA6CE96}" destId="{15721690-81F8-44F0-A94E-4654B7A5A476}" srcOrd="3" destOrd="0" parTransId="{BE50046B-155C-4B7A-B21F-60B052A59229}" sibTransId="{8842EFE0-3EFB-458E-B4A8-AB79F4FF3B80}"/>
    <dgm:cxn modelId="{4FDCD2D8-6A83-404C-A25B-E02896F30D36}" type="presOf" srcId="{15721690-81F8-44F0-A94E-4654B7A5A476}" destId="{A0471642-84CC-6C40-8CFA-6307E6477B43}" srcOrd="0" destOrd="0" presId="urn:microsoft.com/office/officeart/2005/8/layout/vList2"/>
    <dgm:cxn modelId="{B3A961E7-F32E-4B19-B2B5-B41EBF2A3BC3}" srcId="{B39B5B25-A73C-4118-9B88-888A0DA6CE96}" destId="{0C66C33A-6799-465F-80E9-8ECA0A5A047D}" srcOrd="2" destOrd="0" parTransId="{5E87102E-F176-4E18-94C9-80D5FF9528A5}" sibTransId="{DE200767-37C6-43AB-80E9-780EAB055C4C}"/>
    <dgm:cxn modelId="{23BF7615-5702-7541-8419-9F971936C571}" type="presParOf" srcId="{81B28C0A-8BB2-EB43-921A-C6971359AEF2}" destId="{54479A6F-4B18-394B-B37B-7A31A31BEC8B}" srcOrd="0" destOrd="0" presId="urn:microsoft.com/office/officeart/2005/8/layout/vList2"/>
    <dgm:cxn modelId="{7ADEF256-9684-BA4D-ABA5-A2081724E9CD}" type="presParOf" srcId="{81B28C0A-8BB2-EB43-921A-C6971359AEF2}" destId="{396CD18C-DE5E-6147-B2E7-7311746646C9}" srcOrd="1" destOrd="0" presId="urn:microsoft.com/office/officeart/2005/8/layout/vList2"/>
    <dgm:cxn modelId="{8B8A8D67-4F4D-A64B-86AD-57FCA2946362}" type="presParOf" srcId="{81B28C0A-8BB2-EB43-921A-C6971359AEF2}" destId="{22105792-1420-6F45-937B-FA7B9D7E7B5A}" srcOrd="2" destOrd="0" presId="urn:microsoft.com/office/officeart/2005/8/layout/vList2"/>
    <dgm:cxn modelId="{15EBC961-401A-8940-897F-547F1C66D400}" type="presParOf" srcId="{81B28C0A-8BB2-EB43-921A-C6971359AEF2}" destId="{C6B263D3-CE6A-A14F-A58F-C1B75C414FC1}" srcOrd="3" destOrd="0" presId="urn:microsoft.com/office/officeart/2005/8/layout/vList2"/>
    <dgm:cxn modelId="{82836393-97E2-2043-A12F-20ACBBC94525}" type="presParOf" srcId="{81B28C0A-8BB2-EB43-921A-C6971359AEF2}" destId="{9294F9C4-AB43-0D4C-93A9-88DE2DF43651}" srcOrd="4" destOrd="0" presId="urn:microsoft.com/office/officeart/2005/8/layout/vList2"/>
    <dgm:cxn modelId="{2D1AD9C6-A2BC-F64B-91F1-B4CCCC726040}" type="presParOf" srcId="{81B28C0A-8BB2-EB43-921A-C6971359AEF2}" destId="{21735C37-E5ED-1B42-81D8-0FD568111CCB}" srcOrd="5" destOrd="0" presId="urn:microsoft.com/office/officeart/2005/8/layout/vList2"/>
    <dgm:cxn modelId="{3A3E46CD-D377-004F-8B8E-1FDA3728BE00}" type="presParOf" srcId="{81B28C0A-8BB2-EB43-921A-C6971359AEF2}" destId="{A0471642-84CC-6C40-8CFA-6307E6477B4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7A04F6-8E68-4F04-849D-874124A907F2}" type="doc">
      <dgm:prSet loTypeId="urn:microsoft.com/office/officeart/2005/8/layout/vList2" loCatId="list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13236A1-458C-49D1-B7B6-D5235ACF1CC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Key Positive Contributors:</a:t>
          </a:r>
          <a:endParaRPr lang="en-IN" dirty="0"/>
        </a:p>
      </dgm:t>
    </dgm:pt>
    <dgm:pt modelId="{C95D1988-30B2-4663-AD86-F2790E4D1F82}" type="parTrans" cxnId="{492B808A-D6BB-4FBB-AD88-B068C2326054}">
      <dgm:prSet/>
      <dgm:spPr/>
      <dgm:t>
        <a:bodyPr/>
        <a:lstStyle/>
        <a:p>
          <a:endParaRPr lang="en-IN"/>
        </a:p>
      </dgm:t>
    </dgm:pt>
    <dgm:pt modelId="{B69B00E4-F801-4F50-B471-670BC9F150B8}" type="sibTrans" cxnId="{492B808A-D6BB-4FBB-AD88-B068C2326054}">
      <dgm:prSet/>
      <dgm:spPr/>
      <dgm:t>
        <a:bodyPr/>
        <a:lstStyle/>
        <a:p>
          <a:endParaRPr lang="en-IN"/>
        </a:p>
      </dgm:t>
    </dgm:pt>
    <dgm:pt modelId="{32D96F2D-E72E-483B-9FDF-854702139D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Number of beneficiaries, total service days, and occupational therapy minutes</a:t>
          </a:r>
        </a:p>
      </dgm:t>
    </dgm:pt>
    <dgm:pt modelId="{BBB35948-8740-4C60-AD2F-8F7BAF6B5467}" type="parTrans" cxnId="{B58B3BC1-5320-4B91-933C-E4B4E93A414D}">
      <dgm:prSet/>
      <dgm:spPr/>
      <dgm:t>
        <a:bodyPr/>
        <a:lstStyle/>
        <a:p>
          <a:endParaRPr lang="en-IN"/>
        </a:p>
      </dgm:t>
    </dgm:pt>
    <dgm:pt modelId="{AD24686B-CF25-4CE0-A4BA-5B81982277F8}" type="sibTrans" cxnId="{B58B3BC1-5320-4B91-933C-E4B4E93A414D}">
      <dgm:prSet/>
      <dgm:spPr/>
      <dgm:t>
        <a:bodyPr/>
        <a:lstStyle/>
        <a:p>
          <a:endParaRPr lang="en-IN"/>
        </a:p>
      </dgm:t>
    </dgm:pt>
    <dgm:pt modelId="{F68918C1-C3BF-4A33-AB57-1C9B5938399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Negative Contributors:</a:t>
          </a:r>
          <a:endParaRPr lang="en-IN" dirty="0"/>
        </a:p>
      </dgm:t>
    </dgm:pt>
    <dgm:pt modelId="{D0B56A61-7EAD-4024-B44B-0207F8559CBC}" type="parTrans" cxnId="{655519BC-7E48-46C8-896C-F0AB340EA56E}">
      <dgm:prSet/>
      <dgm:spPr/>
      <dgm:t>
        <a:bodyPr/>
        <a:lstStyle/>
        <a:p>
          <a:endParaRPr lang="en-IN"/>
        </a:p>
      </dgm:t>
    </dgm:pt>
    <dgm:pt modelId="{290EA0AD-7C7C-4BBD-8147-2A5086579203}" type="sibTrans" cxnId="{655519BC-7E48-46C8-896C-F0AB340EA56E}">
      <dgm:prSet/>
      <dgm:spPr/>
      <dgm:t>
        <a:bodyPr/>
        <a:lstStyle/>
        <a:p>
          <a:endParaRPr lang="en-IN"/>
        </a:p>
      </dgm:t>
    </dgm:pt>
    <dgm:pt modelId="{8745AADC-5AC8-44B4-BD6B-4637BB618B19}">
      <dgm:prSet/>
      <dgm:spPr/>
      <dgm:t>
        <a:bodyPr/>
        <a:lstStyle/>
        <a:p>
          <a:pPr rtl="0">
            <a:buFont typeface="Arial" panose="020B0604020202020204" pitchFamily="34" charset="0"/>
            <a:buChar char="•"/>
          </a:pPr>
          <a:r>
            <a:rPr lang="en-US" dirty="0"/>
            <a:t>Nursing visits, social work visits, physical therapy minutes, </a:t>
          </a:r>
          <a:r>
            <a:rPr lang="en-US" dirty="0">
              <a:latin typeface="Aptos Display" panose="020F0302020204030204"/>
            </a:rPr>
            <a:t>low</a:t>
          </a:r>
          <a:r>
            <a:rPr lang="en-US" dirty="0"/>
            <a:t> utilization payment </a:t>
          </a:r>
          <a:r>
            <a:rPr lang="en-US" dirty="0">
              <a:latin typeface="Aptos Display" panose="020F0302020204030204"/>
            </a:rPr>
            <a:t>episodes, PC for chronic conditions.</a:t>
          </a:r>
          <a:endParaRPr lang="en-US" dirty="0"/>
        </a:p>
      </dgm:t>
    </dgm:pt>
    <dgm:pt modelId="{FE32AFBE-3E34-4C6E-9832-D40938AA3C63}" type="parTrans" cxnId="{BB4B18F7-F9E2-49AD-817D-FF43B6AE5AA3}">
      <dgm:prSet/>
      <dgm:spPr/>
      <dgm:t>
        <a:bodyPr/>
        <a:lstStyle/>
        <a:p>
          <a:endParaRPr lang="en-IN"/>
        </a:p>
      </dgm:t>
    </dgm:pt>
    <dgm:pt modelId="{1CCBD368-840C-4389-B89A-30FBE053A3A3}" type="sibTrans" cxnId="{BB4B18F7-F9E2-49AD-817D-FF43B6AE5AA3}">
      <dgm:prSet/>
      <dgm:spPr/>
      <dgm:t>
        <a:bodyPr/>
        <a:lstStyle/>
        <a:p>
          <a:endParaRPr lang="en-IN"/>
        </a:p>
      </dgm:t>
    </dgm:pt>
    <dgm:pt modelId="{4D4791E9-85FB-4BF5-8FCB-52225DC08F4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Some negative effects remain </a:t>
          </a:r>
          <a:r>
            <a:rPr lang="en-US" b="1" dirty="0"/>
            <a:t>unexplained</a:t>
          </a:r>
          <a:r>
            <a:rPr lang="en-US" dirty="0"/>
            <a:t>, indicating opportunities for further research.</a:t>
          </a:r>
        </a:p>
      </dgm:t>
    </dgm:pt>
    <dgm:pt modelId="{148A5770-03B8-451F-B057-056FE73D2C83}" type="parTrans" cxnId="{26EA4EB7-CB82-4C6D-A263-673B08735DA4}">
      <dgm:prSet/>
      <dgm:spPr/>
      <dgm:t>
        <a:bodyPr/>
        <a:lstStyle/>
        <a:p>
          <a:endParaRPr lang="en-IN"/>
        </a:p>
      </dgm:t>
    </dgm:pt>
    <dgm:pt modelId="{0BE87929-4E54-4F15-B494-31C73F06085D}" type="sibTrans" cxnId="{26EA4EB7-CB82-4C6D-A263-673B08735DA4}">
      <dgm:prSet/>
      <dgm:spPr/>
      <dgm:t>
        <a:bodyPr/>
        <a:lstStyle/>
        <a:p>
          <a:endParaRPr lang="en-IN"/>
        </a:p>
      </dgm:t>
    </dgm:pt>
    <dgm:pt modelId="{AE01FC4C-6D27-4536-9869-56382A8533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Limitations:</a:t>
          </a:r>
          <a:endParaRPr lang="en-IN" dirty="0"/>
        </a:p>
      </dgm:t>
    </dgm:pt>
    <dgm:pt modelId="{7AD4EBD9-AAAB-4F5B-99BA-A75587507551}" type="parTrans" cxnId="{E04B9600-4540-413A-B665-140306F10CB3}">
      <dgm:prSet/>
      <dgm:spPr/>
      <dgm:t>
        <a:bodyPr/>
        <a:lstStyle/>
        <a:p>
          <a:endParaRPr lang="en-IN"/>
        </a:p>
      </dgm:t>
    </dgm:pt>
    <dgm:pt modelId="{E3DCBC98-BCBC-41ED-852F-72AC520BA8E3}" type="sibTrans" cxnId="{E04B9600-4540-413A-B665-140306F10CB3}">
      <dgm:prSet/>
      <dgm:spPr/>
      <dgm:t>
        <a:bodyPr/>
        <a:lstStyle/>
        <a:p>
          <a:endParaRPr lang="en-IN"/>
        </a:p>
      </dgm:t>
    </dgm:pt>
    <dgm:pt modelId="{BDABE917-6FB2-4F31-9396-EAA2126A1CD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Data limitation</a:t>
          </a:r>
          <a:endParaRPr lang="en-US" b="0" dirty="0"/>
        </a:p>
      </dgm:t>
    </dgm:pt>
    <dgm:pt modelId="{5ABAA0EA-ED74-40D2-933B-883A13D78ACF}" type="parTrans" cxnId="{95AF277E-205E-40D9-B7D9-21153D017963}">
      <dgm:prSet/>
      <dgm:spPr/>
      <dgm:t>
        <a:bodyPr/>
        <a:lstStyle/>
        <a:p>
          <a:endParaRPr lang="en-IN"/>
        </a:p>
      </dgm:t>
    </dgm:pt>
    <dgm:pt modelId="{63301831-69FC-47F2-B43B-FE5AE0EBC1E9}" type="sibTrans" cxnId="{95AF277E-205E-40D9-B7D9-21153D017963}">
      <dgm:prSet/>
      <dgm:spPr/>
      <dgm:t>
        <a:bodyPr/>
        <a:lstStyle/>
        <a:p>
          <a:endParaRPr lang="en-IN"/>
        </a:p>
      </dgm:t>
    </dgm:pt>
    <dgm:pt modelId="{E62AFD7A-118C-448D-85EF-0C9A5C38F2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b="1" dirty="0"/>
            <a:t>Implication:</a:t>
          </a:r>
          <a:endParaRPr lang="en-IN" dirty="0"/>
        </a:p>
      </dgm:t>
    </dgm:pt>
    <dgm:pt modelId="{96FC6B87-8EC2-4191-A2B2-185907F054E3}" type="parTrans" cxnId="{17A3ECF2-C974-4478-9432-32D8C7152D5E}">
      <dgm:prSet/>
      <dgm:spPr/>
      <dgm:t>
        <a:bodyPr/>
        <a:lstStyle/>
        <a:p>
          <a:endParaRPr lang="en-IN"/>
        </a:p>
      </dgm:t>
    </dgm:pt>
    <dgm:pt modelId="{5B9336C4-94ED-4B22-87EC-CD1B49FCDD91}" type="sibTrans" cxnId="{17A3ECF2-C974-4478-9432-32D8C7152D5E}">
      <dgm:prSet/>
      <dgm:spPr/>
      <dgm:t>
        <a:bodyPr/>
        <a:lstStyle/>
        <a:p>
          <a:endParaRPr lang="en-IN"/>
        </a:p>
      </dgm:t>
    </dgm:pt>
    <dgm:pt modelId="{6C41B29D-5C23-4836-A5A0-6D633F785FF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Analysis findings highlight the obvious importance of patient volume and service duration on payment, need for </a:t>
          </a:r>
          <a:r>
            <a:rPr lang="en-US" b="1" dirty="0"/>
            <a:t>comprehensive data</a:t>
          </a:r>
          <a:r>
            <a:rPr lang="en-US" dirty="0"/>
            <a:t> to fully understand payment drivers.</a:t>
          </a:r>
        </a:p>
      </dgm:t>
    </dgm:pt>
    <dgm:pt modelId="{B7708643-AB61-4709-86BB-A5A1556DF91C}" type="parTrans" cxnId="{6D0D070D-7E58-4DB4-8AFB-899358EAC649}">
      <dgm:prSet/>
      <dgm:spPr/>
      <dgm:t>
        <a:bodyPr/>
        <a:lstStyle/>
        <a:p>
          <a:endParaRPr lang="en-IN"/>
        </a:p>
      </dgm:t>
    </dgm:pt>
    <dgm:pt modelId="{30C5818E-73B2-4D81-8F53-BB0D10D97BE4}" type="sibTrans" cxnId="{6D0D070D-7E58-4DB4-8AFB-899358EAC649}">
      <dgm:prSet/>
      <dgm:spPr/>
      <dgm:t>
        <a:bodyPr/>
        <a:lstStyle/>
        <a:p>
          <a:endParaRPr lang="en-IN"/>
        </a:p>
      </dgm:t>
    </dgm:pt>
    <dgm:pt modelId="{4C8314C9-1F9A-4640-BC3E-AA219F355B33}" type="pres">
      <dgm:prSet presAssocID="{437A04F6-8E68-4F04-849D-874124A907F2}" presName="linear" presStyleCnt="0">
        <dgm:presLayoutVars>
          <dgm:animLvl val="lvl"/>
          <dgm:resizeHandles val="exact"/>
        </dgm:presLayoutVars>
      </dgm:prSet>
      <dgm:spPr/>
    </dgm:pt>
    <dgm:pt modelId="{3C2A4229-8DFA-2F4F-BDCD-82CF067221DC}" type="pres">
      <dgm:prSet presAssocID="{C13236A1-458C-49D1-B7B6-D5235ACF1CC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310F890-EA6A-C746-946D-B7B09D81DC79}" type="pres">
      <dgm:prSet presAssocID="{C13236A1-458C-49D1-B7B6-D5235ACF1CC4}" presName="childText" presStyleLbl="revTx" presStyleIdx="0" presStyleCnt="4">
        <dgm:presLayoutVars>
          <dgm:bulletEnabled val="1"/>
        </dgm:presLayoutVars>
      </dgm:prSet>
      <dgm:spPr/>
    </dgm:pt>
    <dgm:pt modelId="{E72F0174-D542-4C46-BA76-736E0A9D7365}" type="pres">
      <dgm:prSet presAssocID="{F68918C1-C3BF-4A33-AB57-1C9B5938399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0ADD559-9E2A-F64D-85CD-4250D9D53CC2}" type="pres">
      <dgm:prSet presAssocID="{F68918C1-C3BF-4A33-AB57-1C9B59383997}" presName="childText" presStyleLbl="revTx" presStyleIdx="1" presStyleCnt="4">
        <dgm:presLayoutVars>
          <dgm:bulletEnabled val="1"/>
        </dgm:presLayoutVars>
      </dgm:prSet>
      <dgm:spPr/>
    </dgm:pt>
    <dgm:pt modelId="{3BDCF590-68E2-454F-890B-819CB6EBEA57}" type="pres">
      <dgm:prSet presAssocID="{AE01FC4C-6D27-4536-9869-56382A85330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4198DB4-E25B-4441-9DEB-A52359912F53}" type="pres">
      <dgm:prSet presAssocID="{AE01FC4C-6D27-4536-9869-56382A853304}" presName="childText" presStyleLbl="revTx" presStyleIdx="2" presStyleCnt="4">
        <dgm:presLayoutVars>
          <dgm:bulletEnabled val="1"/>
        </dgm:presLayoutVars>
      </dgm:prSet>
      <dgm:spPr/>
    </dgm:pt>
    <dgm:pt modelId="{88FDA6BF-491E-0241-B69E-FBE0FE18F74E}" type="pres">
      <dgm:prSet presAssocID="{E62AFD7A-118C-448D-85EF-0C9A5C38F2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E3DDC88-E7CC-6A46-9341-A91267A7EEF2}" type="pres">
      <dgm:prSet presAssocID="{E62AFD7A-118C-448D-85EF-0C9A5C38F2BC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E04B9600-4540-413A-B665-140306F10CB3}" srcId="{437A04F6-8E68-4F04-849D-874124A907F2}" destId="{AE01FC4C-6D27-4536-9869-56382A853304}" srcOrd="2" destOrd="0" parTransId="{7AD4EBD9-AAAB-4F5B-99BA-A75587507551}" sibTransId="{E3DCBC98-BCBC-41ED-852F-72AC520BA8E3}"/>
    <dgm:cxn modelId="{67DBA006-4385-D74B-BF6A-592034BEE819}" type="presOf" srcId="{AE01FC4C-6D27-4536-9869-56382A853304}" destId="{3BDCF590-68E2-454F-890B-819CB6EBEA57}" srcOrd="0" destOrd="0" presId="urn:microsoft.com/office/officeart/2005/8/layout/vList2"/>
    <dgm:cxn modelId="{6D0D070D-7E58-4DB4-8AFB-899358EAC649}" srcId="{E62AFD7A-118C-448D-85EF-0C9A5C38F2BC}" destId="{6C41B29D-5C23-4836-A5A0-6D633F785FF0}" srcOrd="0" destOrd="0" parTransId="{B7708643-AB61-4709-86BB-A5A1556DF91C}" sibTransId="{30C5818E-73B2-4D81-8F53-BB0D10D97BE4}"/>
    <dgm:cxn modelId="{2AF1B823-AB57-2745-A704-2B8F4B478DC5}" type="presOf" srcId="{BDABE917-6FB2-4F31-9396-EAA2126A1CDF}" destId="{84198DB4-E25B-4441-9DEB-A52359912F53}" srcOrd="0" destOrd="0" presId="urn:microsoft.com/office/officeart/2005/8/layout/vList2"/>
    <dgm:cxn modelId="{3C018527-A4CE-5345-BF1E-1AD0F158BE0E}" type="presOf" srcId="{8745AADC-5AC8-44B4-BD6B-4637BB618B19}" destId="{90ADD559-9E2A-F64D-85CD-4250D9D53CC2}" srcOrd="0" destOrd="0" presId="urn:microsoft.com/office/officeart/2005/8/layout/vList2"/>
    <dgm:cxn modelId="{875F7E29-E54E-0241-A85B-174E9742D9BA}" type="presOf" srcId="{32D96F2D-E72E-483B-9FDF-854702139D49}" destId="{5310F890-EA6A-C746-946D-B7B09D81DC79}" srcOrd="0" destOrd="0" presId="urn:microsoft.com/office/officeart/2005/8/layout/vList2"/>
    <dgm:cxn modelId="{4BB2B73E-9A3C-1D42-B17E-5C4A3868042F}" type="presOf" srcId="{F68918C1-C3BF-4A33-AB57-1C9B59383997}" destId="{E72F0174-D542-4C46-BA76-736E0A9D7365}" srcOrd="0" destOrd="0" presId="urn:microsoft.com/office/officeart/2005/8/layout/vList2"/>
    <dgm:cxn modelId="{8A9E8661-6665-1A40-9AFD-C730BE10642B}" type="presOf" srcId="{437A04F6-8E68-4F04-849D-874124A907F2}" destId="{4C8314C9-1F9A-4640-BC3E-AA219F355B33}" srcOrd="0" destOrd="0" presId="urn:microsoft.com/office/officeart/2005/8/layout/vList2"/>
    <dgm:cxn modelId="{A19BB16A-CBBC-7B44-AE9D-2584782CB057}" type="presOf" srcId="{C13236A1-458C-49D1-B7B6-D5235ACF1CC4}" destId="{3C2A4229-8DFA-2F4F-BDCD-82CF067221DC}" srcOrd="0" destOrd="0" presId="urn:microsoft.com/office/officeart/2005/8/layout/vList2"/>
    <dgm:cxn modelId="{56717C5A-7961-534E-AAA7-C434E05A6E3B}" type="presOf" srcId="{6C41B29D-5C23-4836-A5A0-6D633F785FF0}" destId="{9E3DDC88-E7CC-6A46-9341-A91267A7EEF2}" srcOrd="0" destOrd="0" presId="urn:microsoft.com/office/officeart/2005/8/layout/vList2"/>
    <dgm:cxn modelId="{95AF277E-205E-40D9-B7D9-21153D017963}" srcId="{AE01FC4C-6D27-4536-9869-56382A853304}" destId="{BDABE917-6FB2-4F31-9396-EAA2126A1CDF}" srcOrd="0" destOrd="0" parTransId="{5ABAA0EA-ED74-40D2-933B-883A13D78ACF}" sibTransId="{63301831-69FC-47F2-B43B-FE5AE0EBC1E9}"/>
    <dgm:cxn modelId="{492B808A-D6BB-4FBB-AD88-B068C2326054}" srcId="{437A04F6-8E68-4F04-849D-874124A907F2}" destId="{C13236A1-458C-49D1-B7B6-D5235ACF1CC4}" srcOrd="0" destOrd="0" parTransId="{C95D1988-30B2-4663-AD86-F2790E4D1F82}" sibTransId="{B69B00E4-F801-4F50-B471-670BC9F150B8}"/>
    <dgm:cxn modelId="{AD662A90-975D-4745-801F-40073596EB43}" type="presOf" srcId="{4D4791E9-85FB-4BF5-8FCB-52225DC08F4F}" destId="{90ADD559-9E2A-F64D-85CD-4250D9D53CC2}" srcOrd="0" destOrd="1" presId="urn:microsoft.com/office/officeart/2005/8/layout/vList2"/>
    <dgm:cxn modelId="{26EA4EB7-CB82-4C6D-A263-673B08735DA4}" srcId="{F68918C1-C3BF-4A33-AB57-1C9B59383997}" destId="{4D4791E9-85FB-4BF5-8FCB-52225DC08F4F}" srcOrd="1" destOrd="0" parTransId="{148A5770-03B8-451F-B057-056FE73D2C83}" sibTransId="{0BE87929-4E54-4F15-B494-31C73F06085D}"/>
    <dgm:cxn modelId="{655519BC-7E48-46C8-896C-F0AB340EA56E}" srcId="{437A04F6-8E68-4F04-849D-874124A907F2}" destId="{F68918C1-C3BF-4A33-AB57-1C9B59383997}" srcOrd="1" destOrd="0" parTransId="{D0B56A61-7EAD-4024-B44B-0207F8559CBC}" sibTransId="{290EA0AD-7C7C-4BBD-8147-2A5086579203}"/>
    <dgm:cxn modelId="{B58B3BC1-5320-4B91-933C-E4B4E93A414D}" srcId="{C13236A1-458C-49D1-B7B6-D5235ACF1CC4}" destId="{32D96F2D-E72E-483B-9FDF-854702139D49}" srcOrd="0" destOrd="0" parTransId="{BBB35948-8740-4C60-AD2F-8F7BAF6B5467}" sibTransId="{AD24686B-CF25-4CE0-A4BA-5B81982277F8}"/>
    <dgm:cxn modelId="{181D2CCA-BDA0-E842-88B6-7A6970F900FE}" type="presOf" srcId="{E62AFD7A-118C-448D-85EF-0C9A5C38F2BC}" destId="{88FDA6BF-491E-0241-B69E-FBE0FE18F74E}" srcOrd="0" destOrd="0" presId="urn:microsoft.com/office/officeart/2005/8/layout/vList2"/>
    <dgm:cxn modelId="{17A3ECF2-C974-4478-9432-32D8C7152D5E}" srcId="{437A04F6-8E68-4F04-849D-874124A907F2}" destId="{E62AFD7A-118C-448D-85EF-0C9A5C38F2BC}" srcOrd="3" destOrd="0" parTransId="{96FC6B87-8EC2-4191-A2B2-185907F054E3}" sibTransId="{5B9336C4-94ED-4B22-87EC-CD1B49FCDD91}"/>
    <dgm:cxn modelId="{BB4B18F7-F9E2-49AD-817D-FF43B6AE5AA3}" srcId="{F68918C1-C3BF-4A33-AB57-1C9B59383997}" destId="{8745AADC-5AC8-44B4-BD6B-4637BB618B19}" srcOrd="0" destOrd="0" parTransId="{FE32AFBE-3E34-4C6E-9832-D40938AA3C63}" sibTransId="{1CCBD368-840C-4389-B89A-30FBE053A3A3}"/>
    <dgm:cxn modelId="{10785C3B-D53D-FE46-AD87-770EF37581F9}" type="presParOf" srcId="{4C8314C9-1F9A-4640-BC3E-AA219F355B33}" destId="{3C2A4229-8DFA-2F4F-BDCD-82CF067221DC}" srcOrd="0" destOrd="0" presId="urn:microsoft.com/office/officeart/2005/8/layout/vList2"/>
    <dgm:cxn modelId="{4B131B1D-24F6-C548-BFB0-418EDBB573CA}" type="presParOf" srcId="{4C8314C9-1F9A-4640-BC3E-AA219F355B33}" destId="{5310F890-EA6A-C746-946D-B7B09D81DC79}" srcOrd="1" destOrd="0" presId="urn:microsoft.com/office/officeart/2005/8/layout/vList2"/>
    <dgm:cxn modelId="{0FCC53E1-B94B-3545-B058-68BFD1279FE6}" type="presParOf" srcId="{4C8314C9-1F9A-4640-BC3E-AA219F355B33}" destId="{E72F0174-D542-4C46-BA76-736E0A9D7365}" srcOrd="2" destOrd="0" presId="urn:microsoft.com/office/officeart/2005/8/layout/vList2"/>
    <dgm:cxn modelId="{DF457DAA-964D-3E41-91F2-F299D5B70537}" type="presParOf" srcId="{4C8314C9-1F9A-4640-BC3E-AA219F355B33}" destId="{90ADD559-9E2A-F64D-85CD-4250D9D53CC2}" srcOrd="3" destOrd="0" presId="urn:microsoft.com/office/officeart/2005/8/layout/vList2"/>
    <dgm:cxn modelId="{7303E9AA-CBB9-8549-91D5-BECEA0027665}" type="presParOf" srcId="{4C8314C9-1F9A-4640-BC3E-AA219F355B33}" destId="{3BDCF590-68E2-454F-890B-819CB6EBEA57}" srcOrd="4" destOrd="0" presId="urn:microsoft.com/office/officeart/2005/8/layout/vList2"/>
    <dgm:cxn modelId="{5CD6EE32-CD1B-0D43-9D9F-E078777ADB1B}" type="presParOf" srcId="{4C8314C9-1F9A-4640-BC3E-AA219F355B33}" destId="{84198DB4-E25B-4441-9DEB-A52359912F53}" srcOrd="5" destOrd="0" presId="urn:microsoft.com/office/officeart/2005/8/layout/vList2"/>
    <dgm:cxn modelId="{D515F69A-F9AD-3C4B-BE30-7759FAE67D03}" type="presParOf" srcId="{4C8314C9-1F9A-4640-BC3E-AA219F355B33}" destId="{88FDA6BF-491E-0241-B69E-FBE0FE18F74E}" srcOrd="6" destOrd="0" presId="urn:microsoft.com/office/officeart/2005/8/layout/vList2"/>
    <dgm:cxn modelId="{DFFF094A-E384-9F43-99CF-94CA45A4AE43}" type="presParOf" srcId="{4C8314C9-1F9A-4640-BC3E-AA219F355B33}" destId="{9E3DDC88-E7CC-6A46-9341-A91267A7EEF2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7A04F6-8E68-4F04-849D-874124A907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72FFF1-35FD-46E0-978B-138F03512ABD}">
      <dgm:prSet custT="1"/>
      <dgm:spPr>
        <a:solidFill>
          <a:schemeClr val="accent1"/>
        </a:solidFill>
      </dgm:spPr>
      <dgm:t>
        <a:bodyPr/>
        <a:lstStyle/>
        <a:p>
          <a:r>
            <a:rPr lang="en-US" sz="2000" b="1" dirty="0"/>
            <a:t>Medicare Payment Amount- All Service Categories: </a:t>
          </a:r>
          <a:endParaRPr lang="en-US" sz="2000" dirty="0"/>
        </a:p>
      </dgm:t>
    </dgm:pt>
    <dgm:pt modelId="{EC2421DA-EB89-4108-B673-74631A81EC3C}" type="parTrans" cxnId="{0143E6D4-07B7-4CCA-9143-37E008E77865}">
      <dgm:prSet/>
      <dgm:spPr/>
      <dgm:t>
        <a:bodyPr/>
        <a:lstStyle/>
        <a:p>
          <a:endParaRPr lang="en-US"/>
        </a:p>
      </dgm:t>
    </dgm:pt>
    <dgm:pt modelId="{1CE708D7-3CD7-4A14-BA05-EA98283B04ED}" type="sibTrans" cxnId="{0143E6D4-07B7-4CCA-9143-37E008E77865}">
      <dgm:prSet/>
      <dgm:spPr/>
      <dgm:t>
        <a:bodyPr/>
        <a:lstStyle/>
        <a:p>
          <a:endParaRPr lang="en-US"/>
        </a:p>
      </dgm:t>
    </dgm:pt>
    <dgm:pt modelId="{60E13A95-FB01-4F50-96A7-2DABAFBC694A}">
      <dgm:prSet/>
      <dgm:spPr>
        <a:noFill/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Favorable</a:t>
          </a:r>
          <a:r>
            <a:rPr lang="en-US" b="0">
              <a:solidFill>
                <a:schemeClr val="tx1"/>
              </a:solidFill>
            </a:rPr>
            <a:t>: </a:t>
          </a:r>
          <a:r>
            <a:rPr lang="en-US" b="0" i="0" baseline="0">
              <a:solidFill>
                <a:schemeClr val="tx1"/>
              </a:solidFill>
            </a:rPr>
            <a:t>Beneficiaries count, service days, OT minutes</a:t>
          </a:r>
          <a:endParaRPr lang="en-US">
            <a:solidFill>
              <a:schemeClr val="tx1"/>
            </a:solidFill>
          </a:endParaRPr>
        </a:p>
      </dgm:t>
    </dgm:pt>
    <dgm:pt modelId="{BAA0B7AE-E7CF-43DD-8A3D-35D10963BD12}" type="parTrans" cxnId="{816309CE-DF30-4563-AC76-88BAEFA5CFA1}">
      <dgm:prSet/>
      <dgm:spPr/>
      <dgm:t>
        <a:bodyPr/>
        <a:lstStyle/>
        <a:p>
          <a:endParaRPr lang="en-US"/>
        </a:p>
      </dgm:t>
    </dgm:pt>
    <dgm:pt modelId="{34ECC5BA-234A-45ED-B31B-8DF1D530BFB4}" type="sibTrans" cxnId="{816309CE-DF30-4563-AC76-88BAEFA5CFA1}">
      <dgm:prSet/>
      <dgm:spPr/>
      <dgm:t>
        <a:bodyPr/>
        <a:lstStyle/>
        <a:p>
          <a:endParaRPr lang="en-US"/>
        </a:p>
      </dgm:t>
    </dgm:pt>
    <dgm:pt modelId="{5BF73537-5E98-4ED8-B3A5-037D028278A6}">
      <dgm:prSet/>
      <dgm:spPr>
        <a:noFill/>
      </dgm:spPr>
      <dgm:t>
        <a:bodyPr/>
        <a:lstStyle/>
        <a:p>
          <a:r>
            <a:rPr lang="en-US" b="1">
              <a:solidFill>
                <a:schemeClr val="tx1"/>
              </a:solidFill>
            </a:rPr>
            <a:t>Adverse</a:t>
          </a:r>
          <a:r>
            <a:rPr lang="en-US" b="0">
              <a:solidFill>
                <a:schemeClr val="tx1"/>
              </a:solidFill>
            </a:rPr>
            <a:t> </a:t>
          </a:r>
          <a:r>
            <a:rPr lang="en-US" b="1">
              <a:solidFill>
                <a:schemeClr val="tx1"/>
              </a:solidFill>
            </a:rPr>
            <a:t>: </a:t>
          </a:r>
          <a:r>
            <a:rPr lang="en-US">
              <a:solidFill>
                <a:schemeClr val="tx1"/>
              </a:solidFill>
            </a:rPr>
            <a:t>Nursing visits, SW visits, PT minutes, low-utilization episodes, PC for chronic conditions.</a:t>
          </a:r>
        </a:p>
      </dgm:t>
    </dgm:pt>
    <dgm:pt modelId="{ACC71222-24DE-45C4-9456-1004FA03716E}" type="parTrans" cxnId="{DDD8AB81-3C56-4DEE-8CFF-D2DB0BAB3BE8}">
      <dgm:prSet/>
      <dgm:spPr/>
      <dgm:t>
        <a:bodyPr/>
        <a:lstStyle/>
        <a:p>
          <a:endParaRPr lang="en-US"/>
        </a:p>
      </dgm:t>
    </dgm:pt>
    <dgm:pt modelId="{65967C49-12AA-4074-A300-BAFB8534824D}" type="sibTrans" cxnId="{DDD8AB81-3C56-4DEE-8CFF-D2DB0BAB3BE8}">
      <dgm:prSet/>
      <dgm:spPr/>
      <dgm:t>
        <a:bodyPr/>
        <a:lstStyle/>
        <a:p>
          <a:endParaRPr lang="en-US"/>
        </a:p>
      </dgm:t>
    </dgm:pt>
    <dgm:pt modelId="{AFE44218-E57A-4761-932C-756333F4C180}">
      <dgm:prSet/>
      <dgm:spPr>
        <a:solidFill>
          <a:schemeClr val="accent1"/>
        </a:solidFill>
      </dgm:spPr>
      <dgm:t>
        <a:bodyPr/>
        <a:lstStyle/>
        <a:p>
          <a:r>
            <a:rPr lang="en-US" b="1" dirty="0"/>
            <a:t>Medicare Payment Amount per Service Category:</a:t>
          </a:r>
          <a:endParaRPr lang="en-US" dirty="0"/>
        </a:p>
      </dgm:t>
    </dgm:pt>
    <dgm:pt modelId="{7187D2B1-99B8-4D2A-8F5C-17288431D952}" type="parTrans" cxnId="{383788D2-0E2E-42D6-A2AA-6FE628F0C9F6}">
      <dgm:prSet/>
      <dgm:spPr/>
      <dgm:t>
        <a:bodyPr/>
        <a:lstStyle/>
        <a:p>
          <a:endParaRPr lang="en-US"/>
        </a:p>
      </dgm:t>
    </dgm:pt>
    <dgm:pt modelId="{57417121-9A15-4AD5-8788-E03575782C29}" type="sibTrans" cxnId="{383788D2-0E2E-42D6-A2AA-6FE628F0C9F6}">
      <dgm:prSet/>
      <dgm:spPr/>
      <dgm:t>
        <a:bodyPr/>
        <a:lstStyle/>
        <a:p>
          <a:endParaRPr lang="en-US"/>
        </a:p>
      </dgm:t>
    </dgm:pt>
    <dgm:pt modelId="{09FE7C8A-C3BA-401F-AE68-82926FE0BC07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Regression results show </a:t>
          </a:r>
          <a:r>
            <a:rPr lang="en-US" b="1" dirty="0">
              <a:solidFill>
                <a:schemeClr val="tx1"/>
              </a:solidFill>
            </a:rPr>
            <a:t>variation in impact</a:t>
          </a:r>
          <a:r>
            <a:rPr lang="en-US" dirty="0">
              <a:solidFill>
                <a:schemeClr val="tx1"/>
              </a:solidFill>
            </a:rPr>
            <a:t> across categories</a:t>
          </a:r>
        </a:p>
      </dgm:t>
    </dgm:pt>
    <dgm:pt modelId="{C32E0881-261F-45D7-8FA9-3AB0148F7CA6}" type="parTrans" cxnId="{D13739A2-D3A7-4F90-B58C-45FCCFC518F5}">
      <dgm:prSet/>
      <dgm:spPr/>
      <dgm:t>
        <a:bodyPr/>
        <a:lstStyle/>
        <a:p>
          <a:endParaRPr lang="en-US"/>
        </a:p>
      </dgm:t>
    </dgm:pt>
    <dgm:pt modelId="{39A719F5-21CB-4188-B45B-6458BA981382}" type="sibTrans" cxnId="{D13739A2-D3A7-4F90-B58C-45FCCFC518F5}">
      <dgm:prSet/>
      <dgm:spPr/>
      <dgm:t>
        <a:bodyPr/>
        <a:lstStyle/>
        <a:p>
          <a:endParaRPr lang="en-US"/>
        </a:p>
      </dgm:t>
    </dgm:pt>
    <dgm:pt modelId="{EE5D53A1-EE1C-4E7E-B3F9-1FC08B4553D3}">
      <dgm:prSet/>
      <dgm:spPr>
        <a:noFill/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Some attributes are more influential in specific services (e.g., therapy minutes vs. nursing visits)</a:t>
          </a:r>
        </a:p>
      </dgm:t>
    </dgm:pt>
    <dgm:pt modelId="{207F88EE-D78E-4E47-A6CB-FBC542872387}" type="parTrans" cxnId="{CAB36226-8B3C-425E-B614-5CCB76A8D223}">
      <dgm:prSet/>
      <dgm:spPr/>
      <dgm:t>
        <a:bodyPr/>
        <a:lstStyle/>
        <a:p>
          <a:endParaRPr lang="en-US"/>
        </a:p>
      </dgm:t>
    </dgm:pt>
    <dgm:pt modelId="{200E8CBB-DDB4-40FF-9929-209FC4E7A66B}" type="sibTrans" cxnId="{CAB36226-8B3C-425E-B614-5CCB76A8D223}">
      <dgm:prSet/>
      <dgm:spPr/>
      <dgm:t>
        <a:bodyPr/>
        <a:lstStyle/>
        <a:p>
          <a:endParaRPr lang="en-US"/>
        </a:p>
      </dgm:t>
    </dgm:pt>
    <dgm:pt modelId="{A144CB32-71A9-A946-A604-F7DEC13CFEF0}" type="pres">
      <dgm:prSet presAssocID="{437A04F6-8E68-4F04-849D-874124A907F2}" presName="linear" presStyleCnt="0">
        <dgm:presLayoutVars>
          <dgm:animLvl val="lvl"/>
          <dgm:resizeHandles val="exact"/>
        </dgm:presLayoutVars>
      </dgm:prSet>
      <dgm:spPr/>
    </dgm:pt>
    <dgm:pt modelId="{0722C2F7-8EA1-3845-88E1-ED2BA37661B8}" type="pres">
      <dgm:prSet presAssocID="{B372FFF1-35FD-46E0-978B-138F03512AB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1727688-F09F-3741-BED4-CA9DCAAE963F}" type="pres">
      <dgm:prSet presAssocID="{1CE708D7-3CD7-4A14-BA05-EA98283B04ED}" presName="spacer" presStyleCnt="0"/>
      <dgm:spPr/>
    </dgm:pt>
    <dgm:pt modelId="{9136CD23-FA2A-EB4C-8FA7-E3C44DD0A8A8}" type="pres">
      <dgm:prSet presAssocID="{60E13A95-FB01-4F50-96A7-2DABAFBC694A}" presName="parentText" presStyleLbl="node1" presStyleIdx="1" presStyleCnt="6" custLinFactNeighborX="-530" custLinFactNeighborY="14000">
        <dgm:presLayoutVars>
          <dgm:chMax val="0"/>
          <dgm:bulletEnabled val="1"/>
        </dgm:presLayoutVars>
      </dgm:prSet>
      <dgm:spPr/>
    </dgm:pt>
    <dgm:pt modelId="{4D88E0F0-A703-5D49-BD53-B7351F0CF785}" type="pres">
      <dgm:prSet presAssocID="{34ECC5BA-234A-45ED-B31B-8DF1D530BFB4}" presName="spacer" presStyleCnt="0"/>
      <dgm:spPr/>
    </dgm:pt>
    <dgm:pt modelId="{402456C0-A59D-2D46-8388-AEC94B455585}" type="pres">
      <dgm:prSet presAssocID="{5BF73537-5E98-4ED8-B3A5-037D028278A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E05CDE36-129E-4B46-92FA-75B3739D3DC5}" type="pres">
      <dgm:prSet presAssocID="{65967C49-12AA-4074-A300-BAFB8534824D}" presName="spacer" presStyleCnt="0"/>
      <dgm:spPr/>
    </dgm:pt>
    <dgm:pt modelId="{AEC80BAA-4785-DB4E-8429-B639150B485F}" type="pres">
      <dgm:prSet presAssocID="{AFE44218-E57A-4761-932C-756333F4C18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C3F86E9-B418-FB46-9379-4D54CD0D4CB2}" type="pres">
      <dgm:prSet presAssocID="{57417121-9A15-4AD5-8788-E03575782C29}" presName="spacer" presStyleCnt="0"/>
      <dgm:spPr/>
    </dgm:pt>
    <dgm:pt modelId="{2C507C59-31DE-4E40-9CF1-857A3915FF4D}" type="pres">
      <dgm:prSet presAssocID="{09FE7C8A-C3BA-401F-AE68-82926FE0BC0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EB08EEC-DF76-D740-81EC-E528B47FE57C}" type="pres">
      <dgm:prSet presAssocID="{39A719F5-21CB-4188-B45B-6458BA981382}" presName="spacer" presStyleCnt="0"/>
      <dgm:spPr/>
    </dgm:pt>
    <dgm:pt modelId="{A380C26F-9731-E647-B54E-CF74C6834BDC}" type="pres">
      <dgm:prSet presAssocID="{EE5D53A1-EE1C-4E7E-B3F9-1FC08B4553D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AB36226-8B3C-425E-B614-5CCB76A8D223}" srcId="{437A04F6-8E68-4F04-849D-874124A907F2}" destId="{EE5D53A1-EE1C-4E7E-B3F9-1FC08B4553D3}" srcOrd="5" destOrd="0" parTransId="{207F88EE-D78E-4E47-A6CB-FBC542872387}" sibTransId="{200E8CBB-DDB4-40FF-9929-209FC4E7A66B}"/>
    <dgm:cxn modelId="{0765AA57-39E4-2842-B559-C7032B6CABF9}" type="presOf" srcId="{B372FFF1-35FD-46E0-978B-138F03512ABD}" destId="{0722C2F7-8EA1-3845-88E1-ED2BA37661B8}" srcOrd="0" destOrd="0" presId="urn:microsoft.com/office/officeart/2005/8/layout/vList2"/>
    <dgm:cxn modelId="{DDD8AB81-3C56-4DEE-8CFF-D2DB0BAB3BE8}" srcId="{437A04F6-8E68-4F04-849D-874124A907F2}" destId="{5BF73537-5E98-4ED8-B3A5-037D028278A6}" srcOrd="2" destOrd="0" parTransId="{ACC71222-24DE-45C4-9456-1004FA03716E}" sibTransId="{65967C49-12AA-4074-A300-BAFB8534824D}"/>
    <dgm:cxn modelId="{4E52B28E-FC18-E542-86F4-7BFFBE75779A}" type="presOf" srcId="{437A04F6-8E68-4F04-849D-874124A907F2}" destId="{A144CB32-71A9-A946-A604-F7DEC13CFEF0}" srcOrd="0" destOrd="0" presId="urn:microsoft.com/office/officeart/2005/8/layout/vList2"/>
    <dgm:cxn modelId="{D13739A2-D3A7-4F90-B58C-45FCCFC518F5}" srcId="{437A04F6-8E68-4F04-849D-874124A907F2}" destId="{09FE7C8A-C3BA-401F-AE68-82926FE0BC07}" srcOrd="4" destOrd="0" parTransId="{C32E0881-261F-45D7-8FA9-3AB0148F7CA6}" sibTransId="{39A719F5-21CB-4188-B45B-6458BA981382}"/>
    <dgm:cxn modelId="{CEEDC6B3-9A1E-C140-A1E3-D2430E7FF13E}" type="presOf" srcId="{AFE44218-E57A-4761-932C-756333F4C180}" destId="{AEC80BAA-4785-DB4E-8429-B639150B485F}" srcOrd="0" destOrd="0" presId="urn:microsoft.com/office/officeart/2005/8/layout/vList2"/>
    <dgm:cxn modelId="{09E3F7BB-2199-6740-A1AC-5991DAC13A02}" type="presOf" srcId="{EE5D53A1-EE1C-4E7E-B3F9-1FC08B4553D3}" destId="{A380C26F-9731-E647-B54E-CF74C6834BDC}" srcOrd="0" destOrd="0" presId="urn:microsoft.com/office/officeart/2005/8/layout/vList2"/>
    <dgm:cxn modelId="{816309CE-DF30-4563-AC76-88BAEFA5CFA1}" srcId="{437A04F6-8E68-4F04-849D-874124A907F2}" destId="{60E13A95-FB01-4F50-96A7-2DABAFBC694A}" srcOrd="1" destOrd="0" parTransId="{BAA0B7AE-E7CF-43DD-8A3D-35D10963BD12}" sibTransId="{34ECC5BA-234A-45ED-B31B-8DF1D530BFB4}"/>
    <dgm:cxn modelId="{383788D2-0E2E-42D6-A2AA-6FE628F0C9F6}" srcId="{437A04F6-8E68-4F04-849D-874124A907F2}" destId="{AFE44218-E57A-4761-932C-756333F4C180}" srcOrd="3" destOrd="0" parTransId="{7187D2B1-99B8-4D2A-8F5C-17288431D952}" sibTransId="{57417121-9A15-4AD5-8788-E03575782C29}"/>
    <dgm:cxn modelId="{0143E6D4-07B7-4CCA-9143-37E008E77865}" srcId="{437A04F6-8E68-4F04-849D-874124A907F2}" destId="{B372FFF1-35FD-46E0-978B-138F03512ABD}" srcOrd="0" destOrd="0" parTransId="{EC2421DA-EB89-4108-B673-74631A81EC3C}" sibTransId="{1CE708D7-3CD7-4A14-BA05-EA98283B04ED}"/>
    <dgm:cxn modelId="{895C62DE-99E9-9540-9736-16364DEAB3EE}" type="presOf" srcId="{5BF73537-5E98-4ED8-B3A5-037D028278A6}" destId="{402456C0-A59D-2D46-8388-AEC94B455585}" srcOrd="0" destOrd="0" presId="urn:microsoft.com/office/officeart/2005/8/layout/vList2"/>
    <dgm:cxn modelId="{17F518E9-5C44-B44D-B98C-71ADBAB93255}" type="presOf" srcId="{09FE7C8A-C3BA-401F-AE68-82926FE0BC07}" destId="{2C507C59-31DE-4E40-9CF1-857A3915FF4D}" srcOrd="0" destOrd="0" presId="urn:microsoft.com/office/officeart/2005/8/layout/vList2"/>
    <dgm:cxn modelId="{57F46BFB-35A1-9948-9AEE-C0F0E9C9CEA2}" type="presOf" srcId="{60E13A95-FB01-4F50-96A7-2DABAFBC694A}" destId="{9136CD23-FA2A-EB4C-8FA7-E3C44DD0A8A8}" srcOrd="0" destOrd="0" presId="urn:microsoft.com/office/officeart/2005/8/layout/vList2"/>
    <dgm:cxn modelId="{B4E5DC29-FF45-414A-98B6-B3B2FF75A43B}" type="presParOf" srcId="{A144CB32-71A9-A946-A604-F7DEC13CFEF0}" destId="{0722C2F7-8EA1-3845-88E1-ED2BA37661B8}" srcOrd="0" destOrd="0" presId="urn:microsoft.com/office/officeart/2005/8/layout/vList2"/>
    <dgm:cxn modelId="{7B451F7A-A0C8-424E-B3A1-7A2EB55A34B7}" type="presParOf" srcId="{A144CB32-71A9-A946-A604-F7DEC13CFEF0}" destId="{91727688-F09F-3741-BED4-CA9DCAAE963F}" srcOrd="1" destOrd="0" presId="urn:microsoft.com/office/officeart/2005/8/layout/vList2"/>
    <dgm:cxn modelId="{6CEF919A-530F-DD4F-BE8C-CDD8CF6FAB8E}" type="presParOf" srcId="{A144CB32-71A9-A946-A604-F7DEC13CFEF0}" destId="{9136CD23-FA2A-EB4C-8FA7-E3C44DD0A8A8}" srcOrd="2" destOrd="0" presId="urn:microsoft.com/office/officeart/2005/8/layout/vList2"/>
    <dgm:cxn modelId="{31955428-283B-1946-99F5-3535CF6F9179}" type="presParOf" srcId="{A144CB32-71A9-A946-A604-F7DEC13CFEF0}" destId="{4D88E0F0-A703-5D49-BD53-B7351F0CF785}" srcOrd="3" destOrd="0" presId="urn:microsoft.com/office/officeart/2005/8/layout/vList2"/>
    <dgm:cxn modelId="{42886A04-1D51-E44B-BEDD-FB497C4A479E}" type="presParOf" srcId="{A144CB32-71A9-A946-A604-F7DEC13CFEF0}" destId="{402456C0-A59D-2D46-8388-AEC94B455585}" srcOrd="4" destOrd="0" presId="urn:microsoft.com/office/officeart/2005/8/layout/vList2"/>
    <dgm:cxn modelId="{5C14FB9F-2DB7-DA41-9744-78BA512AFFEB}" type="presParOf" srcId="{A144CB32-71A9-A946-A604-F7DEC13CFEF0}" destId="{E05CDE36-129E-4B46-92FA-75B3739D3DC5}" srcOrd="5" destOrd="0" presId="urn:microsoft.com/office/officeart/2005/8/layout/vList2"/>
    <dgm:cxn modelId="{C9604B07-2E0C-3542-8915-0C6702EC96E8}" type="presParOf" srcId="{A144CB32-71A9-A946-A604-F7DEC13CFEF0}" destId="{AEC80BAA-4785-DB4E-8429-B639150B485F}" srcOrd="6" destOrd="0" presId="urn:microsoft.com/office/officeart/2005/8/layout/vList2"/>
    <dgm:cxn modelId="{ED85BCCD-1EAC-E84A-943F-AAB5EC2136FA}" type="presParOf" srcId="{A144CB32-71A9-A946-A604-F7DEC13CFEF0}" destId="{4C3F86E9-B418-FB46-9379-4D54CD0D4CB2}" srcOrd="7" destOrd="0" presId="urn:microsoft.com/office/officeart/2005/8/layout/vList2"/>
    <dgm:cxn modelId="{B93A37CA-9E7E-1741-9AB5-EFDD01C9D8F0}" type="presParOf" srcId="{A144CB32-71A9-A946-A604-F7DEC13CFEF0}" destId="{2C507C59-31DE-4E40-9CF1-857A3915FF4D}" srcOrd="8" destOrd="0" presId="urn:microsoft.com/office/officeart/2005/8/layout/vList2"/>
    <dgm:cxn modelId="{DD1516CD-8A41-E24E-9EC2-E74B08FF47C8}" type="presParOf" srcId="{A144CB32-71A9-A946-A604-F7DEC13CFEF0}" destId="{CEB08EEC-DF76-D740-81EC-E528B47FE57C}" srcOrd="9" destOrd="0" presId="urn:microsoft.com/office/officeart/2005/8/layout/vList2"/>
    <dgm:cxn modelId="{2D4CBBFA-194D-A743-BE42-F77CBB55BEEE}" type="presParOf" srcId="{A144CB32-71A9-A946-A604-F7DEC13CFEF0}" destId="{A380C26F-9731-E647-B54E-CF74C6834BD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479A6F-4B18-394B-B37B-7A31A31BEC8B}">
      <dsp:nvSpPr>
        <dsp:cNvPr id="0" name=""/>
        <dsp:cNvSpPr/>
      </dsp:nvSpPr>
      <dsp:spPr>
        <a:xfrm>
          <a:off x="0" y="46466"/>
          <a:ext cx="6713552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Medicare Payment Amount- All Service Categories</a:t>
          </a:r>
        </a:p>
      </dsp:txBody>
      <dsp:txXfrm>
        <a:off x="46606" y="93072"/>
        <a:ext cx="6620340" cy="861507"/>
      </dsp:txXfrm>
    </dsp:sp>
    <dsp:sp modelId="{22105792-1420-6F45-937B-FA7B9D7E7B5A}">
      <dsp:nvSpPr>
        <dsp:cNvPr id="0" name=""/>
        <dsp:cNvSpPr/>
      </dsp:nvSpPr>
      <dsp:spPr>
        <a:xfrm>
          <a:off x="0" y="1070306"/>
          <a:ext cx="6713552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Medicare Payment Amount per Service Category</a:t>
          </a:r>
        </a:p>
      </dsp:txBody>
      <dsp:txXfrm>
        <a:off x="46606" y="1116912"/>
        <a:ext cx="6620340" cy="861507"/>
      </dsp:txXfrm>
    </dsp:sp>
    <dsp:sp modelId="{9294F9C4-AB43-0D4C-93A9-88DE2DF43651}">
      <dsp:nvSpPr>
        <dsp:cNvPr id="0" name=""/>
        <dsp:cNvSpPr/>
      </dsp:nvSpPr>
      <dsp:spPr>
        <a:xfrm>
          <a:off x="0" y="2070916"/>
          <a:ext cx="6713552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State with the highest number of Providers</a:t>
          </a:r>
          <a:endParaRPr lang="en-US" sz="2400" kern="1200"/>
        </a:p>
      </dsp:txBody>
      <dsp:txXfrm>
        <a:off x="46606" y="2117522"/>
        <a:ext cx="6620340" cy="861507"/>
      </dsp:txXfrm>
    </dsp:sp>
    <dsp:sp modelId="{A0471642-84CC-6C40-8CFA-6307E6477B43}">
      <dsp:nvSpPr>
        <dsp:cNvPr id="0" name=""/>
        <dsp:cNvSpPr/>
      </dsp:nvSpPr>
      <dsp:spPr>
        <a:xfrm>
          <a:off x="0" y="3117986"/>
          <a:ext cx="6713552" cy="954719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State with the highest number of Patients</a:t>
          </a:r>
          <a:endParaRPr lang="en-US" sz="2400" kern="1200"/>
        </a:p>
      </dsp:txBody>
      <dsp:txXfrm>
        <a:off x="46606" y="3164592"/>
        <a:ext cx="6620340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2A4229-8DFA-2F4F-BDCD-82CF067221DC}">
      <dsp:nvSpPr>
        <dsp:cNvPr id="0" name=""/>
        <dsp:cNvSpPr/>
      </dsp:nvSpPr>
      <dsp:spPr>
        <a:xfrm>
          <a:off x="0" y="363496"/>
          <a:ext cx="6770713" cy="5896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kern="1200" dirty="0"/>
            <a:t>Key Positive Contributors:</a:t>
          </a:r>
          <a:endParaRPr lang="en-IN" sz="2400" kern="1200" dirty="0"/>
        </a:p>
      </dsp:txBody>
      <dsp:txXfrm>
        <a:off x="28786" y="392282"/>
        <a:ext cx="6713141" cy="532107"/>
      </dsp:txXfrm>
    </dsp:sp>
    <dsp:sp modelId="{5310F890-EA6A-C746-946D-B7B09D81DC79}">
      <dsp:nvSpPr>
        <dsp:cNvPr id="0" name=""/>
        <dsp:cNvSpPr/>
      </dsp:nvSpPr>
      <dsp:spPr>
        <a:xfrm>
          <a:off x="0" y="953176"/>
          <a:ext cx="6770713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Number of beneficiaries, total service days, and occupational therapy minutes</a:t>
          </a:r>
        </a:p>
      </dsp:txBody>
      <dsp:txXfrm>
        <a:off x="0" y="953176"/>
        <a:ext cx="6770713" cy="596160"/>
      </dsp:txXfrm>
    </dsp:sp>
    <dsp:sp modelId="{E72F0174-D542-4C46-BA76-736E0A9D7365}">
      <dsp:nvSpPr>
        <dsp:cNvPr id="0" name=""/>
        <dsp:cNvSpPr/>
      </dsp:nvSpPr>
      <dsp:spPr>
        <a:xfrm>
          <a:off x="0" y="1549336"/>
          <a:ext cx="6770713" cy="5896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kern="1200" dirty="0"/>
            <a:t>Negative Contributors:</a:t>
          </a:r>
          <a:endParaRPr lang="en-IN" sz="2400" kern="1200" dirty="0"/>
        </a:p>
      </dsp:txBody>
      <dsp:txXfrm>
        <a:off x="28786" y="1578122"/>
        <a:ext cx="6713141" cy="532107"/>
      </dsp:txXfrm>
    </dsp:sp>
    <dsp:sp modelId="{90ADD559-9E2A-F64D-85CD-4250D9D53CC2}">
      <dsp:nvSpPr>
        <dsp:cNvPr id="0" name=""/>
        <dsp:cNvSpPr/>
      </dsp:nvSpPr>
      <dsp:spPr>
        <a:xfrm>
          <a:off x="0" y="2139016"/>
          <a:ext cx="6770713" cy="1192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7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Nursing visits, social work visits, physical therapy minutes, </a:t>
          </a:r>
          <a:r>
            <a:rPr lang="en-US" sz="1900" kern="1200" dirty="0">
              <a:latin typeface="Aptos Display" panose="020F0302020204030204"/>
            </a:rPr>
            <a:t>low</a:t>
          </a:r>
          <a:r>
            <a:rPr lang="en-US" sz="1900" kern="1200" dirty="0"/>
            <a:t> utilization payment </a:t>
          </a:r>
          <a:r>
            <a:rPr lang="en-US" sz="1900" kern="1200" dirty="0">
              <a:latin typeface="Aptos Display" panose="020F0302020204030204"/>
            </a:rPr>
            <a:t>episodes, PC for chronic conditions.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Some negative effects remain </a:t>
          </a:r>
          <a:r>
            <a:rPr lang="en-US" sz="1900" b="1" kern="1200" dirty="0"/>
            <a:t>unexplained</a:t>
          </a:r>
          <a:r>
            <a:rPr lang="en-US" sz="1900" kern="1200" dirty="0"/>
            <a:t>, indicating opportunities for further research.</a:t>
          </a:r>
        </a:p>
      </dsp:txBody>
      <dsp:txXfrm>
        <a:off x="0" y="2139016"/>
        <a:ext cx="6770713" cy="1192320"/>
      </dsp:txXfrm>
    </dsp:sp>
    <dsp:sp modelId="{3BDCF590-68E2-454F-890B-819CB6EBEA57}">
      <dsp:nvSpPr>
        <dsp:cNvPr id="0" name=""/>
        <dsp:cNvSpPr/>
      </dsp:nvSpPr>
      <dsp:spPr>
        <a:xfrm>
          <a:off x="0" y="3331336"/>
          <a:ext cx="6770713" cy="5896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kern="1200" dirty="0"/>
            <a:t>Limitations:</a:t>
          </a:r>
          <a:endParaRPr lang="en-IN" sz="2400" kern="1200" dirty="0"/>
        </a:p>
      </dsp:txBody>
      <dsp:txXfrm>
        <a:off x="28786" y="3360122"/>
        <a:ext cx="6713141" cy="532107"/>
      </dsp:txXfrm>
    </dsp:sp>
    <dsp:sp modelId="{84198DB4-E25B-4441-9DEB-A52359912F53}">
      <dsp:nvSpPr>
        <dsp:cNvPr id="0" name=""/>
        <dsp:cNvSpPr/>
      </dsp:nvSpPr>
      <dsp:spPr>
        <a:xfrm>
          <a:off x="0" y="3921016"/>
          <a:ext cx="6770713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b="1" kern="1200" dirty="0"/>
            <a:t>Data limitation</a:t>
          </a:r>
          <a:endParaRPr lang="en-US" sz="1900" b="0" kern="1200" dirty="0"/>
        </a:p>
      </dsp:txBody>
      <dsp:txXfrm>
        <a:off x="0" y="3921016"/>
        <a:ext cx="6770713" cy="397440"/>
      </dsp:txXfrm>
    </dsp:sp>
    <dsp:sp modelId="{88FDA6BF-491E-0241-B69E-FBE0FE18F74E}">
      <dsp:nvSpPr>
        <dsp:cNvPr id="0" name=""/>
        <dsp:cNvSpPr/>
      </dsp:nvSpPr>
      <dsp:spPr>
        <a:xfrm>
          <a:off x="0" y="4318456"/>
          <a:ext cx="6770713" cy="58967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2400" b="1" kern="1200" dirty="0"/>
            <a:t>Implication:</a:t>
          </a:r>
          <a:endParaRPr lang="en-IN" sz="2400" kern="1200" dirty="0"/>
        </a:p>
      </dsp:txBody>
      <dsp:txXfrm>
        <a:off x="28786" y="4347242"/>
        <a:ext cx="6713141" cy="532107"/>
      </dsp:txXfrm>
    </dsp:sp>
    <dsp:sp modelId="{9E3DDC88-E7CC-6A46-9341-A91267A7EEF2}">
      <dsp:nvSpPr>
        <dsp:cNvPr id="0" name=""/>
        <dsp:cNvSpPr/>
      </dsp:nvSpPr>
      <dsp:spPr>
        <a:xfrm>
          <a:off x="0" y="4908136"/>
          <a:ext cx="6770713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497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1900" kern="1200" dirty="0"/>
            <a:t>Analysis findings highlight the obvious importance of patient volume and service duration on payment, need for </a:t>
          </a:r>
          <a:r>
            <a:rPr lang="en-US" sz="1900" b="1" kern="1200" dirty="0"/>
            <a:t>comprehensive data</a:t>
          </a:r>
          <a:r>
            <a:rPr lang="en-US" sz="1900" kern="1200" dirty="0"/>
            <a:t> to fully understand payment drivers.</a:t>
          </a:r>
        </a:p>
      </dsp:txBody>
      <dsp:txXfrm>
        <a:off x="0" y="4908136"/>
        <a:ext cx="6770713" cy="869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22C2F7-8EA1-3845-88E1-ED2BA37661B8}">
      <dsp:nvSpPr>
        <dsp:cNvPr id="0" name=""/>
        <dsp:cNvSpPr/>
      </dsp:nvSpPr>
      <dsp:spPr>
        <a:xfrm>
          <a:off x="0" y="98925"/>
          <a:ext cx="6900512" cy="83931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Medicare Payment Amount- All Service Categories: </a:t>
          </a:r>
          <a:endParaRPr lang="en-US" sz="2000" kern="1200" dirty="0"/>
        </a:p>
      </dsp:txBody>
      <dsp:txXfrm>
        <a:off x="40972" y="139897"/>
        <a:ext cx="6818568" cy="757371"/>
      </dsp:txXfrm>
    </dsp:sp>
    <dsp:sp modelId="{9136CD23-FA2A-EB4C-8FA7-E3C44DD0A8A8}">
      <dsp:nvSpPr>
        <dsp:cNvPr id="0" name=""/>
        <dsp:cNvSpPr/>
      </dsp:nvSpPr>
      <dsp:spPr>
        <a:xfrm>
          <a:off x="0" y="1007187"/>
          <a:ext cx="6900512" cy="839315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tx1"/>
              </a:solidFill>
            </a:rPr>
            <a:t>Favorable</a:t>
          </a:r>
          <a:r>
            <a:rPr lang="en-US" sz="2100" b="0" kern="1200">
              <a:solidFill>
                <a:schemeClr val="tx1"/>
              </a:solidFill>
            </a:rPr>
            <a:t>: </a:t>
          </a:r>
          <a:r>
            <a:rPr lang="en-US" sz="2100" b="0" i="0" kern="1200" baseline="0">
              <a:solidFill>
                <a:schemeClr val="tx1"/>
              </a:solidFill>
            </a:rPr>
            <a:t>Beneficiaries count, service days, OT minutes</a:t>
          </a:r>
          <a:endParaRPr lang="en-US" sz="2100" kern="1200">
            <a:solidFill>
              <a:schemeClr val="tx1"/>
            </a:solidFill>
          </a:endParaRPr>
        </a:p>
      </dsp:txBody>
      <dsp:txXfrm>
        <a:off x="40972" y="1048159"/>
        <a:ext cx="6818568" cy="757371"/>
      </dsp:txXfrm>
    </dsp:sp>
    <dsp:sp modelId="{402456C0-A59D-2D46-8388-AEC94B455585}">
      <dsp:nvSpPr>
        <dsp:cNvPr id="0" name=""/>
        <dsp:cNvSpPr/>
      </dsp:nvSpPr>
      <dsp:spPr>
        <a:xfrm>
          <a:off x="0" y="1898515"/>
          <a:ext cx="6900512" cy="839315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schemeClr val="tx1"/>
              </a:solidFill>
            </a:rPr>
            <a:t>Adverse</a:t>
          </a:r>
          <a:r>
            <a:rPr lang="en-US" sz="2100" b="0" kern="1200">
              <a:solidFill>
                <a:schemeClr val="tx1"/>
              </a:solidFill>
            </a:rPr>
            <a:t> </a:t>
          </a:r>
          <a:r>
            <a:rPr lang="en-US" sz="2100" b="1" kern="1200">
              <a:solidFill>
                <a:schemeClr val="tx1"/>
              </a:solidFill>
            </a:rPr>
            <a:t>: </a:t>
          </a:r>
          <a:r>
            <a:rPr lang="en-US" sz="2100" kern="1200">
              <a:solidFill>
                <a:schemeClr val="tx1"/>
              </a:solidFill>
            </a:rPr>
            <a:t>Nursing visits, SW visits, PT minutes, low-utilization episodes, PC for chronic conditions.</a:t>
          </a:r>
        </a:p>
      </dsp:txBody>
      <dsp:txXfrm>
        <a:off x="40972" y="1939487"/>
        <a:ext cx="6818568" cy="757371"/>
      </dsp:txXfrm>
    </dsp:sp>
    <dsp:sp modelId="{AEC80BAA-4785-DB4E-8429-B639150B485F}">
      <dsp:nvSpPr>
        <dsp:cNvPr id="0" name=""/>
        <dsp:cNvSpPr/>
      </dsp:nvSpPr>
      <dsp:spPr>
        <a:xfrm>
          <a:off x="0" y="2798310"/>
          <a:ext cx="6900512" cy="839315"/>
        </a:xfrm>
        <a:prstGeom prst="roundRect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Medicare Payment Amount per Service Category:</a:t>
          </a:r>
          <a:endParaRPr lang="en-US" sz="2100" kern="1200" dirty="0"/>
        </a:p>
      </dsp:txBody>
      <dsp:txXfrm>
        <a:off x="40972" y="2839282"/>
        <a:ext cx="6818568" cy="757371"/>
      </dsp:txXfrm>
    </dsp:sp>
    <dsp:sp modelId="{2C507C59-31DE-4E40-9CF1-857A3915FF4D}">
      <dsp:nvSpPr>
        <dsp:cNvPr id="0" name=""/>
        <dsp:cNvSpPr/>
      </dsp:nvSpPr>
      <dsp:spPr>
        <a:xfrm>
          <a:off x="0" y="3698105"/>
          <a:ext cx="6900512" cy="839315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Regression results show </a:t>
          </a:r>
          <a:r>
            <a:rPr lang="en-US" sz="2100" b="1" kern="1200" dirty="0">
              <a:solidFill>
                <a:schemeClr val="tx1"/>
              </a:solidFill>
            </a:rPr>
            <a:t>variation in impact</a:t>
          </a:r>
          <a:r>
            <a:rPr lang="en-US" sz="2100" kern="1200" dirty="0">
              <a:solidFill>
                <a:schemeClr val="tx1"/>
              </a:solidFill>
            </a:rPr>
            <a:t> across categories</a:t>
          </a:r>
        </a:p>
      </dsp:txBody>
      <dsp:txXfrm>
        <a:off x="40972" y="3739077"/>
        <a:ext cx="6818568" cy="757371"/>
      </dsp:txXfrm>
    </dsp:sp>
    <dsp:sp modelId="{A380C26F-9731-E647-B54E-CF74C6834BDC}">
      <dsp:nvSpPr>
        <dsp:cNvPr id="0" name=""/>
        <dsp:cNvSpPr/>
      </dsp:nvSpPr>
      <dsp:spPr>
        <a:xfrm>
          <a:off x="0" y="4597900"/>
          <a:ext cx="6900512" cy="839315"/>
        </a:xfrm>
        <a:prstGeom prst="roundRect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schemeClr val="tx1"/>
              </a:solidFill>
            </a:rPr>
            <a:t>Some attributes are more influential in specific services (e.g., therapy minutes vs. nursing visits)</a:t>
          </a:r>
        </a:p>
      </dsp:txBody>
      <dsp:txXfrm>
        <a:off x="40972" y="4638872"/>
        <a:ext cx="6818568" cy="7573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D37DBA-E66E-409C-9613-90AA7018D1AE}" type="datetimeFigureOut"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9027-187A-487C-8802-FF9B24F2936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99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359F2-43EF-4812-9DC0-98C0B1A406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23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our research we will be focusing on 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F9027-187A-487C-8802-FF9B24F293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79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E7EB-E0A6-5D14-7EEE-7A4776705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CAAC5-EDAC-5EC7-91F8-BEDFF911D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4CE203-70CC-0A76-8F1D-EB373F782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3FC88-0367-F38A-28D4-7360265C0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F9027-187A-487C-8802-FF9B24F2936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6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0F9027-187A-487C-8802-FF9B24F293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85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8326-8EF9-6346-A051-37C4E55EF3A6}" type="datetime1">
              <a:rPr lang="en-US" smtClean="0"/>
              <a:t>4/30/2025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66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D2846-8A33-214B-B83B-3F529D39152A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33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A513F-3CA5-E449-AEFD-5BFAC1AE7CCB}" type="datetime1">
              <a:rPr lang="en-US" smtClean="0"/>
              <a:t>4/30/2025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98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31937252-EACE-4232-855F-5C47E3F8B08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7200" y="1070901"/>
            <a:ext cx="11265407" cy="1499616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CBA6DBC1-39A1-48A6-8B81-3CD966D06E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8055" y="3103684"/>
            <a:ext cx="11274551" cy="3287971"/>
          </a:xfrm>
          <a:solidFill>
            <a:schemeClr val="accent2"/>
          </a:solidFill>
        </p:spPr>
        <p:txBody>
          <a:bodyPr anchor="t" anchorCtr="0"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2819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26BD44-2224-46FF-A4E7-9C9FFE197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79"/>
            <a:ext cx="3657600" cy="210085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C87D77D-2EA4-028B-1ACF-E1120CE8F0E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7201" y="2862470"/>
            <a:ext cx="3657600" cy="3510898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A45C0-9EBE-13AF-9B5D-9D5F4BF223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42815" y="640080"/>
            <a:ext cx="7491984" cy="5751576"/>
          </a:xfrm>
          <a:custGeom>
            <a:avLst/>
            <a:gdLst>
              <a:gd name="connsiteX0" fmla="*/ 3800341 w 7491984"/>
              <a:gd name="connsiteY0" fmla="*/ 0 h 5751576"/>
              <a:gd name="connsiteX1" fmla="*/ 7491984 w 7491984"/>
              <a:gd name="connsiteY1" fmla="*/ 0 h 5751576"/>
              <a:gd name="connsiteX2" fmla="*/ 7491984 w 7491984"/>
              <a:gd name="connsiteY2" fmla="*/ 5751576 h 5751576"/>
              <a:gd name="connsiteX3" fmla="*/ 3800341 w 7491984"/>
              <a:gd name="connsiteY3" fmla="*/ 5751576 h 5751576"/>
              <a:gd name="connsiteX4" fmla="*/ 0 w 7491984"/>
              <a:gd name="connsiteY4" fmla="*/ 0 h 5751576"/>
              <a:gd name="connsiteX5" fmla="*/ 3696432 w 7491984"/>
              <a:gd name="connsiteY5" fmla="*/ 0 h 5751576"/>
              <a:gd name="connsiteX6" fmla="*/ 3696432 w 7491984"/>
              <a:gd name="connsiteY6" fmla="*/ 5751576 h 5751576"/>
              <a:gd name="connsiteX7" fmla="*/ 0 w 7491984"/>
              <a:gd name="connsiteY7" fmla="*/ 5751576 h 5751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91984" h="5751576">
                <a:moveTo>
                  <a:pt x="3800341" y="0"/>
                </a:moveTo>
                <a:lnTo>
                  <a:pt x="7491984" y="0"/>
                </a:lnTo>
                <a:lnTo>
                  <a:pt x="7491984" y="5751576"/>
                </a:lnTo>
                <a:lnTo>
                  <a:pt x="3800341" y="5751576"/>
                </a:lnTo>
                <a:close/>
                <a:moveTo>
                  <a:pt x="0" y="0"/>
                </a:moveTo>
                <a:lnTo>
                  <a:pt x="3696432" y="0"/>
                </a:lnTo>
                <a:lnTo>
                  <a:pt x="3696432" y="5751576"/>
                </a:lnTo>
                <a:lnTo>
                  <a:pt x="0" y="57515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5DDC5FA-EEDB-898F-533E-4094ADA899B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2D841B7-533F-3F47-B439-0F86B5D1C6BC}" type="datetime1">
              <a:rPr lang="en-US" smtClean="0"/>
              <a:t>4/30/2025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79B0359-4B55-D899-E584-A8E6B2ED912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B916D02-76FE-EAED-CC51-A50448811F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17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E787D40-90B5-470E-95A2-784F1CB479C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49580" y="4423702"/>
            <a:ext cx="11292839" cy="1550378"/>
          </a:xfrm>
        </p:spPr>
        <p:txBody>
          <a:bodyPr>
            <a:noAutofit/>
          </a:bodyPr>
          <a:lstStyle>
            <a:lvl1pPr algn="ctr"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8BC27-38F1-47F3-EC35-7DD8B88A753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9580" y="705104"/>
            <a:ext cx="11292840" cy="3643376"/>
          </a:xfrm>
          <a:custGeom>
            <a:avLst/>
            <a:gdLst>
              <a:gd name="connsiteX0" fmla="*/ 7593576 w 11292840"/>
              <a:gd name="connsiteY0" fmla="*/ 0 h 3643376"/>
              <a:gd name="connsiteX1" fmla="*/ 11292840 w 11292840"/>
              <a:gd name="connsiteY1" fmla="*/ 0 h 3643376"/>
              <a:gd name="connsiteX2" fmla="*/ 11292840 w 11292840"/>
              <a:gd name="connsiteY2" fmla="*/ 3643376 h 3643376"/>
              <a:gd name="connsiteX3" fmla="*/ 7593576 w 11292840"/>
              <a:gd name="connsiteY3" fmla="*/ 3643376 h 3643376"/>
              <a:gd name="connsiteX4" fmla="*/ 0 w 11292840"/>
              <a:gd name="connsiteY4" fmla="*/ 0 h 3643376"/>
              <a:gd name="connsiteX5" fmla="*/ 7489667 w 11292840"/>
              <a:gd name="connsiteY5" fmla="*/ 0 h 3643376"/>
              <a:gd name="connsiteX6" fmla="*/ 7489667 w 11292840"/>
              <a:gd name="connsiteY6" fmla="*/ 3643376 h 3643376"/>
              <a:gd name="connsiteX7" fmla="*/ 0 w 11292840"/>
              <a:gd name="connsiteY7" fmla="*/ 3643376 h 3643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92840" h="3643376">
                <a:moveTo>
                  <a:pt x="7593576" y="0"/>
                </a:moveTo>
                <a:lnTo>
                  <a:pt x="11292840" y="0"/>
                </a:lnTo>
                <a:lnTo>
                  <a:pt x="11292840" y="3643376"/>
                </a:lnTo>
                <a:lnTo>
                  <a:pt x="7593576" y="3643376"/>
                </a:lnTo>
                <a:close/>
                <a:moveTo>
                  <a:pt x="0" y="0"/>
                </a:moveTo>
                <a:lnTo>
                  <a:pt x="7489667" y="0"/>
                </a:lnTo>
                <a:lnTo>
                  <a:pt x="7489667" y="3643376"/>
                </a:lnTo>
                <a:lnTo>
                  <a:pt x="0" y="364337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add picture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34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882" y="629920"/>
            <a:ext cx="3606800" cy="2809240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881" y="3698240"/>
            <a:ext cx="3606800" cy="2271076"/>
          </a:xfrm>
        </p:spPr>
        <p:txBody>
          <a:bodyPr anchor="t">
            <a:no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33603-C067-DC40-BAE9-EF7F1C572CDC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02608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54FD2A1-D363-7C44-2A72-54E8B397D3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6720" y="650240"/>
            <a:ext cx="7518398" cy="5713918"/>
          </a:xfrm>
          <a:custGeom>
            <a:avLst/>
            <a:gdLst>
              <a:gd name="connsiteX0" fmla="*/ 3806436 w 7518398"/>
              <a:gd name="connsiteY0" fmla="*/ 4479475 h 5713918"/>
              <a:gd name="connsiteX1" fmla="*/ 7518398 w 7518398"/>
              <a:gd name="connsiteY1" fmla="*/ 4479475 h 5713918"/>
              <a:gd name="connsiteX2" fmla="*/ 7518398 w 7518398"/>
              <a:gd name="connsiteY2" fmla="*/ 5713918 h 5713918"/>
              <a:gd name="connsiteX3" fmla="*/ 3806436 w 7518398"/>
              <a:gd name="connsiteY3" fmla="*/ 5713918 h 5713918"/>
              <a:gd name="connsiteX4" fmla="*/ 0 w 7518398"/>
              <a:gd name="connsiteY4" fmla="*/ 4479475 h 5713918"/>
              <a:gd name="connsiteX5" fmla="*/ 3702527 w 7518398"/>
              <a:gd name="connsiteY5" fmla="*/ 4479475 h 5713918"/>
              <a:gd name="connsiteX6" fmla="*/ 3702527 w 7518398"/>
              <a:gd name="connsiteY6" fmla="*/ 5713918 h 5713918"/>
              <a:gd name="connsiteX7" fmla="*/ 0 w 7518398"/>
              <a:gd name="connsiteY7" fmla="*/ 5713918 h 5713918"/>
              <a:gd name="connsiteX8" fmla="*/ 3806436 w 7518398"/>
              <a:gd name="connsiteY8" fmla="*/ 0 h 5713918"/>
              <a:gd name="connsiteX9" fmla="*/ 7518398 w 7518398"/>
              <a:gd name="connsiteY9" fmla="*/ 0 h 5713918"/>
              <a:gd name="connsiteX10" fmla="*/ 7518398 w 7518398"/>
              <a:gd name="connsiteY10" fmla="*/ 4379183 h 5713918"/>
              <a:gd name="connsiteX11" fmla="*/ 3806436 w 7518398"/>
              <a:gd name="connsiteY11" fmla="*/ 4379183 h 5713918"/>
              <a:gd name="connsiteX12" fmla="*/ 0 w 7518398"/>
              <a:gd name="connsiteY12" fmla="*/ 0 h 5713918"/>
              <a:gd name="connsiteX13" fmla="*/ 3702527 w 7518398"/>
              <a:gd name="connsiteY13" fmla="*/ 0 h 5713918"/>
              <a:gd name="connsiteX14" fmla="*/ 3702527 w 7518398"/>
              <a:gd name="connsiteY14" fmla="*/ 4379183 h 5713918"/>
              <a:gd name="connsiteX15" fmla="*/ 0 w 7518398"/>
              <a:gd name="connsiteY15" fmla="*/ 4379183 h 5713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518398" h="5713918">
                <a:moveTo>
                  <a:pt x="3806436" y="4479475"/>
                </a:moveTo>
                <a:lnTo>
                  <a:pt x="7518398" y="4479475"/>
                </a:lnTo>
                <a:lnTo>
                  <a:pt x="7518398" y="5713918"/>
                </a:lnTo>
                <a:lnTo>
                  <a:pt x="3806436" y="5713918"/>
                </a:lnTo>
                <a:close/>
                <a:moveTo>
                  <a:pt x="0" y="4479475"/>
                </a:moveTo>
                <a:lnTo>
                  <a:pt x="3702527" y="4479475"/>
                </a:lnTo>
                <a:lnTo>
                  <a:pt x="3702527" y="5713918"/>
                </a:lnTo>
                <a:lnTo>
                  <a:pt x="0" y="5713918"/>
                </a:lnTo>
                <a:close/>
                <a:moveTo>
                  <a:pt x="3806436" y="0"/>
                </a:moveTo>
                <a:lnTo>
                  <a:pt x="7518398" y="0"/>
                </a:lnTo>
                <a:lnTo>
                  <a:pt x="7518398" y="4379183"/>
                </a:lnTo>
                <a:lnTo>
                  <a:pt x="3806436" y="4379183"/>
                </a:lnTo>
                <a:close/>
                <a:moveTo>
                  <a:pt x="0" y="0"/>
                </a:moveTo>
                <a:lnTo>
                  <a:pt x="3702527" y="0"/>
                </a:lnTo>
                <a:lnTo>
                  <a:pt x="3702527" y="4379183"/>
                </a:lnTo>
                <a:lnTo>
                  <a:pt x="0" y="43791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35779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9CC542F-D03C-4537-9B6E-7F653B651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2878091"/>
            <a:ext cx="3729789" cy="3440485"/>
          </a:xfrm>
        </p:spPr>
        <p:txBody>
          <a:bodyPr tIns="182880" bIns="182880" anchor="ctr" anchorCtr="0">
            <a:noAutofit/>
          </a:bodyPr>
          <a:lstStyle/>
          <a:p>
            <a:r>
              <a:rPr lang="en-US"/>
              <a:t>Click to add title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0F1D2B-CBE7-6279-2158-7A9F3B5D5C6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57200" y="670560"/>
            <a:ext cx="11267440" cy="2139696"/>
          </a:xfrm>
          <a:custGeom>
            <a:avLst/>
            <a:gdLst>
              <a:gd name="connsiteX0" fmla="*/ 3783068 w 11267440"/>
              <a:gd name="connsiteY0" fmla="*/ 0 h 2139696"/>
              <a:gd name="connsiteX1" fmla="*/ 11267440 w 11267440"/>
              <a:gd name="connsiteY1" fmla="*/ 0 h 2139696"/>
              <a:gd name="connsiteX2" fmla="*/ 11267440 w 11267440"/>
              <a:gd name="connsiteY2" fmla="*/ 2139696 h 2139696"/>
              <a:gd name="connsiteX3" fmla="*/ 3783068 w 11267440"/>
              <a:gd name="connsiteY3" fmla="*/ 2139696 h 2139696"/>
              <a:gd name="connsiteX4" fmla="*/ 0 w 11267440"/>
              <a:gd name="connsiteY4" fmla="*/ 0 h 2139696"/>
              <a:gd name="connsiteX5" fmla="*/ 3677799 w 11267440"/>
              <a:gd name="connsiteY5" fmla="*/ 0 h 2139696"/>
              <a:gd name="connsiteX6" fmla="*/ 3677799 w 11267440"/>
              <a:gd name="connsiteY6" fmla="*/ 2139696 h 2139696"/>
              <a:gd name="connsiteX7" fmla="*/ 0 w 11267440"/>
              <a:gd name="connsiteY7" fmla="*/ 2139696 h 2139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67440" h="2139696">
                <a:moveTo>
                  <a:pt x="3783068" y="0"/>
                </a:moveTo>
                <a:lnTo>
                  <a:pt x="11267440" y="0"/>
                </a:lnTo>
                <a:lnTo>
                  <a:pt x="11267440" y="2139696"/>
                </a:lnTo>
                <a:lnTo>
                  <a:pt x="3783068" y="2139696"/>
                </a:lnTo>
                <a:close/>
                <a:moveTo>
                  <a:pt x="0" y="0"/>
                </a:moveTo>
                <a:lnTo>
                  <a:pt x="3677799" y="0"/>
                </a:lnTo>
                <a:lnTo>
                  <a:pt x="3677799" y="2139696"/>
                </a:lnTo>
                <a:lnTo>
                  <a:pt x="0" y="213969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 anchorCtr="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35EE74D-5A60-B83C-5C2D-7B6FEA778FC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05827" y="2878091"/>
            <a:ext cx="7418813" cy="3440485"/>
          </a:xfrm>
        </p:spPr>
        <p:txBody>
          <a:bodyPr anchor="ctr" anchorCtr="0">
            <a:normAutofit/>
          </a:bodyPr>
          <a:lstStyle>
            <a:lvl1pPr marL="283464" indent="-283464">
              <a:buFont typeface="Arial" panose="020B0604020202020204" pitchFamily="34" charset="0"/>
              <a:buChar char="•"/>
              <a:defRPr/>
            </a:lvl1pPr>
            <a:lvl2pPr marL="283464" indent="-283464">
              <a:buFont typeface="Arial" panose="020B0604020202020204" pitchFamily="34" charset="0"/>
              <a:buChar char="•"/>
              <a:defRPr/>
            </a:lvl2pPr>
            <a:lvl3pPr marL="283464" indent="-283464">
              <a:buFont typeface="Arial" panose="020B0604020202020204" pitchFamily="34" charset="0"/>
              <a:buChar char="•"/>
              <a:defRPr/>
            </a:lvl3pPr>
            <a:lvl4pPr marL="283464" indent="-283464">
              <a:buFont typeface="Arial" panose="020B0604020202020204" pitchFamily="34" charset="0"/>
              <a:buChar char="•"/>
              <a:defRPr/>
            </a:lvl4pPr>
            <a:lvl5pPr marL="283464" indent="-283464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BCF1FAD-0BAD-2574-3352-B152DF76C1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EC328E41-645E-D257-FFF3-93344A8E4FA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F61233-23FD-7043-ABA4-9B325A3C326F}" type="datetime1">
              <a:rPr lang="en-US" smtClean="0"/>
              <a:t>4/30/2025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EF9E45A-6561-C074-14CE-B3B63476D2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067213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83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585720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9840"/>
            <a:ext cx="9144000" cy="2052320"/>
          </a:xfrm>
        </p:spPr>
        <p:txBody>
          <a:bodyPr anchor="t">
            <a:no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6853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CA520B1-DC84-A47D-1F5E-CCD567EB2D8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7200" y="2187362"/>
            <a:ext cx="3657600" cy="3633047"/>
          </a:xfrm>
        </p:spPr>
        <p:txBody>
          <a:bodyPr anchor="t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282437" y="2187361"/>
            <a:ext cx="744220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E24FF-FE48-5344-AD89-CA8120B37956}" type="datetime1">
              <a:rPr lang="en-US" smtClean="0"/>
              <a:t>4/30/2025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338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219" y="741363"/>
            <a:ext cx="5626579" cy="1286219"/>
          </a:xfrm>
        </p:spPr>
        <p:txBody>
          <a:bodyPr anchor="b">
            <a:no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BE840D-FAED-31D9-AF31-112670D0FA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761684"/>
            <a:ext cx="5171440" cy="5662230"/>
          </a:xfrm>
          <a:custGeom>
            <a:avLst/>
            <a:gdLst>
              <a:gd name="connsiteX0" fmla="*/ 0 w 5171440"/>
              <a:gd name="connsiteY0" fmla="*/ 5056400 h 5662230"/>
              <a:gd name="connsiteX1" fmla="*/ 3685975 w 5171440"/>
              <a:gd name="connsiteY1" fmla="*/ 5056400 h 5662230"/>
              <a:gd name="connsiteX2" fmla="*/ 3685975 w 5171440"/>
              <a:gd name="connsiteY2" fmla="*/ 5662230 h 5662230"/>
              <a:gd name="connsiteX3" fmla="*/ 0 w 5171440"/>
              <a:gd name="connsiteY3" fmla="*/ 5662230 h 5662230"/>
              <a:gd name="connsiteX4" fmla="*/ 3789884 w 5171440"/>
              <a:gd name="connsiteY4" fmla="*/ 0 h 5662230"/>
              <a:gd name="connsiteX5" fmla="*/ 5171440 w 5171440"/>
              <a:gd name="connsiteY5" fmla="*/ 0 h 5662230"/>
              <a:gd name="connsiteX6" fmla="*/ 5171440 w 5171440"/>
              <a:gd name="connsiteY6" fmla="*/ 5662230 h 5662230"/>
              <a:gd name="connsiteX7" fmla="*/ 3789884 w 5171440"/>
              <a:gd name="connsiteY7" fmla="*/ 5662230 h 5662230"/>
              <a:gd name="connsiteX8" fmla="*/ 3789884 w 5171440"/>
              <a:gd name="connsiteY8" fmla="*/ 5056400 h 5662230"/>
              <a:gd name="connsiteX9" fmla="*/ 5168980 w 5171440"/>
              <a:gd name="connsiteY9" fmla="*/ 5056400 h 5662230"/>
              <a:gd name="connsiteX10" fmla="*/ 5168980 w 5171440"/>
              <a:gd name="connsiteY10" fmla="*/ 4956108 h 5662230"/>
              <a:gd name="connsiteX11" fmla="*/ 3789884 w 5171440"/>
              <a:gd name="connsiteY11" fmla="*/ 4956108 h 5662230"/>
              <a:gd name="connsiteX12" fmla="*/ 0 w 5171440"/>
              <a:gd name="connsiteY12" fmla="*/ 0 h 5662230"/>
              <a:gd name="connsiteX13" fmla="*/ 3685975 w 5171440"/>
              <a:gd name="connsiteY13" fmla="*/ 0 h 5662230"/>
              <a:gd name="connsiteX14" fmla="*/ 3685975 w 5171440"/>
              <a:gd name="connsiteY14" fmla="*/ 4956108 h 5662230"/>
              <a:gd name="connsiteX15" fmla="*/ 0 w 5171440"/>
              <a:gd name="connsiteY15" fmla="*/ 4956108 h 5662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71440" h="5662230">
                <a:moveTo>
                  <a:pt x="0" y="5056400"/>
                </a:moveTo>
                <a:lnTo>
                  <a:pt x="3685975" y="5056400"/>
                </a:lnTo>
                <a:lnTo>
                  <a:pt x="3685975" y="5662230"/>
                </a:lnTo>
                <a:lnTo>
                  <a:pt x="0" y="5662230"/>
                </a:lnTo>
                <a:close/>
                <a:moveTo>
                  <a:pt x="3789884" y="0"/>
                </a:moveTo>
                <a:lnTo>
                  <a:pt x="5171440" y="0"/>
                </a:lnTo>
                <a:lnTo>
                  <a:pt x="5171440" y="5662230"/>
                </a:lnTo>
                <a:lnTo>
                  <a:pt x="3789884" y="5662230"/>
                </a:lnTo>
                <a:lnTo>
                  <a:pt x="3789884" y="5056400"/>
                </a:lnTo>
                <a:lnTo>
                  <a:pt x="5168980" y="5056400"/>
                </a:lnTo>
                <a:lnTo>
                  <a:pt x="5168980" y="4956108"/>
                </a:lnTo>
                <a:lnTo>
                  <a:pt x="3789884" y="4956108"/>
                </a:lnTo>
                <a:close/>
                <a:moveTo>
                  <a:pt x="0" y="0"/>
                </a:moveTo>
                <a:lnTo>
                  <a:pt x="3685975" y="0"/>
                </a:lnTo>
                <a:lnTo>
                  <a:pt x="3685975" y="4956108"/>
                </a:lnTo>
                <a:lnTo>
                  <a:pt x="0" y="495610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22983C-26B8-DE15-E309-D0E93B8C699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106160" y="2235200"/>
            <a:ext cx="5628639" cy="4188713"/>
          </a:xfrm>
        </p:spPr>
        <p:txBody>
          <a:bodyPr anchor="t" anchorCtr="0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64C4F-7794-2441-AC33-D23FD03C50BA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89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33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9DA-714C-F946-B256-45A22CCB2E80}" type="datetime1">
              <a:rPr lang="en-US" smtClean="0"/>
              <a:t>4/30/2025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7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040" y="725444"/>
            <a:ext cx="11277600" cy="1044253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245360"/>
            <a:ext cx="3342640" cy="3992880"/>
          </a:xfrm>
        </p:spPr>
        <p:txBody>
          <a:bodyPr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236720" y="2236109"/>
            <a:ext cx="7498080" cy="4002131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5596-E7AE-3447-8771-96C077E2BAAF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82290" y="6423914"/>
            <a:ext cx="105251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18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90880"/>
            <a:ext cx="1126744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318490"/>
            <a:ext cx="7371083" cy="3633047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0">
              <a:defRPr sz="1800"/>
            </a:lvl2pPr>
            <a:lvl3pPr marL="548640">
              <a:defRPr sz="1800"/>
            </a:lvl3pPr>
            <a:lvl4pPr marL="822960">
              <a:defRPr sz="1800"/>
            </a:lvl4pPr>
            <a:lvl5pPr marL="1097280"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8E6EDC6B-B9AA-A4D9-A782-C38A0F84F63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7993378" y="2318490"/>
            <a:ext cx="3731262" cy="3633047"/>
          </a:xfrm>
        </p:spPr>
        <p:txBody>
          <a:bodyPr anchor="t">
            <a:normAutofit/>
          </a:bodyPr>
          <a:lstStyle>
            <a:lvl1pPr marL="0" indent="-342900">
              <a:buFont typeface="+mj-lt"/>
              <a:buAutoNum type="arabicPeriod"/>
              <a:defRPr sz="1800"/>
            </a:lvl1pPr>
            <a:lvl2pPr marL="914400" indent="-342900">
              <a:buFont typeface="+mj-lt"/>
              <a:buAutoNum type="alphaLcPeriod"/>
              <a:defRPr sz="1800"/>
            </a:lvl2pPr>
            <a:lvl3pPr marL="1371600" indent="-342900">
              <a:buFont typeface="+mj-lt"/>
              <a:buAutoNum type="arabicPeriod"/>
              <a:defRPr sz="1800"/>
            </a:lvl3pPr>
            <a:lvl4pPr marL="1600200" indent="-342900">
              <a:buFont typeface="+mj-lt"/>
              <a:buAutoNum type="alphaLcParenR"/>
              <a:defRPr sz="1800"/>
            </a:lvl4pPr>
            <a:lvl5pPr marL="2057400" indent="-400050">
              <a:buFont typeface="+mj-lt"/>
              <a:buAutoNum type="romanLcPeriod"/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23914"/>
            <a:ext cx="704120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0E42B-114F-F34B-BC51-FCB3927FA326}" type="datetime1">
              <a:rPr lang="en-US" smtClean="0"/>
              <a:t>4/30/2025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6634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264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05124"/>
            <a:ext cx="11272649" cy="1062716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7201" y="2234979"/>
            <a:ext cx="11272648" cy="396960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1B512-1E86-224A-BE22-3369DE565D0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23914"/>
            <a:ext cx="1171548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264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F196A1-2430-4797-B656-A38302FAF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51" y="666984"/>
            <a:ext cx="3672970" cy="2125911"/>
          </a:xfrm>
        </p:spPr>
        <p:txBody>
          <a:bodyPr>
            <a:noAutofit/>
          </a:bodyPr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A0AD703-0A43-5323-CCB2-832D424EF2D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151" y="2862479"/>
            <a:ext cx="3672970" cy="3491849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to add text 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27B629-9CBE-3ECF-2D88-F07AACD037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31970" y="666985"/>
            <a:ext cx="7497880" cy="5687344"/>
          </a:xfrm>
          <a:custGeom>
            <a:avLst/>
            <a:gdLst>
              <a:gd name="connsiteX0" fmla="*/ 3803282 w 7497880"/>
              <a:gd name="connsiteY0" fmla="*/ 0 h 5687344"/>
              <a:gd name="connsiteX1" fmla="*/ 7497880 w 7497880"/>
              <a:gd name="connsiteY1" fmla="*/ 0 h 5687344"/>
              <a:gd name="connsiteX2" fmla="*/ 7497880 w 7497880"/>
              <a:gd name="connsiteY2" fmla="*/ 4581885 h 5687344"/>
              <a:gd name="connsiteX3" fmla="*/ 3803282 w 7497880"/>
              <a:gd name="connsiteY3" fmla="*/ 4581885 h 5687344"/>
              <a:gd name="connsiteX4" fmla="*/ 0 w 7497880"/>
              <a:gd name="connsiteY4" fmla="*/ 0 h 5687344"/>
              <a:gd name="connsiteX5" fmla="*/ 3699373 w 7497880"/>
              <a:gd name="connsiteY5" fmla="*/ 0 h 5687344"/>
              <a:gd name="connsiteX6" fmla="*/ 3699373 w 7497880"/>
              <a:gd name="connsiteY6" fmla="*/ 4581885 h 5687344"/>
              <a:gd name="connsiteX7" fmla="*/ 2 w 7497880"/>
              <a:gd name="connsiteY7" fmla="*/ 4581885 h 5687344"/>
              <a:gd name="connsiteX8" fmla="*/ 2 w 7497880"/>
              <a:gd name="connsiteY8" fmla="*/ 4679200 h 5687344"/>
              <a:gd name="connsiteX9" fmla="*/ 3699373 w 7497880"/>
              <a:gd name="connsiteY9" fmla="*/ 4679200 h 5687344"/>
              <a:gd name="connsiteX10" fmla="*/ 3699373 w 7497880"/>
              <a:gd name="connsiteY10" fmla="*/ 5679350 h 5687344"/>
              <a:gd name="connsiteX11" fmla="*/ 3803282 w 7497880"/>
              <a:gd name="connsiteY11" fmla="*/ 5679350 h 5687344"/>
              <a:gd name="connsiteX12" fmla="*/ 3803282 w 7497880"/>
              <a:gd name="connsiteY12" fmla="*/ 4679200 h 5687344"/>
              <a:gd name="connsiteX13" fmla="*/ 7497880 w 7497880"/>
              <a:gd name="connsiteY13" fmla="*/ 4679200 h 5687344"/>
              <a:gd name="connsiteX14" fmla="*/ 7497880 w 7497880"/>
              <a:gd name="connsiteY14" fmla="*/ 5687344 h 5687344"/>
              <a:gd name="connsiteX15" fmla="*/ 0 w 7497880"/>
              <a:gd name="connsiteY15" fmla="*/ 5687344 h 5687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97880" h="5687344">
                <a:moveTo>
                  <a:pt x="3803282" y="0"/>
                </a:moveTo>
                <a:lnTo>
                  <a:pt x="7497880" y="0"/>
                </a:lnTo>
                <a:lnTo>
                  <a:pt x="7497880" y="4581885"/>
                </a:lnTo>
                <a:lnTo>
                  <a:pt x="3803282" y="4581885"/>
                </a:lnTo>
                <a:close/>
                <a:moveTo>
                  <a:pt x="0" y="0"/>
                </a:moveTo>
                <a:lnTo>
                  <a:pt x="3699373" y="0"/>
                </a:lnTo>
                <a:lnTo>
                  <a:pt x="3699373" y="4581885"/>
                </a:lnTo>
                <a:lnTo>
                  <a:pt x="2" y="4581885"/>
                </a:lnTo>
                <a:lnTo>
                  <a:pt x="2" y="4679200"/>
                </a:lnTo>
                <a:lnTo>
                  <a:pt x="3699373" y="4679200"/>
                </a:lnTo>
                <a:lnTo>
                  <a:pt x="3699373" y="5679350"/>
                </a:lnTo>
                <a:lnTo>
                  <a:pt x="3803282" y="5679350"/>
                </a:lnTo>
                <a:lnTo>
                  <a:pt x="3803282" y="4679200"/>
                </a:lnTo>
                <a:lnTo>
                  <a:pt x="7497880" y="4679200"/>
                </a:lnTo>
                <a:lnTo>
                  <a:pt x="7497880" y="5687344"/>
                </a:lnTo>
                <a:lnTo>
                  <a:pt x="0" y="56873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to add picture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0DD7D93-4C4D-E385-9F8C-40536F0BDE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881C475-790D-0A4E-950C-122A5A684647}" type="datetime1">
              <a:rPr lang="en-US" noProof="0" smtClean="0"/>
              <a:t>4/30/2025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99FA72-244D-9DC3-C9B7-E7DAD50A01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5A4F6F-66FD-CDA5-7F8F-F5FD6382CF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0677340" y="6423914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892311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BBE65-BA83-C343-B6FE-E5764B0E46E5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E7D1F-4697-5A4A-8B11-801B5469120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2073-8020-5049-93CC-133FE314C286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6CA2-CECF-EE43-9C85-40F69F4EFB29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4BF9A-96E1-1F43-B00C-1F010C554AFF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8797-2E03-6240-AEE0-0F20C594B75C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4A6A-FF49-4C41-BA16-64DD6F95A73A}" type="datetime1">
              <a:rPr lang="en-US" smtClean="0"/>
              <a:t>4/30/2025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489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5E37-6EA2-F341-8B12-D685D394FB64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337B6-7976-8E47-8F65-90FC5CDDBAD4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61636-B8EB-0E40-8BF4-A7048958C287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FA8CA-CDB8-ED46-88D4-830A8DD8BE33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6B30-DD36-B045-A225-A2590D780A1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30466-04F8-7948-BA7E-53A8F6AF405A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1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B8C41-54E2-B245-B6AD-EB12A4132FD4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15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81E18-868A-F64E-8E50-E89B8681B166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7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164BE-F453-4A48-814A-0756E1CA36CC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0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37443488-A1B4-C749-9701-783D1B1B09C8}" type="datetime1">
              <a:rPr lang="en-US" smtClean="0"/>
              <a:t>4/30/2025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90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A6224-A524-8F41-ADEF-71A6F82E3D96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6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4FCD75-5368-0E4C-B1D3-66483102F97F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57D222-120F-E222-DE7E-B44B0BC1863F}"/>
              </a:ext>
            </a:extLst>
          </p:cNvPr>
          <p:cNvGrpSpPr/>
          <p:nvPr userDrawn="1"/>
        </p:nvGrpSpPr>
        <p:grpSpPr>
          <a:xfrm>
            <a:off x="428696" y="482137"/>
            <a:ext cx="11301155" cy="81191"/>
            <a:chOff x="428696" y="482137"/>
            <a:chExt cx="11301155" cy="811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DF259B-1168-B954-21F8-A08A3C462F3C}"/>
                </a:ext>
              </a:extLst>
            </p:cNvPr>
            <p:cNvSpPr/>
            <p:nvPr/>
          </p:nvSpPr>
          <p:spPr>
            <a:xfrm flipV="1">
              <a:off x="428696" y="482137"/>
              <a:ext cx="3703321" cy="81191"/>
            </a:xfrm>
            <a:prstGeom prst="rect">
              <a:avLst/>
            </a:prstGeom>
            <a:solidFill>
              <a:schemeClr val="accent3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5A595C-AA3A-9D82-01BB-7810CE5F7A5E}"/>
                </a:ext>
              </a:extLst>
            </p:cNvPr>
            <p:cNvSpPr/>
            <p:nvPr/>
          </p:nvSpPr>
          <p:spPr>
            <a:xfrm flipV="1">
              <a:off x="4235926" y="482137"/>
              <a:ext cx="3703321" cy="81191"/>
            </a:xfrm>
            <a:prstGeom prst="rect">
              <a:avLst/>
            </a:prstGeom>
            <a:solidFill>
              <a:schemeClr val="accent1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78CB63-8F78-566B-8120-9DC73FB7B23B}"/>
                </a:ext>
              </a:extLst>
            </p:cNvPr>
            <p:cNvSpPr/>
            <p:nvPr/>
          </p:nvSpPr>
          <p:spPr>
            <a:xfrm flipV="1">
              <a:off x="8026530" y="482137"/>
              <a:ext cx="3703321" cy="81191"/>
            </a:xfrm>
            <a:prstGeom prst="rect">
              <a:avLst/>
            </a:prstGeom>
            <a:solidFill>
              <a:schemeClr val="accent4"/>
            </a:solidFill>
            <a:ln w="539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910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  <p:sldLayoutId id="2147483812" r:id="rId13"/>
    <p:sldLayoutId id="2147483813" r:id="rId14"/>
    <p:sldLayoutId id="2147483814" r:id="rId15"/>
    <p:sldLayoutId id="2147483815" r:id="rId16"/>
    <p:sldLayoutId id="2147483816" r:id="rId17"/>
    <p:sldLayoutId id="2147483817" r:id="rId18"/>
    <p:sldLayoutId id="2147483818" r:id="rId19"/>
    <p:sldLayoutId id="2147483819" r:id="rId20"/>
    <p:sldLayoutId id="2147483820" r:id="rId21"/>
    <p:sldLayoutId id="2147483821" r:id="rId22"/>
    <p:sldLayoutId id="2147483822" r:id="rId23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4229D-A3E3-DC47-9ED9-2E4850AA3C57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kryvaunt.tistory.com/entry/ChatGPT-%ED%99%9C%EC%9A%A9%EB%B2%95-AI%EB%A1%9C-%ED%9A%A8%EC%9C%A8%EC%A0%81%EC%9D%B8-%EB%AC%B8%EC%A0%9C-%ED%95%B4%EA%B2%B0%ED%95%98%EA%B8%B0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aib.world/event/research-methods-webinar-doing-research-during-covid-adapting-your-research-design-and-methods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www.enago.com/academy/research-aims-and-objectives/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hyperlink" Target="https://creativecommons.org/licenses/by-nc-sa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stethoscope on a clipboard">
            <a:extLst>
              <a:ext uri="{FF2B5EF4-FFF2-40B4-BE49-F238E27FC236}">
                <a16:creationId xmlns:a16="http://schemas.microsoft.com/office/drawing/2014/main" id="{CC4B82FA-2EA0-5319-6B9C-8D78349FCB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t="28164" b="28164"/>
          <a:stretch/>
        </p:blipFill>
        <p:spPr/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0117B2C-3B4F-1CCC-F96A-932D9851A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447" y="643143"/>
            <a:ext cx="11420354" cy="8890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cap="none" dirty="0">
                <a:solidFill>
                  <a:schemeClr val="tx1"/>
                </a:solidFill>
                <a:latin typeface="Aptos Display"/>
              </a:rPr>
              <a:t>Final Presentation</a:t>
            </a:r>
            <a:br>
              <a:rPr lang="en-US" dirty="0">
                <a:latin typeface="Aptos Display"/>
              </a:rPr>
            </a:br>
            <a:endParaRPr lang="en-US" sz="2800" dirty="0">
              <a:latin typeface="Aptos Display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B7F8410-F882-F72B-97DB-CB7A781E308C}"/>
              </a:ext>
            </a:extLst>
          </p:cNvPr>
          <p:cNvSpPr txBox="1">
            <a:spLocks/>
          </p:cNvSpPr>
          <p:nvPr/>
        </p:nvSpPr>
        <p:spPr>
          <a:xfrm>
            <a:off x="385823" y="1431784"/>
            <a:ext cx="11420353" cy="1935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800">
              <a:latin typeface="Aptos Display"/>
            </a:endParaRPr>
          </a:p>
          <a:p>
            <a:pPr marL="0" indent="0" algn="ctr">
              <a:buNone/>
            </a:pPr>
            <a:r>
              <a:rPr lang="en-US" sz="1800">
                <a:latin typeface="Aptos Display"/>
              </a:rPr>
              <a:t>DSCI 5260.501 Business Process Analytics </a:t>
            </a:r>
          </a:p>
          <a:p>
            <a:pPr marL="0" indent="0" algn="ctr">
              <a:buNone/>
            </a:pPr>
            <a:r>
              <a:rPr lang="en-US" sz="1800">
                <a:latin typeface="Aptos Display"/>
              </a:rPr>
              <a:t>Group 1 – </a:t>
            </a:r>
            <a:r>
              <a:rPr lang="en-US" sz="1800">
                <a:latin typeface="Aptos"/>
              </a:rPr>
              <a:t>April 30</a:t>
            </a:r>
            <a:r>
              <a:rPr lang="en-US" sz="1800" baseline="30000">
                <a:latin typeface="Aptos"/>
              </a:rPr>
              <a:t>th</a:t>
            </a:r>
            <a:r>
              <a:rPr lang="en-US" sz="1800">
                <a:latin typeface="Aptos"/>
              </a:rPr>
              <a:t>, 2025</a:t>
            </a:r>
          </a:p>
          <a:p>
            <a:pPr marL="0" indent="0" algn="ctr">
              <a:buNone/>
            </a:pPr>
            <a:r>
              <a:rPr lang="en-US" sz="1800">
                <a:latin typeface="Aptos Display"/>
              </a:rPr>
              <a:t>Anusha Basam, Aoi Ikemori, Bhavana Chittineni  and Vandana Kolla</a:t>
            </a:r>
          </a:p>
          <a:p>
            <a:pPr marL="0" indent="0" algn="ctr">
              <a:buNone/>
            </a:pPr>
            <a:endParaRPr lang="en-US" sz="1800">
              <a:latin typeface="Aptos Display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6A642A-F916-BA51-B8B2-3A04352F95A3}"/>
              </a:ext>
            </a:extLst>
          </p:cNvPr>
          <p:cNvSpPr txBox="1"/>
          <p:nvPr/>
        </p:nvSpPr>
        <p:spPr>
          <a:xfrm>
            <a:off x="304800" y="1259279"/>
            <a:ext cx="1164006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200" b="1" i="1">
                <a:latin typeface="Aptos Display"/>
              </a:rPr>
              <a:t>Compassionate Decision Support for Patients &amp; Families Choosing Care Services</a:t>
            </a:r>
          </a:p>
        </p:txBody>
      </p:sp>
    </p:spTree>
    <p:extLst>
      <p:ext uri="{BB962C8B-B14F-4D97-AF65-F5344CB8AC3E}">
        <p14:creationId xmlns:p14="http://schemas.microsoft.com/office/powerpoint/2010/main" val="1039759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Financial graphs on a dark display">
            <a:extLst>
              <a:ext uri="{FF2B5EF4-FFF2-40B4-BE49-F238E27FC236}">
                <a16:creationId xmlns:a16="http://schemas.microsoft.com/office/drawing/2014/main" id="{FD8B8C12-74AE-65E7-B350-3FE8BA43E6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3" r="7373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296AF-40F6-557B-9D42-8CE681C2D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dirty="0"/>
              <a:t>Methodologies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8CB4990-CBF9-B23B-843E-FB8F4840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630151"/>
            <a:ext cx="3822189" cy="354681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Dimension Reduction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Variable Selection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Multiple Linear Regression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Elastic Net Regression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39281-0C46-6160-2EC8-6A22186E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DDFE7-E5E2-C518-6DCA-A6F98FBF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33" y="882644"/>
            <a:ext cx="4023360" cy="62351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/>
              <a:t>Results</a:t>
            </a:r>
            <a:r>
              <a:rPr lang="ja-JP" altLang="en-US"/>
              <a:t>　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588D7-C69C-1D8F-DE9F-4A170564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74887" y="619986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AEC5B8A-B4A6-E54F-6161-763633EC5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9908"/>
              </p:ext>
            </p:extLst>
          </p:nvPr>
        </p:nvGraphicFramePr>
        <p:xfrm>
          <a:off x="5940647" y="625683"/>
          <a:ext cx="5943600" cy="293317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190625">
                  <a:extLst>
                    <a:ext uri="{9D8B030D-6E8A-4147-A177-3AD203B41FA5}">
                      <a16:colId xmlns:a16="http://schemas.microsoft.com/office/drawing/2014/main" val="63895474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43230777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130521591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27657492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55055456"/>
                    </a:ext>
                  </a:extLst>
                </a:gridCol>
              </a:tblGrid>
              <a:tr h="586635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Metric  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Multiple Linear Regression  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Elastic Net Regression  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extLst>
                  <a:ext uri="{0D108BD9-81ED-4DB2-BD59-A6C34878D82A}">
                    <a16:rowId xmlns:a16="http://schemas.microsoft.com/office/drawing/2014/main" val="1496837773"/>
                  </a:ext>
                </a:extLst>
              </a:tr>
              <a:tr h="293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Value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vs Elastic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Value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>
                          <a:effectLst/>
                        </a:rPr>
                        <a:t>vs Linear  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64723953"/>
                  </a:ext>
                </a:extLst>
              </a:tr>
              <a:tr h="293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ME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3,826  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3,851  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3942784"/>
                  </a:ext>
                </a:extLst>
              </a:tr>
              <a:tr h="293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RMSE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1,615,535  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1,615,874  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83677812"/>
                  </a:ext>
                </a:extLst>
              </a:tr>
              <a:tr h="58663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MAE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730,076  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730,020  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35537037"/>
                  </a:ext>
                </a:extLst>
              </a:tr>
              <a:tr h="293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MPE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-22.26%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-23.50%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6116909"/>
                  </a:ext>
                </a:extLst>
              </a:tr>
              <a:tr h="293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MAPE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60.73%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61.13%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16320297"/>
                  </a:ext>
                </a:extLst>
              </a:tr>
              <a:tr h="2933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0">
                          <a:effectLst/>
                        </a:rPr>
                        <a:t>R²adj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93.34%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 sz="1800">
                          <a:effectLst/>
                        </a:rPr>
                        <a:t>91.97%  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US" sz="1800">
                        <a:effectLst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5616303"/>
                  </a:ext>
                </a:extLst>
              </a:tr>
            </a:tbl>
          </a:graphicData>
        </a:graphic>
      </p:graphicFrame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474D9265-4819-A386-BCC0-DCD1BCA0CB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443" y="1540647"/>
            <a:ext cx="235908" cy="246347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5B990F87-F824-2CF1-BB8D-561197B3E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1250" y="1495632"/>
            <a:ext cx="288099" cy="277661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52D4C5D3-9C33-4B9D-7771-C5AAF1209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443" y="1801605"/>
            <a:ext cx="235908" cy="246347"/>
          </a:xfrm>
          <a:prstGeom prst="rect">
            <a:avLst/>
          </a:prstGeom>
        </p:spPr>
      </p:pic>
      <p:pic>
        <p:nvPicPr>
          <p:cNvPr id="19" name="Graphic 18" descr="Checkmark with solid fill">
            <a:extLst>
              <a:ext uri="{FF2B5EF4-FFF2-40B4-BE49-F238E27FC236}">
                <a16:creationId xmlns:a16="http://schemas.microsoft.com/office/drawing/2014/main" id="{3FE25DB6-0741-B6E5-580C-597C2E1F3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65388" y="2260892"/>
            <a:ext cx="235908" cy="246347"/>
          </a:xfrm>
          <a:prstGeom prst="rect">
            <a:avLst/>
          </a:prstGeom>
        </p:spPr>
      </p:pic>
      <p:pic>
        <p:nvPicPr>
          <p:cNvPr id="20" name="Graphic 19" descr="Checkmark with solid fill">
            <a:extLst>
              <a:ext uri="{FF2B5EF4-FFF2-40B4-BE49-F238E27FC236}">
                <a16:creationId xmlns:a16="http://schemas.microsoft.com/office/drawing/2014/main" id="{A596B39C-9824-FE06-ED5A-498DBD3A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443" y="2699303"/>
            <a:ext cx="235908" cy="246347"/>
          </a:xfrm>
          <a:prstGeom prst="rect">
            <a:avLst/>
          </a:prstGeom>
        </p:spPr>
      </p:pic>
      <p:pic>
        <p:nvPicPr>
          <p:cNvPr id="21" name="Graphic 20" descr="Checkmark with solid fill">
            <a:extLst>
              <a:ext uri="{FF2B5EF4-FFF2-40B4-BE49-F238E27FC236}">
                <a16:creationId xmlns:a16="http://schemas.microsoft.com/office/drawing/2014/main" id="{AF84A4A3-FEB3-2120-5A3A-8B7D2E0E5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442" y="2981139"/>
            <a:ext cx="235908" cy="246347"/>
          </a:xfrm>
          <a:prstGeom prst="rect">
            <a:avLst/>
          </a:prstGeom>
        </p:spPr>
      </p:pic>
      <p:pic>
        <p:nvPicPr>
          <p:cNvPr id="22" name="Graphic 21" descr="Checkmark with solid fill">
            <a:extLst>
              <a:ext uri="{FF2B5EF4-FFF2-40B4-BE49-F238E27FC236}">
                <a16:creationId xmlns:a16="http://schemas.microsoft.com/office/drawing/2014/main" id="{0F685502-A23C-E7A6-91B6-37D453BE4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85442" y="3304727"/>
            <a:ext cx="235908" cy="246347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13E3B00A-D000-92F2-99DB-9F1DF431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61305" y="2247192"/>
            <a:ext cx="288099" cy="277661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14E8A380-705C-4B6F-CDDD-FB407B0FDE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1249" y="1808782"/>
            <a:ext cx="288099" cy="277661"/>
          </a:xfrm>
          <a:prstGeom prst="rect">
            <a:avLst/>
          </a:prstGeom>
        </p:spPr>
      </p:pic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8940F31C-38F7-EB5B-D6F1-9DF055056E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1249" y="2675165"/>
            <a:ext cx="288099" cy="277661"/>
          </a:xfrm>
          <a:prstGeom prst="rect">
            <a:avLst/>
          </a:prstGeom>
        </p:spPr>
      </p:pic>
      <p:pic>
        <p:nvPicPr>
          <p:cNvPr id="32" name="Graphic 31" descr="Close with solid fill">
            <a:extLst>
              <a:ext uri="{FF2B5EF4-FFF2-40B4-BE49-F238E27FC236}">
                <a16:creationId xmlns:a16="http://schemas.microsoft.com/office/drawing/2014/main" id="{6EBAC42A-3624-232F-1D0D-787C3A990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1249" y="2957001"/>
            <a:ext cx="288099" cy="277661"/>
          </a:xfrm>
          <a:prstGeom prst="rect">
            <a:avLst/>
          </a:prstGeom>
        </p:spPr>
      </p:pic>
      <p:pic>
        <p:nvPicPr>
          <p:cNvPr id="33" name="Graphic 32" descr="Close with solid fill">
            <a:extLst>
              <a:ext uri="{FF2B5EF4-FFF2-40B4-BE49-F238E27FC236}">
                <a16:creationId xmlns:a16="http://schemas.microsoft.com/office/drawing/2014/main" id="{D8C1ED7A-A38E-163F-0956-1310F4157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41249" y="3259713"/>
            <a:ext cx="288099" cy="27766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0515DD-81CC-24DD-763E-13A7E5796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411700"/>
              </p:ext>
            </p:extLst>
          </p:nvPr>
        </p:nvGraphicFramePr>
        <p:xfrm>
          <a:off x="4302120" y="4363268"/>
          <a:ext cx="7550743" cy="21945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942112">
                  <a:extLst>
                    <a:ext uri="{9D8B030D-6E8A-4147-A177-3AD203B41FA5}">
                      <a16:colId xmlns:a16="http://schemas.microsoft.com/office/drawing/2014/main" val="660160614"/>
                    </a:ext>
                  </a:extLst>
                </a:gridCol>
                <a:gridCol w="1108366">
                  <a:extLst>
                    <a:ext uri="{9D8B030D-6E8A-4147-A177-3AD203B41FA5}">
                      <a16:colId xmlns:a16="http://schemas.microsoft.com/office/drawing/2014/main" val="4197691348"/>
                    </a:ext>
                  </a:extLst>
                </a:gridCol>
                <a:gridCol w="1094511">
                  <a:extLst>
                    <a:ext uri="{9D8B030D-6E8A-4147-A177-3AD203B41FA5}">
                      <a16:colId xmlns:a16="http://schemas.microsoft.com/office/drawing/2014/main" val="2011551347"/>
                    </a:ext>
                  </a:extLst>
                </a:gridCol>
                <a:gridCol w="1094511">
                  <a:extLst>
                    <a:ext uri="{9D8B030D-6E8A-4147-A177-3AD203B41FA5}">
                      <a16:colId xmlns:a16="http://schemas.microsoft.com/office/drawing/2014/main" val="4045097493"/>
                    </a:ext>
                  </a:extLst>
                </a:gridCol>
                <a:gridCol w="1094511">
                  <a:extLst>
                    <a:ext uri="{9D8B030D-6E8A-4147-A177-3AD203B41FA5}">
                      <a16:colId xmlns:a16="http://schemas.microsoft.com/office/drawing/2014/main" val="4248159959"/>
                    </a:ext>
                  </a:extLst>
                </a:gridCol>
                <a:gridCol w="1108366">
                  <a:extLst>
                    <a:ext uri="{9D8B030D-6E8A-4147-A177-3AD203B41FA5}">
                      <a16:colId xmlns:a16="http://schemas.microsoft.com/office/drawing/2014/main" val="1916121676"/>
                    </a:ext>
                  </a:extLst>
                </a:gridCol>
                <a:gridCol w="1108366">
                  <a:extLst>
                    <a:ext uri="{9D8B030D-6E8A-4147-A177-3AD203B41FA5}">
                      <a16:colId xmlns:a16="http://schemas.microsoft.com/office/drawing/2014/main" val="4121015107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Metric 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All service categories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HH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HOS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SNF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LTC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IRF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8278323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ME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3,826 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9,222</a:t>
                      </a:r>
                      <a:r>
                        <a:rPr lang="en-US" sz="1800">
                          <a:effectLst/>
                        </a:rPr>
                        <a:t> </a:t>
                      </a:r>
                      <a:r>
                        <a:rPr lang="en-IN" sz="18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-1,083 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-2,629 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186,785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63,894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866194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RMSE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1,615,535 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525,463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764,216 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508,634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1,768,454 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1,751,417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87569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MAE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730,076 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254,789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426,632 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289,377 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1,296,739 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1,144,516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816846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MPE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-22.26% 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-1.96%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5.81%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1.40%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-10.49% 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-9.24%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064341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MAPE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60.73% 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26.90%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19.18%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18.84%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22.46% 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21.67% 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5339571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R²adj </a:t>
                      </a:r>
                      <a:r>
                        <a:rPr lang="en-IN" sz="1800" b="0">
                          <a:effectLst/>
                        </a:rPr>
                        <a:t> </a:t>
                      </a:r>
                      <a:endParaRPr lang="en-US" sz="20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93.34% </a:t>
                      </a:r>
                      <a:r>
                        <a:rPr lang="en-IN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96.20%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00B050"/>
                          </a:solidFill>
                          <a:effectLst/>
                        </a:rPr>
                        <a:t>97.41%</a:t>
                      </a:r>
                      <a:r>
                        <a:rPr lang="en-IN" sz="1800">
                          <a:solidFill>
                            <a:srgbClr val="00B05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00B05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92.82%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88.13%</a:t>
                      </a:r>
                      <a:r>
                        <a:rPr lang="en-IN" sz="180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 dirty="0">
                          <a:solidFill>
                            <a:srgbClr val="FF0000"/>
                          </a:solidFill>
                          <a:effectLst/>
                        </a:rPr>
                        <a:t>91.78%</a:t>
                      </a:r>
                      <a:r>
                        <a:rPr lang="en-IN" sz="180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021544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03626E1-DE07-AE13-59E4-66994890D0C7}"/>
              </a:ext>
            </a:extLst>
          </p:cNvPr>
          <p:cNvSpPr txBox="1"/>
          <p:nvPr/>
        </p:nvSpPr>
        <p:spPr>
          <a:xfrm>
            <a:off x="6332644" y="175895"/>
            <a:ext cx="56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Multiple Linear Regression vs Elastic Net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97ED1-F25E-F09E-0CC2-61A3EF6C2903}"/>
              </a:ext>
            </a:extLst>
          </p:cNvPr>
          <p:cNvSpPr txBox="1"/>
          <p:nvPr/>
        </p:nvSpPr>
        <p:spPr>
          <a:xfrm>
            <a:off x="5718021" y="3704571"/>
            <a:ext cx="613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/>
              <a:t>Multiple Linear Regression </a:t>
            </a:r>
          </a:p>
          <a:p>
            <a:pPr algn="r"/>
            <a:r>
              <a:rPr lang="en-US" b="1"/>
              <a:t>(All service categories vs Each service category)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4DED3E-BE69-FF11-4948-3D51D92E8B3A}"/>
              </a:ext>
            </a:extLst>
          </p:cNvPr>
          <p:cNvSpPr txBox="1"/>
          <p:nvPr/>
        </p:nvSpPr>
        <p:spPr>
          <a:xfrm>
            <a:off x="0" y="1977911"/>
            <a:ext cx="424842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Target variable: </a:t>
            </a:r>
          </a:p>
          <a:p>
            <a:r>
              <a:rPr lang="en-US" dirty="0"/>
              <a:t>      Total Medicare Payment Amount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Linear Regression </a:t>
            </a:r>
            <a:r>
              <a:rPr lang="en-US" b="1"/>
              <a:t>has </a:t>
            </a:r>
            <a:r>
              <a:rPr lang="en-US" b="1" dirty="0"/>
              <a:t>better </a:t>
            </a:r>
            <a:r>
              <a:rPr lang="en-US" b="1"/>
              <a:t>performance </a:t>
            </a:r>
            <a:r>
              <a:rPr lang="en-US"/>
              <a:t>than Elastic Net Regression.</a:t>
            </a:r>
            <a:br>
              <a:rPr lang="en-US"/>
            </a:b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Linear Regression segmented by each service category has 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LTC/IRF have </a:t>
            </a:r>
            <a:r>
              <a:rPr lang="en-US"/>
              <a:t>higher errors</a:t>
            </a:r>
          </a:p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04A8B-AF72-7B0F-D6AB-1284D2C01F1E}"/>
              </a:ext>
            </a:extLst>
          </p:cNvPr>
          <p:cNvSpPr txBox="1"/>
          <p:nvPr/>
        </p:nvSpPr>
        <p:spPr>
          <a:xfrm>
            <a:off x="481029" y="1449796"/>
            <a:ext cx="296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/>
              <a:t>Model Comparison</a:t>
            </a:r>
          </a:p>
        </p:txBody>
      </p:sp>
    </p:spTree>
    <p:extLst>
      <p:ext uri="{BB962C8B-B14F-4D97-AF65-F5344CB8AC3E}">
        <p14:creationId xmlns:p14="http://schemas.microsoft.com/office/powerpoint/2010/main" val="151744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C1CD4-A5CB-D875-6E39-2E560100C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3221B0-105E-1F21-BF4E-20E096D0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EAAA60-0CC0-DB3C-6A35-0853A27B4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FA468-8F04-48D5-2C74-DFBA9144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50360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Results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D5B7B7-8002-A63C-61D5-F56EFE69D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49AFB-3114-697A-4247-9F45AB7F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6751" y="613864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AD844-7848-D1CC-7046-9183BBF981C7}"/>
              </a:ext>
            </a:extLst>
          </p:cNvPr>
          <p:cNvSpPr txBox="1"/>
          <p:nvPr/>
        </p:nvSpPr>
        <p:spPr>
          <a:xfrm>
            <a:off x="523417" y="1607012"/>
            <a:ext cx="2968422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u="sng"/>
              <a:t>Final Model Selection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302C2C-DC78-BC72-F56C-CAA45AEEA5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039227"/>
              </p:ext>
            </p:extLst>
          </p:nvPr>
        </p:nvGraphicFramePr>
        <p:xfrm>
          <a:off x="4304581" y="673916"/>
          <a:ext cx="7705369" cy="274320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5089584">
                  <a:extLst>
                    <a:ext uri="{9D8B030D-6E8A-4147-A177-3AD203B41FA5}">
                      <a16:colId xmlns:a16="http://schemas.microsoft.com/office/drawing/2014/main" val="2878332784"/>
                    </a:ext>
                  </a:extLst>
                </a:gridCol>
                <a:gridCol w="1431985">
                  <a:extLst>
                    <a:ext uri="{9D8B030D-6E8A-4147-A177-3AD203B41FA5}">
                      <a16:colId xmlns:a16="http://schemas.microsoft.com/office/drawing/2014/main" val="1180206544"/>
                    </a:ext>
                  </a:extLst>
                </a:gridCol>
                <a:gridCol w="1183800">
                  <a:extLst>
                    <a:ext uri="{9D8B030D-6E8A-4147-A177-3AD203B41FA5}">
                      <a16:colId xmlns:a16="http://schemas.microsoft.com/office/drawing/2014/main" val="212183931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Predictors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Coefficients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P-value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336917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(Intercept)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  <a:latin typeface="+mn-lt"/>
                        </a:rPr>
                        <a:t>311,374.74</a:t>
                      </a:r>
                      <a:endParaRPr lang="en-US" sz="1800"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8393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Number of beneficiaries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5,515.37</a:t>
                      </a:r>
                      <a:endParaRPr lang="en-US" sz="1800">
                        <a:solidFill>
                          <a:schemeClr val="accent4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99071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Days of Service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206.94</a:t>
                      </a:r>
                      <a:endParaRPr lang="en-US" sz="1800">
                        <a:solidFill>
                          <a:schemeClr val="accent4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00879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Nursing Visit 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-161.46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710152"/>
                  </a:ext>
                </a:extLst>
              </a:tr>
              <a:tr h="235413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Social Work Visit Count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-896.89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0891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Physical Therapy Minutes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-7.63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8197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Total Occupational Therapy Minutes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4"/>
                          </a:solidFill>
                          <a:effectLst/>
                          <a:latin typeface="+mn-lt"/>
                        </a:rPr>
                        <a:t>26.36</a:t>
                      </a:r>
                      <a:endParaRPr lang="en-US" sz="1800">
                        <a:solidFill>
                          <a:schemeClr val="accent4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90670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</a:rPr>
                        <a:t>Count of HH Episodes with few visits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-12,779.29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540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PC1_% of Beneficiaries with Chronic Conditions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solidFill>
                            <a:schemeClr val="accent2"/>
                          </a:solidFill>
                          <a:effectLst/>
                          <a:latin typeface="+mn-lt"/>
                        </a:rPr>
                        <a:t>-121,311.23</a:t>
                      </a:r>
                      <a:endParaRPr lang="en-US" sz="1800">
                        <a:solidFill>
                          <a:schemeClr val="accent2"/>
                        </a:solidFill>
                        <a:effectLst/>
                        <a:latin typeface="+mn-lt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/>
                          <a:ea typeface="Times New Roman" panose="02020603050405020304" pitchFamily="18" charset="0"/>
                          <a:cs typeface="+mn-cs"/>
                        </a:rPr>
                        <a:t>&lt;0.001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00922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DF7012-2255-7D55-B162-029108BB1E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085089"/>
              </p:ext>
            </p:extLst>
          </p:nvPr>
        </p:nvGraphicFramePr>
        <p:xfrm>
          <a:off x="4321215" y="4388734"/>
          <a:ext cx="7684490" cy="1920240"/>
        </p:xfrm>
        <a:graphic>
          <a:graphicData uri="http://schemas.openxmlformats.org/drawingml/2006/table">
            <a:tbl>
              <a:tblPr firstRow="1" firstCol="1">
                <a:tableStyleId>{3B4B98B0-60AC-42C2-AFA5-B58CD77FA1E5}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793216346"/>
                    </a:ext>
                  </a:extLst>
                </a:gridCol>
                <a:gridCol w="1317340">
                  <a:extLst>
                    <a:ext uri="{9D8B030D-6E8A-4147-A177-3AD203B41FA5}">
                      <a16:colId xmlns:a16="http://schemas.microsoft.com/office/drawing/2014/main" val="43486374"/>
                    </a:ext>
                  </a:extLst>
                </a:gridCol>
                <a:gridCol w="5241422">
                  <a:extLst>
                    <a:ext uri="{9D8B030D-6E8A-4147-A177-3AD203B41FA5}">
                      <a16:colId xmlns:a16="http://schemas.microsoft.com/office/drawing/2014/main" val="33066421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Metric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98832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ME</a:t>
                      </a:r>
                      <a:endParaRPr lang="en-US" sz="18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</a:rPr>
                        <a:t>3,826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Slightly overpredicts by about 3.8K.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9118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RMSE</a:t>
                      </a:r>
                      <a:endParaRPr lang="en-US" sz="18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</a:rPr>
                        <a:t>1,615,535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Predictions are off by around 1.62 million on avg.</a:t>
                      </a:r>
                    </a:p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(Might be due to outliers)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6643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MAE</a:t>
                      </a:r>
                      <a:endParaRPr lang="en-US" sz="18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</a:rPr>
                        <a:t>730,076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Predictions are off by about 730K from the actual.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54917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MPE</a:t>
                      </a:r>
                      <a:endParaRPr lang="en-US" sz="18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</a:rPr>
                        <a:t>-22.26%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Underpredicts by about 22% on avg.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67205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800" b="0">
                          <a:effectLst/>
                        </a:rPr>
                        <a:t>MAPE</a:t>
                      </a:r>
                      <a:endParaRPr lang="en-US" sz="1800" b="0">
                        <a:effectLst/>
                        <a:latin typeface="Times New Roman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buNone/>
                      </a:pPr>
                      <a:r>
                        <a:rPr lang="en-US" sz="1800">
                          <a:effectLst/>
                        </a:rPr>
                        <a:t>60.73%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>
                          <a:effectLst/>
                        </a:rPr>
                        <a:t>Predictions are off by about 61%  on avg.</a:t>
                      </a:r>
                      <a:endParaRPr lang="en-US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29198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621A594-D79C-0A33-9306-E179BF0353F0}"/>
              </a:ext>
            </a:extLst>
          </p:cNvPr>
          <p:cNvSpPr txBox="1"/>
          <p:nvPr/>
        </p:nvSpPr>
        <p:spPr>
          <a:xfrm>
            <a:off x="4207960" y="238681"/>
            <a:ext cx="56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Coefficients of each predictor: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D9407-79F9-663F-91D5-0A88C469EBB6}"/>
              </a:ext>
            </a:extLst>
          </p:cNvPr>
          <p:cNvSpPr txBox="1"/>
          <p:nvPr/>
        </p:nvSpPr>
        <p:spPr>
          <a:xfrm>
            <a:off x="4304416" y="3941446"/>
            <a:ext cx="5681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Accuracy (Validation set) 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4C7AC-1846-22D2-1D42-29377A92FF3A}"/>
              </a:ext>
            </a:extLst>
          </p:cNvPr>
          <p:cNvSpPr txBox="1"/>
          <p:nvPr/>
        </p:nvSpPr>
        <p:spPr>
          <a:xfrm>
            <a:off x="570183" y="2329408"/>
            <a:ext cx="3729979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b="1"/>
          </a:p>
          <a:p>
            <a:r>
              <a:rPr lang="en-US" b="1"/>
              <a:t>Target Variable: </a:t>
            </a:r>
          </a:p>
          <a:p>
            <a:r>
              <a:rPr lang="en-US"/>
              <a:t>Total Medicare Payment Amount </a:t>
            </a:r>
          </a:p>
          <a:p>
            <a:endParaRPr lang="en-US" b="1"/>
          </a:p>
          <a:p>
            <a:r>
              <a:rPr lang="en-US" b="1"/>
              <a:t>Final Model:</a:t>
            </a:r>
            <a:endParaRPr lang="en-US"/>
          </a:p>
          <a:p>
            <a:r>
              <a:rPr lang="en-US"/>
              <a:t>Multiple Linear Regression </a:t>
            </a:r>
          </a:p>
          <a:p>
            <a:r>
              <a:rPr lang="en-US"/>
              <a:t>(for all service categories) </a:t>
            </a:r>
          </a:p>
          <a:p>
            <a:endParaRPr lang="en-US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9FD67B-CE9A-63C0-D2E9-4B52815B82DB}"/>
              </a:ext>
            </a:extLst>
          </p:cNvPr>
          <p:cNvSpPr txBox="1"/>
          <p:nvPr/>
        </p:nvSpPr>
        <p:spPr>
          <a:xfrm>
            <a:off x="4299995" y="3383666"/>
            <a:ext cx="65146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0F9ED5"/>
                </a:solidFill>
                <a:cs typeface="Segoe UI"/>
              </a:rPr>
              <a:t>Blue</a:t>
            </a:r>
            <a:r>
              <a:rPr lang="en-US">
                <a:cs typeface="Segoe UI"/>
              </a:rPr>
              <a:t>: Positive correlation​ </a:t>
            </a:r>
            <a:r>
              <a:rPr lang="en-US">
                <a:solidFill>
                  <a:srgbClr val="000000"/>
                </a:solidFill>
                <a:cs typeface="Segoe UI"/>
              </a:rPr>
              <a:t>   </a:t>
            </a:r>
            <a:r>
              <a:rPr lang="en-US">
                <a:solidFill>
                  <a:srgbClr val="E97132"/>
                </a:solidFill>
                <a:cs typeface="Segoe UI"/>
              </a:rPr>
              <a:t>Orange</a:t>
            </a:r>
            <a:r>
              <a:rPr lang="en-US">
                <a:cs typeface="Segoe UI"/>
              </a:rPr>
              <a:t>: Negative correlation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C5A96-F123-47FA-D1C9-2A66E9674211}"/>
              </a:ext>
            </a:extLst>
          </p:cNvPr>
          <p:cNvSpPr txBox="1"/>
          <p:nvPr/>
        </p:nvSpPr>
        <p:spPr>
          <a:xfrm>
            <a:off x="4319286" y="6393083"/>
            <a:ext cx="66978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dirty="0">
                <a:cs typeface="Segoe UI"/>
              </a:rPr>
              <a:t>There is room to improve predictive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8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9C9CF-0A8C-B04E-1DCB-E9EBA42FC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645E1-A7D8-8571-6A67-B8CDB47B2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graphicFrame>
        <p:nvGraphicFramePr>
          <p:cNvPr id="28" name="TextBox 7">
            <a:extLst>
              <a:ext uri="{FF2B5EF4-FFF2-40B4-BE49-F238E27FC236}">
                <a16:creationId xmlns:a16="http://schemas.microsoft.com/office/drawing/2014/main" id="{CDF55435-446E-3C7B-8C13-B863D96D02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87713"/>
              </p:ext>
            </p:extLst>
          </p:nvPr>
        </p:nvGraphicFramePr>
        <p:xfrm>
          <a:off x="4581727" y="315453"/>
          <a:ext cx="6770713" cy="6141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1739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E1F0EA-C644-7311-61ED-D754BC12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6D883-E29B-00A7-0606-76917F98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latin typeface="+mj-lt"/>
                <a:ea typeface="+mj-ea"/>
                <a:cs typeface="+mj-cs"/>
              </a:rPr>
              <a:t>Research Answers</a:t>
            </a:r>
          </a:p>
        </p:txBody>
      </p:sp>
      <p:sp>
        <p:nvSpPr>
          <p:cNvPr id="7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DBB1E-54C8-7DAC-D35C-BD962880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/>
              <a:pPr>
                <a:spcAft>
                  <a:spcPts val="600"/>
                </a:spcAft>
                <a:defRPr/>
              </a:pPr>
              <a:t>14</a:t>
            </a:fld>
            <a:endParaRPr lang="en-US"/>
          </a:p>
        </p:txBody>
      </p:sp>
      <p:graphicFrame>
        <p:nvGraphicFramePr>
          <p:cNvPr id="28" name="TextBox 7">
            <a:extLst>
              <a:ext uri="{FF2B5EF4-FFF2-40B4-BE49-F238E27FC236}">
                <a16:creationId xmlns:a16="http://schemas.microsoft.com/office/drawing/2014/main" id="{51ACBB14-4889-B7E3-7591-E64FFB816C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578786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9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45071-27A0-2B3B-BDDE-24B3B5E54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4B12F-9285-BDC8-84F9-74FB2D075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4550664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Research</a:t>
            </a:r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Answers(Contd..)</a:t>
            </a:r>
          </a:p>
        </p:txBody>
      </p:sp>
      <p:sp>
        <p:nvSpPr>
          <p:cNvPr id="6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9C7F8-B5F4-B5FA-091E-172CC0F82999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State with the highest number of </a:t>
            </a:r>
            <a:r>
              <a:rPr lang="en-US" sz="2200" b="1"/>
              <a:t>Providers</a:t>
            </a:r>
            <a:endParaRPr lang="en-US" sz="2200" b="1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Largest segments in each service category - CA, TX, and FL</a:t>
            </a:r>
            <a:endParaRPr lang="en-US" sz="22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11" name="Picture 10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4AD67367-4970-F2B3-418B-D5F83B523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238" y="1587260"/>
            <a:ext cx="7896880" cy="463066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BFE8-E30E-A43C-0A17-7ADD085A4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932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9DC68D-9CD2-9881-38AC-981EAF549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6D1BAF-02EF-8F9B-C059-CC6649EA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639520"/>
            <a:ext cx="3822532" cy="171907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Research Answers(Contd..)</a:t>
            </a:r>
            <a:endParaRPr lang="en-US" sz="3600" kern="1200">
              <a:latin typeface="+mj-lt"/>
            </a:endParaRPr>
          </a:p>
        </p:txBody>
      </p:sp>
      <p:sp>
        <p:nvSpPr>
          <p:cNvPr id="3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9D775-0856-7E41-29B2-B018A8CBC460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/>
              <a:t>State with the highest number of </a:t>
            </a:r>
            <a:r>
              <a:rPr lang="en-US" sz="2200" b="1"/>
              <a:t>Patients</a:t>
            </a:r>
            <a:endParaRPr lang="en-US" sz="2200" b="1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lvl="0">
              <a:lnSpc>
                <a:spcPct val="90000"/>
              </a:lnSpc>
              <a:spcAft>
                <a:spcPts val="600"/>
              </a:spcAft>
            </a:pPr>
            <a:r>
              <a:rPr lang="en-US" sz="2200" b="0" i="0" dirty="0">
                <a:effectLst/>
              </a:rPr>
              <a:t>Largest segments in each service category - CA, FL, TX</a:t>
            </a:r>
            <a:endParaRPr lang="en-US" sz="2200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1B6348A-C8F9-C05E-2B0C-366E527EC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936" y="1778001"/>
            <a:ext cx="8000398" cy="40275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129DA-DBC7-C499-2D85-D4545CAFB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3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top sign at a corner of a road&#10;&#10;AI-generated content may be incorrect.">
            <a:extLst>
              <a:ext uri="{FF2B5EF4-FFF2-40B4-BE49-F238E27FC236}">
                <a16:creationId xmlns:a16="http://schemas.microsoft.com/office/drawing/2014/main" id="{743FAA8E-2B9A-584D-8E3D-C250965F3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46" r="3736" b="-1"/>
          <a:stretch/>
        </p:blipFill>
        <p:spPr>
          <a:xfrm>
            <a:off x="-3047" y="10"/>
            <a:ext cx="9669642" cy="685799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F822D9-2EE7-8BB3-7571-7A147ABD5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    Limitations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C8D1-657A-8045-0B48-CBF541376E75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Obvious observations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Service </a:t>
            </a:r>
            <a:r>
              <a:rPr lang="en-US" sz="2000"/>
              <a:t>Category </a:t>
            </a:r>
            <a:r>
              <a:rPr lang="en-US" sz="2000" dirty="0"/>
              <a:t>level attributes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Unavailability of </a:t>
            </a:r>
            <a:r>
              <a:rPr lang="en-US" sz="2000"/>
              <a:t>Provider</a:t>
            </a:r>
            <a:r>
              <a:rPr lang="en-US" sz="2000" dirty="0"/>
              <a:t> level parameters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Patient cost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34DF2-A9B3-9911-A27F-2ADEC8DEE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9318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oup of people looking at a magnifying glass&#10;&#10;AI-generated content may be incorrect.">
            <a:extLst>
              <a:ext uri="{FF2B5EF4-FFF2-40B4-BE49-F238E27FC236}">
                <a16:creationId xmlns:a16="http://schemas.microsoft.com/office/drawing/2014/main" id="{99098905-4E2B-A113-27A4-B8B1E4816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73"/>
                    </a14:imgEffect>
                    <a14:imgEffect>
                      <a14:saturation sat="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9091" r="2243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59AA7C-528D-83A0-AABD-D620C948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5872688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Future research considerations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Content Placeholder 18">
            <a:extLst>
              <a:ext uri="{FF2B5EF4-FFF2-40B4-BE49-F238E27FC236}">
                <a16:creationId xmlns:a16="http://schemas.microsoft.com/office/drawing/2014/main" id="{83586B5D-61B2-0A7C-2A52-F436DEFBD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980773" cy="3207258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Deeper Service category level analysis.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More analysis on the attributes with negative coefficients.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Cost saving opportunities.</a:t>
            </a:r>
          </a:p>
          <a:p>
            <a:endParaRPr lang="en-US" sz="1800" dirty="0"/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0E64B-48CE-FCEA-8F00-B56ADF36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18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3586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1CF69-95F1-7F65-6902-12CC63223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597330-B86E-A2CB-0ADD-8F1079CF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0557" y="1218980"/>
            <a:ext cx="5273606" cy="31473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Thank you</a:t>
            </a:r>
          </a:p>
        </p:txBody>
      </p:sp>
      <p:sp>
        <p:nvSpPr>
          <p:cNvPr id="50" name="Freeform: Shape 25">
            <a:extLst>
              <a:ext uri="{FF2B5EF4-FFF2-40B4-BE49-F238E27FC236}">
                <a16:creationId xmlns:a16="http://schemas.microsoft.com/office/drawing/2014/main" id="{E667A721-F18D-4002-9D70-BC20D791C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555" y="993913"/>
            <a:ext cx="5224848" cy="488429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27">
            <a:extLst>
              <a:ext uri="{FF2B5EF4-FFF2-40B4-BE49-F238E27FC236}">
                <a16:creationId xmlns:a16="http://schemas.microsoft.com/office/drawing/2014/main" id="{866FB43D-65CC-47CA-8035-FF8F6B4D18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837" y="850790"/>
            <a:ext cx="5407926" cy="5136542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Graphic 8" descr="Handshake">
            <a:extLst>
              <a:ext uri="{FF2B5EF4-FFF2-40B4-BE49-F238E27FC236}">
                <a16:creationId xmlns:a16="http://schemas.microsoft.com/office/drawing/2014/main" id="{FCE22BE3-54DC-9829-CA8F-E4BA3CDD8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47463" y="2040340"/>
            <a:ext cx="2715905" cy="271590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8B0FC6-0843-8752-44D0-A0203A34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53928" y="6355080"/>
            <a:ext cx="118872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fld id="{330EA680-D336-4FF7-8B7A-9848BB0A1C32}" type="slidenum">
              <a:rPr lang="en-US" sz="1600">
                <a:solidFill>
                  <a:schemeClr val="tx1">
                    <a:lumMod val="75000"/>
                    <a:lumOff val="25000"/>
                  </a:schemeClr>
                </a:solidFill>
              </a:rPr>
              <a:pPr algn="l">
                <a:spcAft>
                  <a:spcPts val="600"/>
                </a:spcAft>
              </a:pPr>
              <a:t>19</a:t>
            </a:fld>
            <a:endParaRPr 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27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9" name="Rectangle 208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64" name="Picture 2063" descr="People holding hands">
            <a:extLst>
              <a:ext uri="{FF2B5EF4-FFF2-40B4-BE49-F238E27FC236}">
                <a16:creationId xmlns:a16="http://schemas.microsoft.com/office/drawing/2014/main" id="{38C041EE-7CD3-0CBC-2593-359FB6388A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84" r="-1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091" name="Rectangle 209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F09C0-9072-6448-48BE-754CF180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781" y="365125"/>
            <a:ext cx="10889673" cy="1232762"/>
          </a:xfrm>
        </p:spPr>
        <p:txBody>
          <a:bodyPr>
            <a:normAutofit/>
          </a:bodyPr>
          <a:lstStyle/>
          <a:p>
            <a:r>
              <a:rPr lang="en-US" sz="3200"/>
              <a:t>Types of post-acute care and challenges with accepting Medicare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3BB62-F3CC-0CE9-9284-A4A746170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782" y="1597887"/>
            <a:ext cx="5948218" cy="457907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Skilled Nursing Facilities - SNF</a:t>
            </a:r>
          </a:p>
          <a:p>
            <a:r>
              <a:rPr lang="en-US" sz="2000" dirty="0"/>
              <a:t>Long Term Care Hospitals - LTC</a:t>
            </a:r>
          </a:p>
          <a:p>
            <a:r>
              <a:rPr lang="en-US" sz="2000" dirty="0"/>
              <a:t>Inpatient Rehabilitation Facilities - IRF</a:t>
            </a:r>
          </a:p>
          <a:p>
            <a:r>
              <a:rPr lang="en-US" sz="2000" dirty="0"/>
              <a:t>Home Health Agencies- HH</a:t>
            </a:r>
          </a:p>
          <a:p>
            <a:r>
              <a:rPr lang="en-US" sz="2000" dirty="0"/>
              <a:t>Hospice Care - HOS</a:t>
            </a:r>
          </a:p>
          <a:p>
            <a:pPr marL="0" indent="0">
              <a:buNone/>
            </a:pPr>
            <a:r>
              <a:rPr lang="en-US" sz="2000" b="1" dirty="0"/>
              <a:t>Challenges</a:t>
            </a:r>
          </a:p>
          <a:p>
            <a:r>
              <a:rPr lang="en-US" sz="2000" dirty="0"/>
              <a:t>Fixed Reimbursement Rates</a:t>
            </a:r>
          </a:p>
          <a:p>
            <a:r>
              <a:rPr lang="en-US" sz="2000" dirty="0"/>
              <a:t>Payment Delays</a:t>
            </a:r>
          </a:p>
          <a:p>
            <a:r>
              <a:rPr lang="en-US" sz="2000" dirty="0"/>
              <a:t>Audit and regulatory compliance</a:t>
            </a:r>
          </a:p>
          <a:p>
            <a:r>
              <a:rPr lang="en-US" sz="2000" dirty="0"/>
              <a:t>Complex billing and documentation requirements</a:t>
            </a:r>
          </a:p>
          <a:p>
            <a:r>
              <a:rPr lang="en-US" sz="2000" dirty="0"/>
              <a:t>Raising operational costs</a:t>
            </a:r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4330D17-AD9C-16A9-1D16-273F50D64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938A7-083E-4243-01F9-C53006F9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1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9EAC0-06CA-6390-F58A-60021F6AD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65A3C-CCCB-5C57-538A-D659D076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Problem Statement</a:t>
            </a:r>
          </a:p>
          <a:p>
            <a:pPr marL="0" indent="0">
              <a:buNone/>
            </a:pPr>
            <a:r>
              <a:rPr lang="en-US" sz="2000" b="1" i="1" dirty="0"/>
              <a:t>Lack of readable comprehensive information, based on which elderly patients and family members can make informed decisions to choose the best post acute care facilities that fits their needs.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7F625-3B74-30EB-9884-5CC77E93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21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2AA68D-C2AF-F939-2A88-D247E38C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Focused Research Questions</a:t>
            </a:r>
          </a:p>
        </p:txBody>
      </p:sp>
      <p:sp>
        <p:nvSpPr>
          <p:cNvPr id="3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hand holding a magnifying glass with a glowing target&#10;&#10;AI-generated content may be incorrect.">
            <a:extLst>
              <a:ext uri="{FF2B5EF4-FFF2-40B4-BE49-F238E27FC236}">
                <a16:creationId xmlns:a16="http://schemas.microsoft.com/office/drawing/2014/main" id="{BE31D934-ECCC-80EB-C744-E655E7A0C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1124" r="35344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29DEC0-8FCC-3387-E35B-5BF3F9E6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CDCD9DB-49EF-93B6-5318-EDC0DA61B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267278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C8681AD7-F7E9-C9FB-AAEC-B155BB41321C}"/>
              </a:ext>
            </a:extLst>
          </p:cNvPr>
          <p:cNvSpPr txBox="1"/>
          <p:nvPr/>
        </p:nvSpPr>
        <p:spPr>
          <a:xfrm>
            <a:off x="9027552" y="5990433"/>
            <a:ext cx="2589170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www.enago.com/academy/research-aims-and-objective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9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84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AAE1C-7445-4514-6239-EF9779D5B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2" name="Rectangle 1031">
            <a:extLst>
              <a:ext uri="{FF2B5EF4-FFF2-40B4-BE49-F238E27FC236}">
                <a16:creationId xmlns:a16="http://schemas.microsoft.com/office/drawing/2014/main" id="{D76D7D65-D87A-AA87-56C6-33F1CB9C2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94E980-A658-6AD4-DC67-5EA092342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760" y="1049872"/>
            <a:ext cx="9905922" cy="630251"/>
          </a:xfrm>
        </p:spPr>
        <p:txBody>
          <a:bodyPr anchor="b">
            <a:noAutofit/>
          </a:bodyPr>
          <a:lstStyle/>
          <a:p>
            <a:pPr algn="ctr"/>
            <a:r>
              <a:rPr lang="en-US" sz="4800"/>
              <a:t>Dataset – Source, Size, and Variables</a:t>
            </a:r>
          </a:p>
        </p:txBody>
      </p:sp>
      <p:sp>
        <p:nvSpPr>
          <p:cNvPr id="1034" name="sketchy line">
            <a:extLst>
              <a:ext uri="{FF2B5EF4-FFF2-40B4-BE49-F238E27FC236}">
                <a16:creationId xmlns:a16="http://schemas.microsoft.com/office/drawing/2014/main" id="{78880B08-B991-35EC-2B9C-2222CABFC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26A60-1242-AFBD-D20D-E7C17A2AA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3634" y="9003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74447F-FEE4-01C6-0282-0B60CE33031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01042" y="2090797"/>
            <a:ext cx="8610452" cy="51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0B000402020202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DEBD68E-D95D-4687-F016-78D43E40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pic>
        <p:nvPicPr>
          <p:cNvPr id="16" name="Picture 15" descr="A close-up of a logo&#10;&#10;AI-generated content may be incorrect.">
            <a:extLst>
              <a:ext uri="{FF2B5EF4-FFF2-40B4-BE49-F238E27FC236}">
                <a16:creationId xmlns:a16="http://schemas.microsoft.com/office/drawing/2014/main" id="{00959E09-CB9D-668D-7BD5-AB562E0A8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326" y="3565622"/>
            <a:ext cx="3383275" cy="835377"/>
          </a:xfrm>
          <a:prstGeom prst="rect">
            <a:avLst/>
          </a:prstGeom>
        </p:spPr>
      </p:pic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8998DD6-FA7C-6EDA-EE67-3F9DE3F9FA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152954"/>
              </p:ext>
            </p:extLst>
          </p:nvPr>
        </p:nvGraphicFramePr>
        <p:xfrm>
          <a:off x="3814020" y="2149458"/>
          <a:ext cx="7731273" cy="417972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20470">
                  <a:extLst>
                    <a:ext uri="{9D8B030D-6E8A-4147-A177-3AD203B41FA5}">
                      <a16:colId xmlns:a16="http://schemas.microsoft.com/office/drawing/2014/main" val="2914407138"/>
                    </a:ext>
                  </a:extLst>
                </a:gridCol>
                <a:gridCol w="5310803">
                  <a:extLst>
                    <a:ext uri="{9D8B030D-6E8A-4147-A177-3AD203B41FA5}">
                      <a16:colId xmlns:a16="http://schemas.microsoft.com/office/drawing/2014/main" val="837886119"/>
                    </a:ext>
                  </a:extLst>
                </a:gridCol>
              </a:tblGrid>
              <a:tr h="36098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 Details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3308194"/>
                  </a:ext>
                </a:extLst>
              </a:tr>
              <a:tr h="36098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Total Rows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 89393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388033"/>
                  </a:ext>
                </a:extLst>
              </a:tr>
              <a:tr h="36098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Total Columns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 88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5133985"/>
                  </a:ext>
                </a:extLst>
              </a:tr>
              <a:tr h="36098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Data Levels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rgbClr val="000000"/>
                          </a:solidFill>
                          <a:effectLst/>
                        </a:rPr>
                        <a:t> Provider-level, State-level, National-level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17483610"/>
                  </a:ext>
                </a:extLst>
              </a:tr>
              <a:tr h="961663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PAC Settings Covered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rgbClr val="000000"/>
                          </a:solidFill>
                          <a:effectLst/>
                        </a:rPr>
                        <a:t> Home Health, Hospice, Skilled Nursing Facilities (SNFs), Inpatient Rehabilitation Facilities  ( IRFs), Long-Term Care Hospitals (LTCHs)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934181"/>
                  </a:ext>
                </a:extLst>
              </a:tr>
              <a:tr h="620660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Included Details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 Beneficiary demographics, Service utilization, Conditions, Medicare payments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0794319"/>
                  </a:ext>
                </a:extLst>
              </a:tr>
              <a:tr h="360986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Key Metrics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Total stays, Charges, Payments, Therapy minutes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170080"/>
                  </a:ext>
                </a:extLst>
              </a:tr>
              <a:tr h="620660">
                <a:tc>
                  <a:txBody>
                    <a:bodyPr/>
                    <a:lstStyle/>
                    <a:p>
                      <a:r>
                        <a:rPr lang="en-US" sz="1800" cap="none" spc="0">
                          <a:solidFill>
                            <a:srgbClr val="000000"/>
                          </a:solidFill>
                          <a:effectLst/>
                        </a:rPr>
                        <a:t>Additional Tracking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rgbClr val="000000"/>
                          </a:solidFill>
                          <a:effectLst/>
                        </a:rPr>
                        <a:t>Diagnoses, Dual eligibility, Rural classifications for beneficiaries</a:t>
                      </a:r>
                    </a:p>
                  </a:txBody>
                  <a:tcPr marL="0" marR="0" marT="53513" marB="535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36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617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6DA42-FFF8-0DF0-16CC-292B8977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/>
              <a:t>Insights from Exploratory Data Analysis</a:t>
            </a:r>
          </a:p>
        </p:txBody>
      </p:sp>
      <p:sp>
        <p:nvSpPr>
          <p:cNvPr id="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AC39B6-50F0-8DA7-2EA3-E9BAEA66B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Total Medicare Payments by Service Category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a typeface="+mn-lt"/>
                <a:cs typeface="+mn-lt"/>
              </a:rPr>
              <a:t>"Skilled Nursing Facility (SNF) has the highest total Medicare </a:t>
            </a:r>
            <a:r>
              <a:rPr lang="en-US" sz="2200">
                <a:ea typeface="+mn-lt"/>
                <a:cs typeface="+mn-lt"/>
              </a:rPr>
              <a:t>Payment </a:t>
            </a:r>
            <a:r>
              <a:rPr lang="en-US" sz="2200" dirty="0">
                <a:ea typeface="+mn-lt"/>
                <a:cs typeface="+mn-lt"/>
              </a:rPr>
              <a:t>across all </a:t>
            </a:r>
            <a:r>
              <a:rPr lang="en-US" sz="2200">
                <a:ea typeface="+mn-lt"/>
                <a:cs typeface="+mn-lt"/>
              </a:rPr>
              <a:t>Service Categories</a:t>
            </a:r>
            <a:r>
              <a:rPr lang="en-US" sz="2200" dirty="0">
                <a:ea typeface="+mn-lt"/>
                <a:cs typeface="+mn-lt"/>
              </a:rPr>
              <a:t> over three years."</a:t>
            </a:r>
            <a:endParaRPr lang="en-US" sz="2200" dirty="0"/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200" dirty="0">
              <a:ea typeface="+mn-lt"/>
              <a:cs typeface="+mn-lt"/>
            </a:endParaRPr>
          </a:p>
        </p:txBody>
      </p:sp>
      <p:pic>
        <p:nvPicPr>
          <p:cNvPr id="9" name="Picture 8" descr="A graph of different colored bars&#10;&#10;AI-generated content may be incorrect., Picture">
            <a:extLst>
              <a:ext uri="{FF2B5EF4-FFF2-40B4-BE49-F238E27FC236}">
                <a16:creationId xmlns:a16="http://schemas.microsoft.com/office/drawing/2014/main" id="{AFE2135C-4C00-B148-0439-0B89A322A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21847"/>
            <a:ext cx="6903720" cy="38143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DACDF-62E0-2CE1-13AD-D32C4169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/>
              <a:pPr>
                <a:spcAft>
                  <a:spcPts val="600"/>
                </a:spcAft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4D7DD-5A62-88F8-4963-D4E4F9D6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D5309CC-B97C-46CF-1985-58DA828F84BD}"/>
              </a:ext>
            </a:extLst>
          </p:cNvPr>
          <p:cNvSpPr txBox="1">
            <a:spLocks/>
          </p:cNvSpPr>
          <p:nvPr/>
        </p:nvSpPr>
        <p:spPr>
          <a:xfrm>
            <a:off x="708935" y="361200"/>
            <a:ext cx="9492119" cy="9179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Insights from Exploratory Data Analysis</a:t>
            </a:r>
          </a:p>
        </p:txBody>
      </p:sp>
      <p:pic>
        <p:nvPicPr>
          <p:cNvPr id="22" name="Picture 21" descr="drawing, Picture">
            <a:extLst>
              <a:ext uri="{FF2B5EF4-FFF2-40B4-BE49-F238E27FC236}">
                <a16:creationId xmlns:a16="http://schemas.microsoft.com/office/drawing/2014/main" id="{BD283884-105C-1005-EA39-366FD0D93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24" y="1282928"/>
            <a:ext cx="5793975" cy="4703960"/>
          </a:xfrm>
          <a:prstGeom prst="rect">
            <a:avLst/>
          </a:prstGeom>
        </p:spPr>
      </p:pic>
      <p:pic>
        <p:nvPicPr>
          <p:cNvPr id="24" name="Picture 23" descr="A red squares with black text&#10;&#10;AI-generated content may be incorrect., Picture">
            <a:extLst>
              <a:ext uri="{FF2B5EF4-FFF2-40B4-BE49-F238E27FC236}">
                <a16:creationId xmlns:a16="http://schemas.microsoft.com/office/drawing/2014/main" id="{6B73633D-82C0-2079-42C3-C73E10C9C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729" y="1281218"/>
            <a:ext cx="5360973" cy="379288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D41AA0F-CF43-E463-9D2B-359F49D5597E}"/>
              </a:ext>
            </a:extLst>
          </p:cNvPr>
          <p:cNvSpPr txBox="1"/>
          <p:nvPr/>
        </p:nvSpPr>
        <p:spPr>
          <a:xfrm>
            <a:off x="1337903" y="5945075"/>
            <a:ext cx="4941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>
                <a:ea typeface="+mn-lt"/>
                <a:cs typeface="+mn-lt"/>
              </a:rPr>
              <a:t>Correlation Heatmap for Providers’ Data</a:t>
            </a:r>
          </a:p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652762-603E-099C-370B-CE43C619B81F}"/>
              </a:ext>
            </a:extLst>
          </p:cNvPr>
          <p:cNvSpPr txBox="1"/>
          <p:nvPr/>
        </p:nvSpPr>
        <p:spPr>
          <a:xfrm>
            <a:off x="6609292" y="5942274"/>
            <a:ext cx="672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Correlation Heatmap for Medicare Payment and 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Service Minutes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56295E-BEB9-BE57-6A18-F391917C1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0230C-B358-3B60-9B6C-44E0C587D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8" y="560664"/>
            <a:ext cx="4863830" cy="18672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latin typeface="Aptos"/>
              </a:rPr>
              <a:t>Relationship between Medicare Payments, Nursing visits and Social Work visits</a:t>
            </a:r>
            <a:endParaRPr lang="en-US" sz="3200" dirty="0"/>
          </a:p>
        </p:txBody>
      </p:sp>
      <p:sp>
        <p:nvSpPr>
          <p:cNvPr id="52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DB2EB1E-A04F-0F99-09BA-26AD937B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581" y="2807167"/>
            <a:ext cx="4049851" cy="33863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Nursing visits excluding outliers</a:t>
            </a:r>
          </a:p>
          <a:p>
            <a:r>
              <a:rPr lang="en-US" sz="2000" dirty="0"/>
              <a:t>Social </a:t>
            </a:r>
            <a:r>
              <a:rPr lang="en-US" sz="2000"/>
              <a:t>work visits</a:t>
            </a:r>
            <a:r>
              <a:rPr lang="en-US" sz="2000" dirty="0"/>
              <a:t> excluding outliers</a:t>
            </a:r>
          </a:p>
          <a:p>
            <a:endParaRPr lang="en-US" sz="2000" dirty="0"/>
          </a:p>
          <a:p>
            <a:r>
              <a:rPr lang="en-US" sz="2000" dirty="0"/>
              <a:t>Positive correlation between total payment amount &amp; nursing and social work visits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EC01D-DA4D-3FB5-543C-DFE21F4D2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330EA680-D336-4FF7-8B7A-9848BB0A1C32}" type="slidenum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8</a:t>
            </a:fld>
            <a:endParaRPr lang="en-US">
              <a:latin typeface="Calibri" panose="020F0502020204030204"/>
            </a:endParaRPr>
          </a:p>
        </p:txBody>
      </p:sp>
      <p:pic>
        <p:nvPicPr>
          <p:cNvPr id="11" name="Picture 10" descr="drawing, Picture">
            <a:extLst>
              <a:ext uri="{FF2B5EF4-FFF2-40B4-BE49-F238E27FC236}">
                <a16:creationId xmlns:a16="http://schemas.microsoft.com/office/drawing/2014/main" id="{12EE24E6-72C6-575A-9488-FB80F6C9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853" y="136525"/>
            <a:ext cx="5345486" cy="3163421"/>
          </a:xfrm>
          <a:prstGeom prst="rect">
            <a:avLst/>
          </a:prstGeom>
        </p:spPr>
      </p:pic>
      <p:pic>
        <p:nvPicPr>
          <p:cNvPr id="12" name="Picture 11" descr="drawing, Picture">
            <a:extLst>
              <a:ext uri="{FF2B5EF4-FFF2-40B4-BE49-F238E27FC236}">
                <a16:creationId xmlns:a16="http://schemas.microsoft.com/office/drawing/2014/main" id="{83C87EF1-E60D-A539-3B8A-135FD6EDC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853" y="3423584"/>
            <a:ext cx="5345486" cy="317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57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9D33D-5B5A-C311-9431-1977625EB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A5F7B-B609-6030-38A9-A7C56257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Aptos"/>
              </a:rPr>
              <a:t>Data Preparation and Analysis Techniques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5C57-3F13-2749-8886-E9C0F1A3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Dealing with Missing Values</a:t>
            </a:r>
          </a:p>
          <a:p>
            <a:pPr lvl="1"/>
            <a:r>
              <a:rPr lang="en-US" sz="1800" b="1" dirty="0">
                <a:ea typeface="+mn-lt"/>
                <a:cs typeface="+mn-lt"/>
              </a:rPr>
              <a:t>Data Exclusion</a:t>
            </a:r>
            <a:endParaRPr lang="en-US" sz="1800">
              <a:ea typeface="+mn-lt"/>
              <a:cs typeface="+mn-lt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Outlier Analysis</a:t>
            </a:r>
            <a:endParaRPr lang="en-US" sz="1800" dirty="0"/>
          </a:p>
          <a:p>
            <a:pPr lvl="1"/>
            <a:r>
              <a:rPr lang="en-US" sz="1800" b="1" dirty="0">
                <a:ea typeface="+mn-lt"/>
                <a:cs typeface="+mn-lt"/>
              </a:rPr>
              <a:t>Dimension Reduction</a:t>
            </a:r>
            <a:endParaRPr lang="en-US" sz="1800" dirty="0"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sz="1700" dirty="0"/>
              <a:t>    </a:t>
            </a:r>
          </a:p>
        </p:txBody>
      </p:sp>
      <p:pic>
        <p:nvPicPr>
          <p:cNvPr id="5" name="Picture 4" descr="drawing, Picture">
            <a:extLst>
              <a:ext uri="{FF2B5EF4-FFF2-40B4-BE49-F238E27FC236}">
                <a16:creationId xmlns:a16="http://schemas.microsoft.com/office/drawing/2014/main" id="{46E1A6C1-E425-E34F-9D19-3EDD84450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9" y="2569464"/>
            <a:ext cx="5404622" cy="3678936"/>
          </a:xfrm>
          <a:prstGeom prst="rect">
            <a:avLst/>
          </a:prstGeom>
        </p:spPr>
      </p:pic>
      <p:pic>
        <p:nvPicPr>
          <p:cNvPr id="6" name="Picture 5" descr="drawing, Picture">
            <a:extLst>
              <a:ext uri="{FF2B5EF4-FFF2-40B4-BE49-F238E27FC236}">
                <a16:creationId xmlns:a16="http://schemas.microsoft.com/office/drawing/2014/main" id="{8F5D61CF-37DA-D685-4C79-7A0B5A008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241" y="2569464"/>
            <a:ext cx="5404622" cy="367893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4C069-71FC-B501-55AA-DC7EC0AF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47F9C-49C2-AF15-CBCF-F0D169AFB79B}"/>
              </a:ext>
            </a:extLst>
          </p:cNvPr>
          <p:cNvSpPr txBox="1"/>
          <p:nvPr/>
        </p:nvSpPr>
        <p:spPr>
          <a:xfrm>
            <a:off x="1484075" y="6356379"/>
            <a:ext cx="4301081" cy="369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Scree plot (Chronic conditions)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4A277-FDB3-8301-0DA8-21ECC699F19E}"/>
              </a:ext>
            </a:extLst>
          </p:cNvPr>
          <p:cNvSpPr txBox="1"/>
          <p:nvPr/>
        </p:nvSpPr>
        <p:spPr>
          <a:xfrm>
            <a:off x="7255104" y="6356379"/>
            <a:ext cx="4301081" cy="3696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Scree plot (Primary diagnosis)</a:t>
            </a:r>
          </a:p>
        </p:txBody>
      </p:sp>
    </p:spTree>
    <p:extLst>
      <p:ext uri="{BB962C8B-B14F-4D97-AF65-F5344CB8AC3E}">
        <p14:creationId xmlns:p14="http://schemas.microsoft.com/office/powerpoint/2010/main" val="33784720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DividendVT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1027</Words>
  <Application>Microsoft Office PowerPoint</Application>
  <PresentationFormat>Widescreen</PresentationFormat>
  <Paragraphs>280</Paragraphs>
  <Slides>19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DividendVTI</vt:lpstr>
      <vt:lpstr>office theme</vt:lpstr>
      <vt:lpstr>Final Presentation </vt:lpstr>
      <vt:lpstr>Types of post-acute care and challenges with accepting Medicare</vt:lpstr>
      <vt:lpstr>Problem statement</vt:lpstr>
      <vt:lpstr>Focused Research Questions</vt:lpstr>
      <vt:lpstr>Dataset – Source, Size, and Variables</vt:lpstr>
      <vt:lpstr>Insights from Exploratory Data Analysis</vt:lpstr>
      <vt:lpstr>PowerPoint Presentation</vt:lpstr>
      <vt:lpstr>Relationship between Medicare Payments, Nursing visits and Social Work visits</vt:lpstr>
      <vt:lpstr>Data Preparation and Analysis Techniques</vt:lpstr>
      <vt:lpstr>Methodologies</vt:lpstr>
      <vt:lpstr>Results　</vt:lpstr>
      <vt:lpstr>Results</vt:lpstr>
      <vt:lpstr>Conclusions</vt:lpstr>
      <vt:lpstr>Research Answers</vt:lpstr>
      <vt:lpstr>Research Answers(Contd..)</vt:lpstr>
      <vt:lpstr>Research Answers(Contd..)</vt:lpstr>
      <vt:lpstr>    Limitations</vt:lpstr>
      <vt:lpstr>Future research considerations</vt:lpstr>
      <vt:lpstr>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Kolla, Vandana</cp:lastModifiedBy>
  <cp:revision>53</cp:revision>
  <dcterms:created xsi:type="dcterms:W3CDTF">2025-02-23T21:21:39Z</dcterms:created>
  <dcterms:modified xsi:type="dcterms:W3CDTF">2025-05-01T01:57:46Z</dcterms:modified>
</cp:coreProperties>
</file>