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fc72fbb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fc72fbb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105a5ce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105a5c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" type="body"/>
          </p:nvPr>
        </p:nvSpPr>
        <p:spPr>
          <a:xfrm rot="5400000">
            <a:off x="3302435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1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/>
              <a:t>Nurture Community</a:t>
            </a:r>
            <a:endParaRPr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GB"/>
              <a:t>Milestone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GB"/>
              <a:t>Sypnosis</a:t>
            </a:r>
            <a:endParaRPr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170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Purpose is to help needy/hungry people with surplus food from restaurant.</a:t>
            </a:r>
            <a:endParaRPr/>
          </a:p>
          <a:p>
            <a:pPr indent="-344170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Reduce food wastage in restaurants</a:t>
            </a:r>
            <a:endParaRPr/>
          </a:p>
          <a:p>
            <a:pPr indent="-344170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Mobile-friendly web application “Nurture Community”</a:t>
            </a:r>
            <a:endParaRPr/>
          </a:p>
          <a:p>
            <a:pPr indent="-344170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Users: Restaurant Representative and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GB"/>
              <a:t>Milestone 1</a:t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2742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Backend environment setup and environment setup documentation.</a:t>
            </a:r>
            <a:endParaRPr/>
          </a:p>
          <a:p>
            <a:pPr indent="-352742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Creation and design of Home page</a:t>
            </a:r>
            <a:endParaRPr/>
          </a:p>
          <a:p>
            <a:pPr indent="-352742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Designing data dictionary</a:t>
            </a:r>
            <a:endParaRPr/>
          </a:p>
          <a:p>
            <a:pPr indent="-352742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Test data creation and insertion in database for application basic setup</a:t>
            </a:r>
            <a:endParaRPr/>
          </a:p>
          <a:p>
            <a:pPr indent="-352742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Database Design schema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0" y="0"/>
            <a:ext cx="12189867" cy="685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1969803" y="808056"/>
            <a:ext cx="8608037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GB"/>
              <a:t>Home page (mobile)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1435200" y="2105200"/>
            <a:ext cx="33921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</a:t>
            </a:r>
            <a:r>
              <a:rPr lang="en-GB" sz="1600">
                <a:solidFill>
                  <a:schemeClr val="lt1"/>
                </a:solidFill>
              </a:rPr>
              <a:t>images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Heading and description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button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 button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 media links</a:t>
            </a:r>
            <a:endParaRPr sz="1600"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</a:pPr>
            <a:r>
              <a:rPr lang="en-GB" sz="1600">
                <a:solidFill>
                  <a:schemeClr val="lt1"/>
                </a:solidFill>
              </a:rPr>
              <a:t>CSS and HTML implementation</a:t>
            </a: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</a:pPr>
            <a:r>
              <a:rPr lang="en-GB" sz="1600">
                <a:solidFill>
                  <a:schemeClr val="lt1"/>
                </a:solidFill>
              </a:rPr>
              <a:t>Responsive page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7344936" y="371149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1925" y="2107525"/>
            <a:ext cx="2743201" cy="415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18835" y="2107525"/>
            <a:ext cx="2785615" cy="415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GB"/>
              <a:t>Desktop View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62" y="1445225"/>
            <a:ext cx="7809874" cy="48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2214400" y="280925"/>
            <a:ext cx="7403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Deployment Plan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006100" y="4048700"/>
            <a:ext cx="817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lt1"/>
                </a:solidFill>
              </a:rPr>
              <a:t>Azure</a:t>
            </a:r>
            <a:r>
              <a:rPr lang="en-GB" sz="2000">
                <a:solidFill>
                  <a:schemeClr val="lt1"/>
                </a:solidFill>
              </a:rPr>
              <a:t> for the test environment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lt1"/>
                </a:solidFill>
              </a:rPr>
              <a:t>AWS</a:t>
            </a:r>
            <a:r>
              <a:rPr lang="en-GB" sz="2000">
                <a:solidFill>
                  <a:schemeClr val="lt1"/>
                </a:solidFill>
              </a:rPr>
              <a:t> for the build server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lt1"/>
                </a:solidFill>
              </a:rPr>
              <a:t>Jenkins</a:t>
            </a:r>
            <a:r>
              <a:rPr lang="en-GB" sz="2000">
                <a:solidFill>
                  <a:schemeClr val="lt1"/>
                </a:solidFill>
              </a:rPr>
              <a:t> for the orchestration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lt1"/>
                </a:solidFill>
              </a:rPr>
              <a:t>Ansible</a:t>
            </a:r>
            <a:r>
              <a:rPr lang="en-GB" sz="2000">
                <a:solidFill>
                  <a:schemeClr val="lt1"/>
                </a:solidFill>
              </a:rPr>
              <a:t> for the deployment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chemeClr val="lt1"/>
                </a:solidFill>
              </a:rPr>
              <a:t>Docker</a:t>
            </a:r>
            <a:r>
              <a:rPr lang="en-GB" sz="2000">
                <a:solidFill>
                  <a:schemeClr val="lt1"/>
                </a:solidFill>
              </a:rPr>
              <a:t> for containerization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625" y="988650"/>
            <a:ext cx="9618149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4294967295"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GB"/>
              <a:t>That’s all for Milestone 1</a:t>
            </a:r>
            <a:endParaRPr/>
          </a:p>
        </p:txBody>
      </p:sp>
      <p:sp>
        <p:nvSpPr>
          <p:cNvPr id="168" name="Google Shape;168;p19"/>
          <p:cNvSpPr txBox="1"/>
          <p:nvPr>
            <p:ph idx="4294967295" type="title"/>
          </p:nvPr>
        </p:nvSpPr>
        <p:spPr>
          <a:xfrm>
            <a:off x="1837458" y="2041681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For the second milestone we will setup up the login and signup page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Send requests back and forth to backend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Backend and front end validation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