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42347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481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8" y="1895175"/>
            <a:ext cx="6548701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25777" y="2959928"/>
            <a:ext cx="5550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800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3170886" cy="38182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59163" y="3698560"/>
            <a:ext cx="6249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sz="1400" smtClean="0"/>
              <a:t>Anubha Singh</a:t>
            </a:r>
            <a:r>
              <a:rPr sz="1400" smtClean="0"/>
              <a:t> </a:t>
            </a:r>
            <a:r>
              <a:rPr sz="1400" dirty="0"/>
              <a:t>- Junior Consultant</a:t>
            </a:r>
            <a:r>
              <a:rPr lang="en-IN" sz="1400" dirty="0"/>
              <a:t> (Intern)</a:t>
            </a:r>
            <a:endParaRPr sz="1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84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>
                <a:latin typeface="Bahnschrift" panose="020B0502040204020203" pitchFamily="34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>
                <a:latin typeface="Bahnschrift" panose="020B0502040204020203" pitchFamily="34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>
                <a:latin typeface="Bahnschrift" panose="020B0502040204020203" pitchFamily="34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dirty="0">
                <a:latin typeface="Bahnschrift" panose="020B0502040204020203" pitchFamily="34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71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200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6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Number of cars own on each states</a:t>
            </a:r>
            <a:endParaRPr sz="1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41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225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2769487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20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294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SOWJANYA</dc:creator>
  <cp:lastModifiedBy>DELL</cp:lastModifiedBy>
  <cp:revision>8</cp:revision>
  <dcterms:modified xsi:type="dcterms:W3CDTF">2020-10-12T17:59:45Z</dcterms:modified>
</cp:coreProperties>
</file>