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9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43B0-92E2-4575-9233-4124B7A95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58D5-5E91-4E9F-BD90-EC83019C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 Practical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IRS Tax Form 1040</a:t>
            </a:r>
          </a:p>
          <a:p>
            <a:r>
              <a:rPr lang="en-US" dirty="0"/>
              <a:t>Use the line-by-line instructions if necessary</a:t>
            </a:r>
          </a:p>
          <a:p>
            <a:r>
              <a:rPr lang="en-US" dirty="0"/>
              <a:t>For your itemized deductions </a:t>
            </a:r>
            <a:r>
              <a:rPr lang="en-US"/>
              <a:t>use Schedule-A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Incomes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filing as Single</a:t>
            </a:r>
          </a:p>
          <a:p>
            <a:r>
              <a:rPr lang="en-US" dirty="0"/>
              <a:t>You have a spouse and child whom you can claim for exemptions</a:t>
            </a:r>
          </a:p>
          <a:p>
            <a:r>
              <a:rPr lang="en-US" dirty="0"/>
              <a:t>Your wages in the US are $70,000</a:t>
            </a:r>
          </a:p>
          <a:p>
            <a:r>
              <a:rPr lang="en-US" dirty="0"/>
              <a:t>You earned interest of $1,000</a:t>
            </a:r>
          </a:p>
          <a:p>
            <a:pPr lvl="1"/>
            <a:r>
              <a:rPr lang="en-US" dirty="0"/>
              <a:t>$300 of that are from government bonds which are exempt</a:t>
            </a:r>
          </a:p>
          <a:p>
            <a:r>
              <a:rPr lang="en-US" dirty="0"/>
              <a:t>You put in $5,000 into an Investment Retirement Account</a:t>
            </a:r>
          </a:p>
          <a:p>
            <a:r>
              <a:rPr lang="en-US" dirty="0"/>
              <a:t>You </a:t>
            </a:r>
            <a:r>
              <a:rPr lang="en-US"/>
              <a:t>sold shares in Apple for $20,000 (they </a:t>
            </a:r>
            <a:r>
              <a:rPr lang="en-US" dirty="0"/>
              <a:t>were </a:t>
            </a:r>
            <a:r>
              <a:rPr lang="en-US"/>
              <a:t>bought for $8,000)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Itemized Deductions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incurred Medical Expenses of $5,000</a:t>
            </a:r>
          </a:p>
          <a:p>
            <a:r>
              <a:rPr lang="en-US" dirty="0"/>
              <a:t>You paid State Income Tax of $2,000</a:t>
            </a:r>
          </a:p>
          <a:p>
            <a:r>
              <a:rPr lang="en-US" dirty="0"/>
              <a:t>You paid interest on your house mortgage of $10,000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Credits and Payments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eligible for a child tax credit of $500</a:t>
            </a:r>
          </a:p>
          <a:p>
            <a:r>
              <a:rPr lang="en-US" dirty="0"/>
              <a:t>$8,000 of tax was withheld by your employer</a:t>
            </a:r>
          </a:p>
          <a:p>
            <a:endParaRPr lang="en-US" dirty="0"/>
          </a:p>
          <a:p>
            <a:r>
              <a:rPr lang="en-US" dirty="0"/>
              <a:t>Estimate your Taxes Due or to be refunded</a:t>
            </a:r>
          </a:p>
        </p:txBody>
      </p:sp>
    </p:spTree>
    <p:extLst>
      <p:ext uri="{BB962C8B-B14F-4D97-AF65-F5344CB8AC3E}">
        <p14:creationId xmlns:p14="http://schemas.microsoft.com/office/powerpoint/2010/main" val="407600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PIT Practical Session</vt:lpstr>
      <vt:lpstr>Requirements</vt:lpstr>
      <vt:lpstr>Status and Incomes</vt:lpstr>
      <vt:lpstr>Itemized Deductions</vt:lpstr>
      <vt:lpstr>Tax Credits and Payments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S. James</dc:creator>
  <cp:lastModifiedBy>Sebastian S. James</cp:lastModifiedBy>
  <cp:revision>4</cp:revision>
  <dcterms:created xsi:type="dcterms:W3CDTF">2017-05-24T01:03:29Z</dcterms:created>
  <dcterms:modified xsi:type="dcterms:W3CDTF">2018-02-26T14:01:09Z</dcterms:modified>
</cp:coreProperties>
</file>