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3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4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0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4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5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7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0095-181C-482D-8874-80BB62A8FF68}" type="datetimeFigureOut">
              <a:rPr lang="en-IN" smtClean="0"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D89769-91A0-47EE-BD69-1EA45BB3F8F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4E7C-D65C-4D91-9FBA-E9F820BE0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508" y="1187487"/>
            <a:ext cx="10356112" cy="12162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/>
              <a:t>Predict Customer response over credit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B881A-28F3-4827-BDC4-5CCBEC9E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508" y="4454230"/>
            <a:ext cx="2758069" cy="977621"/>
          </a:xfrm>
        </p:spPr>
        <p:txBody>
          <a:bodyPr/>
          <a:lstStyle/>
          <a:p>
            <a:r>
              <a:rPr lang="en-IN" cap="none" dirty="0"/>
              <a:t>Created By: Anubhav</a:t>
            </a:r>
          </a:p>
          <a:p>
            <a:r>
              <a:rPr lang="en-IN" cap="none" dirty="0"/>
              <a:t>Last Updated: 30 May 2021</a:t>
            </a:r>
          </a:p>
        </p:txBody>
      </p:sp>
    </p:spTree>
    <p:extLst>
      <p:ext uri="{BB962C8B-B14F-4D97-AF65-F5344CB8AC3E}">
        <p14:creationId xmlns:p14="http://schemas.microsoft.com/office/powerpoint/2010/main" val="6330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92ED-2FC7-4504-9862-A2CC0B9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685103" cy="9144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bg2">
                    <a:lumMod val="25000"/>
                  </a:schemeClr>
                </a:solidFill>
              </a:rPr>
              <a:t>Problem Statement and Dataset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547F6-103C-4D77-88EB-3CDF3C7D6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281237"/>
            <a:ext cx="4810514" cy="27388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the given dataset predict whether will give positive or negative response to Credit Card offer.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given dataset is more biased towards User whose response going to be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given chart, 0 means No and 1 means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9664-21B9-4A90-A08C-6759D13E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00" y="2281237"/>
            <a:ext cx="3430436" cy="26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439-AB72-4BAF-BE49-C80365A4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 Based on </a:t>
            </a:r>
            <a:r>
              <a:rPr lang="en-IN" dirty="0">
                <a:solidFill>
                  <a:srgbClr val="FF0000"/>
                </a:solidFill>
              </a:rPr>
              <a:t>GENDER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0DAE8-6BFE-48AE-8722-323EF8830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19551"/>
            <a:ext cx="4645152" cy="3449176"/>
          </a:xfrm>
        </p:spPr>
        <p:txBody>
          <a:bodyPr/>
          <a:lstStyle/>
          <a:p>
            <a:r>
              <a:rPr lang="en-IN" dirty="0"/>
              <a:t>We have more Male Customer in our bank</a:t>
            </a:r>
          </a:p>
          <a:p>
            <a:r>
              <a:rPr lang="en-IN" dirty="0"/>
              <a:t>There are more chance that Male customer will response positively over Female customer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1877FB-AB85-45E9-9132-9DE8D5D712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75253" y="2019550"/>
            <a:ext cx="4179599" cy="3439864"/>
          </a:xfrm>
        </p:spPr>
      </p:pic>
    </p:spTree>
    <p:extLst>
      <p:ext uri="{BB962C8B-B14F-4D97-AF65-F5344CB8AC3E}">
        <p14:creationId xmlns:p14="http://schemas.microsoft.com/office/powerpoint/2010/main" val="245667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439-AB72-4BAF-BE49-C80365A4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 Based on </a:t>
            </a:r>
            <a:r>
              <a:rPr lang="en-IN" dirty="0">
                <a:solidFill>
                  <a:srgbClr val="FF0000"/>
                </a:solidFill>
              </a:rPr>
              <a:t>occupation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0DAE8-6BFE-48AE-8722-323EF8830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19551"/>
            <a:ext cx="4645152" cy="3449176"/>
          </a:xfrm>
        </p:spPr>
        <p:txBody>
          <a:bodyPr/>
          <a:lstStyle/>
          <a:p>
            <a:r>
              <a:rPr lang="en-IN" dirty="0"/>
              <a:t>We have lot of customer whose occupation is Self-Employed.</a:t>
            </a:r>
          </a:p>
          <a:p>
            <a:r>
              <a:rPr lang="en-IN" dirty="0"/>
              <a:t>As number of Self-Employed is more so there are lot of user who can give positive response</a:t>
            </a:r>
          </a:p>
          <a:p>
            <a:r>
              <a:rPr lang="en-IN" dirty="0"/>
              <a:t>Surprisingly customer with Other as occupation are tends to be more interested than salaried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7088B-EDAC-4572-BD3E-0D784716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713" y="2019551"/>
            <a:ext cx="4421139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439-AB72-4BAF-BE49-C80365A4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 Based on </a:t>
            </a:r>
            <a:r>
              <a:rPr lang="en-IN" dirty="0">
                <a:solidFill>
                  <a:srgbClr val="FF0000"/>
                </a:solidFill>
              </a:rPr>
              <a:t>Region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0DAE8-6BFE-48AE-8722-323EF8830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19551"/>
            <a:ext cx="4645152" cy="3781192"/>
          </a:xfrm>
        </p:spPr>
        <p:txBody>
          <a:bodyPr/>
          <a:lstStyle/>
          <a:p>
            <a:r>
              <a:rPr lang="en-IN" dirty="0"/>
              <a:t>RD268, RG254, RG284 and RG283 are contributing around 50% of customer.</a:t>
            </a:r>
          </a:p>
          <a:p>
            <a:r>
              <a:rPr lang="en-IN" dirty="0"/>
              <a:t>There are high chance of getting more customer from these region.</a:t>
            </a:r>
          </a:p>
          <a:p>
            <a:r>
              <a:rPr lang="en-IN" dirty="0"/>
              <a:t>RG277 and RG280 showing good potential as well.</a:t>
            </a:r>
          </a:p>
          <a:p>
            <a:r>
              <a:rPr lang="en-IN" dirty="0"/>
              <a:t>Rest other region tends to be more similar and having less interest in our product.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44555F-F7C3-452F-9FDB-6A10676F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32" y="2019551"/>
            <a:ext cx="3962400" cy="37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7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439-AB72-4BAF-BE49-C80365A4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suggestion to attract more customer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0DAE8-6BFE-48AE-8722-323EF8830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19551"/>
            <a:ext cx="9607660" cy="344917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Gender is not playing vital role in our sale but still we need to tell about benefit more to female </a:t>
            </a:r>
          </a:p>
          <a:p>
            <a:r>
              <a:rPr lang="en-IN" dirty="0"/>
              <a:t>We have good number of Salaried customer, they look less interested in our product.</a:t>
            </a:r>
          </a:p>
          <a:p>
            <a:r>
              <a:rPr lang="en-IN" dirty="0"/>
              <a:t>From region RD268, RG254, RG284 and RG283, we have good response. Still we can reach out to more customer because getting positive response from these region is high.</a:t>
            </a:r>
          </a:p>
          <a:p>
            <a:r>
              <a:rPr lang="en-IN" dirty="0"/>
              <a:t>In RG277 and RG280 region we need to advertise more as they are showing good potential.</a:t>
            </a:r>
          </a:p>
          <a:p>
            <a:r>
              <a:rPr lang="en-IN" dirty="0"/>
              <a:t>For rest region, chances are very low so we need more effort in those region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88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439-AB72-4BAF-BE49-C80365A4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325" y="2372681"/>
            <a:ext cx="5598543" cy="141431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THANK    YOU</a:t>
            </a:r>
          </a:p>
        </p:txBody>
      </p:sp>
    </p:spTree>
    <p:extLst>
      <p:ext uri="{BB962C8B-B14F-4D97-AF65-F5344CB8AC3E}">
        <p14:creationId xmlns:p14="http://schemas.microsoft.com/office/powerpoint/2010/main" val="2317448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</TotalTime>
  <Words>301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Predict Customer response over credit card</vt:lpstr>
      <vt:lpstr>Problem Statement and Dataset Overview</vt:lpstr>
      <vt:lpstr>Response Based on GENDER</vt:lpstr>
      <vt:lpstr>Response Based on occupation</vt:lpstr>
      <vt:lpstr>Response Based on Region</vt:lpstr>
      <vt:lpstr>suggestion to attract more customer</vt:lpstr>
      <vt:lpstr>THANK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Customer response over credit card</dc:title>
  <dc:creator>FostersFC</dc:creator>
  <cp:lastModifiedBy>FostersFC</cp:lastModifiedBy>
  <cp:revision>5</cp:revision>
  <dcterms:created xsi:type="dcterms:W3CDTF">2021-05-30T14:26:34Z</dcterms:created>
  <dcterms:modified xsi:type="dcterms:W3CDTF">2021-05-30T14:58:51Z</dcterms:modified>
</cp:coreProperties>
</file>