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28" r:id="rId1"/>
  </p:sldMasterIdLst>
  <p:notesMasterIdLst>
    <p:notesMasterId r:id="rId15"/>
  </p:notesMasterIdLst>
  <p:sldIdLst>
    <p:sldId id="256" r:id="rId2"/>
    <p:sldId id="257" r:id="rId3"/>
    <p:sldId id="285" r:id="rId4"/>
    <p:sldId id="276" r:id="rId5"/>
    <p:sldId id="277" r:id="rId6"/>
    <p:sldId id="278" r:id="rId7"/>
    <p:sldId id="279" r:id="rId8"/>
    <p:sldId id="280" r:id="rId9"/>
    <p:sldId id="281" r:id="rId10"/>
    <p:sldId id="282" r:id="rId11"/>
    <p:sldId id="283" r:id="rId12"/>
    <p:sldId id="284" r:id="rId13"/>
    <p:sldId id="275" r:id="rId14"/>
  </p:sldIdLst>
  <p:sldSz cx="14630400" cy="8229600"/>
  <p:notesSz cx="8229600" cy="14630400"/>
  <p:embeddedFontLst>
    <p:embeddedFont>
      <p:font typeface="Arial Black" panose="020B0A04020102020204" pitchFamily="34" charset="0"/>
      <p:bold r:id="rId16"/>
    </p:embeddedFont>
    <p:embeddedFont>
      <p:font typeface="Arial Rounded MT Bold" panose="020F0704030504030204" pitchFamily="34" charset="0"/>
      <p:regular r:id="rId17"/>
    </p:embeddedFont>
    <p:embeddedFont>
      <p:font typeface="Bahnschrift Condensed" panose="020B0502040204020203" pitchFamily="34" charset="0"/>
      <p:regular r:id="rId18"/>
      <p:bold r:id="rId19"/>
    </p:embeddedFont>
    <p:embeddedFont>
      <p:font typeface="Bahnschrift SemiBold Condensed" panose="020B0502040204020203" pitchFamily="34" charset="0"/>
      <p:bold r:id="rId20"/>
    </p:embeddedFont>
    <p:embeddedFont>
      <p:font typeface="Century Gothic" panose="020B0502020202020204" pitchFamily="34" charset="0"/>
      <p:regular r:id="rId21"/>
      <p:bold r:id="rId22"/>
      <p:italic r:id="rId23"/>
      <p:boldItalic r:id="rId24"/>
    </p:embeddedFont>
    <p:embeddedFont>
      <p:font typeface="Garamond" panose="02020404030301010803" pitchFamily="18" charset="0"/>
      <p:regular r:id="rId25"/>
      <p:bold r:id="rId26"/>
      <p:italic r:id="rId27"/>
    </p:embeddedFont>
    <p:embeddedFont>
      <p:font typeface="Georgia" panose="02040502050405020303" pitchFamily="18"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
      <p:font typeface="Playfair Display" panose="00000500000000000000" pitchFamily="2" charset="0"/>
      <p:regular r:id="rId36"/>
      <p:bold r:id="rId37"/>
      <p:italic r:id="rId38"/>
      <p:boldItalic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80B5C-6502-4159-8E06-D9B1B991EFEB}" v="130" dt="2025-04-20T07:29:56.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TTU DUTTA" userId="11bfcb53ae81874f" providerId="LiveId" clId="{8C280B5C-6502-4159-8E06-D9B1B991EFEB}"/>
    <pc:docChg chg="undo custSel addSld delSld modSld sldOrd modMainMaster">
      <pc:chgData name="BITTU DUTTA" userId="11bfcb53ae81874f" providerId="LiveId" clId="{8C280B5C-6502-4159-8E06-D9B1B991EFEB}" dt="2025-04-20T07:35:06.976" v="1195" actId="1076"/>
      <pc:docMkLst>
        <pc:docMk/>
      </pc:docMkLst>
      <pc:sldChg chg="addSp delSp modSp mod">
        <pc:chgData name="BITTU DUTTA" userId="11bfcb53ae81874f" providerId="LiveId" clId="{8C280B5C-6502-4159-8E06-D9B1B991EFEB}" dt="2025-04-20T07:30:23.225" v="1191" actId="478"/>
        <pc:sldMkLst>
          <pc:docMk/>
          <pc:sldMk cId="0" sldId="256"/>
        </pc:sldMkLst>
        <pc:spChg chg="mod">
          <ac:chgData name="BITTU DUTTA" userId="11bfcb53ae81874f" providerId="LiveId" clId="{8C280B5C-6502-4159-8E06-D9B1B991EFEB}" dt="2025-04-20T05:21:50.753" v="411" actId="14100"/>
          <ac:spMkLst>
            <pc:docMk/>
            <pc:sldMk cId="0" sldId="256"/>
            <ac:spMk id="56" creationId="{00000000-0000-0000-0000-000000000000}"/>
          </ac:spMkLst>
        </pc:spChg>
        <pc:spChg chg="mod">
          <ac:chgData name="BITTU DUTTA" userId="11bfcb53ae81874f" providerId="LiveId" clId="{8C280B5C-6502-4159-8E06-D9B1B991EFEB}" dt="2025-04-19T21:48:01.682" v="178" actId="14100"/>
          <ac:spMkLst>
            <pc:docMk/>
            <pc:sldMk cId="0" sldId="256"/>
            <ac:spMk id="59" creationId="{00000000-0000-0000-0000-000000000000}"/>
          </ac:spMkLst>
        </pc:spChg>
        <pc:spChg chg="del">
          <ac:chgData name="BITTU DUTTA" userId="11bfcb53ae81874f" providerId="LiveId" clId="{8C280B5C-6502-4159-8E06-D9B1B991EFEB}" dt="2025-04-20T07:30:23.225" v="1191" actId="478"/>
          <ac:spMkLst>
            <pc:docMk/>
            <pc:sldMk cId="0" sldId="256"/>
            <ac:spMk id="60" creationId="{00000000-0000-0000-0000-000000000000}"/>
          </ac:spMkLst>
        </pc:spChg>
        <pc:picChg chg="add mod">
          <ac:chgData name="BITTU DUTTA" userId="11bfcb53ae81874f" providerId="LiveId" clId="{8C280B5C-6502-4159-8E06-D9B1B991EFEB}" dt="2025-04-19T21:42:20.396" v="133" actId="14100"/>
          <ac:picMkLst>
            <pc:docMk/>
            <pc:sldMk cId="0" sldId="256"/>
            <ac:picMk id="3" creationId="{3E7D5996-380D-299B-9DCD-BD3372EEEA42}"/>
          </ac:picMkLst>
        </pc:picChg>
        <pc:picChg chg="add del mod">
          <ac:chgData name="BITTU DUTTA" userId="11bfcb53ae81874f" providerId="LiveId" clId="{8C280B5C-6502-4159-8E06-D9B1B991EFEB}" dt="2025-04-20T05:22:39.466" v="419" actId="478"/>
          <ac:picMkLst>
            <pc:docMk/>
            <pc:sldMk cId="0" sldId="256"/>
            <ac:picMk id="4" creationId="{24ACE2B4-DD1E-BC7F-277D-7AF1D48801A4}"/>
          </ac:picMkLst>
        </pc:picChg>
        <pc:picChg chg="add mod">
          <ac:chgData name="BITTU DUTTA" userId="11bfcb53ae81874f" providerId="LiveId" clId="{8C280B5C-6502-4159-8E06-D9B1B991EFEB}" dt="2025-04-20T05:23:18.225" v="427" actId="1076"/>
          <ac:picMkLst>
            <pc:docMk/>
            <pc:sldMk cId="0" sldId="256"/>
            <ac:picMk id="6" creationId="{A9DD5427-89EC-E0AE-930D-EC4FE474CA19}"/>
          </ac:picMkLst>
        </pc:picChg>
        <pc:picChg chg="del">
          <ac:chgData name="BITTU DUTTA" userId="11bfcb53ae81874f" providerId="LiveId" clId="{8C280B5C-6502-4159-8E06-D9B1B991EFEB}" dt="2025-04-19T21:41:16.227" v="120" actId="478"/>
          <ac:picMkLst>
            <pc:docMk/>
            <pc:sldMk cId="0" sldId="256"/>
            <ac:picMk id="61" creationId="{00000000-0000-0000-0000-000000000000}"/>
          </ac:picMkLst>
        </pc:picChg>
      </pc:sldChg>
      <pc:sldChg chg="addSp delSp modSp mod">
        <pc:chgData name="BITTU DUTTA" userId="11bfcb53ae81874f" providerId="LiveId" clId="{8C280B5C-6502-4159-8E06-D9B1B991EFEB}" dt="2025-04-20T05:25:49.601" v="444" actId="1076"/>
        <pc:sldMkLst>
          <pc:docMk/>
          <pc:sldMk cId="0" sldId="257"/>
        </pc:sldMkLst>
        <pc:spChg chg="add">
          <ac:chgData name="BITTU DUTTA" userId="11bfcb53ae81874f" providerId="LiveId" clId="{8C280B5C-6502-4159-8E06-D9B1B991EFEB}" dt="2025-04-19T21:50:04.063" v="229"/>
          <ac:spMkLst>
            <pc:docMk/>
            <pc:sldMk cId="0" sldId="257"/>
            <ac:spMk id="4" creationId="{F7AC9FE6-8128-1EB2-3A10-75E7CD751521}"/>
          </ac:spMkLst>
        </pc:spChg>
        <pc:spChg chg="add del mod">
          <ac:chgData name="BITTU DUTTA" userId="11bfcb53ae81874f" providerId="LiveId" clId="{8C280B5C-6502-4159-8E06-D9B1B991EFEB}" dt="2025-04-19T21:50:28.816" v="232" actId="478"/>
          <ac:spMkLst>
            <pc:docMk/>
            <pc:sldMk cId="0" sldId="257"/>
            <ac:spMk id="5" creationId="{FE8D9F80-2790-AF99-1B2A-A80F46FEB7A9}"/>
          </ac:spMkLst>
        </pc:spChg>
        <pc:spChg chg="add del">
          <ac:chgData name="BITTU DUTTA" userId="11bfcb53ae81874f" providerId="LiveId" clId="{8C280B5C-6502-4159-8E06-D9B1B991EFEB}" dt="2025-04-19T21:50:28.816" v="232" actId="478"/>
          <ac:spMkLst>
            <pc:docMk/>
            <pc:sldMk cId="0" sldId="257"/>
            <ac:spMk id="6" creationId="{FCD109D7-836C-5637-AA9B-738D448593A7}"/>
          </ac:spMkLst>
        </pc:spChg>
        <pc:spChg chg="add del mod">
          <ac:chgData name="BITTU DUTTA" userId="11bfcb53ae81874f" providerId="LiveId" clId="{8C280B5C-6502-4159-8E06-D9B1B991EFEB}" dt="2025-04-19T21:50:42.871" v="235"/>
          <ac:spMkLst>
            <pc:docMk/>
            <pc:sldMk cId="0" sldId="257"/>
            <ac:spMk id="7" creationId="{F9214A80-8E49-C059-4712-26D4C968BE60}"/>
          </ac:spMkLst>
        </pc:spChg>
        <pc:spChg chg="add del mod">
          <ac:chgData name="BITTU DUTTA" userId="11bfcb53ae81874f" providerId="LiveId" clId="{8C280B5C-6502-4159-8E06-D9B1B991EFEB}" dt="2025-04-19T21:51:02.476" v="241"/>
          <ac:spMkLst>
            <pc:docMk/>
            <pc:sldMk cId="0" sldId="257"/>
            <ac:spMk id="8" creationId="{C1B9C01E-602D-6973-6B2F-A39FB4B21A2E}"/>
          </ac:spMkLst>
        </pc:spChg>
        <pc:spChg chg="add del mod">
          <ac:chgData name="BITTU DUTTA" userId="11bfcb53ae81874f" providerId="LiveId" clId="{8C280B5C-6502-4159-8E06-D9B1B991EFEB}" dt="2025-04-19T21:52:14.260" v="250"/>
          <ac:spMkLst>
            <pc:docMk/>
            <pc:sldMk cId="0" sldId="257"/>
            <ac:spMk id="9" creationId="{3DE6D911-A73A-1521-9480-8173CABE0963}"/>
          </ac:spMkLst>
        </pc:spChg>
        <pc:spChg chg="add mod">
          <ac:chgData name="BITTU DUTTA" userId="11bfcb53ae81874f" providerId="LiveId" clId="{8C280B5C-6502-4159-8E06-D9B1B991EFEB}" dt="2025-04-19T21:53:24.074" v="261" actId="14100"/>
          <ac:spMkLst>
            <pc:docMk/>
            <pc:sldMk cId="0" sldId="257"/>
            <ac:spMk id="10" creationId="{C9263B82-4E2F-BF9D-5CF6-9F61112D1180}"/>
          </ac:spMkLst>
        </pc:spChg>
        <pc:spChg chg="mod">
          <ac:chgData name="BITTU DUTTA" userId="11bfcb53ae81874f" providerId="LiveId" clId="{8C280B5C-6502-4159-8E06-D9B1B991EFEB}" dt="2025-04-19T21:52:24.726" v="253" actId="14100"/>
          <ac:spMkLst>
            <pc:docMk/>
            <pc:sldMk cId="0" sldId="257"/>
            <ac:spMk id="68" creationId="{00000000-0000-0000-0000-000000000000}"/>
          </ac:spMkLst>
        </pc:spChg>
        <pc:spChg chg="mod">
          <ac:chgData name="BITTU DUTTA" userId="11bfcb53ae81874f" providerId="LiveId" clId="{8C280B5C-6502-4159-8E06-D9B1B991EFEB}" dt="2025-04-19T21:49:56.075" v="228" actId="20577"/>
          <ac:spMkLst>
            <pc:docMk/>
            <pc:sldMk cId="0" sldId="257"/>
            <ac:spMk id="69" creationId="{00000000-0000-0000-0000-000000000000}"/>
          </ac:spMkLst>
        </pc:spChg>
        <pc:spChg chg="add del mod">
          <ac:chgData name="BITTU DUTTA" userId="11bfcb53ae81874f" providerId="LiveId" clId="{8C280B5C-6502-4159-8E06-D9B1B991EFEB}" dt="2025-04-19T21:53:17.441" v="260" actId="115"/>
          <ac:spMkLst>
            <pc:docMk/>
            <pc:sldMk cId="0" sldId="257"/>
            <ac:spMk id="70" creationId="{00000000-0000-0000-0000-000000000000}"/>
          </ac:spMkLst>
        </pc:spChg>
        <pc:picChg chg="add mod">
          <ac:chgData name="BITTU DUTTA" userId="11bfcb53ae81874f" providerId="LiveId" clId="{8C280B5C-6502-4159-8E06-D9B1B991EFEB}" dt="2025-04-20T05:25:49.601" v="444" actId="1076"/>
          <ac:picMkLst>
            <pc:docMk/>
            <pc:sldMk cId="0" sldId="257"/>
            <ac:picMk id="2" creationId="{3DA0FA77-B8A2-45CF-5DFB-10B2F348F84F}"/>
          </ac:picMkLst>
        </pc:picChg>
        <pc:picChg chg="add mod">
          <ac:chgData name="BITTU DUTTA" userId="11bfcb53ae81874f" providerId="LiveId" clId="{8C280B5C-6502-4159-8E06-D9B1B991EFEB}" dt="2025-04-19T21:47:22.669" v="169" actId="14100"/>
          <ac:picMkLst>
            <pc:docMk/>
            <pc:sldMk cId="0" sldId="257"/>
            <ac:picMk id="3" creationId="{5A176277-F01D-027E-AC7C-DE648205DDA0}"/>
          </ac:picMkLst>
        </pc:picChg>
        <pc:picChg chg="del">
          <ac:chgData name="BITTU DUTTA" userId="11bfcb53ae81874f" providerId="LiveId" clId="{8C280B5C-6502-4159-8E06-D9B1B991EFEB}" dt="2025-04-19T21:46:52.078" v="160" actId="478"/>
          <ac:picMkLst>
            <pc:docMk/>
            <pc:sldMk cId="0" sldId="257"/>
            <ac:picMk id="67" creationId="{00000000-0000-0000-0000-000000000000}"/>
          </ac:picMkLst>
        </pc:picChg>
      </pc:sldChg>
      <pc:sldChg chg="delSp del mod">
        <pc:chgData name="BITTU DUTTA" userId="11bfcb53ae81874f" providerId="LiveId" clId="{8C280B5C-6502-4159-8E06-D9B1B991EFEB}" dt="2025-04-19T22:17:53.921" v="264" actId="2696"/>
        <pc:sldMkLst>
          <pc:docMk/>
          <pc:sldMk cId="0" sldId="258"/>
        </pc:sldMkLst>
        <pc:picChg chg="del">
          <ac:chgData name="BITTU DUTTA" userId="11bfcb53ae81874f" providerId="LiveId" clId="{8C280B5C-6502-4159-8E06-D9B1B991EFEB}" dt="2025-04-19T21:53:56.667" v="262" actId="478"/>
          <ac:picMkLst>
            <pc:docMk/>
            <pc:sldMk cId="0" sldId="258"/>
            <ac:picMk id="83" creationId="{00000000-0000-0000-0000-000000000000}"/>
          </ac:picMkLst>
        </pc:picChg>
        <pc:picChg chg="del">
          <ac:chgData name="BITTU DUTTA" userId="11bfcb53ae81874f" providerId="LiveId" clId="{8C280B5C-6502-4159-8E06-D9B1B991EFEB}" dt="2025-04-19T21:54:05.125" v="263" actId="478"/>
          <ac:picMkLst>
            <pc:docMk/>
            <pc:sldMk cId="0" sldId="258"/>
            <ac:picMk id="84" creationId="{00000000-0000-0000-0000-000000000000}"/>
          </ac:picMkLst>
        </pc:picChg>
      </pc:sldChg>
      <pc:sldChg chg="del ord">
        <pc:chgData name="BITTU DUTTA" userId="11bfcb53ae81874f" providerId="LiveId" clId="{8C280B5C-6502-4159-8E06-D9B1B991EFEB}" dt="2025-04-19T22:18:03.628" v="268" actId="2696"/>
        <pc:sldMkLst>
          <pc:docMk/>
          <pc:sldMk cId="0" sldId="259"/>
        </pc:sldMkLst>
      </pc:sldChg>
      <pc:sldChg chg="del">
        <pc:chgData name="BITTU DUTTA" userId="11bfcb53ae81874f" providerId="LiveId" clId="{8C280B5C-6502-4159-8E06-D9B1B991EFEB}" dt="2025-04-19T22:18:01.131" v="267" actId="2696"/>
        <pc:sldMkLst>
          <pc:docMk/>
          <pc:sldMk cId="0" sldId="260"/>
        </pc:sldMkLst>
      </pc:sldChg>
      <pc:sldChg chg="del">
        <pc:chgData name="BITTU DUTTA" userId="11bfcb53ae81874f" providerId="LiveId" clId="{8C280B5C-6502-4159-8E06-D9B1B991EFEB}" dt="2025-04-19T22:18:06.159" v="269" actId="2696"/>
        <pc:sldMkLst>
          <pc:docMk/>
          <pc:sldMk cId="0" sldId="261"/>
        </pc:sldMkLst>
      </pc:sldChg>
      <pc:sldChg chg="del">
        <pc:chgData name="BITTU DUTTA" userId="11bfcb53ae81874f" providerId="LiveId" clId="{8C280B5C-6502-4159-8E06-D9B1B991EFEB}" dt="2025-04-19T22:18:08.725" v="270" actId="2696"/>
        <pc:sldMkLst>
          <pc:docMk/>
          <pc:sldMk cId="0" sldId="262"/>
        </pc:sldMkLst>
      </pc:sldChg>
      <pc:sldChg chg="del">
        <pc:chgData name="BITTU DUTTA" userId="11bfcb53ae81874f" providerId="LiveId" clId="{8C280B5C-6502-4159-8E06-D9B1B991EFEB}" dt="2025-04-19T22:18:32.808" v="271" actId="2696"/>
        <pc:sldMkLst>
          <pc:docMk/>
          <pc:sldMk cId="0" sldId="263"/>
        </pc:sldMkLst>
      </pc:sldChg>
      <pc:sldChg chg="del">
        <pc:chgData name="BITTU DUTTA" userId="11bfcb53ae81874f" providerId="LiveId" clId="{8C280B5C-6502-4159-8E06-D9B1B991EFEB}" dt="2025-04-19T22:18:34.886" v="272" actId="2696"/>
        <pc:sldMkLst>
          <pc:docMk/>
          <pc:sldMk cId="0" sldId="264"/>
        </pc:sldMkLst>
      </pc:sldChg>
      <pc:sldChg chg="del">
        <pc:chgData name="BITTU DUTTA" userId="11bfcb53ae81874f" providerId="LiveId" clId="{8C280B5C-6502-4159-8E06-D9B1B991EFEB}" dt="2025-04-19T22:18:37.094" v="273" actId="2696"/>
        <pc:sldMkLst>
          <pc:docMk/>
          <pc:sldMk cId="0" sldId="265"/>
        </pc:sldMkLst>
      </pc:sldChg>
      <pc:sldChg chg="del">
        <pc:chgData name="BITTU DUTTA" userId="11bfcb53ae81874f" providerId="LiveId" clId="{8C280B5C-6502-4159-8E06-D9B1B991EFEB}" dt="2025-04-19T22:18:39.313" v="274" actId="2696"/>
        <pc:sldMkLst>
          <pc:docMk/>
          <pc:sldMk cId="0" sldId="266"/>
        </pc:sldMkLst>
      </pc:sldChg>
      <pc:sldChg chg="del">
        <pc:chgData name="BITTU DUTTA" userId="11bfcb53ae81874f" providerId="LiveId" clId="{8C280B5C-6502-4159-8E06-D9B1B991EFEB}" dt="2025-04-19T22:18:41.469" v="275" actId="2696"/>
        <pc:sldMkLst>
          <pc:docMk/>
          <pc:sldMk cId="0" sldId="267"/>
        </pc:sldMkLst>
      </pc:sldChg>
      <pc:sldChg chg="del">
        <pc:chgData name="BITTU DUTTA" userId="11bfcb53ae81874f" providerId="LiveId" clId="{8C280B5C-6502-4159-8E06-D9B1B991EFEB}" dt="2025-04-19T22:18:44.025" v="276" actId="2696"/>
        <pc:sldMkLst>
          <pc:docMk/>
          <pc:sldMk cId="0" sldId="268"/>
        </pc:sldMkLst>
      </pc:sldChg>
      <pc:sldChg chg="del">
        <pc:chgData name="BITTU DUTTA" userId="11bfcb53ae81874f" providerId="LiveId" clId="{8C280B5C-6502-4159-8E06-D9B1B991EFEB}" dt="2025-04-19T22:18:46.261" v="277" actId="2696"/>
        <pc:sldMkLst>
          <pc:docMk/>
          <pc:sldMk cId="0" sldId="269"/>
        </pc:sldMkLst>
      </pc:sldChg>
      <pc:sldChg chg="del">
        <pc:chgData name="BITTU DUTTA" userId="11bfcb53ae81874f" providerId="LiveId" clId="{8C280B5C-6502-4159-8E06-D9B1B991EFEB}" dt="2025-04-19T22:18:48.344" v="278" actId="2696"/>
        <pc:sldMkLst>
          <pc:docMk/>
          <pc:sldMk cId="0" sldId="270"/>
        </pc:sldMkLst>
      </pc:sldChg>
      <pc:sldChg chg="del">
        <pc:chgData name="BITTU DUTTA" userId="11bfcb53ae81874f" providerId="LiveId" clId="{8C280B5C-6502-4159-8E06-D9B1B991EFEB}" dt="2025-04-19T22:18:50.392" v="279" actId="2696"/>
        <pc:sldMkLst>
          <pc:docMk/>
          <pc:sldMk cId="0" sldId="271"/>
        </pc:sldMkLst>
      </pc:sldChg>
      <pc:sldChg chg="del">
        <pc:chgData name="BITTU DUTTA" userId="11bfcb53ae81874f" providerId="LiveId" clId="{8C280B5C-6502-4159-8E06-D9B1B991EFEB}" dt="2025-04-19T22:18:52.981" v="280" actId="2696"/>
        <pc:sldMkLst>
          <pc:docMk/>
          <pc:sldMk cId="0" sldId="272"/>
        </pc:sldMkLst>
      </pc:sldChg>
      <pc:sldChg chg="del">
        <pc:chgData name="BITTU DUTTA" userId="11bfcb53ae81874f" providerId="LiveId" clId="{8C280B5C-6502-4159-8E06-D9B1B991EFEB}" dt="2025-04-19T22:18:55.541" v="281" actId="2696"/>
        <pc:sldMkLst>
          <pc:docMk/>
          <pc:sldMk cId="0" sldId="273"/>
        </pc:sldMkLst>
      </pc:sldChg>
      <pc:sldChg chg="del">
        <pc:chgData name="BITTU DUTTA" userId="11bfcb53ae81874f" providerId="LiveId" clId="{8C280B5C-6502-4159-8E06-D9B1B991EFEB}" dt="2025-04-19T22:18:58.606" v="282" actId="2696"/>
        <pc:sldMkLst>
          <pc:docMk/>
          <pc:sldMk cId="0" sldId="274"/>
        </pc:sldMkLst>
      </pc:sldChg>
      <pc:sldChg chg="modSp mod">
        <pc:chgData name="BITTU DUTTA" userId="11bfcb53ae81874f" providerId="LiveId" clId="{8C280B5C-6502-4159-8E06-D9B1B991EFEB}" dt="2025-04-19T22:20:09.108" v="284" actId="14100"/>
        <pc:sldMkLst>
          <pc:docMk/>
          <pc:sldMk cId="0" sldId="275"/>
        </pc:sldMkLst>
        <pc:spChg chg="mod">
          <ac:chgData name="BITTU DUTTA" userId="11bfcb53ae81874f" providerId="LiveId" clId="{8C280B5C-6502-4159-8E06-D9B1B991EFEB}" dt="2025-04-19T22:20:09.108" v="284" actId="14100"/>
          <ac:spMkLst>
            <pc:docMk/>
            <pc:sldMk cId="0" sldId="275"/>
            <ac:spMk id="300" creationId="{00000000-0000-0000-0000-000000000000}"/>
          </ac:spMkLst>
        </pc:spChg>
      </pc:sldChg>
      <pc:sldChg chg="addSp delSp modSp new mod">
        <pc:chgData name="BITTU DUTTA" userId="11bfcb53ae81874f" providerId="LiveId" clId="{8C280B5C-6502-4159-8E06-D9B1B991EFEB}" dt="2025-04-20T05:26:05.894" v="445"/>
        <pc:sldMkLst>
          <pc:docMk/>
          <pc:sldMk cId="1137100652" sldId="276"/>
        </pc:sldMkLst>
        <pc:spChg chg="add mod">
          <ac:chgData name="BITTU DUTTA" userId="11bfcb53ae81874f" providerId="LiveId" clId="{8C280B5C-6502-4159-8E06-D9B1B991EFEB}" dt="2025-04-20T05:24:06.167" v="430" actId="207"/>
          <ac:spMkLst>
            <pc:docMk/>
            <pc:sldMk cId="1137100652" sldId="276"/>
            <ac:spMk id="2" creationId="{BE4285A1-59AE-9B1B-A4E3-631DF959B5B0}"/>
          </ac:spMkLst>
        </pc:spChg>
        <pc:spChg chg="add mod">
          <ac:chgData name="BITTU DUTTA" userId="11bfcb53ae81874f" providerId="LiveId" clId="{8C280B5C-6502-4159-8E06-D9B1B991EFEB}" dt="2025-04-19T22:36:09.735" v="396" actId="14100"/>
          <ac:spMkLst>
            <pc:docMk/>
            <pc:sldMk cId="1137100652" sldId="276"/>
            <ac:spMk id="3" creationId="{F994A6F7-E2BC-D030-D29C-DA1324F8A304}"/>
          </ac:spMkLst>
        </pc:spChg>
        <pc:spChg chg="add mod">
          <ac:chgData name="BITTU DUTTA" userId="11bfcb53ae81874f" providerId="LiveId" clId="{8C280B5C-6502-4159-8E06-D9B1B991EFEB}" dt="2025-04-20T05:24:53.688" v="435" actId="207"/>
          <ac:spMkLst>
            <pc:docMk/>
            <pc:sldMk cId="1137100652" sldId="276"/>
            <ac:spMk id="4" creationId="{7E2F1F82-775E-9A8F-01BA-18E6516E8AD2}"/>
          </ac:spMkLst>
        </pc:spChg>
        <pc:spChg chg="add mod">
          <ac:chgData name="BITTU DUTTA" userId="11bfcb53ae81874f" providerId="LiveId" clId="{8C280B5C-6502-4159-8E06-D9B1B991EFEB}" dt="2025-04-20T05:25:09.826" v="438" actId="207"/>
          <ac:spMkLst>
            <pc:docMk/>
            <pc:sldMk cId="1137100652" sldId="276"/>
            <ac:spMk id="5" creationId="{F19EA563-93AF-4AD9-0938-416A7064352E}"/>
          </ac:spMkLst>
        </pc:spChg>
        <pc:spChg chg="add mod">
          <ac:chgData name="BITTU DUTTA" userId="11bfcb53ae81874f" providerId="LiveId" clId="{8C280B5C-6502-4159-8E06-D9B1B991EFEB}" dt="2025-04-20T05:25:18.784" v="439" actId="207"/>
          <ac:spMkLst>
            <pc:docMk/>
            <pc:sldMk cId="1137100652" sldId="276"/>
            <ac:spMk id="6" creationId="{2195307C-F0BB-FA02-66E0-80B7F404B930}"/>
          </ac:spMkLst>
        </pc:spChg>
        <pc:spChg chg="add del mod">
          <ac:chgData name="BITTU DUTTA" userId="11bfcb53ae81874f" providerId="LiveId" clId="{8C280B5C-6502-4159-8E06-D9B1B991EFEB}" dt="2025-04-19T22:25:45.386" v="305" actId="478"/>
          <ac:spMkLst>
            <pc:docMk/>
            <pc:sldMk cId="1137100652" sldId="276"/>
            <ac:spMk id="7" creationId="{0AF2205C-15B6-1EB2-867E-FB99172DF4CF}"/>
          </ac:spMkLst>
        </pc:spChg>
        <pc:spChg chg="add mod">
          <ac:chgData name="BITTU DUTTA" userId="11bfcb53ae81874f" providerId="LiveId" clId="{8C280B5C-6502-4159-8E06-D9B1B991EFEB}" dt="2025-04-19T22:36:18.801" v="398" actId="1076"/>
          <ac:spMkLst>
            <pc:docMk/>
            <pc:sldMk cId="1137100652" sldId="276"/>
            <ac:spMk id="8" creationId="{76F0BB30-6BEB-AEE7-C75F-DDC296E7346B}"/>
          </ac:spMkLst>
        </pc:spChg>
        <pc:spChg chg="add mod">
          <ac:chgData name="BITTU DUTTA" userId="11bfcb53ae81874f" providerId="LiveId" clId="{8C280B5C-6502-4159-8E06-D9B1B991EFEB}" dt="2025-04-19T22:36:14.868" v="397" actId="14100"/>
          <ac:spMkLst>
            <pc:docMk/>
            <pc:sldMk cId="1137100652" sldId="276"/>
            <ac:spMk id="9" creationId="{EBF2A739-1943-EE8A-0718-7FC079C96557}"/>
          </ac:spMkLst>
        </pc:spChg>
        <pc:spChg chg="add mod">
          <ac:chgData name="BITTU DUTTA" userId="11bfcb53ae81874f" providerId="LiveId" clId="{8C280B5C-6502-4159-8E06-D9B1B991EFEB}" dt="2025-04-19T22:34:34.658" v="394" actId="14100"/>
          <ac:spMkLst>
            <pc:docMk/>
            <pc:sldMk cId="1137100652" sldId="276"/>
            <ac:spMk id="10" creationId="{6032F270-6091-70AE-2AA4-57E67DEB2018}"/>
          </ac:spMkLst>
        </pc:spChg>
        <pc:picChg chg="add del mod ord">
          <ac:chgData name="BITTU DUTTA" userId="11bfcb53ae81874f" providerId="LiveId" clId="{8C280B5C-6502-4159-8E06-D9B1B991EFEB}" dt="2025-04-20T05:12:00.314" v="409" actId="21"/>
          <ac:picMkLst>
            <pc:docMk/>
            <pc:sldMk cId="1137100652" sldId="276"/>
            <ac:picMk id="11" creationId="{39D4B267-7385-5A7C-2DE4-8B6C514014F4}"/>
          </ac:picMkLst>
        </pc:picChg>
        <pc:picChg chg="add mod">
          <ac:chgData name="BITTU DUTTA" userId="11bfcb53ae81874f" providerId="LiveId" clId="{8C280B5C-6502-4159-8E06-D9B1B991EFEB}" dt="2025-04-20T05:26:05.894" v="445"/>
          <ac:picMkLst>
            <pc:docMk/>
            <pc:sldMk cId="1137100652" sldId="276"/>
            <ac:picMk id="12" creationId="{5B1DA2DE-1D3E-87C3-897A-D86F3570E1F0}"/>
          </ac:picMkLst>
        </pc:picChg>
      </pc:sldChg>
      <pc:sldChg chg="addSp delSp modSp new mod chgLayout">
        <pc:chgData name="BITTU DUTTA" userId="11bfcb53ae81874f" providerId="LiveId" clId="{8C280B5C-6502-4159-8E06-D9B1B991EFEB}" dt="2025-04-20T06:38:37.392" v="809"/>
        <pc:sldMkLst>
          <pc:docMk/>
          <pc:sldMk cId="2910562672" sldId="277"/>
        </pc:sldMkLst>
        <pc:spChg chg="add del mod">
          <ac:chgData name="BITTU DUTTA" userId="11bfcb53ae81874f" providerId="LiveId" clId="{8C280B5C-6502-4159-8E06-D9B1B991EFEB}" dt="2025-04-20T05:27:29.556" v="452" actId="700"/>
          <ac:spMkLst>
            <pc:docMk/>
            <pc:sldMk cId="2910562672" sldId="277"/>
            <ac:spMk id="2" creationId="{37482E4F-0685-C93C-7969-C30BC0114A83}"/>
          </ac:spMkLst>
        </pc:spChg>
        <pc:spChg chg="add del mod">
          <ac:chgData name="BITTU DUTTA" userId="11bfcb53ae81874f" providerId="LiveId" clId="{8C280B5C-6502-4159-8E06-D9B1B991EFEB}" dt="2025-04-20T05:27:29.556" v="452" actId="700"/>
          <ac:spMkLst>
            <pc:docMk/>
            <pc:sldMk cId="2910562672" sldId="277"/>
            <ac:spMk id="3" creationId="{9DD54D4B-784C-3255-3DAD-FDEB9E1EE670}"/>
          </ac:spMkLst>
        </pc:spChg>
        <pc:spChg chg="add mod">
          <ac:chgData name="BITTU DUTTA" userId="11bfcb53ae81874f" providerId="LiveId" clId="{8C280B5C-6502-4159-8E06-D9B1B991EFEB}" dt="2025-04-20T05:33:01.288" v="512" actId="14100"/>
          <ac:spMkLst>
            <pc:docMk/>
            <pc:sldMk cId="2910562672" sldId="277"/>
            <ac:spMk id="4" creationId="{C1532C37-8BB1-D5C1-64DB-3C5CC73DC155}"/>
          </ac:spMkLst>
        </pc:spChg>
        <pc:spChg chg="add mod">
          <ac:chgData name="BITTU DUTTA" userId="11bfcb53ae81874f" providerId="LiveId" clId="{8C280B5C-6502-4159-8E06-D9B1B991EFEB}" dt="2025-04-20T05:41:09.106" v="560" actId="207"/>
          <ac:spMkLst>
            <pc:docMk/>
            <pc:sldMk cId="2910562672" sldId="277"/>
            <ac:spMk id="5" creationId="{20D9E378-E9F9-FC14-4415-F2A098A8FF68}"/>
          </ac:spMkLst>
        </pc:spChg>
        <pc:spChg chg="add mod">
          <ac:chgData name="BITTU DUTTA" userId="11bfcb53ae81874f" providerId="LiveId" clId="{8C280B5C-6502-4159-8E06-D9B1B991EFEB}" dt="2025-04-20T05:41:28.682" v="562" actId="20577"/>
          <ac:spMkLst>
            <pc:docMk/>
            <pc:sldMk cId="2910562672" sldId="277"/>
            <ac:spMk id="6" creationId="{8986F5DF-EE30-B550-6F99-126C7842551D}"/>
          </ac:spMkLst>
        </pc:spChg>
        <pc:spChg chg="add mod">
          <ac:chgData name="BITTU DUTTA" userId="11bfcb53ae81874f" providerId="LiveId" clId="{8C280B5C-6502-4159-8E06-D9B1B991EFEB}" dt="2025-04-20T06:08:32.122" v="622" actId="339"/>
          <ac:spMkLst>
            <pc:docMk/>
            <pc:sldMk cId="2910562672" sldId="277"/>
            <ac:spMk id="7" creationId="{AE2B1B8A-A37A-E923-75B5-81FAB7D143E5}"/>
          </ac:spMkLst>
        </pc:spChg>
        <pc:spChg chg="add mod">
          <ac:chgData name="BITTU DUTTA" userId="11bfcb53ae81874f" providerId="LiveId" clId="{8C280B5C-6502-4159-8E06-D9B1B991EFEB}" dt="2025-04-20T06:08:54.931" v="625" actId="339"/>
          <ac:spMkLst>
            <pc:docMk/>
            <pc:sldMk cId="2910562672" sldId="277"/>
            <ac:spMk id="8" creationId="{05351566-1CE6-CCE7-6D04-3FF19E326F99}"/>
          </ac:spMkLst>
        </pc:spChg>
        <pc:spChg chg="add mod">
          <ac:chgData name="BITTU DUTTA" userId="11bfcb53ae81874f" providerId="LiveId" clId="{8C280B5C-6502-4159-8E06-D9B1B991EFEB}" dt="2025-04-20T06:08:59.450" v="626" actId="14100"/>
          <ac:spMkLst>
            <pc:docMk/>
            <pc:sldMk cId="2910562672" sldId="277"/>
            <ac:spMk id="9" creationId="{B1F8AA08-0D67-7C9B-1704-7CD21CD3BE4B}"/>
          </ac:spMkLst>
        </pc:spChg>
        <pc:spChg chg="add mod">
          <ac:chgData name="BITTU DUTTA" userId="11bfcb53ae81874f" providerId="LiveId" clId="{8C280B5C-6502-4159-8E06-D9B1B991EFEB}" dt="2025-04-20T06:08:41.102" v="623" actId="339"/>
          <ac:spMkLst>
            <pc:docMk/>
            <pc:sldMk cId="2910562672" sldId="277"/>
            <ac:spMk id="10" creationId="{57084392-CA01-D52F-0699-AE1D1E0C6693}"/>
          </ac:spMkLst>
        </pc:spChg>
        <pc:spChg chg="add mod">
          <ac:chgData name="BITTU DUTTA" userId="11bfcb53ae81874f" providerId="LiveId" clId="{8C280B5C-6502-4159-8E06-D9B1B991EFEB}" dt="2025-04-20T05:42:31.271" v="586" actId="1076"/>
          <ac:spMkLst>
            <pc:docMk/>
            <pc:sldMk cId="2910562672" sldId="277"/>
            <ac:spMk id="11" creationId="{480F3B44-7382-C05F-8A50-1AB40C87FA24}"/>
          </ac:spMkLst>
        </pc:spChg>
        <pc:spChg chg="add mod">
          <ac:chgData name="BITTU DUTTA" userId="11bfcb53ae81874f" providerId="LiveId" clId="{8C280B5C-6502-4159-8E06-D9B1B991EFEB}" dt="2025-04-20T05:39:27.421" v="549" actId="1076"/>
          <ac:spMkLst>
            <pc:docMk/>
            <pc:sldMk cId="2910562672" sldId="277"/>
            <ac:spMk id="12" creationId="{DA0DB170-2BDA-88CC-9A3F-29A6064F886A}"/>
          </ac:spMkLst>
        </pc:spChg>
        <pc:spChg chg="add mod">
          <ac:chgData name="BITTU DUTTA" userId="11bfcb53ae81874f" providerId="LiveId" clId="{8C280B5C-6502-4159-8E06-D9B1B991EFEB}" dt="2025-04-20T05:43:20.046" v="590" actId="2711"/>
          <ac:spMkLst>
            <pc:docMk/>
            <pc:sldMk cId="2910562672" sldId="277"/>
            <ac:spMk id="13" creationId="{E64B17CF-BF4B-CACB-296D-F4A5C1C3FDD0}"/>
          </ac:spMkLst>
        </pc:spChg>
        <pc:spChg chg="add mod">
          <ac:chgData name="BITTU DUTTA" userId="11bfcb53ae81874f" providerId="LiveId" clId="{8C280B5C-6502-4159-8E06-D9B1B991EFEB}" dt="2025-04-20T06:03:35.165" v="600" actId="1076"/>
          <ac:spMkLst>
            <pc:docMk/>
            <pc:sldMk cId="2910562672" sldId="277"/>
            <ac:spMk id="14" creationId="{7B9785D5-5731-649B-4A23-5A0298491A9A}"/>
          </ac:spMkLst>
        </pc:spChg>
        <pc:spChg chg="add mod">
          <ac:chgData name="BITTU DUTTA" userId="11bfcb53ae81874f" providerId="LiveId" clId="{8C280B5C-6502-4159-8E06-D9B1B991EFEB}" dt="2025-04-20T06:06:49.972" v="617" actId="14100"/>
          <ac:spMkLst>
            <pc:docMk/>
            <pc:sldMk cId="2910562672" sldId="277"/>
            <ac:spMk id="15" creationId="{3A8EB2A8-6283-9971-7BF3-2051EB132E6C}"/>
          </ac:spMkLst>
        </pc:spChg>
        <pc:spChg chg="add mod">
          <ac:chgData name="BITTU DUTTA" userId="11bfcb53ae81874f" providerId="LiveId" clId="{8C280B5C-6502-4159-8E06-D9B1B991EFEB}" dt="2025-04-20T06:07:35.001" v="619" actId="1076"/>
          <ac:spMkLst>
            <pc:docMk/>
            <pc:sldMk cId="2910562672" sldId="277"/>
            <ac:spMk id="16" creationId="{050A3B29-349D-3DC0-9E2C-D9BE01083A8E}"/>
          </ac:spMkLst>
        </pc:spChg>
        <pc:spChg chg="add mod">
          <ac:chgData name="BITTU DUTTA" userId="11bfcb53ae81874f" providerId="LiveId" clId="{8C280B5C-6502-4159-8E06-D9B1B991EFEB}" dt="2025-04-20T06:09:02.921" v="627" actId="1076"/>
          <ac:spMkLst>
            <pc:docMk/>
            <pc:sldMk cId="2910562672" sldId="277"/>
            <ac:spMk id="17" creationId="{397D385C-5597-A9A6-B645-14B9F275EF95}"/>
          </ac:spMkLst>
        </pc:spChg>
        <pc:picChg chg="add mod">
          <ac:chgData name="BITTU DUTTA" userId="11bfcb53ae81874f" providerId="LiveId" clId="{8C280B5C-6502-4159-8E06-D9B1B991EFEB}" dt="2025-04-20T06:38:37.392" v="809"/>
          <ac:picMkLst>
            <pc:docMk/>
            <pc:sldMk cId="2910562672" sldId="277"/>
            <ac:picMk id="18" creationId="{40D1E37B-658D-F810-D431-1C576896F5D7}"/>
          </ac:picMkLst>
        </pc:picChg>
      </pc:sldChg>
      <pc:sldChg chg="addSp delSp modSp new mod">
        <pc:chgData name="BITTU DUTTA" userId="11bfcb53ae81874f" providerId="LiveId" clId="{8C280B5C-6502-4159-8E06-D9B1B991EFEB}" dt="2025-04-20T06:56:38.749" v="889" actId="1076"/>
        <pc:sldMkLst>
          <pc:docMk/>
          <pc:sldMk cId="2236756586" sldId="278"/>
        </pc:sldMkLst>
        <pc:spChg chg="add mod">
          <ac:chgData name="BITTU DUTTA" userId="11bfcb53ae81874f" providerId="LiveId" clId="{8C280B5C-6502-4159-8E06-D9B1B991EFEB}" dt="2025-04-20T06:10:01.573" v="640" actId="2711"/>
          <ac:spMkLst>
            <pc:docMk/>
            <pc:sldMk cId="2236756586" sldId="278"/>
            <ac:spMk id="2" creationId="{E58446DE-7DCA-AB5E-EFB5-0EEB3D0C25B9}"/>
          </ac:spMkLst>
        </pc:spChg>
        <pc:picChg chg="add mod">
          <ac:chgData name="BITTU DUTTA" userId="11bfcb53ae81874f" providerId="LiveId" clId="{8C280B5C-6502-4159-8E06-D9B1B991EFEB}" dt="2025-04-20T06:11:21.963" v="645" actId="931"/>
          <ac:picMkLst>
            <pc:docMk/>
            <pc:sldMk cId="2236756586" sldId="278"/>
            <ac:picMk id="4" creationId="{D7375067-7E33-922B-8A07-5152355C93A5}"/>
          </ac:picMkLst>
        </pc:picChg>
        <pc:picChg chg="add del mod">
          <ac:chgData name="BITTU DUTTA" userId="11bfcb53ae81874f" providerId="LiveId" clId="{8C280B5C-6502-4159-8E06-D9B1B991EFEB}" dt="2025-04-20T06:15:00.115" v="670" actId="478"/>
          <ac:picMkLst>
            <pc:docMk/>
            <pc:sldMk cId="2236756586" sldId="278"/>
            <ac:picMk id="6" creationId="{1995A62E-418F-403E-108E-9E734B70EA74}"/>
          </ac:picMkLst>
        </pc:picChg>
        <pc:picChg chg="add mod">
          <ac:chgData name="BITTU DUTTA" userId="11bfcb53ae81874f" providerId="LiveId" clId="{8C280B5C-6502-4159-8E06-D9B1B991EFEB}" dt="2025-04-20T06:19:13.069" v="730" actId="1076"/>
          <ac:picMkLst>
            <pc:docMk/>
            <pc:sldMk cId="2236756586" sldId="278"/>
            <ac:picMk id="8" creationId="{F46E470C-DDE1-5432-94F5-0326DC51B977}"/>
          </ac:picMkLst>
        </pc:picChg>
        <pc:picChg chg="add mod">
          <ac:chgData name="BITTU DUTTA" userId="11bfcb53ae81874f" providerId="LiveId" clId="{8C280B5C-6502-4159-8E06-D9B1B991EFEB}" dt="2025-04-20T06:18:42.443" v="724" actId="1440"/>
          <ac:picMkLst>
            <pc:docMk/>
            <pc:sldMk cId="2236756586" sldId="278"/>
            <ac:picMk id="10" creationId="{91C83F7D-2B26-1026-E21D-537F38013CBA}"/>
          </ac:picMkLst>
        </pc:picChg>
        <pc:picChg chg="add mod">
          <ac:chgData name="BITTU DUTTA" userId="11bfcb53ae81874f" providerId="LiveId" clId="{8C280B5C-6502-4159-8E06-D9B1B991EFEB}" dt="2025-04-20T06:18:46.200" v="725" actId="1440"/>
          <ac:picMkLst>
            <pc:docMk/>
            <pc:sldMk cId="2236756586" sldId="278"/>
            <ac:picMk id="12" creationId="{A91291A0-D6B2-A3CF-A4FC-345809C98CBB}"/>
          </ac:picMkLst>
        </pc:picChg>
        <pc:picChg chg="add mod">
          <ac:chgData name="BITTU DUTTA" userId="11bfcb53ae81874f" providerId="LiveId" clId="{8C280B5C-6502-4159-8E06-D9B1B991EFEB}" dt="2025-04-20T06:18:52.523" v="727" actId="1440"/>
          <ac:picMkLst>
            <pc:docMk/>
            <pc:sldMk cId="2236756586" sldId="278"/>
            <ac:picMk id="14" creationId="{E105395A-6501-52E1-3817-2ED6F202052B}"/>
          </ac:picMkLst>
        </pc:picChg>
        <pc:picChg chg="add mod">
          <ac:chgData name="BITTU DUTTA" userId="11bfcb53ae81874f" providerId="LiveId" clId="{8C280B5C-6502-4159-8E06-D9B1B991EFEB}" dt="2025-04-20T06:56:38.749" v="889" actId="1076"/>
          <ac:picMkLst>
            <pc:docMk/>
            <pc:sldMk cId="2236756586" sldId="278"/>
            <ac:picMk id="15" creationId="{BE352D29-8CA4-7F51-11E7-46D13FE7008E}"/>
          </ac:picMkLst>
        </pc:picChg>
      </pc:sldChg>
      <pc:sldChg chg="addSp delSp modSp new mod">
        <pc:chgData name="BITTU DUTTA" userId="11bfcb53ae81874f" providerId="LiveId" clId="{8C280B5C-6502-4159-8E06-D9B1B991EFEB}" dt="2025-04-20T06:40:50.371" v="819" actId="1076"/>
        <pc:sldMkLst>
          <pc:docMk/>
          <pc:sldMk cId="1578065159" sldId="279"/>
        </pc:sldMkLst>
        <pc:spChg chg="add del mod">
          <ac:chgData name="BITTU DUTTA" userId="11bfcb53ae81874f" providerId="LiveId" clId="{8C280B5C-6502-4159-8E06-D9B1B991EFEB}" dt="2025-04-20T06:12:41.674" v="648"/>
          <ac:spMkLst>
            <pc:docMk/>
            <pc:sldMk cId="1578065159" sldId="279"/>
            <ac:spMk id="2" creationId="{1C98A81B-0F1B-58FE-2A05-A75CF3C39E42}"/>
          </ac:spMkLst>
        </pc:spChg>
        <pc:spChg chg="add mod">
          <ac:chgData name="BITTU DUTTA" userId="11bfcb53ae81874f" providerId="LiveId" clId="{8C280B5C-6502-4159-8E06-D9B1B991EFEB}" dt="2025-04-20T06:22:56.511" v="753" actId="114"/>
          <ac:spMkLst>
            <pc:docMk/>
            <pc:sldMk cId="1578065159" sldId="279"/>
            <ac:spMk id="3" creationId="{F99A6772-DD8B-A794-76C6-D38E38535B7C}"/>
          </ac:spMkLst>
        </pc:spChg>
        <pc:spChg chg="add del mod">
          <ac:chgData name="BITTU DUTTA" userId="11bfcb53ae81874f" providerId="LiveId" clId="{8C280B5C-6502-4159-8E06-D9B1B991EFEB}" dt="2025-04-20T06:40:46.602" v="818" actId="255"/>
          <ac:spMkLst>
            <pc:docMk/>
            <pc:sldMk cId="1578065159" sldId="279"/>
            <ac:spMk id="4" creationId="{112F39C3-BF2A-ED8D-5E29-A1E196B16B39}"/>
          </ac:spMkLst>
        </pc:spChg>
        <pc:spChg chg="add">
          <ac:chgData name="BITTU DUTTA" userId="11bfcb53ae81874f" providerId="LiveId" clId="{8C280B5C-6502-4159-8E06-D9B1B991EFEB}" dt="2025-04-20T06:24:54.564" v="759"/>
          <ac:spMkLst>
            <pc:docMk/>
            <pc:sldMk cId="1578065159" sldId="279"/>
            <ac:spMk id="7" creationId="{689F13CC-E4FD-DAE4-5C29-4508A994E683}"/>
          </ac:spMkLst>
        </pc:spChg>
        <pc:spChg chg="add mod">
          <ac:chgData name="BITTU DUTTA" userId="11bfcb53ae81874f" providerId="LiveId" clId="{8C280B5C-6502-4159-8E06-D9B1B991EFEB}" dt="2025-04-20T06:25:02" v="760"/>
          <ac:spMkLst>
            <pc:docMk/>
            <pc:sldMk cId="1578065159" sldId="279"/>
            <ac:spMk id="8" creationId="{D7EDB024-7286-46DE-42BF-469CBCAD994A}"/>
          </ac:spMkLst>
        </pc:spChg>
        <pc:spChg chg="add">
          <ac:chgData name="BITTU DUTTA" userId="11bfcb53ae81874f" providerId="LiveId" clId="{8C280B5C-6502-4159-8E06-D9B1B991EFEB}" dt="2025-04-20T06:25:52.486" v="761"/>
          <ac:spMkLst>
            <pc:docMk/>
            <pc:sldMk cId="1578065159" sldId="279"/>
            <ac:spMk id="9" creationId="{5F81C72F-E45D-1B9E-E9F4-548D24D3DEF7}"/>
          </ac:spMkLst>
        </pc:spChg>
        <pc:spChg chg="add mod">
          <ac:chgData name="BITTU DUTTA" userId="11bfcb53ae81874f" providerId="LiveId" clId="{8C280B5C-6502-4159-8E06-D9B1B991EFEB}" dt="2025-04-20T06:26:24.057" v="770" actId="20577"/>
          <ac:spMkLst>
            <pc:docMk/>
            <pc:sldMk cId="1578065159" sldId="279"/>
            <ac:spMk id="10" creationId="{8B750585-D3B1-AF18-9634-8E9DAE8DAC55}"/>
          </ac:spMkLst>
        </pc:spChg>
        <pc:spChg chg="add mod">
          <ac:chgData name="BITTU DUTTA" userId="11bfcb53ae81874f" providerId="LiveId" clId="{8C280B5C-6502-4159-8E06-D9B1B991EFEB}" dt="2025-04-20T06:26:12.786" v="766"/>
          <ac:spMkLst>
            <pc:docMk/>
            <pc:sldMk cId="1578065159" sldId="279"/>
            <ac:spMk id="11" creationId="{BC1D0C66-537B-4A98-F88F-D661F3C54A4D}"/>
          </ac:spMkLst>
        </pc:spChg>
        <pc:spChg chg="add mod">
          <ac:chgData name="BITTU DUTTA" userId="11bfcb53ae81874f" providerId="LiveId" clId="{8C280B5C-6502-4159-8E06-D9B1B991EFEB}" dt="2025-04-20T06:26:23.404" v="769"/>
          <ac:spMkLst>
            <pc:docMk/>
            <pc:sldMk cId="1578065159" sldId="279"/>
            <ac:spMk id="12" creationId="{B5021FBB-FCA5-F576-17F1-24C9321E2802}"/>
          </ac:spMkLst>
        </pc:spChg>
        <pc:picChg chg="add mod">
          <ac:chgData name="BITTU DUTTA" userId="11bfcb53ae81874f" providerId="LiveId" clId="{8C280B5C-6502-4159-8E06-D9B1B991EFEB}" dt="2025-04-20T06:40:50.371" v="819" actId="1076"/>
          <ac:picMkLst>
            <pc:docMk/>
            <pc:sldMk cId="1578065159" sldId="279"/>
            <ac:picMk id="6" creationId="{52201B32-3B90-7AE0-28B3-DCBEDDF24E01}"/>
          </ac:picMkLst>
        </pc:picChg>
        <pc:picChg chg="add mod">
          <ac:chgData name="BITTU DUTTA" userId="11bfcb53ae81874f" providerId="LiveId" clId="{8C280B5C-6502-4159-8E06-D9B1B991EFEB}" dt="2025-04-20T06:38:43.135" v="810"/>
          <ac:picMkLst>
            <pc:docMk/>
            <pc:sldMk cId="1578065159" sldId="279"/>
            <ac:picMk id="13" creationId="{7A8D3F00-428A-3FC7-9987-9C4F7977E8CC}"/>
          </ac:picMkLst>
        </pc:picChg>
      </pc:sldChg>
      <pc:sldChg chg="addSp delSp modSp new mod">
        <pc:chgData name="BITTU DUTTA" userId="11bfcb53ae81874f" providerId="LiveId" clId="{8C280B5C-6502-4159-8E06-D9B1B991EFEB}" dt="2025-04-20T06:41:11.280" v="822" actId="115"/>
        <pc:sldMkLst>
          <pc:docMk/>
          <pc:sldMk cId="2007899078" sldId="280"/>
        </pc:sldMkLst>
        <pc:spChg chg="add del mod">
          <ac:chgData name="BITTU DUTTA" userId="11bfcb53ae81874f" providerId="LiveId" clId="{8C280B5C-6502-4159-8E06-D9B1B991EFEB}" dt="2025-04-20T06:12:49.686" v="651"/>
          <ac:spMkLst>
            <pc:docMk/>
            <pc:sldMk cId="2007899078" sldId="280"/>
            <ac:spMk id="2" creationId="{3A2BA0EB-D346-9955-9D61-6F51693581C9}"/>
          </ac:spMkLst>
        </pc:spChg>
        <pc:spChg chg="add del mod">
          <ac:chgData name="BITTU DUTTA" userId="11bfcb53ae81874f" providerId="LiveId" clId="{8C280B5C-6502-4159-8E06-D9B1B991EFEB}" dt="2025-04-20T06:13:13.880" v="656"/>
          <ac:spMkLst>
            <pc:docMk/>
            <pc:sldMk cId="2007899078" sldId="280"/>
            <ac:spMk id="3" creationId="{83267762-F814-34E3-157C-8968E81F99C2}"/>
          </ac:spMkLst>
        </pc:spChg>
        <pc:spChg chg="add del mod">
          <ac:chgData name="BITTU DUTTA" userId="11bfcb53ae81874f" providerId="LiveId" clId="{8C280B5C-6502-4159-8E06-D9B1B991EFEB}" dt="2025-04-20T06:23:53.461" v="757"/>
          <ac:spMkLst>
            <pc:docMk/>
            <pc:sldMk cId="2007899078" sldId="280"/>
            <ac:spMk id="4" creationId="{0E5A263A-846A-87DA-A4CE-84B55416BAB4}"/>
          </ac:spMkLst>
        </pc:spChg>
        <pc:spChg chg="add mod">
          <ac:chgData name="BITTU DUTTA" userId="11bfcb53ae81874f" providerId="LiveId" clId="{8C280B5C-6502-4159-8E06-D9B1B991EFEB}" dt="2025-04-20T06:41:11.280" v="822" actId="115"/>
          <ac:spMkLst>
            <pc:docMk/>
            <pc:sldMk cId="2007899078" sldId="280"/>
            <ac:spMk id="5" creationId="{0842DEA7-A7D5-719D-62BD-5604540786B1}"/>
          </ac:spMkLst>
        </pc:spChg>
        <pc:spChg chg="add mod">
          <ac:chgData name="BITTU DUTTA" userId="11bfcb53ae81874f" providerId="LiveId" clId="{8C280B5C-6502-4159-8E06-D9B1B991EFEB}" dt="2025-04-20T06:37:37.730" v="808" actId="255"/>
          <ac:spMkLst>
            <pc:docMk/>
            <pc:sldMk cId="2007899078" sldId="280"/>
            <ac:spMk id="8" creationId="{BCC86661-8AC9-CFE2-7CE8-930CC13A84FA}"/>
          </ac:spMkLst>
        </pc:spChg>
        <pc:spChg chg="add">
          <ac:chgData name="BITTU DUTTA" userId="11bfcb53ae81874f" providerId="LiveId" clId="{8C280B5C-6502-4159-8E06-D9B1B991EFEB}" dt="2025-04-20T06:36:44.027" v="802"/>
          <ac:spMkLst>
            <pc:docMk/>
            <pc:sldMk cId="2007899078" sldId="280"/>
            <ac:spMk id="9" creationId="{4B4B098A-7CF4-64EA-F662-7E62EAB484B3}"/>
          </ac:spMkLst>
        </pc:spChg>
        <pc:picChg chg="add mod">
          <ac:chgData name="BITTU DUTTA" userId="11bfcb53ae81874f" providerId="LiveId" clId="{8C280B5C-6502-4159-8E06-D9B1B991EFEB}" dt="2025-04-20T06:30:51.574" v="795" actId="14100"/>
          <ac:picMkLst>
            <pc:docMk/>
            <pc:sldMk cId="2007899078" sldId="280"/>
            <ac:picMk id="7" creationId="{5DF3D7AF-4388-E405-7645-9D57A68015E4}"/>
          </ac:picMkLst>
        </pc:picChg>
        <pc:picChg chg="add mod">
          <ac:chgData name="BITTU DUTTA" userId="11bfcb53ae81874f" providerId="LiveId" clId="{8C280B5C-6502-4159-8E06-D9B1B991EFEB}" dt="2025-04-20T06:38:48.097" v="811"/>
          <ac:picMkLst>
            <pc:docMk/>
            <pc:sldMk cId="2007899078" sldId="280"/>
            <ac:picMk id="10" creationId="{6E4C6441-7C6A-6DE2-FEFD-4EBAB07FAC6C}"/>
          </ac:picMkLst>
        </pc:picChg>
      </pc:sldChg>
      <pc:sldChg chg="addSp modSp new mod">
        <pc:chgData name="BITTU DUTTA" userId="11bfcb53ae81874f" providerId="LiveId" clId="{8C280B5C-6502-4159-8E06-D9B1B991EFEB}" dt="2025-04-20T06:57:46.723" v="890" actId="2711"/>
        <pc:sldMkLst>
          <pc:docMk/>
          <pc:sldMk cId="3873235535" sldId="281"/>
        </pc:sldMkLst>
        <pc:spChg chg="add mod">
          <ac:chgData name="BITTU DUTTA" userId="11bfcb53ae81874f" providerId="LiveId" clId="{8C280B5C-6502-4159-8E06-D9B1B991EFEB}" dt="2025-04-20T06:57:46.723" v="890" actId="2711"/>
          <ac:spMkLst>
            <pc:docMk/>
            <pc:sldMk cId="3873235535" sldId="281"/>
            <ac:spMk id="2" creationId="{6DE252EC-9130-3E51-076C-941E86EA5187}"/>
          </ac:spMkLst>
        </pc:spChg>
        <pc:spChg chg="add mod">
          <ac:chgData name="BITTU DUTTA" userId="11bfcb53ae81874f" providerId="LiveId" clId="{8C280B5C-6502-4159-8E06-D9B1B991EFEB}" dt="2025-04-20T06:49:45.678" v="868" actId="120"/>
          <ac:spMkLst>
            <pc:docMk/>
            <pc:sldMk cId="3873235535" sldId="281"/>
            <ac:spMk id="5" creationId="{0E1E7A5F-2ECD-E3B8-2738-5343E18A11F3}"/>
          </ac:spMkLst>
        </pc:spChg>
        <pc:picChg chg="add mod">
          <ac:chgData name="BITTU DUTTA" userId="11bfcb53ae81874f" providerId="LiveId" clId="{8C280B5C-6502-4159-8E06-D9B1B991EFEB}" dt="2025-04-20T06:49:54.053" v="870" actId="14100"/>
          <ac:picMkLst>
            <pc:docMk/>
            <pc:sldMk cId="3873235535" sldId="281"/>
            <ac:picMk id="4" creationId="{600DCF17-0A1C-1758-0C26-9598B77ACD6F}"/>
          </ac:picMkLst>
        </pc:picChg>
        <pc:picChg chg="add mod">
          <ac:chgData name="BITTU DUTTA" userId="11bfcb53ae81874f" providerId="LiveId" clId="{8C280B5C-6502-4159-8E06-D9B1B991EFEB}" dt="2025-04-20T06:50:09.633" v="871"/>
          <ac:picMkLst>
            <pc:docMk/>
            <pc:sldMk cId="3873235535" sldId="281"/>
            <ac:picMk id="6" creationId="{882F1A09-6560-BA81-B3E5-28E6BDEEFF94}"/>
          </ac:picMkLst>
        </pc:picChg>
      </pc:sldChg>
      <pc:sldChg chg="addSp delSp modSp new mod">
        <pc:chgData name="BITTU DUTTA" userId="11bfcb53ae81874f" providerId="LiveId" clId="{8C280B5C-6502-4159-8E06-D9B1B991EFEB}" dt="2025-04-20T07:02:04.612" v="924" actId="1076"/>
        <pc:sldMkLst>
          <pc:docMk/>
          <pc:sldMk cId="3549671271" sldId="282"/>
        </pc:sldMkLst>
        <pc:spChg chg="add mod">
          <ac:chgData name="BITTU DUTTA" userId="11bfcb53ae81874f" providerId="LiveId" clId="{8C280B5C-6502-4159-8E06-D9B1B991EFEB}" dt="2025-04-20T06:44:44.613" v="846" actId="14100"/>
          <ac:spMkLst>
            <pc:docMk/>
            <pc:sldMk cId="3549671271" sldId="282"/>
            <ac:spMk id="2" creationId="{D9223DF8-1E0D-1830-9BC6-FBBD2412AFAF}"/>
          </ac:spMkLst>
        </pc:spChg>
        <pc:picChg chg="add mod">
          <ac:chgData name="BITTU DUTTA" userId="11bfcb53ae81874f" providerId="LiveId" clId="{8C280B5C-6502-4159-8E06-D9B1B991EFEB}" dt="2025-04-20T07:02:04.612" v="924" actId="1076"/>
          <ac:picMkLst>
            <pc:docMk/>
            <pc:sldMk cId="3549671271" sldId="282"/>
            <ac:picMk id="3" creationId="{DB97D64D-6DC2-CD82-C45D-3CE54B7B57DF}"/>
          </ac:picMkLst>
        </pc:picChg>
        <pc:picChg chg="add del mod">
          <ac:chgData name="BITTU DUTTA" userId="11bfcb53ae81874f" providerId="LiveId" clId="{8C280B5C-6502-4159-8E06-D9B1B991EFEB}" dt="2025-04-20T06:51:05.591" v="876" actId="478"/>
          <ac:picMkLst>
            <pc:docMk/>
            <pc:sldMk cId="3549671271" sldId="282"/>
            <ac:picMk id="5" creationId="{C25FD032-EADA-183E-5A03-F8D7408AC204}"/>
          </ac:picMkLst>
        </pc:picChg>
        <pc:picChg chg="add mod">
          <ac:chgData name="BITTU DUTTA" userId="11bfcb53ae81874f" providerId="LiveId" clId="{8C280B5C-6502-4159-8E06-D9B1B991EFEB}" dt="2025-04-20T06:56:12.632" v="886" actId="1076"/>
          <ac:picMkLst>
            <pc:docMk/>
            <pc:sldMk cId="3549671271" sldId="282"/>
            <ac:picMk id="7" creationId="{6948DB8A-BA93-97C9-BB93-9034EC9A5DD4}"/>
          </ac:picMkLst>
        </pc:picChg>
      </pc:sldChg>
      <pc:sldChg chg="addSp modSp new mod">
        <pc:chgData name="BITTU DUTTA" userId="11bfcb53ae81874f" providerId="LiveId" clId="{8C280B5C-6502-4159-8E06-D9B1B991EFEB}" dt="2025-04-20T07:02:07.946" v="925"/>
        <pc:sldMkLst>
          <pc:docMk/>
          <pc:sldMk cId="334291454" sldId="283"/>
        </pc:sldMkLst>
        <pc:spChg chg="add mod">
          <ac:chgData name="BITTU DUTTA" userId="11bfcb53ae81874f" providerId="LiveId" clId="{8C280B5C-6502-4159-8E06-D9B1B991EFEB}" dt="2025-04-20T06:59:00.687" v="904" actId="114"/>
          <ac:spMkLst>
            <pc:docMk/>
            <pc:sldMk cId="334291454" sldId="283"/>
            <ac:spMk id="2" creationId="{3DFCFBFA-C105-6842-3501-4AB330A2DCD4}"/>
          </ac:spMkLst>
        </pc:spChg>
        <pc:spChg chg="add mod">
          <ac:chgData name="BITTU DUTTA" userId="11bfcb53ae81874f" providerId="LiveId" clId="{8C280B5C-6502-4159-8E06-D9B1B991EFEB}" dt="2025-04-20T07:01:33.726" v="922" actId="207"/>
          <ac:spMkLst>
            <pc:docMk/>
            <pc:sldMk cId="334291454" sldId="283"/>
            <ac:spMk id="5" creationId="{CF237295-80B7-F9B6-F4D8-D4FD923EFA00}"/>
          </ac:spMkLst>
        </pc:spChg>
        <pc:picChg chg="add mod">
          <ac:chgData name="BITTU DUTTA" userId="11bfcb53ae81874f" providerId="LiveId" clId="{8C280B5C-6502-4159-8E06-D9B1B991EFEB}" dt="2025-04-20T07:00:01.507" v="916" actId="14100"/>
          <ac:picMkLst>
            <pc:docMk/>
            <pc:sldMk cId="334291454" sldId="283"/>
            <ac:picMk id="4" creationId="{74F01292-8A7D-F461-C414-380349DAC674}"/>
          </ac:picMkLst>
        </pc:picChg>
        <pc:picChg chg="add mod">
          <ac:chgData name="BITTU DUTTA" userId="11bfcb53ae81874f" providerId="LiveId" clId="{8C280B5C-6502-4159-8E06-D9B1B991EFEB}" dt="2025-04-20T07:02:07.946" v="925"/>
          <ac:picMkLst>
            <pc:docMk/>
            <pc:sldMk cId="334291454" sldId="283"/>
            <ac:picMk id="6" creationId="{746FC7EE-EA12-C6DF-080F-B11AA5FAED16}"/>
          </ac:picMkLst>
        </pc:picChg>
      </pc:sldChg>
      <pc:sldChg chg="addSp modSp new mod">
        <pc:chgData name="BITTU DUTTA" userId="11bfcb53ae81874f" providerId="LiveId" clId="{8C280B5C-6502-4159-8E06-D9B1B991EFEB}" dt="2025-04-20T07:06:54.797" v="953"/>
        <pc:sldMkLst>
          <pc:docMk/>
          <pc:sldMk cId="92193674" sldId="284"/>
        </pc:sldMkLst>
        <pc:spChg chg="add mod">
          <ac:chgData name="BITTU DUTTA" userId="11bfcb53ae81874f" providerId="LiveId" clId="{8C280B5C-6502-4159-8E06-D9B1B991EFEB}" dt="2025-04-20T07:06:34.150" v="952" actId="114"/>
          <ac:spMkLst>
            <pc:docMk/>
            <pc:sldMk cId="92193674" sldId="284"/>
            <ac:spMk id="2" creationId="{B8D980F4-541A-EBD9-19EE-727E3A24F798}"/>
          </ac:spMkLst>
        </pc:spChg>
        <pc:spChg chg="add mod">
          <ac:chgData name="BITTU DUTTA" userId="11bfcb53ae81874f" providerId="LiveId" clId="{8C280B5C-6502-4159-8E06-D9B1B991EFEB}" dt="2025-04-20T07:06:15.326" v="949" actId="207"/>
          <ac:spMkLst>
            <pc:docMk/>
            <pc:sldMk cId="92193674" sldId="284"/>
            <ac:spMk id="5" creationId="{D2EACAD3-9391-A12E-8834-7A7BB731775D}"/>
          </ac:spMkLst>
        </pc:spChg>
        <pc:picChg chg="add mod">
          <ac:chgData name="BITTU DUTTA" userId="11bfcb53ae81874f" providerId="LiveId" clId="{8C280B5C-6502-4159-8E06-D9B1B991EFEB}" dt="2025-04-20T07:04:18.325" v="937" actId="1076"/>
          <ac:picMkLst>
            <pc:docMk/>
            <pc:sldMk cId="92193674" sldId="284"/>
            <ac:picMk id="4" creationId="{22C8CF23-04CC-60ED-C927-623B0F764E32}"/>
          </ac:picMkLst>
        </pc:picChg>
        <pc:picChg chg="add mod">
          <ac:chgData name="BITTU DUTTA" userId="11bfcb53ae81874f" providerId="LiveId" clId="{8C280B5C-6502-4159-8E06-D9B1B991EFEB}" dt="2025-04-20T07:06:54.797" v="953"/>
          <ac:picMkLst>
            <pc:docMk/>
            <pc:sldMk cId="92193674" sldId="284"/>
            <ac:picMk id="6" creationId="{1BC4EAF8-B9DD-430C-7485-6927EA33E9A6}"/>
          </ac:picMkLst>
        </pc:picChg>
      </pc:sldChg>
      <pc:sldChg chg="addSp delSp modSp new mod ord">
        <pc:chgData name="BITTU DUTTA" userId="11bfcb53ae81874f" providerId="LiveId" clId="{8C280B5C-6502-4159-8E06-D9B1B991EFEB}" dt="2025-04-20T07:35:06.976" v="1195" actId="1076"/>
        <pc:sldMkLst>
          <pc:docMk/>
          <pc:sldMk cId="3363387193" sldId="285"/>
        </pc:sldMkLst>
        <pc:spChg chg="add mod">
          <ac:chgData name="BITTU DUTTA" userId="11bfcb53ae81874f" providerId="LiveId" clId="{8C280B5C-6502-4159-8E06-D9B1B991EFEB}" dt="2025-04-20T07:13:12.479" v="974" actId="113"/>
          <ac:spMkLst>
            <pc:docMk/>
            <pc:sldMk cId="3363387193" sldId="285"/>
            <ac:spMk id="2" creationId="{A5A8B8DA-A823-9F15-521D-DBA2B8FF873F}"/>
          </ac:spMkLst>
        </pc:spChg>
        <pc:spChg chg="add mod">
          <ac:chgData name="BITTU DUTTA" userId="11bfcb53ae81874f" providerId="LiveId" clId="{8C280B5C-6502-4159-8E06-D9B1B991EFEB}" dt="2025-04-20T07:15:02.095" v="987" actId="14100"/>
          <ac:spMkLst>
            <pc:docMk/>
            <pc:sldMk cId="3363387193" sldId="285"/>
            <ac:spMk id="3" creationId="{30E09157-7CC6-E42A-67B4-B708192A9E19}"/>
          </ac:spMkLst>
        </pc:spChg>
        <pc:spChg chg="add mod">
          <ac:chgData name="BITTU DUTTA" userId="11bfcb53ae81874f" providerId="LiveId" clId="{8C280B5C-6502-4159-8E06-D9B1B991EFEB}" dt="2025-04-20T07:17:11.835" v="1024" actId="255"/>
          <ac:spMkLst>
            <pc:docMk/>
            <pc:sldMk cId="3363387193" sldId="285"/>
            <ac:spMk id="6" creationId="{04E08DB4-BAA1-0433-FE42-32A65F324981}"/>
          </ac:spMkLst>
        </pc:spChg>
        <pc:spChg chg="add mod">
          <ac:chgData name="BITTU DUTTA" userId="11bfcb53ae81874f" providerId="LiveId" clId="{8C280B5C-6502-4159-8E06-D9B1B991EFEB}" dt="2025-04-20T07:19:56.205" v="1042" actId="122"/>
          <ac:spMkLst>
            <pc:docMk/>
            <pc:sldMk cId="3363387193" sldId="285"/>
            <ac:spMk id="9" creationId="{A41D7B07-20FC-1CE3-E69F-DF7FBE9C4ECB}"/>
          </ac:spMkLst>
        </pc:spChg>
        <pc:spChg chg="add">
          <ac:chgData name="BITTU DUTTA" userId="11bfcb53ae81874f" providerId="LiveId" clId="{8C280B5C-6502-4159-8E06-D9B1B991EFEB}" dt="2025-04-20T07:20:17.947" v="1043" actId="11529"/>
          <ac:spMkLst>
            <pc:docMk/>
            <pc:sldMk cId="3363387193" sldId="285"/>
            <ac:spMk id="10" creationId="{044CBE8D-C76E-DCDD-78EA-AECF1B184BEA}"/>
          </ac:spMkLst>
        </pc:spChg>
        <pc:spChg chg="add mod">
          <ac:chgData name="BITTU DUTTA" userId="11bfcb53ae81874f" providerId="LiveId" clId="{8C280B5C-6502-4159-8E06-D9B1B991EFEB}" dt="2025-04-20T07:20:43.939" v="1048" actId="1076"/>
          <ac:spMkLst>
            <pc:docMk/>
            <pc:sldMk cId="3363387193" sldId="285"/>
            <ac:spMk id="11" creationId="{73F8DCC4-952D-F845-496E-F706927F2C37}"/>
          </ac:spMkLst>
        </pc:spChg>
        <pc:spChg chg="add mod">
          <ac:chgData name="BITTU DUTTA" userId="11bfcb53ae81874f" providerId="LiveId" clId="{8C280B5C-6502-4159-8E06-D9B1B991EFEB}" dt="2025-04-20T07:20:34.150" v="1046" actId="1076"/>
          <ac:spMkLst>
            <pc:docMk/>
            <pc:sldMk cId="3363387193" sldId="285"/>
            <ac:spMk id="12" creationId="{3E83FB65-2316-8B1F-8078-38FFF1B52607}"/>
          </ac:spMkLst>
        </pc:spChg>
        <pc:spChg chg="add mod">
          <ac:chgData name="BITTU DUTTA" userId="11bfcb53ae81874f" providerId="LiveId" clId="{8C280B5C-6502-4159-8E06-D9B1B991EFEB}" dt="2025-04-20T07:20:52.661" v="1051" actId="1076"/>
          <ac:spMkLst>
            <pc:docMk/>
            <pc:sldMk cId="3363387193" sldId="285"/>
            <ac:spMk id="13" creationId="{74D0FC0E-60BB-968A-4531-69E212F2F690}"/>
          </ac:spMkLst>
        </pc:spChg>
        <pc:spChg chg="add mod">
          <ac:chgData name="BITTU DUTTA" userId="11bfcb53ae81874f" providerId="LiveId" clId="{8C280B5C-6502-4159-8E06-D9B1B991EFEB}" dt="2025-04-20T07:24:06.537" v="1114" actId="14100"/>
          <ac:spMkLst>
            <pc:docMk/>
            <pc:sldMk cId="3363387193" sldId="285"/>
            <ac:spMk id="16" creationId="{6F77A211-78AA-DDEF-25ED-0A8D89F9AD07}"/>
          </ac:spMkLst>
        </pc:spChg>
        <pc:spChg chg="add mod">
          <ac:chgData name="BITTU DUTTA" userId="11bfcb53ae81874f" providerId="LiveId" clId="{8C280B5C-6502-4159-8E06-D9B1B991EFEB}" dt="2025-04-20T07:26:56.104" v="1143" actId="113"/>
          <ac:spMkLst>
            <pc:docMk/>
            <pc:sldMk cId="3363387193" sldId="285"/>
            <ac:spMk id="28" creationId="{C3BBEF28-DB3C-A64F-6103-68503798C5AC}"/>
          </ac:spMkLst>
        </pc:spChg>
        <pc:spChg chg="add mod">
          <ac:chgData name="BITTU DUTTA" userId="11bfcb53ae81874f" providerId="LiveId" clId="{8C280B5C-6502-4159-8E06-D9B1B991EFEB}" dt="2025-04-20T07:28:22.622" v="1175" actId="113"/>
          <ac:spMkLst>
            <pc:docMk/>
            <pc:sldMk cId="3363387193" sldId="285"/>
            <ac:spMk id="31" creationId="{B7C65C5D-63B7-8104-812B-0C5556BEAAC2}"/>
          </ac:spMkLst>
        </pc:spChg>
        <pc:picChg chg="add mod">
          <ac:chgData name="BITTU DUTTA" userId="11bfcb53ae81874f" providerId="LiveId" clId="{8C280B5C-6502-4159-8E06-D9B1B991EFEB}" dt="2025-04-20T07:15:35.459" v="993" actId="14100"/>
          <ac:picMkLst>
            <pc:docMk/>
            <pc:sldMk cId="3363387193" sldId="285"/>
            <ac:picMk id="5" creationId="{E0F0BE93-5994-CFBE-D61E-F507A648BD3C}"/>
          </ac:picMkLst>
        </pc:picChg>
        <pc:picChg chg="add mod">
          <ac:chgData name="BITTU DUTTA" userId="11bfcb53ae81874f" providerId="LiveId" clId="{8C280B5C-6502-4159-8E06-D9B1B991EFEB}" dt="2025-04-20T07:30:31.311" v="1192" actId="1076"/>
          <ac:picMkLst>
            <pc:docMk/>
            <pc:sldMk cId="3363387193" sldId="285"/>
            <ac:picMk id="8" creationId="{4D62B6A1-6D02-4FA8-027E-3D9A6BBC1074}"/>
          </ac:picMkLst>
        </pc:picChg>
        <pc:picChg chg="add mod">
          <ac:chgData name="BITTU DUTTA" userId="11bfcb53ae81874f" providerId="LiveId" clId="{8C280B5C-6502-4159-8E06-D9B1B991EFEB}" dt="2025-04-20T07:35:06.976" v="1195" actId="1076"/>
          <ac:picMkLst>
            <pc:docMk/>
            <pc:sldMk cId="3363387193" sldId="285"/>
            <ac:picMk id="15" creationId="{A27F055C-B982-0231-F5B1-C5E79F70EFAF}"/>
          </ac:picMkLst>
        </pc:picChg>
        <pc:picChg chg="add mod">
          <ac:chgData name="BITTU DUTTA" userId="11bfcb53ae81874f" providerId="LiveId" clId="{8C280B5C-6502-4159-8E06-D9B1B991EFEB}" dt="2025-04-20T07:24:30.041" v="1121" actId="1076"/>
          <ac:picMkLst>
            <pc:docMk/>
            <pc:sldMk cId="3363387193" sldId="285"/>
            <ac:picMk id="18" creationId="{13DFC873-E88E-DAD0-E1DE-D4B1F90EA739}"/>
          </ac:picMkLst>
        </pc:picChg>
        <pc:picChg chg="add mod">
          <ac:chgData name="BITTU DUTTA" userId="11bfcb53ae81874f" providerId="LiveId" clId="{8C280B5C-6502-4159-8E06-D9B1B991EFEB}" dt="2025-04-20T07:24:09.614" v="1115" actId="1076"/>
          <ac:picMkLst>
            <pc:docMk/>
            <pc:sldMk cId="3363387193" sldId="285"/>
            <ac:picMk id="22" creationId="{538CFA91-CC43-B83A-AA05-463A0D422DCF}"/>
          </ac:picMkLst>
        </pc:picChg>
        <pc:picChg chg="add mod">
          <ac:chgData name="BITTU DUTTA" userId="11bfcb53ae81874f" providerId="LiveId" clId="{8C280B5C-6502-4159-8E06-D9B1B991EFEB}" dt="2025-04-20T07:30:05.864" v="1190" actId="1076"/>
          <ac:picMkLst>
            <pc:docMk/>
            <pc:sldMk cId="3363387193" sldId="285"/>
            <ac:picMk id="30" creationId="{FEB97D58-F9FC-D78F-E9CB-A962546EED0A}"/>
          </ac:picMkLst>
        </pc:picChg>
        <pc:picChg chg="add mod">
          <ac:chgData name="BITTU DUTTA" userId="11bfcb53ae81874f" providerId="LiveId" clId="{8C280B5C-6502-4159-8E06-D9B1B991EFEB}" dt="2025-04-20T07:29:12.540" v="1181" actId="1076"/>
          <ac:picMkLst>
            <pc:docMk/>
            <pc:sldMk cId="3363387193" sldId="285"/>
            <ac:picMk id="33" creationId="{D10163A3-273E-614A-921C-B8A4D1E58E09}"/>
          </ac:picMkLst>
        </pc:picChg>
        <pc:cxnChg chg="add del mod">
          <ac:chgData name="BITTU DUTTA" userId="11bfcb53ae81874f" providerId="LiveId" clId="{8C280B5C-6502-4159-8E06-D9B1B991EFEB}" dt="2025-04-20T07:24:25.637" v="1120" actId="478"/>
          <ac:cxnSpMkLst>
            <pc:docMk/>
            <pc:sldMk cId="3363387193" sldId="285"/>
            <ac:cxnSpMk id="20" creationId="{212CF5CB-A6FC-68DD-4FCF-09917306F291}"/>
          </ac:cxnSpMkLst>
        </pc:cxnChg>
        <pc:cxnChg chg="add mod">
          <ac:chgData name="BITTU DUTTA" userId="11bfcb53ae81874f" providerId="LiveId" clId="{8C280B5C-6502-4159-8E06-D9B1B991EFEB}" dt="2025-04-20T07:24:48.376" v="1123" actId="13822"/>
          <ac:cxnSpMkLst>
            <pc:docMk/>
            <pc:sldMk cId="3363387193" sldId="285"/>
            <ac:cxnSpMk id="27" creationId="{6402C040-6DEB-19B0-7467-045A1B55D89B}"/>
          </ac:cxnSpMkLst>
        </pc:cxnChg>
      </pc:sldChg>
      <pc:sldMasterChg chg="delSldLayout">
        <pc:chgData name="BITTU DUTTA" userId="11bfcb53ae81874f" providerId="LiveId" clId="{8C280B5C-6502-4159-8E06-D9B1B991EFEB}" dt="2025-04-19T22:18:44.025" v="276" actId="2696"/>
        <pc:sldMasterMkLst>
          <pc:docMk/>
          <pc:sldMasterMk cId="0" sldId="2147483659"/>
        </pc:sldMasterMkLst>
        <pc:sldLayoutChg chg="del">
          <pc:chgData name="BITTU DUTTA" userId="11bfcb53ae81874f" providerId="LiveId" clId="{8C280B5C-6502-4159-8E06-D9B1B991EFEB}" dt="2025-04-19T22:18:03.628" v="268" actId="2696"/>
          <pc:sldLayoutMkLst>
            <pc:docMk/>
            <pc:sldMasterMk cId="0" sldId="2147483659"/>
            <pc:sldLayoutMk cId="0" sldId="2147483649"/>
          </pc:sldLayoutMkLst>
        </pc:sldLayoutChg>
        <pc:sldLayoutChg chg="del">
          <pc:chgData name="BITTU DUTTA" userId="11bfcb53ae81874f" providerId="LiveId" clId="{8C280B5C-6502-4159-8E06-D9B1B991EFEB}" dt="2025-04-19T22:18:06.159" v="269" actId="2696"/>
          <pc:sldLayoutMkLst>
            <pc:docMk/>
            <pc:sldMasterMk cId="0" sldId="2147483659"/>
            <pc:sldLayoutMk cId="0" sldId="2147483650"/>
          </pc:sldLayoutMkLst>
        </pc:sldLayoutChg>
        <pc:sldLayoutChg chg="del">
          <pc:chgData name="BITTU DUTTA" userId="11bfcb53ae81874f" providerId="LiveId" clId="{8C280B5C-6502-4159-8E06-D9B1B991EFEB}" dt="2025-04-19T22:18:08.725" v="270" actId="2696"/>
          <pc:sldLayoutMkLst>
            <pc:docMk/>
            <pc:sldMasterMk cId="0" sldId="2147483659"/>
            <pc:sldLayoutMk cId="0" sldId="2147483651"/>
          </pc:sldLayoutMkLst>
        </pc:sldLayoutChg>
        <pc:sldLayoutChg chg="del">
          <pc:chgData name="BITTU DUTTA" userId="11bfcb53ae81874f" providerId="LiveId" clId="{8C280B5C-6502-4159-8E06-D9B1B991EFEB}" dt="2025-04-19T22:18:34.886" v="272" actId="2696"/>
          <pc:sldLayoutMkLst>
            <pc:docMk/>
            <pc:sldMasterMk cId="0" sldId="2147483659"/>
            <pc:sldLayoutMk cId="0" sldId="2147483652"/>
          </pc:sldLayoutMkLst>
        </pc:sldLayoutChg>
        <pc:sldLayoutChg chg="del">
          <pc:chgData name="BITTU DUTTA" userId="11bfcb53ae81874f" providerId="LiveId" clId="{8C280B5C-6502-4159-8E06-D9B1B991EFEB}" dt="2025-04-19T22:18:37.094" v="273" actId="2696"/>
          <pc:sldLayoutMkLst>
            <pc:docMk/>
            <pc:sldMasterMk cId="0" sldId="2147483659"/>
            <pc:sldLayoutMk cId="0" sldId="2147483653"/>
          </pc:sldLayoutMkLst>
        </pc:sldLayoutChg>
        <pc:sldLayoutChg chg="del">
          <pc:chgData name="BITTU DUTTA" userId="11bfcb53ae81874f" providerId="LiveId" clId="{8C280B5C-6502-4159-8E06-D9B1B991EFEB}" dt="2025-04-19T22:18:39.313" v="274" actId="2696"/>
          <pc:sldLayoutMkLst>
            <pc:docMk/>
            <pc:sldMasterMk cId="0" sldId="2147483659"/>
            <pc:sldLayoutMk cId="0" sldId="2147483654"/>
          </pc:sldLayoutMkLst>
        </pc:sldLayoutChg>
        <pc:sldLayoutChg chg="del">
          <pc:chgData name="BITTU DUTTA" userId="11bfcb53ae81874f" providerId="LiveId" clId="{8C280B5C-6502-4159-8E06-D9B1B991EFEB}" dt="2025-04-19T22:18:41.469" v="275" actId="2696"/>
          <pc:sldLayoutMkLst>
            <pc:docMk/>
            <pc:sldMasterMk cId="0" sldId="2147483659"/>
            <pc:sldLayoutMk cId="0" sldId="2147483655"/>
          </pc:sldLayoutMkLst>
        </pc:sldLayoutChg>
        <pc:sldLayoutChg chg="del">
          <pc:chgData name="BITTU DUTTA" userId="11bfcb53ae81874f" providerId="LiveId" clId="{8C280B5C-6502-4159-8E06-D9B1B991EFEB}" dt="2025-04-19T22:18:44.025" v="276" actId="2696"/>
          <pc:sldLayoutMkLst>
            <pc:docMk/>
            <pc:sldMasterMk cId="0" sldId="2147483659"/>
            <pc:sldLayoutMk cId="0" sldId="2147483657"/>
          </pc:sldLayoutMkLst>
        </pc:sldLayoutChg>
      </pc:sldMasterChg>
      <pc:sldMasterChg chg="modSldLayout">
        <pc:chgData name="BITTU DUTTA" userId="11bfcb53ae81874f" providerId="LiveId" clId="{8C280B5C-6502-4159-8E06-D9B1B991EFEB}" dt="2025-04-19T22:35:18.643" v="395"/>
        <pc:sldMasterMkLst>
          <pc:docMk/>
          <pc:sldMasterMk cId="1335369561" sldId="2147483660"/>
        </pc:sldMasterMkLst>
        <pc:sldLayoutChg chg="delSp">
          <pc:chgData name="BITTU DUTTA" userId="11bfcb53ae81874f" providerId="LiveId" clId="{8C280B5C-6502-4159-8E06-D9B1B991EFEB}" dt="2025-04-19T22:35:18.643" v="395"/>
          <pc:sldLayoutMkLst>
            <pc:docMk/>
            <pc:sldMasterMk cId="1335369561" sldId="2147483660"/>
            <pc:sldLayoutMk cId="405314201" sldId="2147483678"/>
          </pc:sldLayoutMkLst>
          <pc:spChg chg="del">
            <ac:chgData name="BITTU DUTTA" userId="11bfcb53ae81874f" providerId="LiveId" clId="{8C280B5C-6502-4159-8E06-D9B1B991EFEB}" dt="2025-04-19T22:35:18.643" v="395"/>
            <ac:spMkLst>
              <pc:docMk/>
              <pc:sldMasterMk cId="1335369561" sldId="2147483660"/>
              <pc:sldLayoutMk cId="405314201" sldId="2147483678"/>
              <ac:spMk id="11" creationId="{00000000-0000-0000-0000-000000000000}"/>
            </ac:spMkLst>
          </pc:spChg>
          <pc:spChg chg="del">
            <ac:chgData name="BITTU DUTTA" userId="11bfcb53ae81874f" providerId="LiveId" clId="{8C280B5C-6502-4159-8E06-D9B1B991EFEB}" dt="2025-04-19T22:35:18.643" v="395"/>
            <ac:spMkLst>
              <pc:docMk/>
              <pc:sldMasterMk cId="1335369561" sldId="2147483660"/>
              <pc:sldLayoutMk cId="405314201" sldId="2147483678"/>
              <ac:spMk id="12" creationId="{00000000-0000-0000-0000-000000000000}"/>
            </ac:spMkLst>
          </pc:spChg>
          <pc:picChg chg="del">
            <ac:chgData name="BITTU DUTTA" userId="11bfcb53ae81874f" providerId="LiveId" clId="{8C280B5C-6502-4159-8E06-D9B1B991EFEB}" dt="2025-04-19T22:35:18.643" v="395"/>
            <ac:picMkLst>
              <pc:docMk/>
              <pc:sldMasterMk cId="1335369561" sldId="2147483660"/>
              <pc:sldLayoutMk cId="405314201" sldId="2147483678"/>
              <ac:picMk id="13"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t>‹#›</a:t>
            </a:fld>
            <a:endParaRPr sz="1200" b="0" i="0" u="none" strike="noStrike" cap="non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34f277506b8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 name="Google Shape;53;g34f277506b8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g34f277506b8_1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4f277506b8_1_1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34f277506b8_1_1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g34f277506b8_1_1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4630400" cy="82296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37361"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300216" y="1521277"/>
            <a:ext cx="2029968" cy="774354"/>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74050" y="2509516"/>
            <a:ext cx="10882303" cy="3108960"/>
          </a:xfrm>
        </p:spPr>
        <p:txBody>
          <a:bodyPr tIns="45720" bIns="45720" anchor="ctr">
            <a:noAutofit/>
          </a:bodyPr>
          <a:lstStyle>
            <a:lvl1pPr algn="ctr">
              <a:lnSpc>
                <a:spcPct val="83000"/>
              </a:lnSpc>
              <a:defRPr lang="en-US" sz="8640" b="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874520" y="5618475"/>
            <a:ext cx="10885018" cy="548641"/>
          </a:xfrm>
        </p:spPr>
        <p:txBody>
          <a:bodyPr>
            <a:normAutofit/>
          </a:bodyPr>
          <a:lstStyle>
            <a:lvl1pPr marL="0" indent="0" algn="ctr">
              <a:spcBef>
                <a:spcPts val="0"/>
              </a:spcBef>
              <a:buNone/>
              <a:defRPr sz="1920" spc="96" baseline="0">
                <a:solidFill>
                  <a:schemeClr val="tx1"/>
                </a:solidFill>
              </a:defRPr>
            </a:lvl1pPr>
            <a:lvl2pPr marL="548640" indent="0" algn="ctr">
              <a:buNone/>
              <a:defRPr sz="1920"/>
            </a:lvl2pPr>
            <a:lvl3pPr marL="1097280" indent="0" algn="ctr">
              <a:buNone/>
              <a:defRPr sz="192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20" name="Date Placeholder 19"/>
          <p:cNvSpPr>
            <a:spLocks noGrp="1"/>
          </p:cNvSpPr>
          <p:nvPr>
            <p:ph type="dt" sz="half" idx="10"/>
          </p:nvPr>
        </p:nvSpPr>
        <p:spPr>
          <a:xfrm>
            <a:off x="6382512" y="1609506"/>
            <a:ext cx="1865376" cy="632656"/>
          </a:xfrm>
        </p:spPr>
        <p:txBody>
          <a:bodyPr/>
          <a:lstStyle>
            <a:lvl1pPr algn="ctr">
              <a:defRPr sz="1560" spc="0" baseline="0">
                <a:solidFill>
                  <a:schemeClr val="tx1"/>
                </a:solidFill>
                <a:latin typeface="+mn-lt"/>
              </a:defRPr>
            </a:lvl1pPr>
          </a:lstStyle>
          <a:p>
            <a:fld id="{48A87A34-81AB-432B-8DAE-1953F412C126}" type="datetimeFigureOut">
              <a:rPr lang="en-US" smtClean="0"/>
              <a:t>4/20/2025</a:t>
            </a:fld>
            <a:endParaRPr lang="en-US" dirty="0"/>
          </a:p>
        </p:txBody>
      </p:sp>
      <p:sp>
        <p:nvSpPr>
          <p:cNvPr id="21" name="Footer Placeholder 20"/>
          <p:cNvSpPr>
            <a:spLocks noGrp="1"/>
          </p:cNvSpPr>
          <p:nvPr>
            <p:ph type="ftr" sz="quarter" idx="11"/>
          </p:nvPr>
        </p:nvSpPr>
        <p:spPr>
          <a:xfrm>
            <a:off x="1744675" y="6253272"/>
            <a:ext cx="7086600" cy="27432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10328304" y="6254496"/>
            <a:ext cx="2534257" cy="274320"/>
          </a:xfrm>
        </p:spPr>
        <p:txBody>
          <a:bodyPr/>
          <a:lstStyle>
            <a:lvl1pPr>
              <a:defRPr>
                <a:solidFill>
                  <a:schemeClr val="tx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006143743"/>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018887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89920" y="914400"/>
            <a:ext cx="2834640" cy="63093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914400"/>
            <a:ext cx="9692640" cy="63093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00623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1 master">
  <p:cSld name="Slide 1 master">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24997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33321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4630400" cy="82296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69444" y="1521276"/>
            <a:ext cx="11491514" cy="516954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37360" y="1693938"/>
            <a:ext cx="11155680" cy="4841724"/>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6163056" y="1521276"/>
            <a:ext cx="2304288" cy="8778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300216" y="1521277"/>
            <a:ext cx="2029968" cy="774354"/>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876347" y="2513171"/>
            <a:ext cx="10885018" cy="3105302"/>
          </a:xfrm>
        </p:spPr>
        <p:txBody>
          <a:bodyPr anchor="ctr">
            <a:noAutofit/>
          </a:bodyPr>
          <a:lstStyle>
            <a:lvl1pPr algn="ctr">
              <a:lnSpc>
                <a:spcPct val="83000"/>
              </a:lnSpc>
              <a:defRPr lang="en-US" sz="8640" kern="1200" cap="all" spc="-12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876349" y="5618474"/>
            <a:ext cx="10885018" cy="548640"/>
          </a:xfrm>
        </p:spPr>
        <p:txBody>
          <a:bodyPr anchor="t">
            <a:normAutofit/>
          </a:bodyPr>
          <a:lstStyle>
            <a:lvl1pPr marL="0" indent="0" algn="ctr">
              <a:buNone/>
              <a:defRPr sz="1920">
                <a:solidFill>
                  <a:schemeClr val="tx1"/>
                </a:solidFill>
                <a:effectLst/>
              </a:defRPr>
            </a:lvl1pPr>
            <a:lvl2pPr marL="548640" indent="0">
              <a:buNone/>
              <a:defRPr sz="192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386170" y="1613403"/>
            <a:ext cx="1865376" cy="636422"/>
          </a:xfrm>
        </p:spPr>
        <p:txBody>
          <a:bodyPr/>
          <a:lstStyle>
            <a:lvl1pPr algn="ctr">
              <a:defRPr lang="en-US" sz="1560" kern="1200" spc="0" baseline="0">
                <a:solidFill>
                  <a:schemeClr val="tx1"/>
                </a:solidFill>
                <a:latin typeface="+mn-lt"/>
                <a:ea typeface="+mn-ea"/>
                <a:cs typeface="+mn-cs"/>
              </a:defRPr>
            </a:lvl1pPr>
          </a:lstStyle>
          <a:p>
            <a:fld id="{48A87A34-81AB-432B-8DAE-1953F412C126}" type="datetimeFigureOut">
              <a:rPr lang="en-US" smtClean="0"/>
              <a:t>4/20/2025</a:t>
            </a:fld>
            <a:endParaRPr lang="en-US" dirty="0"/>
          </a:p>
        </p:txBody>
      </p:sp>
      <p:sp>
        <p:nvSpPr>
          <p:cNvPr id="5" name="Footer Placeholder 4"/>
          <p:cNvSpPr>
            <a:spLocks noGrp="1"/>
          </p:cNvSpPr>
          <p:nvPr>
            <p:ph type="ftr" sz="quarter" idx="11"/>
          </p:nvPr>
        </p:nvSpPr>
        <p:spPr>
          <a:xfrm>
            <a:off x="1744264" y="6253272"/>
            <a:ext cx="7088429" cy="27432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10325405" y="6253272"/>
            <a:ext cx="2534717" cy="27432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934007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0160"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4384" y="2523744"/>
            <a:ext cx="5705856" cy="4498848"/>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69617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3818" y="2489201"/>
            <a:ext cx="5705856" cy="768096"/>
          </a:xfrm>
        </p:spPr>
        <p:txBody>
          <a:bodyPr anchor="ctr">
            <a:normAutofit/>
          </a:bodyPr>
          <a:lstStyle>
            <a:lvl1pPr marL="0" indent="0" algn="ctr">
              <a:spcBef>
                <a:spcPts val="0"/>
              </a:spcBef>
              <a:buNone/>
              <a:defRPr sz="2280" b="0">
                <a:solidFill>
                  <a:schemeClr val="tx2"/>
                </a:solidFill>
                <a:latin typeface="+mn-lt"/>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307078"/>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48042" y="2489201"/>
            <a:ext cx="5705856" cy="768096"/>
          </a:xfrm>
        </p:spPr>
        <p:txBody>
          <a:bodyPr anchor="ctr">
            <a:normAutofit/>
          </a:bodyPr>
          <a:lstStyle>
            <a:lvl1pPr marL="0" indent="0" algn="ctr">
              <a:spcBef>
                <a:spcPts val="0"/>
              </a:spcBef>
              <a:buNone/>
              <a:defRPr sz="2280" b="0">
                <a:solidFill>
                  <a:schemeClr val="tx2"/>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48042" y="3307897"/>
            <a:ext cx="5705856" cy="384048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96680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37380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66711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94635" y="285293"/>
            <a:ext cx="10237622" cy="765901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8870"/>
            <a:ext cx="2916936" cy="1975104"/>
          </a:xfrm>
        </p:spPr>
        <p:txBody>
          <a:bodyPr anchor="b">
            <a:normAutofit/>
          </a:bodyPr>
          <a:lstStyle>
            <a:lvl1pPr algn="l" defTabSz="1097280" rtl="0" eaLnBrk="1" latinLnBrk="0" hangingPunct="1">
              <a:lnSpc>
                <a:spcPct val="90000"/>
              </a:lnSpc>
              <a:spcBef>
                <a:spcPct val="0"/>
              </a:spcBef>
              <a:buNone/>
              <a:defRPr lang="en-US" sz="336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822960" y="731520"/>
            <a:ext cx="9326880" cy="6400800"/>
          </a:xfrm>
        </p:spPr>
        <p:txBody>
          <a:bodyPr/>
          <a:lstStyle>
            <a:lvl1pPr>
              <a:defRPr sz="2160"/>
            </a:lvl1pPr>
            <a:lvl2pPr>
              <a:defRPr sz="1920"/>
            </a:lvl2pPr>
            <a:lvl3pPr>
              <a:defRPr sz="168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0" y="2743200"/>
            <a:ext cx="2916936" cy="4206240"/>
          </a:xfrm>
        </p:spPr>
        <p:txBody>
          <a:bodyPr>
            <a:normAutofit/>
          </a:bodyPr>
          <a:lstStyle>
            <a:lvl1pPr marL="0" indent="0">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8" name="Date Placeholder 7"/>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2472412" y="7467602"/>
            <a:ext cx="1755648" cy="329184"/>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2" name="Rectangle 11"/>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21959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10824463" y="285293"/>
            <a:ext cx="3511296" cy="76590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155680" y="724205"/>
            <a:ext cx="2918765" cy="1975104"/>
          </a:xfrm>
        </p:spPr>
        <p:txBody>
          <a:bodyPr anchor="b">
            <a:noAutofit/>
          </a:bodyPr>
          <a:lstStyle>
            <a:lvl1pPr algn="l">
              <a:defRPr sz="336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74319" y="285293"/>
            <a:ext cx="10237622" cy="7659014"/>
          </a:xfrm>
          <a:solidFill>
            <a:schemeClr val="accent1">
              <a:lumMod val="60000"/>
              <a:lumOff val="40000"/>
            </a:schemeClr>
          </a:solidFill>
          <a:ln>
            <a:noFill/>
          </a:ln>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1155680" y="2743200"/>
            <a:ext cx="2918765" cy="4202582"/>
          </a:xfrm>
        </p:spPr>
        <p:txBody>
          <a:bodyPr>
            <a:normAutofit/>
          </a:bodyPr>
          <a:lstStyle>
            <a:lvl1pPr marL="0" indent="0" algn="l">
              <a:lnSpc>
                <a:spcPct val="110000"/>
              </a:lnSpc>
              <a:spcBef>
                <a:spcPts val="960"/>
              </a:spcBef>
              <a:buNone/>
              <a:defRPr sz="168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8A87A34-81AB-432B-8DAE-1953F412C126}" type="datetimeFigureOut">
              <a:rPr lang="en-US" smtClean="0"/>
              <a:pPr/>
              <a:t>4/20/2025</a:t>
            </a:fld>
            <a:endParaRPr lang="en-US" dirty="0"/>
          </a:p>
        </p:txBody>
      </p:sp>
      <p:sp>
        <p:nvSpPr>
          <p:cNvPr id="6" name="Footer Placeholder 5"/>
          <p:cNvSpPr>
            <a:spLocks noGrp="1"/>
          </p:cNvSpPr>
          <p:nvPr>
            <p:ph type="ftr" sz="quarter" idx="11"/>
          </p:nvPr>
        </p:nvSpPr>
        <p:spPr/>
        <p:txBody>
          <a:bodyPr/>
          <a:lstStyle>
            <a:lvl1pPr marL="0" algn="r" defTabSz="1097280" rtl="0" eaLnBrk="1" latinLnBrk="0" hangingPunct="1">
              <a:defRPr lang="en-US" sz="12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2476074" y="7472477"/>
            <a:ext cx="1755648" cy="329184"/>
          </a:xfrm>
        </p:spPr>
        <p:txBody>
          <a:bodyPr/>
          <a:lstStyle>
            <a:lvl1pPr>
              <a:defRPr>
                <a:solidFill>
                  <a:srgbClr val="FFFFFF"/>
                </a:solidFill>
              </a:defRPr>
            </a:lvl1pPr>
          </a:lstStyle>
          <a:p>
            <a:fld id="{6D22F896-40B5-4ADD-8801-0D06FADFA095}" type="slidenum">
              <a:rPr lang="en-US" smtClean="0"/>
              <a:pPr/>
              <a:t>‹#›</a:t>
            </a:fld>
            <a:endParaRPr lang="en-US" dirty="0"/>
          </a:p>
        </p:txBody>
      </p:sp>
      <p:sp>
        <p:nvSpPr>
          <p:cNvPr id="10" name="Rectangle 9"/>
          <p:cNvSpPr/>
          <p:nvPr/>
        </p:nvSpPr>
        <p:spPr>
          <a:xfrm>
            <a:off x="10989055" y="449885"/>
            <a:ext cx="3182112" cy="732983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77336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81635" y="285293"/>
            <a:ext cx="14067130" cy="765901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280160" y="771113"/>
            <a:ext cx="12070080" cy="16459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0160" y="2523744"/>
            <a:ext cx="12070080" cy="47183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29184" y="7569206"/>
            <a:ext cx="3291840" cy="329184"/>
          </a:xfrm>
          <a:prstGeom prst="rect">
            <a:avLst/>
          </a:prstGeom>
        </p:spPr>
        <p:txBody>
          <a:bodyPr vert="horz" lIns="91440" tIns="45720" rIns="91440" bIns="45720" rtlCol="0" anchor="b"/>
          <a:lstStyle>
            <a:lvl1pPr algn="l">
              <a:defRPr sz="1200">
                <a:solidFill>
                  <a:schemeClr val="tx1">
                    <a:lumMod val="75000"/>
                    <a:lumOff val="25000"/>
                  </a:schemeClr>
                </a:solidFill>
              </a:defRPr>
            </a:lvl1p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3"/>
          </p:nvPr>
        </p:nvSpPr>
        <p:spPr>
          <a:xfrm>
            <a:off x="4187952" y="7569206"/>
            <a:ext cx="6254496" cy="329184"/>
          </a:xfrm>
          <a:prstGeom prst="rect">
            <a:avLst/>
          </a:prstGeom>
        </p:spPr>
        <p:txBody>
          <a:bodyPr vert="horz" lIns="91440" tIns="45720" rIns="91440" bIns="45720" rtlCol="0" anchor="b"/>
          <a:lstStyle>
            <a:lvl1pPr algn="ctr">
              <a:defRPr sz="12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2563856" y="7569206"/>
            <a:ext cx="1755648" cy="329184"/>
          </a:xfrm>
          <a:prstGeom prst="rect">
            <a:avLst/>
          </a:prstGeom>
        </p:spPr>
        <p:txBody>
          <a:bodyPr vert="horz" lIns="91440" tIns="45720" rIns="91440" bIns="45720" rtlCol="0" anchor="b"/>
          <a:lstStyle>
            <a:lvl1pPr algn="r">
              <a:defRPr sz="1200">
                <a:solidFill>
                  <a:schemeClr val="tx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98452776"/>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sldNum="0" hdr="0" ftr="0" dt="0"/>
  <p:txStyles>
    <p:titleStyle>
      <a:lvl1pPr algn="l" defTabSz="1097280" rtl="0" eaLnBrk="1" latinLnBrk="0" hangingPunct="1">
        <a:lnSpc>
          <a:spcPct val="90000"/>
        </a:lnSpc>
        <a:spcBef>
          <a:spcPct val="0"/>
        </a:spcBef>
        <a:buNone/>
        <a:defRPr lang="en-US" sz="5760" kern="1200" cap="none" spc="0" baseline="0" dirty="0">
          <a:solidFill>
            <a:schemeClr val="tx1">
              <a:lumMod val="85000"/>
              <a:lumOff val="15000"/>
            </a:schemeClr>
          </a:solidFill>
          <a:effectLst/>
          <a:latin typeface="+mj-lt"/>
          <a:ea typeface="+mn-ea"/>
          <a:cs typeface="+mn-cs"/>
        </a:defRPr>
      </a:lvl1pPr>
    </p:titleStyle>
    <p:bodyStyle>
      <a:lvl1pPr marL="219456" indent="-219456" algn="l" defTabSz="1097280" rtl="0" eaLnBrk="1" latinLnBrk="0" hangingPunct="1">
        <a:lnSpc>
          <a:spcPct val="100000"/>
        </a:lnSpc>
        <a:spcBef>
          <a:spcPts val="1080"/>
        </a:spcBef>
        <a:spcAft>
          <a:spcPts val="0"/>
        </a:spcAft>
        <a:buClr>
          <a:schemeClr val="tx1">
            <a:lumMod val="85000"/>
            <a:lumOff val="15000"/>
          </a:schemeClr>
        </a:buClr>
        <a:buFont typeface="Garamond" pitchFamily="18" charset="0"/>
        <a:buChar char="◦"/>
        <a:defRPr sz="2160" kern="1200">
          <a:solidFill>
            <a:schemeClr val="tx1"/>
          </a:solidFill>
          <a:latin typeface="+mn-lt"/>
          <a:ea typeface="+mn-ea"/>
          <a:cs typeface="+mn-cs"/>
        </a:defRPr>
      </a:lvl1pPr>
      <a:lvl2pPr marL="548640"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920" kern="1200">
          <a:solidFill>
            <a:schemeClr val="tx1"/>
          </a:solidFill>
          <a:latin typeface="+mn-lt"/>
          <a:ea typeface="+mn-ea"/>
          <a:cs typeface="+mn-cs"/>
        </a:defRPr>
      </a:lvl2pPr>
      <a:lvl3pPr marL="877824"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3pPr>
      <a:lvl4pPr marL="1207008"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4pPr>
      <a:lvl5pPr marL="1536192" indent="-219456"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5pPr>
      <a:lvl6pPr marL="192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6pPr>
      <a:lvl7pPr marL="228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7pPr>
      <a:lvl8pPr marL="264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8pPr>
      <a:lvl9pPr marL="3000000" indent="-274320" algn="l" defTabSz="1097280" rtl="0" eaLnBrk="1" latinLnBrk="0" hangingPunct="1">
        <a:lnSpc>
          <a:spcPct val="100000"/>
        </a:lnSpc>
        <a:spcBef>
          <a:spcPts val="600"/>
        </a:spcBef>
        <a:buClr>
          <a:schemeClr val="tx1">
            <a:lumMod val="85000"/>
            <a:lumOff val="15000"/>
          </a:schemeClr>
        </a:buClr>
        <a:buFont typeface="Garamond" pitchFamily="18"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17.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p:nvPr/>
        </p:nvSpPr>
        <p:spPr>
          <a:xfrm>
            <a:off x="6889690" y="1828800"/>
            <a:ext cx="7556400" cy="2514900"/>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01014"/>
              </a:buClr>
              <a:buSzPts val="4450"/>
              <a:buFont typeface="Playfair Display"/>
              <a:buNone/>
            </a:pPr>
            <a:r>
              <a:rPr lang="en-US" sz="6750" b="1" dirty="0">
                <a:solidFill>
                  <a:srgbClr val="101014"/>
                </a:solidFill>
                <a:latin typeface="Playfair Display"/>
                <a:ea typeface="Playfair Display"/>
                <a:cs typeface="Playfair Display"/>
                <a:sym typeface="Playfair Display"/>
              </a:rPr>
              <a:t>PAST FORWARD</a:t>
            </a:r>
            <a:endParaRPr sz="6750" b="1" dirty="0">
              <a:solidFill>
                <a:srgbClr val="101014"/>
              </a:solidFill>
              <a:latin typeface="Playfair Display"/>
              <a:ea typeface="Playfair Display"/>
              <a:cs typeface="Playfair Display"/>
              <a:sym typeface="Playfair Display"/>
            </a:endParaRPr>
          </a:p>
          <a:p>
            <a:pPr marL="0" marR="0" lvl="0" indent="0" algn="ctr" rtl="0">
              <a:lnSpc>
                <a:spcPct val="124719"/>
              </a:lnSpc>
              <a:spcBef>
                <a:spcPts val="0"/>
              </a:spcBef>
              <a:spcAft>
                <a:spcPts val="0"/>
              </a:spcAft>
              <a:buClr>
                <a:srgbClr val="101014"/>
              </a:buClr>
              <a:buSzPts val="4450"/>
              <a:buFont typeface="Playfair Display"/>
              <a:buNone/>
            </a:pPr>
            <a:r>
              <a:rPr lang="en-US" sz="2500" b="1" dirty="0">
                <a:solidFill>
                  <a:srgbClr val="101014"/>
                </a:solidFill>
                <a:latin typeface="Playfair Display"/>
                <a:ea typeface="Playfair Display"/>
                <a:cs typeface="Playfair Display"/>
                <a:sym typeface="Playfair Display"/>
              </a:rPr>
              <a:t>TEAM – HELLO WORLD</a:t>
            </a:r>
            <a:endParaRPr sz="2500" b="1" dirty="0">
              <a:solidFill>
                <a:srgbClr val="101014"/>
              </a:solidFill>
              <a:latin typeface="Playfair Display"/>
              <a:ea typeface="Playfair Display"/>
              <a:cs typeface="Playfair Display"/>
              <a:sym typeface="Playfair Display"/>
            </a:endParaRPr>
          </a:p>
        </p:txBody>
      </p:sp>
      <p:sp>
        <p:nvSpPr>
          <p:cNvPr id="57" name="Google Shape;57;p13"/>
          <p:cNvSpPr/>
          <p:nvPr/>
        </p:nvSpPr>
        <p:spPr>
          <a:xfrm>
            <a:off x="6983890" y="2434201"/>
            <a:ext cx="7556400" cy="14517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39393C"/>
              </a:buClr>
              <a:buSzPts val="1750"/>
              <a:buFont typeface="Open Sans"/>
              <a:buNone/>
            </a:pPr>
            <a:endParaRPr sz="1750" b="0" i="0" u="none" strike="noStrike" cap="none"/>
          </a:p>
        </p:txBody>
      </p:sp>
      <p:sp>
        <p:nvSpPr>
          <p:cNvPr id="58" name="Google Shape;58;p13"/>
          <p:cNvSpPr/>
          <p:nvPr/>
        </p:nvSpPr>
        <p:spPr>
          <a:xfrm>
            <a:off x="6280190" y="6019919"/>
            <a:ext cx="363000" cy="363000"/>
          </a:xfrm>
          <a:prstGeom prst="roundRect">
            <a:avLst>
              <a:gd name="adj" fmla="val 25194296"/>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6889699" y="4225950"/>
            <a:ext cx="6405195" cy="1906800"/>
          </a:xfrm>
          <a:prstGeom prst="rect">
            <a:avLst/>
          </a:prstGeom>
          <a:noFill/>
          <a:ln w="38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88900" lvl="0" algn="l" rtl="0">
              <a:lnSpc>
                <a:spcPct val="140909"/>
              </a:lnSpc>
              <a:spcBef>
                <a:spcPts val="0"/>
              </a:spcBef>
              <a:spcAft>
                <a:spcPts val="0"/>
              </a:spcAft>
              <a:buClr>
                <a:srgbClr val="39393C"/>
              </a:buClr>
              <a:buSzPts val="2200"/>
            </a:pPr>
            <a:endParaRPr sz="2200" b="1" dirty="0">
              <a:solidFill>
                <a:srgbClr val="39393C"/>
              </a:solidFill>
              <a:latin typeface="Open Sans"/>
              <a:ea typeface="Open Sans"/>
              <a:cs typeface="Open Sans"/>
              <a:sym typeface="Open Sans"/>
            </a:endParaRPr>
          </a:p>
          <a:p>
            <a:pPr marL="457200" marR="0" lvl="0" indent="-368300" algn="l" rtl="0">
              <a:lnSpc>
                <a:spcPct val="140909"/>
              </a:lnSpc>
              <a:spcBef>
                <a:spcPts val="0"/>
              </a:spcBef>
              <a:spcAft>
                <a:spcPts val="0"/>
              </a:spcAft>
              <a:buClr>
                <a:srgbClr val="39393C"/>
              </a:buClr>
              <a:buSzPts val="2200"/>
              <a:buFont typeface="Open Sans"/>
              <a:buChar char="●"/>
            </a:pPr>
            <a:r>
              <a:rPr lang="en-US" sz="2200" b="1" dirty="0">
                <a:solidFill>
                  <a:srgbClr val="39393C"/>
                </a:solidFill>
                <a:latin typeface="Open Sans"/>
                <a:ea typeface="Open Sans"/>
                <a:cs typeface="Open Sans"/>
                <a:sym typeface="Open Sans"/>
              </a:rPr>
              <a:t>Anubhab Rakshit</a:t>
            </a:r>
          </a:p>
          <a:p>
            <a:pPr marL="457200" marR="0" lvl="0" indent="-368300" algn="l" rtl="0">
              <a:lnSpc>
                <a:spcPct val="140909"/>
              </a:lnSpc>
              <a:spcBef>
                <a:spcPts val="0"/>
              </a:spcBef>
              <a:spcAft>
                <a:spcPts val="0"/>
              </a:spcAft>
              <a:buClr>
                <a:srgbClr val="39393C"/>
              </a:buClr>
              <a:buSzPts val="2200"/>
              <a:buFont typeface="Open Sans"/>
              <a:buChar char="●"/>
            </a:pPr>
            <a:r>
              <a:rPr lang="en-US" sz="2200" b="1" dirty="0" err="1">
                <a:solidFill>
                  <a:srgbClr val="39393C"/>
                </a:solidFill>
                <a:latin typeface="Open Sans"/>
                <a:ea typeface="Open Sans"/>
                <a:cs typeface="Open Sans"/>
                <a:sym typeface="Open Sans"/>
              </a:rPr>
              <a:t>Bodhisatwa</a:t>
            </a:r>
            <a:r>
              <a:rPr lang="en-US" sz="2200" b="1" dirty="0">
                <a:solidFill>
                  <a:srgbClr val="39393C"/>
                </a:solidFill>
                <a:latin typeface="Open Sans"/>
                <a:ea typeface="Open Sans"/>
                <a:cs typeface="Open Sans"/>
                <a:sym typeface="Open Sans"/>
              </a:rPr>
              <a:t> Dutta</a:t>
            </a:r>
            <a:endParaRPr sz="2200" b="1" dirty="0">
              <a:solidFill>
                <a:srgbClr val="39393C"/>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3E7D5996-380D-299B-9DCD-BD3372EEEA42}"/>
              </a:ext>
            </a:extLst>
          </p:cNvPr>
          <p:cNvPicPr>
            <a:picLocks noChangeAspect="1"/>
          </p:cNvPicPr>
          <p:nvPr/>
        </p:nvPicPr>
        <p:blipFill>
          <a:blip r:embed="rId3"/>
          <a:stretch>
            <a:fillRect/>
          </a:stretch>
        </p:blipFill>
        <p:spPr>
          <a:xfrm>
            <a:off x="-1" y="0"/>
            <a:ext cx="6795491" cy="8229600"/>
          </a:xfrm>
          <a:prstGeom prst="rect">
            <a:avLst/>
          </a:prstGeom>
        </p:spPr>
      </p:pic>
      <p:pic>
        <p:nvPicPr>
          <p:cNvPr id="6" name="Picture 5">
            <a:extLst>
              <a:ext uri="{FF2B5EF4-FFF2-40B4-BE49-F238E27FC236}">
                <a16:creationId xmlns:a16="http://schemas.microsoft.com/office/drawing/2014/main" id="{A9DD5427-89EC-E0AE-930D-EC4FE474CA19}"/>
              </a:ext>
            </a:extLst>
          </p:cNvPr>
          <p:cNvPicPr>
            <a:picLocks noChangeAspect="1"/>
          </p:cNvPicPr>
          <p:nvPr/>
        </p:nvPicPr>
        <p:blipFill>
          <a:blip r:embed="rId4"/>
          <a:stretch>
            <a:fillRect/>
          </a:stretch>
        </p:blipFill>
        <p:spPr>
          <a:xfrm>
            <a:off x="13554482" y="3322"/>
            <a:ext cx="1075918" cy="108360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23DF8-1E0D-1830-9BC6-FBBD2412AFAF}"/>
              </a:ext>
            </a:extLst>
          </p:cNvPr>
          <p:cNvSpPr txBox="1"/>
          <p:nvPr/>
        </p:nvSpPr>
        <p:spPr>
          <a:xfrm>
            <a:off x="3441032" y="445168"/>
            <a:ext cx="8422105" cy="707886"/>
          </a:xfrm>
          <a:prstGeom prst="rect">
            <a:avLst/>
          </a:prstGeom>
          <a:noFill/>
        </p:spPr>
        <p:txBody>
          <a:bodyPr wrap="square" rtlCol="0">
            <a:spAutoFit/>
          </a:bodyPr>
          <a:lstStyle/>
          <a:p>
            <a:pPr algn="ctr"/>
            <a:r>
              <a:rPr lang="en-IN" sz="4000" b="1" i="1" u="sng" dirty="0">
                <a:latin typeface="Arial Black" panose="020B0A04020102020204" pitchFamily="34" charset="0"/>
              </a:rPr>
              <a:t>Data Model Relationships</a:t>
            </a:r>
          </a:p>
        </p:txBody>
      </p:sp>
      <p:pic>
        <p:nvPicPr>
          <p:cNvPr id="3" name="Picture 2">
            <a:extLst>
              <a:ext uri="{FF2B5EF4-FFF2-40B4-BE49-F238E27FC236}">
                <a16:creationId xmlns:a16="http://schemas.microsoft.com/office/drawing/2014/main" id="{DB97D64D-6DC2-CD82-C45D-3CE54B7B57DF}"/>
              </a:ext>
            </a:extLst>
          </p:cNvPr>
          <p:cNvPicPr>
            <a:picLocks noChangeAspect="1"/>
          </p:cNvPicPr>
          <p:nvPr/>
        </p:nvPicPr>
        <p:blipFill>
          <a:blip r:embed="rId2"/>
          <a:stretch>
            <a:fillRect/>
          </a:stretch>
        </p:blipFill>
        <p:spPr>
          <a:xfrm>
            <a:off x="13701891" y="0"/>
            <a:ext cx="928509" cy="935141"/>
          </a:xfrm>
          <a:prstGeom prst="rect">
            <a:avLst/>
          </a:prstGeom>
        </p:spPr>
      </p:pic>
      <p:pic>
        <p:nvPicPr>
          <p:cNvPr id="7" name="Picture 6" descr="A diagram of a computer&#10;&#10;AI-generated content may be incorrect.">
            <a:extLst>
              <a:ext uri="{FF2B5EF4-FFF2-40B4-BE49-F238E27FC236}">
                <a16:creationId xmlns:a16="http://schemas.microsoft.com/office/drawing/2014/main" id="{6948DB8A-BA93-97C9-BB93-9034EC9A5DD4}"/>
              </a:ext>
            </a:extLst>
          </p:cNvPr>
          <p:cNvPicPr>
            <a:picLocks noChangeAspect="1"/>
          </p:cNvPicPr>
          <p:nvPr/>
        </p:nvPicPr>
        <p:blipFill>
          <a:blip r:embed="rId3"/>
          <a:stretch>
            <a:fillRect/>
          </a:stretch>
        </p:blipFill>
        <p:spPr>
          <a:xfrm>
            <a:off x="3356809" y="1257952"/>
            <a:ext cx="8422105" cy="6971648"/>
          </a:xfrm>
          <a:prstGeom prst="rect">
            <a:avLst/>
          </a:prstGeom>
        </p:spPr>
      </p:pic>
    </p:spTree>
    <p:extLst>
      <p:ext uri="{BB962C8B-B14F-4D97-AF65-F5344CB8AC3E}">
        <p14:creationId xmlns:p14="http://schemas.microsoft.com/office/powerpoint/2010/main" val="354967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FCFBFA-C105-6842-3501-4AB330A2DCD4}"/>
              </a:ext>
            </a:extLst>
          </p:cNvPr>
          <p:cNvSpPr txBox="1"/>
          <p:nvPr/>
        </p:nvSpPr>
        <p:spPr>
          <a:xfrm>
            <a:off x="3164305" y="348916"/>
            <a:ext cx="9095874" cy="769441"/>
          </a:xfrm>
          <a:prstGeom prst="rect">
            <a:avLst/>
          </a:prstGeom>
          <a:noFill/>
        </p:spPr>
        <p:txBody>
          <a:bodyPr wrap="square" rtlCol="0">
            <a:spAutoFit/>
          </a:bodyPr>
          <a:lstStyle/>
          <a:p>
            <a:pPr algn="ctr"/>
            <a:r>
              <a:rPr lang="en-IN" sz="4400" b="1" i="1" u="sng" dirty="0"/>
              <a:t>Overall Application Architecture</a:t>
            </a:r>
          </a:p>
        </p:txBody>
      </p:sp>
      <p:pic>
        <p:nvPicPr>
          <p:cNvPr id="4" name="Picture 3" descr="A diagram of a service&#10;&#10;AI-generated content may be incorrect.">
            <a:extLst>
              <a:ext uri="{FF2B5EF4-FFF2-40B4-BE49-F238E27FC236}">
                <a16:creationId xmlns:a16="http://schemas.microsoft.com/office/drawing/2014/main" id="{74F01292-8A7D-F461-C414-380349DAC674}"/>
              </a:ext>
            </a:extLst>
          </p:cNvPr>
          <p:cNvPicPr>
            <a:picLocks noChangeAspect="1"/>
          </p:cNvPicPr>
          <p:nvPr/>
        </p:nvPicPr>
        <p:blipFill>
          <a:blip r:embed="rId2"/>
          <a:stretch>
            <a:fillRect/>
          </a:stretch>
        </p:blipFill>
        <p:spPr>
          <a:xfrm>
            <a:off x="248653" y="1175586"/>
            <a:ext cx="14008768" cy="3464091"/>
          </a:xfrm>
          <a:prstGeom prst="rect">
            <a:avLst/>
          </a:prstGeom>
        </p:spPr>
      </p:pic>
      <p:sp>
        <p:nvSpPr>
          <p:cNvPr id="5" name="TextBox 4">
            <a:extLst>
              <a:ext uri="{FF2B5EF4-FFF2-40B4-BE49-F238E27FC236}">
                <a16:creationId xmlns:a16="http://schemas.microsoft.com/office/drawing/2014/main" id="{CF237295-80B7-F9B6-F4D8-D4FD923EFA00}"/>
              </a:ext>
            </a:extLst>
          </p:cNvPr>
          <p:cNvSpPr txBox="1"/>
          <p:nvPr/>
        </p:nvSpPr>
        <p:spPr>
          <a:xfrm>
            <a:off x="938463" y="5125453"/>
            <a:ext cx="13210674" cy="2308324"/>
          </a:xfrm>
          <a:prstGeom prst="rect">
            <a:avLst/>
          </a:prstGeom>
          <a:noFill/>
        </p:spPr>
        <p:txBody>
          <a:bodyPr wrap="square" rtlCol="0">
            <a:spAutoFit/>
          </a:bodyPr>
          <a:lstStyle/>
          <a:p>
            <a:r>
              <a:rPr lang="en-US" sz="2400" dirty="0">
                <a:solidFill>
                  <a:srgbClr val="FF0000"/>
                </a:solidFill>
              </a:rPr>
              <a:t>The overall architecture of a web application. The frontend is the client browser, which interacts with the backend, powered by a Next.js app. The backend handles authentication using NextAuth.js and connects to several external services for extended functionality—such as AI services, an Image Generation API, and Text-to-Speech features. All application data, including user info and generated content, is stored in a Neon PostgreSQL database. This architecture ensures seamless communication between frontend, backend, external APIs, and data storage, enabling a robust and dynamic user experience.</a:t>
            </a:r>
            <a:endParaRPr lang="en-IN" sz="2400" dirty="0">
              <a:solidFill>
                <a:srgbClr val="FF0000"/>
              </a:solidFill>
            </a:endParaRPr>
          </a:p>
        </p:txBody>
      </p:sp>
      <p:pic>
        <p:nvPicPr>
          <p:cNvPr id="6" name="Picture 5">
            <a:extLst>
              <a:ext uri="{FF2B5EF4-FFF2-40B4-BE49-F238E27FC236}">
                <a16:creationId xmlns:a16="http://schemas.microsoft.com/office/drawing/2014/main" id="{746FC7EE-EA12-C6DF-080F-B11AA5FAED16}"/>
              </a:ext>
            </a:extLst>
          </p:cNvPr>
          <p:cNvPicPr>
            <a:picLocks noChangeAspect="1"/>
          </p:cNvPicPr>
          <p:nvPr/>
        </p:nvPicPr>
        <p:blipFill>
          <a:blip r:embed="rId3"/>
          <a:stretch>
            <a:fillRect/>
          </a:stretch>
        </p:blipFill>
        <p:spPr>
          <a:xfrm>
            <a:off x="13701891" y="0"/>
            <a:ext cx="928509" cy="935141"/>
          </a:xfrm>
          <a:prstGeom prst="rect">
            <a:avLst/>
          </a:prstGeom>
        </p:spPr>
      </p:pic>
    </p:spTree>
    <p:extLst>
      <p:ext uri="{BB962C8B-B14F-4D97-AF65-F5344CB8AC3E}">
        <p14:creationId xmlns:p14="http://schemas.microsoft.com/office/powerpoint/2010/main" val="33429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D980F4-541A-EBD9-19EE-727E3A24F798}"/>
              </a:ext>
            </a:extLst>
          </p:cNvPr>
          <p:cNvSpPr txBox="1"/>
          <p:nvPr/>
        </p:nvSpPr>
        <p:spPr>
          <a:xfrm>
            <a:off x="4259179" y="385011"/>
            <a:ext cx="7134726" cy="707886"/>
          </a:xfrm>
          <a:prstGeom prst="rect">
            <a:avLst/>
          </a:prstGeom>
          <a:noFill/>
        </p:spPr>
        <p:txBody>
          <a:bodyPr wrap="square" rtlCol="0">
            <a:spAutoFit/>
          </a:bodyPr>
          <a:lstStyle/>
          <a:p>
            <a:pPr algn="ctr"/>
            <a:r>
              <a:rPr lang="en-IN" sz="4000" u="sng" dirty="0">
                <a:latin typeface="Arial Black" panose="020B0A04020102020204" pitchFamily="34" charset="0"/>
              </a:rPr>
              <a:t>Post Creation Flow</a:t>
            </a:r>
          </a:p>
        </p:txBody>
      </p:sp>
      <p:pic>
        <p:nvPicPr>
          <p:cNvPr id="4" name="Picture 3" descr="A diagram of a software process&#10;&#10;AI-generated content may be incorrect.">
            <a:extLst>
              <a:ext uri="{FF2B5EF4-FFF2-40B4-BE49-F238E27FC236}">
                <a16:creationId xmlns:a16="http://schemas.microsoft.com/office/drawing/2014/main" id="{22C8CF23-04CC-60ED-C927-623B0F764E32}"/>
              </a:ext>
            </a:extLst>
          </p:cNvPr>
          <p:cNvPicPr>
            <a:picLocks noChangeAspect="1"/>
          </p:cNvPicPr>
          <p:nvPr/>
        </p:nvPicPr>
        <p:blipFill>
          <a:blip r:embed="rId2"/>
          <a:stretch>
            <a:fillRect/>
          </a:stretch>
        </p:blipFill>
        <p:spPr>
          <a:xfrm>
            <a:off x="0" y="1187773"/>
            <a:ext cx="5830363" cy="6957605"/>
          </a:xfrm>
          <a:prstGeom prst="rect">
            <a:avLst/>
          </a:prstGeom>
        </p:spPr>
      </p:pic>
      <p:sp>
        <p:nvSpPr>
          <p:cNvPr id="5" name="TextBox 4">
            <a:extLst>
              <a:ext uri="{FF2B5EF4-FFF2-40B4-BE49-F238E27FC236}">
                <a16:creationId xmlns:a16="http://schemas.microsoft.com/office/drawing/2014/main" id="{D2EACAD3-9391-A12E-8834-7A7BB731775D}"/>
              </a:ext>
            </a:extLst>
          </p:cNvPr>
          <p:cNvSpPr txBox="1"/>
          <p:nvPr/>
        </p:nvSpPr>
        <p:spPr>
          <a:xfrm rot="10800000" flipV="1">
            <a:off x="6521115" y="2167073"/>
            <a:ext cx="7615989" cy="3785652"/>
          </a:xfrm>
          <a:prstGeom prst="rect">
            <a:avLst/>
          </a:prstGeom>
          <a:noFill/>
        </p:spPr>
        <p:txBody>
          <a:bodyPr wrap="square" rtlCol="0">
            <a:spAutoFit/>
          </a:bodyPr>
          <a:lstStyle/>
          <a:p>
            <a:r>
              <a:rPr lang="en-US" sz="2400" dirty="0">
                <a:solidFill>
                  <a:srgbClr val="FF0000"/>
                </a:solidFill>
              </a:rPr>
              <a:t>The user starts by visiting the /create page and filling in post parameters. Upon clicking "Generate," the app calls the Gemini API to generate content. Next, a post preview is displayed, and the user has optional steps to generate an image and/or generate voice. Once satisfied, the user clicks "Save," and the post is stored in the database. Later, the user can choose to make the post public, enabling them to share it with others. This flow highlights a smooth and interactive content creation experience with optional AI-enhanced features.</a:t>
            </a:r>
            <a:endParaRPr lang="en-IN" sz="2400" dirty="0">
              <a:solidFill>
                <a:srgbClr val="FF0000"/>
              </a:solidFill>
            </a:endParaRPr>
          </a:p>
        </p:txBody>
      </p:sp>
      <p:pic>
        <p:nvPicPr>
          <p:cNvPr id="6" name="Picture 5">
            <a:extLst>
              <a:ext uri="{FF2B5EF4-FFF2-40B4-BE49-F238E27FC236}">
                <a16:creationId xmlns:a16="http://schemas.microsoft.com/office/drawing/2014/main" id="{1BC4EAF8-B9DD-430C-7485-6927EA33E9A6}"/>
              </a:ext>
            </a:extLst>
          </p:cNvPr>
          <p:cNvPicPr>
            <a:picLocks noChangeAspect="1"/>
          </p:cNvPicPr>
          <p:nvPr/>
        </p:nvPicPr>
        <p:blipFill>
          <a:blip r:embed="rId3"/>
          <a:stretch>
            <a:fillRect/>
          </a:stretch>
        </p:blipFill>
        <p:spPr>
          <a:xfrm>
            <a:off x="13701891" y="0"/>
            <a:ext cx="928509" cy="935141"/>
          </a:xfrm>
          <a:prstGeom prst="rect">
            <a:avLst/>
          </a:prstGeom>
        </p:spPr>
      </p:pic>
    </p:spTree>
    <p:extLst>
      <p:ext uri="{BB962C8B-B14F-4D97-AF65-F5344CB8AC3E}">
        <p14:creationId xmlns:p14="http://schemas.microsoft.com/office/powerpoint/2010/main" val="9219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p:nvPr/>
        </p:nvSpPr>
        <p:spPr>
          <a:xfrm>
            <a:off x="4596063" y="2484875"/>
            <a:ext cx="6978315" cy="1798500"/>
          </a:xfrm>
          <a:prstGeom prst="rect">
            <a:avLst/>
          </a:prstGeom>
          <a:noFill/>
          <a:ln>
            <a:noFill/>
          </a:ln>
        </p:spPr>
        <p:txBody>
          <a:bodyPr spcFirstLastPara="1" wrap="square" lIns="0" tIns="0" rIns="0" bIns="0" anchor="t" anchorCtr="0">
            <a:noAutofit/>
          </a:bodyPr>
          <a:lstStyle/>
          <a:p>
            <a:pPr marL="0" marR="0" lvl="0" indent="0" algn="l" rtl="0">
              <a:lnSpc>
                <a:spcPct val="125925"/>
              </a:lnSpc>
              <a:spcBef>
                <a:spcPts val="0"/>
              </a:spcBef>
              <a:spcAft>
                <a:spcPts val="0"/>
              </a:spcAft>
              <a:buClr>
                <a:srgbClr val="101014"/>
              </a:buClr>
              <a:buSzPts val="4050"/>
              <a:buFont typeface="Playfair Display"/>
              <a:buNone/>
            </a:pPr>
            <a:r>
              <a:rPr lang="en-US" sz="8000" b="1" dirty="0">
                <a:solidFill>
                  <a:srgbClr val="101014"/>
                </a:solidFill>
                <a:latin typeface="Playfair Display"/>
                <a:ea typeface="Playfair Display"/>
                <a:cs typeface="Playfair Display"/>
                <a:sym typeface="Playfair Display"/>
              </a:rPr>
              <a:t>Thank You</a:t>
            </a:r>
            <a:endParaRPr sz="8000" b="1" dirty="0">
              <a:solidFill>
                <a:srgbClr val="101014"/>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p:nvPr/>
        </p:nvSpPr>
        <p:spPr>
          <a:xfrm>
            <a:off x="397042" y="1528011"/>
            <a:ext cx="7953169" cy="2586789"/>
          </a:xfrm>
          <a:prstGeom prst="rect">
            <a:avLst/>
          </a:prstGeom>
          <a:noFill/>
          <a:ln>
            <a:noFill/>
          </a:ln>
        </p:spPr>
        <p:txBody>
          <a:bodyPr spcFirstLastPara="1" wrap="square" lIns="0" tIns="0" rIns="0" bIns="0" anchor="t" anchorCtr="0">
            <a:noAutofit/>
          </a:bodyPr>
          <a:lstStyle/>
          <a:p>
            <a:pPr marL="0" marR="0" lvl="0" indent="0" algn="l" rtl="0">
              <a:lnSpc>
                <a:spcPct val="124719"/>
              </a:lnSpc>
              <a:spcBef>
                <a:spcPts val="0"/>
              </a:spcBef>
              <a:spcAft>
                <a:spcPts val="0"/>
              </a:spcAft>
              <a:buClr>
                <a:srgbClr val="101014"/>
              </a:buClr>
              <a:buSzPts val="4450"/>
              <a:buFont typeface="Playfair Display"/>
              <a:buNone/>
            </a:pPr>
            <a:r>
              <a:rPr lang="en-US" sz="4450" b="1" i="0" u="none" strike="noStrike" cap="none" dirty="0"/>
              <a:t>REIMAGINE HISTORY</a:t>
            </a:r>
          </a:p>
          <a:p>
            <a:pPr marL="0" marR="0" lvl="0" indent="0" algn="l" rtl="0">
              <a:lnSpc>
                <a:spcPct val="124719"/>
              </a:lnSpc>
              <a:spcBef>
                <a:spcPts val="0"/>
              </a:spcBef>
              <a:spcAft>
                <a:spcPts val="0"/>
              </a:spcAft>
              <a:buClr>
                <a:srgbClr val="101014"/>
              </a:buClr>
              <a:buSzPts val="4450"/>
              <a:buFont typeface="Playfair Display"/>
              <a:buNone/>
            </a:pPr>
            <a:r>
              <a:rPr lang="en-US" sz="4450" b="1" dirty="0"/>
              <a:t>THROUGH SOCIAL MEDIA</a:t>
            </a:r>
            <a:endParaRPr sz="4450" b="1" i="0" u="none" strike="noStrike" cap="none" dirty="0"/>
          </a:p>
        </p:txBody>
      </p:sp>
      <p:sp>
        <p:nvSpPr>
          <p:cNvPr id="69" name="Google Shape;69;p14"/>
          <p:cNvSpPr/>
          <p:nvPr/>
        </p:nvSpPr>
        <p:spPr>
          <a:xfrm>
            <a:off x="793790" y="4336225"/>
            <a:ext cx="7556400" cy="1814400"/>
          </a:xfrm>
          <a:prstGeom prst="rect">
            <a:avLst/>
          </a:prstGeom>
          <a:noFill/>
          <a:ln>
            <a:noFill/>
          </a:ln>
        </p:spPr>
        <p:txBody>
          <a:bodyPr spcFirstLastPara="1" wrap="square" lIns="0" tIns="0" rIns="0" bIns="0" anchor="t" anchorCtr="0">
            <a:noAutofit/>
          </a:bodyPr>
          <a:lstStyle/>
          <a:p>
            <a:pPr marL="0" marR="0" lvl="0" indent="0" algn="l" rtl="0">
              <a:lnSpc>
                <a:spcPct val="162857"/>
              </a:lnSpc>
              <a:spcBef>
                <a:spcPts val="0"/>
              </a:spcBef>
              <a:spcAft>
                <a:spcPts val="0"/>
              </a:spcAft>
              <a:buClr>
                <a:srgbClr val="39393C"/>
              </a:buClr>
              <a:buSzPts val="1750"/>
              <a:buFont typeface="Open Sans"/>
              <a:buNone/>
            </a:pPr>
            <a:endParaRPr sz="1750" b="0" i="0" u="none" strike="noStrike" cap="none" dirty="0"/>
          </a:p>
        </p:txBody>
      </p:sp>
      <p:sp>
        <p:nvSpPr>
          <p:cNvPr id="70" name="Google Shape;70;p14"/>
          <p:cNvSpPr txBox="1"/>
          <p:nvPr/>
        </p:nvSpPr>
        <p:spPr>
          <a:xfrm>
            <a:off x="397042" y="0"/>
            <a:ext cx="8931240" cy="16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800" b="1" i="1" u="sng" dirty="0">
                <a:latin typeface="Georgia"/>
                <a:ea typeface="Georgia"/>
                <a:cs typeface="Georgia"/>
                <a:sym typeface="Georgia"/>
              </a:rPr>
              <a:t> INTRODUCTION</a:t>
            </a:r>
            <a:endParaRPr sz="4800" b="1" i="1" u="sng" dirty="0">
              <a:latin typeface="Georgia"/>
              <a:ea typeface="Georgia"/>
              <a:cs typeface="Georgia"/>
              <a:sym typeface="Georgia"/>
            </a:endParaRPr>
          </a:p>
        </p:txBody>
      </p:sp>
      <p:pic>
        <p:nvPicPr>
          <p:cNvPr id="3" name="Picture 2" descr="A room with tables and bookshelves&#10;&#10;AI-generated content may be incorrect.">
            <a:extLst>
              <a:ext uri="{FF2B5EF4-FFF2-40B4-BE49-F238E27FC236}">
                <a16:creationId xmlns:a16="http://schemas.microsoft.com/office/drawing/2014/main" id="{5A176277-F01D-027E-AC7C-DE648205DDA0}"/>
              </a:ext>
            </a:extLst>
          </p:cNvPr>
          <p:cNvPicPr>
            <a:picLocks noChangeAspect="1"/>
          </p:cNvPicPr>
          <p:nvPr/>
        </p:nvPicPr>
        <p:blipFill>
          <a:blip r:embed="rId3"/>
          <a:stretch>
            <a:fillRect/>
          </a:stretch>
        </p:blipFill>
        <p:spPr>
          <a:xfrm>
            <a:off x="8867274" y="0"/>
            <a:ext cx="5763126" cy="8229600"/>
          </a:xfrm>
          <a:prstGeom prst="rect">
            <a:avLst/>
          </a:prstGeom>
        </p:spPr>
      </p:pic>
      <p:sp>
        <p:nvSpPr>
          <p:cNvPr id="10" name="TextBox 9">
            <a:extLst>
              <a:ext uri="{FF2B5EF4-FFF2-40B4-BE49-F238E27FC236}">
                <a16:creationId xmlns:a16="http://schemas.microsoft.com/office/drawing/2014/main" id="{C9263B82-4E2F-BF9D-5CF6-9F61112D1180}"/>
              </a:ext>
            </a:extLst>
          </p:cNvPr>
          <p:cNvSpPr txBox="1"/>
          <p:nvPr/>
        </p:nvSpPr>
        <p:spPr>
          <a:xfrm>
            <a:off x="397042" y="3893375"/>
            <a:ext cx="8073190" cy="35394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Bahnschrift SemiBold Condensed" panose="020B0502040204020203" pitchFamily="34" charset="0"/>
              </a:rPr>
              <a:t>What if Instagram existed during the Indian Independence movement? Or Twitter during the Renaissance? Experience history through a modern lens.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Bahnschrift SemiBold Condensed" panose="020B0502040204020203" pitchFamily="34" charset="0"/>
              </a:rPr>
              <a:t>Powered by Google's Gemini AI to create authentic historical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FF0000"/>
              </a:solidFill>
              <a:effectLst/>
              <a:latin typeface="Bahnschrift SemiBold Condensed" panose="020B0502040204020203" pitchFamily="34" charset="0"/>
            </a:endParaRPr>
          </a:p>
          <a:p>
            <a:endParaRPr lang="en-IN" sz="3200" b="1" dirty="0">
              <a:solidFill>
                <a:srgbClr val="FF0000"/>
              </a:solidFill>
              <a:latin typeface="Bahnschrift SemiBold Condensed" panose="020B0502040204020203" pitchFamily="34" charset="0"/>
            </a:endParaRPr>
          </a:p>
        </p:txBody>
      </p:sp>
      <p:pic>
        <p:nvPicPr>
          <p:cNvPr id="2" name="Picture 1">
            <a:extLst>
              <a:ext uri="{FF2B5EF4-FFF2-40B4-BE49-F238E27FC236}">
                <a16:creationId xmlns:a16="http://schemas.microsoft.com/office/drawing/2014/main" id="{3DA0FA77-B8A2-45CF-5DFB-10B2F348F84F}"/>
              </a:ext>
            </a:extLst>
          </p:cNvPr>
          <p:cNvPicPr>
            <a:picLocks noChangeAspect="1"/>
          </p:cNvPicPr>
          <p:nvPr/>
        </p:nvPicPr>
        <p:blipFill>
          <a:blip r:embed="rId4"/>
          <a:stretch>
            <a:fillRect/>
          </a:stretch>
        </p:blipFill>
        <p:spPr>
          <a:xfrm>
            <a:off x="0" y="7145997"/>
            <a:ext cx="1075918" cy="10836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8B8DA-A823-9F15-521D-DBA2B8FF873F}"/>
              </a:ext>
            </a:extLst>
          </p:cNvPr>
          <p:cNvSpPr txBox="1"/>
          <p:nvPr/>
        </p:nvSpPr>
        <p:spPr>
          <a:xfrm>
            <a:off x="4355432" y="276726"/>
            <a:ext cx="6605336" cy="769441"/>
          </a:xfrm>
          <a:prstGeom prst="rect">
            <a:avLst/>
          </a:prstGeom>
          <a:noFill/>
        </p:spPr>
        <p:txBody>
          <a:bodyPr wrap="square" rtlCol="0">
            <a:spAutoFit/>
          </a:bodyPr>
          <a:lstStyle/>
          <a:p>
            <a:pPr algn="ctr"/>
            <a:r>
              <a:rPr lang="en-US" sz="4400" b="1" dirty="0"/>
              <a:t>TECHNOLOGY STACK</a:t>
            </a:r>
            <a:endParaRPr lang="en-IN" sz="4400" b="1" dirty="0"/>
          </a:p>
        </p:txBody>
      </p:sp>
      <p:sp>
        <p:nvSpPr>
          <p:cNvPr id="3" name="TextBox 2">
            <a:extLst>
              <a:ext uri="{FF2B5EF4-FFF2-40B4-BE49-F238E27FC236}">
                <a16:creationId xmlns:a16="http://schemas.microsoft.com/office/drawing/2014/main" id="{30E09157-7CC6-E42A-67B4-B708192A9E19}"/>
              </a:ext>
            </a:extLst>
          </p:cNvPr>
          <p:cNvSpPr txBox="1"/>
          <p:nvPr/>
        </p:nvSpPr>
        <p:spPr>
          <a:xfrm>
            <a:off x="1082841" y="1371600"/>
            <a:ext cx="3537285" cy="923330"/>
          </a:xfrm>
          <a:prstGeom prst="rect">
            <a:avLst/>
          </a:prstGeom>
          <a:noFill/>
        </p:spPr>
        <p:txBody>
          <a:bodyPr wrap="square" rtlCol="0">
            <a:spAutoFit/>
          </a:bodyPr>
          <a:lstStyle/>
          <a:p>
            <a:pPr algn="ctr"/>
            <a:r>
              <a:rPr lang="en-IN" b="1" dirty="0"/>
              <a:t>PRISMA</a:t>
            </a:r>
          </a:p>
          <a:p>
            <a:pPr algn="ctr"/>
            <a:r>
              <a:rPr lang="en-IN" i="1" dirty="0" err="1"/>
              <a:t>npx</a:t>
            </a:r>
            <a:r>
              <a:rPr lang="en-IN" i="1" dirty="0"/>
              <a:t> </a:t>
            </a:r>
            <a:r>
              <a:rPr lang="en-IN" i="1" dirty="0" err="1"/>
              <a:t>prisma</a:t>
            </a:r>
            <a:r>
              <a:rPr lang="en-IN" i="1" dirty="0"/>
              <a:t> generate</a:t>
            </a:r>
          </a:p>
          <a:p>
            <a:pPr algn="ctr"/>
            <a:r>
              <a:rPr lang="en-IN" i="1" dirty="0" err="1"/>
              <a:t>npx</a:t>
            </a:r>
            <a:r>
              <a:rPr lang="en-IN" i="1" dirty="0"/>
              <a:t> </a:t>
            </a:r>
            <a:r>
              <a:rPr lang="en-IN" i="1" dirty="0" err="1"/>
              <a:t>prisma</a:t>
            </a:r>
            <a:r>
              <a:rPr lang="en-IN" i="1" dirty="0"/>
              <a:t> studio (localhost:5555</a:t>
            </a:r>
            <a:r>
              <a:rPr lang="en-IN" b="1" dirty="0"/>
              <a:t>) </a:t>
            </a:r>
          </a:p>
        </p:txBody>
      </p:sp>
      <p:pic>
        <p:nvPicPr>
          <p:cNvPr id="5" name="Graphic 4">
            <a:extLst>
              <a:ext uri="{FF2B5EF4-FFF2-40B4-BE49-F238E27FC236}">
                <a16:creationId xmlns:a16="http://schemas.microsoft.com/office/drawing/2014/main" id="{E0F0BE93-5994-CFBE-D61E-F507A648BD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7413" y="2409418"/>
            <a:ext cx="3055133" cy="1200056"/>
          </a:xfrm>
          <a:prstGeom prst="rect">
            <a:avLst/>
          </a:prstGeom>
        </p:spPr>
      </p:pic>
      <p:sp>
        <p:nvSpPr>
          <p:cNvPr id="6" name="TextBox 5">
            <a:extLst>
              <a:ext uri="{FF2B5EF4-FFF2-40B4-BE49-F238E27FC236}">
                <a16:creationId xmlns:a16="http://schemas.microsoft.com/office/drawing/2014/main" id="{04E08DB4-BAA1-0433-FE42-32A65F324981}"/>
              </a:ext>
            </a:extLst>
          </p:cNvPr>
          <p:cNvSpPr txBox="1"/>
          <p:nvPr/>
        </p:nvSpPr>
        <p:spPr>
          <a:xfrm>
            <a:off x="5835315" y="1371600"/>
            <a:ext cx="3801979" cy="615553"/>
          </a:xfrm>
          <a:prstGeom prst="rect">
            <a:avLst/>
          </a:prstGeom>
          <a:noFill/>
        </p:spPr>
        <p:txBody>
          <a:bodyPr wrap="square" rtlCol="0">
            <a:spAutoFit/>
          </a:bodyPr>
          <a:lstStyle/>
          <a:p>
            <a:r>
              <a:rPr lang="en-IN" b="1" dirty="0"/>
              <a:t>NEON CLOUD POSTGRE SQL</a:t>
            </a:r>
          </a:p>
          <a:p>
            <a:pPr algn="ctr"/>
            <a:r>
              <a:rPr lang="en-IN" sz="1600" i="1" dirty="0"/>
              <a:t>FOR DATA STORAGE</a:t>
            </a:r>
          </a:p>
        </p:txBody>
      </p:sp>
      <p:pic>
        <p:nvPicPr>
          <p:cNvPr id="8" name="Picture 7" descr="A neon sign with a cloud&#10;&#10;AI-generated content may be incorrect.">
            <a:extLst>
              <a:ext uri="{FF2B5EF4-FFF2-40B4-BE49-F238E27FC236}">
                <a16:creationId xmlns:a16="http://schemas.microsoft.com/office/drawing/2014/main" id="{4D62B6A1-6D02-4FA8-027E-3D9A6BBC1074}"/>
              </a:ext>
            </a:extLst>
          </p:cNvPr>
          <p:cNvPicPr>
            <a:picLocks noChangeAspect="1"/>
          </p:cNvPicPr>
          <p:nvPr/>
        </p:nvPicPr>
        <p:blipFill>
          <a:blip r:embed="rId4"/>
          <a:stretch>
            <a:fillRect/>
          </a:stretch>
        </p:blipFill>
        <p:spPr>
          <a:xfrm flipV="1">
            <a:off x="6287502" y="2172013"/>
            <a:ext cx="2548690" cy="1437461"/>
          </a:xfrm>
          <a:prstGeom prst="rect">
            <a:avLst/>
          </a:prstGeom>
        </p:spPr>
      </p:pic>
      <p:sp>
        <p:nvSpPr>
          <p:cNvPr id="9" name="TextBox 8">
            <a:extLst>
              <a:ext uri="{FF2B5EF4-FFF2-40B4-BE49-F238E27FC236}">
                <a16:creationId xmlns:a16="http://schemas.microsoft.com/office/drawing/2014/main" id="{A41D7B07-20FC-1CE3-E69F-DF7FBE9C4ECB}"/>
              </a:ext>
            </a:extLst>
          </p:cNvPr>
          <p:cNvSpPr txBox="1"/>
          <p:nvPr/>
        </p:nvSpPr>
        <p:spPr>
          <a:xfrm>
            <a:off x="10503568" y="1371600"/>
            <a:ext cx="4126832" cy="646331"/>
          </a:xfrm>
          <a:prstGeom prst="rect">
            <a:avLst/>
          </a:prstGeom>
          <a:noFill/>
        </p:spPr>
        <p:txBody>
          <a:bodyPr wrap="square" rtlCol="0">
            <a:spAutoFit/>
          </a:bodyPr>
          <a:lstStyle/>
          <a:p>
            <a:r>
              <a:rPr lang="en-IN" b="1" dirty="0"/>
              <a:t>GOOGLE CLOUD OAUTH/CLIENT</a:t>
            </a:r>
          </a:p>
          <a:p>
            <a:pPr algn="ctr"/>
            <a:r>
              <a:rPr lang="en-US" i="1" dirty="0"/>
              <a:t>used to authenticate and authorize user</a:t>
            </a:r>
            <a:endParaRPr lang="en-IN" b="1" i="1" dirty="0"/>
          </a:p>
        </p:txBody>
      </p:sp>
      <p:sp>
        <p:nvSpPr>
          <p:cNvPr id="10" name="Ribbon: Curved and Tilted Down 9">
            <a:extLst>
              <a:ext uri="{FF2B5EF4-FFF2-40B4-BE49-F238E27FC236}">
                <a16:creationId xmlns:a16="http://schemas.microsoft.com/office/drawing/2014/main" id="{044CBE8D-C76E-DCDD-78EA-AECF1B184BEA}"/>
              </a:ext>
            </a:extLst>
          </p:cNvPr>
          <p:cNvSpPr/>
          <p:nvPr/>
        </p:nvSpPr>
        <p:spPr>
          <a:xfrm>
            <a:off x="252663" y="276726"/>
            <a:ext cx="1191126" cy="769441"/>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bbon: Curved and Tilted Down 10">
            <a:extLst>
              <a:ext uri="{FF2B5EF4-FFF2-40B4-BE49-F238E27FC236}">
                <a16:creationId xmlns:a16="http://schemas.microsoft.com/office/drawing/2014/main" id="{73F8DCC4-952D-F845-496E-F706927F2C37}"/>
              </a:ext>
            </a:extLst>
          </p:cNvPr>
          <p:cNvSpPr/>
          <p:nvPr/>
        </p:nvSpPr>
        <p:spPr>
          <a:xfrm>
            <a:off x="13351042" y="7263352"/>
            <a:ext cx="1191126" cy="769441"/>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bbon: Curved and Tilted Down 11">
            <a:extLst>
              <a:ext uri="{FF2B5EF4-FFF2-40B4-BE49-F238E27FC236}">
                <a16:creationId xmlns:a16="http://schemas.microsoft.com/office/drawing/2014/main" id="{3E83FB65-2316-8B1F-8078-38FFF1B52607}"/>
              </a:ext>
            </a:extLst>
          </p:cNvPr>
          <p:cNvSpPr/>
          <p:nvPr/>
        </p:nvSpPr>
        <p:spPr>
          <a:xfrm>
            <a:off x="88232" y="7263353"/>
            <a:ext cx="1191126" cy="769441"/>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bbon: Curved and Tilted Down 12">
            <a:extLst>
              <a:ext uri="{FF2B5EF4-FFF2-40B4-BE49-F238E27FC236}">
                <a16:creationId xmlns:a16="http://schemas.microsoft.com/office/drawing/2014/main" id="{74D0FC0E-60BB-968A-4531-69E212F2F690}"/>
              </a:ext>
            </a:extLst>
          </p:cNvPr>
          <p:cNvSpPr/>
          <p:nvPr/>
        </p:nvSpPr>
        <p:spPr>
          <a:xfrm>
            <a:off x="13351042" y="18627"/>
            <a:ext cx="1191126" cy="769441"/>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logo of a cloud&#10;&#10;AI-generated content may be incorrect.">
            <a:extLst>
              <a:ext uri="{FF2B5EF4-FFF2-40B4-BE49-F238E27FC236}">
                <a16:creationId xmlns:a16="http://schemas.microsoft.com/office/drawing/2014/main" id="{A27F055C-B982-0231-F5B1-C5E79F70EFAF}"/>
              </a:ext>
            </a:extLst>
          </p:cNvPr>
          <p:cNvPicPr>
            <a:picLocks noChangeAspect="1"/>
          </p:cNvPicPr>
          <p:nvPr/>
        </p:nvPicPr>
        <p:blipFill>
          <a:blip r:embed="rId5"/>
          <a:stretch>
            <a:fillRect/>
          </a:stretch>
        </p:blipFill>
        <p:spPr>
          <a:xfrm>
            <a:off x="10785361" y="2263809"/>
            <a:ext cx="3369474" cy="1437461"/>
          </a:xfrm>
          <a:prstGeom prst="rect">
            <a:avLst/>
          </a:prstGeom>
        </p:spPr>
      </p:pic>
      <p:sp>
        <p:nvSpPr>
          <p:cNvPr id="16" name="TextBox 15">
            <a:extLst>
              <a:ext uri="{FF2B5EF4-FFF2-40B4-BE49-F238E27FC236}">
                <a16:creationId xmlns:a16="http://schemas.microsoft.com/office/drawing/2014/main" id="{6F77A211-78AA-DDEF-25ED-0A8D89F9AD07}"/>
              </a:ext>
            </a:extLst>
          </p:cNvPr>
          <p:cNvSpPr txBox="1"/>
          <p:nvPr/>
        </p:nvSpPr>
        <p:spPr>
          <a:xfrm>
            <a:off x="1221204" y="4687803"/>
            <a:ext cx="2971342" cy="553998"/>
          </a:xfrm>
          <a:prstGeom prst="rect">
            <a:avLst/>
          </a:prstGeom>
          <a:noFill/>
        </p:spPr>
        <p:txBody>
          <a:bodyPr wrap="square" rtlCol="0">
            <a:spAutoFit/>
          </a:bodyPr>
          <a:lstStyle/>
          <a:p>
            <a:r>
              <a:rPr lang="en-US" b="1" dirty="0"/>
              <a:t>NODE.JS &amp; TYPESCRIPT</a:t>
            </a:r>
          </a:p>
          <a:p>
            <a:pPr algn="ctr"/>
            <a:r>
              <a:rPr lang="en-US" sz="1200" i="1" dirty="0"/>
              <a:t>FOR BACKEND</a:t>
            </a:r>
            <a:endParaRPr lang="en-IN" sz="1200" i="1" dirty="0"/>
          </a:p>
        </p:txBody>
      </p:sp>
      <p:pic>
        <p:nvPicPr>
          <p:cNvPr id="18" name="Picture 17" descr="A logo of a company&#10;&#10;AI-generated content may be incorrect.">
            <a:extLst>
              <a:ext uri="{FF2B5EF4-FFF2-40B4-BE49-F238E27FC236}">
                <a16:creationId xmlns:a16="http://schemas.microsoft.com/office/drawing/2014/main" id="{13DFC873-E88E-DAD0-E1DE-D4B1F90EA739}"/>
              </a:ext>
            </a:extLst>
          </p:cNvPr>
          <p:cNvPicPr>
            <a:picLocks noChangeAspect="1"/>
          </p:cNvPicPr>
          <p:nvPr/>
        </p:nvPicPr>
        <p:blipFill>
          <a:blip r:embed="rId6"/>
          <a:stretch>
            <a:fillRect/>
          </a:stretch>
        </p:blipFill>
        <p:spPr>
          <a:xfrm>
            <a:off x="490585" y="5337883"/>
            <a:ext cx="1577546" cy="966247"/>
          </a:xfrm>
          <a:prstGeom prst="rect">
            <a:avLst/>
          </a:prstGeom>
        </p:spPr>
      </p:pic>
      <p:pic>
        <p:nvPicPr>
          <p:cNvPr id="22" name="Picture 21" descr="A blue rectangular sign with white text&#10;&#10;AI-generated content may be incorrect.">
            <a:extLst>
              <a:ext uri="{FF2B5EF4-FFF2-40B4-BE49-F238E27FC236}">
                <a16:creationId xmlns:a16="http://schemas.microsoft.com/office/drawing/2014/main" id="{538CFA91-CC43-B83A-AA05-463A0D422DCF}"/>
              </a:ext>
            </a:extLst>
          </p:cNvPr>
          <p:cNvPicPr>
            <a:picLocks noChangeAspect="1"/>
          </p:cNvPicPr>
          <p:nvPr/>
        </p:nvPicPr>
        <p:blipFill>
          <a:blip r:embed="rId7"/>
          <a:stretch>
            <a:fillRect/>
          </a:stretch>
        </p:blipFill>
        <p:spPr>
          <a:xfrm>
            <a:off x="3074619" y="5337883"/>
            <a:ext cx="1418949" cy="798159"/>
          </a:xfrm>
          <a:prstGeom prst="rect">
            <a:avLst/>
          </a:prstGeom>
        </p:spPr>
      </p:pic>
      <p:cxnSp>
        <p:nvCxnSpPr>
          <p:cNvPr id="27" name="Straight Arrow Connector 26">
            <a:extLst>
              <a:ext uri="{FF2B5EF4-FFF2-40B4-BE49-F238E27FC236}">
                <a16:creationId xmlns:a16="http://schemas.microsoft.com/office/drawing/2014/main" id="{6402C040-6DEB-19B0-7467-045A1B55D89B}"/>
              </a:ext>
            </a:extLst>
          </p:cNvPr>
          <p:cNvCxnSpPr/>
          <p:nvPr/>
        </p:nvCxnSpPr>
        <p:spPr>
          <a:xfrm>
            <a:off x="2286000" y="5736962"/>
            <a:ext cx="67962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C3BBEF28-DB3C-A64F-6103-68503798C5AC}"/>
              </a:ext>
            </a:extLst>
          </p:cNvPr>
          <p:cNvSpPr txBox="1"/>
          <p:nvPr/>
        </p:nvSpPr>
        <p:spPr>
          <a:xfrm>
            <a:off x="6340642" y="4788568"/>
            <a:ext cx="3296652" cy="861774"/>
          </a:xfrm>
          <a:prstGeom prst="rect">
            <a:avLst/>
          </a:prstGeom>
          <a:noFill/>
        </p:spPr>
        <p:txBody>
          <a:bodyPr wrap="square" rtlCol="0">
            <a:spAutoFit/>
          </a:bodyPr>
          <a:lstStyle/>
          <a:p>
            <a:pPr algn="ctr"/>
            <a:r>
              <a:rPr lang="en-US" b="1" dirty="0"/>
              <a:t>HUGGING FACE </a:t>
            </a:r>
          </a:p>
          <a:p>
            <a:pPr algn="ctr"/>
            <a:r>
              <a:rPr lang="en-US" sz="1400" dirty="0"/>
              <a:t>datasets for building intelligent applications</a:t>
            </a:r>
            <a:r>
              <a:rPr lang="en-US" dirty="0"/>
              <a:t>.</a:t>
            </a:r>
            <a:endParaRPr lang="en-IN" dirty="0"/>
          </a:p>
        </p:txBody>
      </p:sp>
      <p:pic>
        <p:nvPicPr>
          <p:cNvPr id="30" name="Picture 29" descr="A yellow emoji with hands on it&#10;&#10;AI-generated content may be incorrect.">
            <a:extLst>
              <a:ext uri="{FF2B5EF4-FFF2-40B4-BE49-F238E27FC236}">
                <a16:creationId xmlns:a16="http://schemas.microsoft.com/office/drawing/2014/main" id="{FEB97D58-F9FC-D78F-E9CB-A962546EED0A}"/>
              </a:ext>
            </a:extLst>
          </p:cNvPr>
          <p:cNvPicPr>
            <a:picLocks noChangeAspect="1"/>
          </p:cNvPicPr>
          <p:nvPr/>
        </p:nvPicPr>
        <p:blipFill>
          <a:blip r:embed="rId8"/>
          <a:stretch>
            <a:fillRect/>
          </a:stretch>
        </p:blipFill>
        <p:spPr>
          <a:xfrm>
            <a:off x="6867524" y="5650342"/>
            <a:ext cx="2167188" cy="2167188"/>
          </a:xfrm>
          <a:prstGeom prst="rect">
            <a:avLst/>
          </a:prstGeom>
        </p:spPr>
      </p:pic>
      <p:sp>
        <p:nvSpPr>
          <p:cNvPr id="31" name="TextBox 30">
            <a:extLst>
              <a:ext uri="{FF2B5EF4-FFF2-40B4-BE49-F238E27FC236}">
                <a16:creationId xmlns:a16="http://schemas.microsoft.com/office/drawing/2014/main" id="{B7C65C5D-63B7-8104-812B-0C5556BEAAC2}"/>
              </a:ext>
            </a:extLst>
          </p:cNvPr>
          <p:cNvSpPr txBox="1"/>
          <p:nvPr/>
        </p:nvSpPr>
        <p:spPr>
          <a:xfrm>
            <a:off x="11156262" y="4687803"/>
            <a:ext cx="2998573" cy="646331"/>
          </a:xfrm>
          <a:prstGeom prst="rect">
            <a:avLst/>
          </a:prstGeom>
          <a:noFill/>
        </p:spPr>
        <p:txBody>
          <a:bodyPr wrap="square" rtlCol="0">
            <a:spAutoFit/>
          </a:bodyPr>
          <a:lstStyle/>
          <a:p>
            <a:pPr algn="ctr"/>
            <a:r>
              <a:rPr lang="en-US" b="1" dirty="0"/>
              <a:t>REACT.JS</a:t>
            </a:r>
          </a:p>
          <a:p>
            <a:pPr algn="ctr"/>
            <a:r>
              <a:rPr lang="en-US" i="1" dirty="0"/>
              <a:t>For Frontend</a:t>
            </a:r>
            <a:endParaRPr lang="en-IN" i="1" dirty="0"/>
          </a:p>
        </p:txBody>
      </p:sp>
      <p:pic>
        <p:nvPicPr>
          <p:cNvPr id="33" name="Picture 32" descr="A blue and black circle with a blue circle with a blue circle with a white circle with a blue circle with a black center&#10;&#10;AI-generated content may be incorrect.">
            <a:extLst>
              <a:ext uri="{FF2B5EF4-FFF2-40B4-BE49-F238E27FC236}">
                <a16:creationId xmlns:a16="http://schemas.microsoft.com/office/drawing/2014/main" id="{D10163A3-273E-614A-921C-B8A4D1E58E09}"/>
              </a:ext>
            </a:extLst>
          </p:cNvPr>
          <p:cNvPicPr>
            <a:picLocks noChangeAspect="1"/>
          </p:cNvPicPr>
          <p:nvPr/>
        </p:nvPicPr>
        <p:blipFill>
          <a:blip r:embed="rId9"/>
          <a:stretch>
            <a:fillRect/>
          </a:stretch>
        </p:blipFill>
        <p:spPr>
          <a:xfrm>
            <a:off x="12011250" y="5348062"/>
            <a:ext cx="1370854" cy="1370854"/>
          </a:xfrm>
          <a:prstGeom prst="rect">
            <a:avLst/>
          </a:prstGeom>
        </p:spPr>
      </p:pic>
    </p:spTree>
    <p:extLst>
      <p:ext uri="{BB962C8B-B14F-4D97-AF65-F5344CB8AC3E}">
        <p14:creationId xmlns:p14="http://schemas.microsoft.com/office/powerpoint/2010/main" val="336338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4285A1-59AE-9B1B-A4E3-631DF959B5B0}"/>
              </a:ext>
            </a:extLst>
          </p:cNvPr>
          <p:cNvSpPr/>
          <p:nvPr/>
        </p:nvSpPr>
        <p:spPr>
          <a:xfrm>
            <a:off x="4999121" y="747323"/>
            <a:ext cx="4632158" cy="1155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b="1" i="0" dirty="0">
                <a:solidFill>
                  <a:schemeClr val="tx1"/>
                </a:solidFill>
                <a:effectLst/>
                <a:latin typeface="Inter"/>
              </a:rPr>
              <a:t>Input Your Parameters</a:t>
            </a:r>
          </a:p>
          <a:p>
            <a:pPr algn="ctr"/>
            <a:r>
              <a:rPr lang="en-US" sz="1800" b="1" i="0" dirty="0">
                <a:solidFill>
                  <a:schemeClr val="bg1"/>
                </a:solidFill>
                <a:effectLst/>
                <a:latin typeface="Inter"/>
              </a:rPr>
              <a:t>Choose the historical era, location, and character type you want to explore</a:t>
            </a:r>
            <a:r>
              <a:rPr lang="en-US" sz="1800" b="1" i="0" dirty="0">
                <a:solidFill>
                  <a:schemeClr val="tx1"/>
                </a:solidFill>
                <a:effectLst/>
                <a:latin typeface="Inter"/>
              </a:rPr>
              <a:t>.</a:t>
            </a:r>
            <a:endParaRPr lang="en-IN" sz="1800" b="1" i="0" dirty="0">
              <a:solidFill>
                <a:schemeClr val="tx1"/>
              </a:solidFill>
              <a:effectLst/>
              <a:latin typeface="Inter"/>
            </a:endParaRPr>
          </a:p>
          <a:p>
            <a:pPr algn="ctr"/>
            <a:endParaRPr lang="en-IN" sz="1800" b="1" i="0" dirty="0">
              <a:solidFill>
                <a:schemeClr val="tx1"/>
              </a:solidFill>
              <a:effectLst/>
              <a:latin typeface="Inter"/>
            </a:endParaRPr>
          </a:p>
        </p:txBody>
      </p:sp>
      <p:sp>
        <p:nvSpPr>
          <p:cNvPr id="3" name="Arrow: Down 2">
            <a:extLst>
              <a:ext uri="{FF2B5EF4-FFF2-40B4-BE49-F238E27FC236}">
                <a16:creationId xmlns:a16="http://schemas.microsoft.com/office/drawing/2014/main" id="{F994A6F7-E2BC-D030-D29C-DA1324F8A304}"/>
              </a:ext>
            </a:extLst>
          </p:cNvPr>
          <p:cNvSpPr/>
          <p:nvPr/>
        </p:nvSpPr>
        <p:spPr>
          <a:xfrm>
            <a:off x="7038473" y="2045916"/>
            <a:ext cx="397042" cy="5134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E2F1F82-775E-9A8F-01BA-18E6516E8AD2}"/>
              </a:ext>
            </a:extLst>
          </p:cNvPr>
          <p:cNvSpPr/>
          <p:nvPr/>
        </p:nvSpPr>
        <p:spPr>
          <a:xfrm>
            <a:off x="4999120" y="2715901"/>
            <a:ext cx="4632159" cy="10782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chemeClr val="tx1"/>
                </a:solidFill>
                <a:effectLst/>
                <a:latin typeface="Inter"/>
              </a:rPr>
              <a:t>AI Generates Content</a:t>
            </a:r>
          </a:p>
          <a:p>
            <a:pPr algn="ctr"/>
            <a:r>
              <a:rPr lang="en-US" sz="1600" b="1" i="0" dirty="0">
                <a:solidFill>
                  <a:schemeClr val="bg1"/>
                </a:solidFill>
                <a:effectLst/>
                <a:latin typeface="Inter"/>
              </a:rPr>
              <a:t>Our advanced AI creates authentic posts based on historical context and language patterns</a:t>
            </a:r>
            <a:r>
              <a:rPr lang="en-US" sz="1600" b="1" i="0" dirty="0">
                <a:solidFill>
                  <a:srgbClr val="D1D5DB"/>
                </a:solidFill>
                <a:effectLst/>
                <a:latin typeface="Inter"/>
              </a:rPr>
              <a:t>.</a:t>
            </a:r>
            <a:endParaRPr lang="en-IN" sz="1600" b="1" i="0" dirty="0">
              <a:solidFill>
                <a:srgbClr val="FFFFFF"/>
              </a:solidFill>
              <a:effectLst/>
              <a:latin typeface="Inter"/>
            </a:endParaRPr>
          </a:p>
          <a:p>
            <a:pPr algn="ctr"/>
            <a:endParaRPr lang="en-IN" sz="1600" b="1" dirty="0"/>
          </a:p>
        </p:txBody>
      </p:sp>
      <p:sp>
        <p:nvSpPr>
          <p:cNvPr id="5" name="Rectangle 4">
            <a:extLst>
              <a:ext uri="{FF2B5EF4-FFF2-40B4-BE49-F238E27FC236}">
                <a16:creationId xmlns:a16="http://schemas.microsoft.com/office/drawing/2014/main" id="{F19EA563-93AF-4AD9-0938-416A7064352E}"/>
              </a:ext>
            </a:extLst>
          </p:cNvPr>
          <p:cNvSpPr/>
          <p:nvPr/>
        </p:nvSpPr>
        <p:spPr>
          <a:xfrm>
            <a:off x="4999120" y="4415137"/>
            <a:ext cx="4632160" cy="129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sz="1800" b="1" i="0" dirty="0">
                <a:solidFill>
                  <a:schemeClr val="tx1"/>
                </a:solidFill>
                <a:effectLst/>
                <a:latin typeface="Inter"/>
              </a:rPr>
              <a:t>Review &amp; Customize</a:t>
            </a:r>
          </a:p>
          <a:p>
            <a:pPr algn="ctr"/>
            <a:r>
              <a:rPr lang="en-US" sz="1800" b="1" i="0" dirty="0">
                <a:solidFill>
                  <a:schemeClr val="bg1"/>
                </a:solidFill>
                <a:effectLst/>
                <a:latin typeface="Inter"/>
              </a:rPr>
              <a:t>Edit the generated content or request variations until you're satisfied</a:t>
            </a:r>
          </a:p>
          <a:p>
            <a:pPr algn="ctr"/>
            <a:endParaRPr lang="en-IN" sz="1800" b="1" dirty="0"/>
          </a:p>
        </p:txBody>
      </p:sp>
      <p:sp>
        <p:nvSpPr>
          <p:cNvPr id="6" name="Rectangle 5">
            <a:extLst>
              <a:ext uri="{FF2B5EF4-FFF2-40B4-BE49-F238E27FC236}">
                <a16:creationId xmlns:a16="http://schemas.microsoft.com/office/drawing/2014/main" id="{2195307C-F0BB-FA02-66E0-80B7F404B930}"/>
              </a:ext>
            </a:extLst>
          </p:cNvPr>
          <p:cNvSpPr/>
          <p:nvPr/>
        </p:nvSpPr>
        <p:spPr>
          <a:xfrm>
            <a:off x="4999120" y="6390153"/>
            <a:ext cx="4632160" cy="1423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sz="1800" b="1" i="0" dirty="0">
                <a:solidFill>
                  <a:schemeClr val="tx1"/>
                </a:solidFill>
                <a:effectLst/>
                <a:latin typeface="Inter"/>
              </a:rPr>
              <a:t>Share Your Creation</a:t>
            </a:r>
          </a:p>
          <a:p>
            <a:pPr algn="ctr"/>
            <a:r>
              <a:rPr lang="en-US" sz="1800" b="1" i="0" dirty="0">
                <a:solidFill>
                  <a:schemeClr val="bg1"/>
                </a:solidFill>
                <a:effectLst/>
                <a:latin typeface="Inter"/>
              </a:rPr>
              <a:t>Download or share your historical social media post with friends or for educational purposes</a:t>
            </a:r>
            <a:r>
              <a:rPr lang="en-US" sz="1800" b="1" i="0" dirty="0">
                <a:solidFill>
                  <a:srgbClr val="D1D5DB"/>
                </a:solidFill>
                <a:effectLst/>
                <a:latin typeface="Inter"/>
              </a:rPr>
              <a:t>.</a:t>
            </a:r>
          </a:p>
        </p:txBody>
      </p:sp>
      <p:sp>
        <p:nvSpPr>
          <p:cNvPr id="8" name="Arrow: Down 7">
            <a:extLst>
              <a:ext uri="{FF2B5EF4-FFF2-40B4-BE49-F238E27FC236}">
                <a16:creationId xmlns:a16="http://schemas.microsoft.com/office/drawing/2014/main" id="{76F0BB30-6BEB-AEE7-C75F-DDC296E7346B}"/>
              </a:ext>
            </a:extLst>
          </p:cNvPr>
          <p:cNvSpPr/>
          <p:nvPr/>
        </p:nvSpPr>
        <p:spPr>
          <a:xfrm>
            <a:off x="7074569" y="5780187"/>
            <a:ext cx="397042" cy="5470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EBF2A739-1943-EE8A-0718-7FC079C96557}"/>
              </a:ext>
            </a:extLst>
          </p:cNvPr>
          <p:cNvSpPr/>
          <p:nvPr/>
        </p:nvSpPr>
        <p:spPr>
          <a:xfrm>
            <a:off x="7038473" y="3853411"/>
            <a:ext cx="397042" cy="48780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032F270-6091-70AE-2AA4-57E67DEB2018}"/>
              </a:ext>
            </a:extLst>
          </p:cNvPr>
          <p:cNvSpPr txBox="1"/>
          <p:nvPr/>
        </p:nvSpPr>
        <p:spPr>
          <a:xfrm>
            <a:off x="4114801" y="1"/>
            <a:ext cx="6316578" cy="584775"/>
          </a:xfrm>
          <a:prstGeom prst="rect">
            <a:avLst/>
          </a:prstGeom>
          <a:noFill/>
        </p:spPr>
        <p:txBody>
          <a:bodyPr wrap="square" rtlCol="0">
            <a:spAutoFit/>
          </a:bodyPr>
          <a:lstStyle/>
          <a:p>
            <a:pPr algn="ctr"/>
            <a:r>
              <a:rPr lang="en-US" sz="3200" b="1" dirty="0"/>
              <a:t>HOW IT WORKS?</a:t>
            </a:r>
            <a:endParaRPr lang="en-IN" sz="3200" b="1" dirty="0"/>
          </a:p>
        </p:txBody>
      </p:sp>
      <p:pic>
        <p:nvPicPr>
          <p:cNvPr id="12" name="Picture 11">
            <a:extLst>
              <a:ext uri="{FF2B5EF4-FFF2-40B4-BE49-F238E27FC236}">
                <a16:creationId xmlns:a16="http://schemas.microsoft.com/office/drawing/2014/main" id="{5B1DA2DE-1D3E-87C3-897A-D86F3570E1F0}"/>
              </a:ext>
            </a:extLst>
          </p:cNvPr>
          <p:cNvPicPr>
            <a:picLocks noChangeAspect="1"/>
          </p:cNvPicPr>
          <p:nvPr/>
        </p:nvPicPr>
        <p:blipFill>
          <a:blip r:embed="rId2"/>
          <a:stretch>
            <a:fillRect/>
          </a:stretch>
        </p:blipFill>
        <p:spPr>
          <a:xfrm>
            <a:off x="13554482" y="3322"/>
            <a:ext cx="1075918" cy="1083603"/>
          </a:xfrm>
          <a:prstGeom prst="rect">
            <a:avLst/>
          </a:prstGeom>
        </p:spPr>
      </p:pic>
    </p:spTree>
    <p:extLst>
      <p:ext uri="{BB962C8B-B14F-4D97-AF65-F5344CB8AC3E}">
        <p14:creationId xmlns:p14="http://schemas.microsoft.com/office/powerpoint/2010/main" val="113710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532C37-8BB1-D5C1-64DB-3C5CC73DC155}"/>
              </a:ext>
            </a:extLst>
          </p:cNvPr>
          <p:cNvSpPr txBox="1"/>
          <p:nvPr/>
        </p:nvSpPr>
        <p:spPr>
          <a:xfrm>
            <a:off x="4391527" y="324853"/>
            <a:ext cx="6136106" cy="830997"/>
          </a:xfrm>
          <a:prstGeom prst="rect">
            <a:avLst/>
          </a:prstGeom>
          <a:noFill/>
        </p:spPr>
        <p:txBody>
          <a:bodyPr wrap="square" rtlCol="0">
            <a:spAutoFit/>
          </a:bodyPr>
          <a:lstStyle/>
          <a:p>
            <a:pPr algn="ctr"/>
            <a:r>
              <a:rPr lang="en-US" sz="4800" b="1" i="1" u="sng" dirty="0">
                <a:latin typeface="Arial Black" panose="020B0A04020102020204" pitchFamily="34" charset="0"/>
              </a:rPr>
              <a:t>FEATURES</a:t>
            </a:r>
            <a:endParaRPr lang="en-IN" sz="4800" b="1" i="1" u="sng" dirty="0">
              <a:latin typeface="Arial Black" panose="020B0A04020102020204" pitchFamily="34" charset="0"/>
            </a:endParaRPr>
          </a:p>
        </p:txBody>
      </p:sp>
      <p:sp>
        <p:nvSpPr>
          <p:cNvPr id="5" name="Rectangle: Rounded Corners 4">
            <a:extLst>
              <a:ext uri="{FF2B5EF4-FFF2-40B4-BE49-F238E27FC236}">
                <a16:creationId xmlns:a16="http://schemas.microsoft.com/office/drawing/2014/main" id="{20D9E378-E9F9-FC14-4415-F2A098A8FF68}"/>
              </a:ext>
            </a:extLst>
          </p:cNvPr>
          <p:cNvSpPr/>
          <p:nvPr/>
        </p:nvSpPr>
        <p:spPr>
          <a:xfrm>
            <a:off x="481263" y="1564105"/>
            <a:ext cx="4271211" cy="1756611"/>
          </a:xfrm>
          <a:prstGeom prst="roundRect">
            <a:avLst/>
          </a:prstGeom>
          <a:solidFill>
            <a:schemeClr val="bg1">
              <a:lumMod val="50000"/>
            </a:schemeClr>
          </a:solidFill>
          <a:ln>
            <a:solidFill>
              <a:srgbClr val="FF0000"/>
            </a:solidFill>
          </a:ln>
          <a:scene3d>
            <a:camera prst="orthographicFront"/>
            <a:lightRig rig="threePt" dir="t"/>
          </a:scene3d>
          <a:sp3d>
            <a:bevelT prst="angle"/>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l">
              <a:buNone/>
            </a:pPr>
            <a:r>
              <a:rPr lang="en-US" b="1" i="0" dirty="0">
                <a:ln w="0"/>
                <a:solidFill>
                  <a:schemeClr val="tx1"/>
                </a:solidFill>
                <a:effectLst>
                  <a:outerShdw blurRad="38100" dist="19050" dir="2700000" algn="tl" rotWithShape="0">
                    <a:schemeClr val="dk1">
                      <a:alpha val="40000"/>
                    </a:schemeClr>
                  </a:outerShdw>
                </a:effectLst>
                <a:latin typeface="Inter"/>
              </a:rPr>
              <a:t>Choose an Era</a:t>
            </a:r>
            <a:r>
              <a:rPr lang="en-US" i="0" dirty="0">
                <a:ln w="0"/>
                <a:solidFill>
                  <a:schemeClr val="tx1"/>
                </a:solidFill>
                <a:effectLst>
                  <a:outerShdw blurRad="38100" dist="19050" dir="2700000" algn="tl" rotWithShape="0">
                    <a:schemeClr val="dk1">
                      <a:alpha val="40000"/>
                    </a:schemeClr>
                  </a:outerShdw>
                </a:effectLst>
                <a:latin typeface="Inter"/>
              </a:rPr>
              <a:t>: </a:t>
            </a:r>
          </a:p>
          <a:p>
            <a:pPr algn="l">
              <a:buNone/>
            </a:pPr>
            <a:endParaRPr lang="en-US" i="0" dirty="0">
              <a:ln w="0"/>
              <a:solidFill>
                <a:schemeClr val="tx1"/>
              </a:solidFill>
              <a:effectLst>
                <a:outerShdw blurRad="38100" dist="19050" dir="2700000" algn="tl" rotWithShape="0">
                  <a:schemeClr val="dk1">
                    <a:alpha val="40000"/>
                  </a:schemeClr>
                </a:outerShdw>
              </a:effectLst>
              <a:latin typeface="Inter"/>
            </a:endParaRPr>
          </a:p>
          <a:p>
            <a:pPr algn="l"/>
            <a:r>
              <a:rPr lang="en-US" i="0" dirty="0">
                <a:ln w="0"/>
                <a:solidFill>
                  <a:schemeClr val="bg1"/>
                </a:solidFill>
                <a:effectLst>
                  <a:outerShdw blurRad="38100" dist="19050" dir="2700000" algn="tl" rotWithShape="0">
                    <a:schemeClr val="dk1">
                      <a:alpha val="40000"/>
                    </a:schemeClr>
                  </a:outerShdw>
                </a:effectLst>
                <a:latin typeface="Inter"/>
              </a:rPr>
              <a:t>Select any historical period from ancient civilizations to recent decades.</a:t>
            </a:r>
          </a:p>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6" name="Rectangle: Rounded Corners 5">
            <a:extLst>
              <a:ext uri="{FF2B5EF4-FFF2-40B4-BE49-F238E27FC236}">
                <a16:creationId xmlns:a16="http://schemas.microsoft.com/office/drawing/2014/main" id="{8986F5DF-EE30-B550-6F99-126C7842551D}"/>
              </a:ext>
            </a:extLst>
          </p:cNvPr>
          <p:cNvSpPr/>
          <p:nvPr/>
        </p:nvSpPr>
        <p:spPr>
          <a:xfrm>
            <a:off x="5528511" y="1564105"/>
            <a:ext cx="4162926" cy="1756612"/>
          </a:xfrm>
          <a:prstGeom prst="roundRect">
            <a:avLst/>
          </a:prstGeom>
          <a:solidFill>
            <a:schemeClr val="bg1">
              <a:lumMod val="50000"/>
            </a:schemeClr>
          </a:solidFill>
          <a:ln>
            <a:solidFill>
              <a:srgbClr val="FF0000"/>
            </a:solidFill>
          </a:ln>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endParaRPr lang="en-US" b="1" i="0" dirty="0">
              <a:solidFill>
                <a:schemeClr val="tx1"/>
              </a:solidFill>
              <a:effectLst/>
              <a:latin typeface="Inter"/>
            </a:endParaRPr>
          </a:p>
          <a:p>
            <a:pPr algn="l"/>
            <a:r>
              <a:rPr lang="en-US" i="0" dirty="0">
                <a:solidFill>
                  <a:schemeClr val="bg1">
                    <a:lumMod val="95000"/>
                  </a:schemeClr>
                </a:solidFill>
                <a:effectLst/>
                <a:latin typeface="Inter"/>
              </a:rPr>
              <a:t>Specify the geographical context for more accurate historical representation</a:t>
            </a:r>
            <a:r>
              <a:rPr lang="en-US" b="0" i="0" dirty="0">
                <a:solidFill>
                  <a:srgbClr val="9CA3AF"/>
                </a:solidFill>
                <a:effectLst/>
                <a:latin typeface="Inter"/>
              </a:rPr>
              <a:t>.</a:t>
            </a:r>
          </a:p>
        </p:txBody>
      </p:sp>
      <p:sp>
        <p:nvSpPr>
          <p:cNvPr id="7" name="Rectangle: Rounded Corners 6">
            <a:extLst>
              <a:ext uri="{FF2B5EF4-FFF2-40B4-BE49-F238E27FC236}">
                <a16:creationId xmlns:a16="http://schemas.microsoft.com/office/drawing/2014/main" id="{AE2B1B8A-A37A-E923-75B5-81FAB7D143E5}"/>
              </a:ext>
            </a:extLst>
          </p:cNvPr>
          <p:cNvSpPr/>
          <p:nvPr/>
        </p:nvSpPr>
        <p:spPr>
          <a:xfrm>
            <a:off x="10178716" y="1564104"/>
            <a:ext cx="4162926" cy="1756611"/>
          </a:xfrm>
          <a:prstGeom prst="roundRect">
            <a:avLst/>
          </a:prstGeom>
          <a:solidFill>
            <a:schemeClr val="bg1">
              <a:lumMod val="50000"/>
            </a:schemeClr>
          </a:solidFill>
          <a:ln>
            <a:solidFill>
              <a:srgbClr val="FF0000"/>
            </a:solidFill>
          </a:ln>
          <a:scene3d>
            <a:camera prst="orthographicFront"/>
            <a:lightRig rig="threePt" dir="t"/>
          </a:scene3d>
          <a:sp3d>
            <a:bevelT w="101600" prst="ribl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chemeClr val="tx1"/>
                </a:solidFill>
                <a:effectLst/>
                <a:latin typeface="Inter"/>
              </a:rPr>
              <a:t>Select Character Type</a:t>
            </a:r>
          </a:p>
          <a:p>
            <a:pPr algn="l">
              <a:buNone/>
            </a:pPr>
            <a:endParaRPr lang="en-US" b="1" i="0" dirty="0">
              <a:solidFill>
                <a:schemeClr val="tx1"/>
              </a:solidFill>
              <a:effectLst/>
              <a:latin typeface="Inter"/>
            </a:endParaRPr>
          </a:p>
          <a:p>
            <a:pPr algn="l"/>
            <a:r>
              <a:rPr lang="en-US" b="0" i="0" dirty="0">
                <a:solidFill>
                  <a:schemeClr val="bg1"/>
                </a:solidFill>
                <a:effectLst/>
                <a:latin typeface="Inter"/>
              </a:rPr>
              <a:t>Choose from various social roles like poet, farmer, soldier, or royalty</a:t>
            </a:r>
            <a:r>
              <a:rPr lang="en-US" b="0" i="0" dirty="0">
                <a:solidFill>
                  <a:srgbClr val="9CA3AF"/>
                </a:solidFill>
                <a:effectLst/>
                <a:latin typeface="Inter"/>
              </a:rPr>
              <a:t>.</a:t>
            </a:r>
          </a:p>
          <a:p>
            <a:pPr algn="ctr"/>
            <a:endParaRPr lang="en-IN" dirty="0"/>
          </a:p>
        </p:txBody>
      </p:sp>
      <p:sp>
        <p:nvSpPr>
          <p:cNvPr id="8" name="Rectangle: Rounded Corners 7">
            <a:extLst>
              <a:ext uri="{FF2B5EF4-FFF2-40B4-BE49-F238E27FC236}">
                <a16:creationId xmlns:a16="http://schemas.microsoft.com/office/drawing/2014/main" id="{05351566-1CE6-CCE7-6D04-3FF19E326F99}"/>
              </a:ext>
            </a:extLst>
          </p:cNvPr>
          <p:cNvSpPr/>
          <p:nvPr/>
        </p:nvSpPr>
        <p:spPr>
          <a:xfrm>
            <a:off x="10178716" y="4776535"/>
            <a:ext cx="4162926" cy="1756611"/>
          </a:xfrm>
          <a:prstGeom prst="roundRect">
            <a:avLst/>
          </a:prstGeom>
          <a:solidFill>
            <a:schemeClr val="bg1">
              <a:lumMod val="50000"/>
            </a:schemeClr>
          </a:solidFill>
          <a:ln>
            <a:solidFill>
              <a:srgbClr val="FF0000"/>
            </a:solidFill>
          </a:ln>
          <a:scene3d>
            <a:camera prst="orthographicFront"/>
            <a:lightRig rig="threePt" dir="t"/>
          </a:scene3d>
          <a:sp3d>
            <a:bevelT w="139700" h="139700" prst="divo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chemeClr val="tx1"/>
                </a:solidFill>
                <a:effectLst/>
                <a:latin typeface="Inter"/>
              </a:rPr>
              <a:t>Interactive Comments</a:t>
            </a:r>
          </a:p>
          <a:p>
            <a:pPr algn="l">
              <a:buNone/>
            </a:pPr>
            <a:endParaRPr lang="en-US" b="1" i="0" dirty="0">
              <a:effectLst/>
              <a:latin typeface="Inter"/>
            </a:endParaRPr>
          </a:p>
          <a:p>
            <a:pPr algn="l"/>
            <a:r>
              <a:rPr lang="en-US" b="0" i="0" dirty="0">
                <a:solidFill>
                  <a:schemeClr val="bg1"/>
                </a:solidFill>
                <a:effectLst/>
                <a:latin typeface="Inter"/>
              </a:rPr>
              <a:t>See how contemporaries might have responded to the historical post</a:t>
            </a:r>
            <a:r>
              <a:rPr lang="en-US" b="0" i="0" dirty="0">
                <a:solidFill>
                  <a:srgbClr val="9CA3AF"/>
                </a:solidFill>
                <a:effectLst/>
                <a:latin typeface="Inter"/>
              </a:rPr>
              <a:t>.</a:t>
            </a:r>
          </a:p>
          <a:p>
            <a:pPr algn="ctr"/>
            <a:endParaRPr lang="en-IN" dirty="0"/>
          </a:p>
        </p:txBody>
      </p:sp>
      <p:sp>
        <p:nvSpPr>
          <p:cNvPr id="9" name="Rectangle: Rounded Corners 8">
            <a:extLst>
              <a:ext uri="{FF2B5EF4-FFF2-40B4-BE49-F238E27FC236}">
                <a16:creationId xmlns:a16="http://schemas.microsoft.com/office/drawing/2014/main" id="{B1F8AA08-0D67-7C9B-1704-7CD21CD3BE4B}"/>
              </a:ext>
            </a:extLst>
          </p:cNvPr>
          <p:cNvSpPr/>
          <p:nvPr/>
        </p:nvSpPr>
        <p:spPr>
          <a:xfrm>
            <a:off x="5528510" y="4824661"/>
            <a:ext cx="4162926" cy="1756611"/>
          </a:xfrm>
          <a:prstGeom prst="roundRect">
            <a:avLst/>
          </a:prstGeom>
          <a:solidFill>
            <a:schemeClr val="bg1">
              <a:lumMod val="50000"/>
            </a:schemeClr>
          </a:solidFill>
          <a:ln>
            <a:solidFill>
              <a:srgbClr val="FF0000"/>
            </a:solidFill>
          </a:ln>
          <a:scene3d>
            <a:camera prst="orthographicFront"/>
            <a:lightRig rig="threePt" dir="t"/>
          </a:scene3d>
          <a:sp3d>
            <a:bevelT w="101600" prst="ribl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1" i="0" dirty="0">
                <a:solidFill>
                  <a:schemeClr val="tx1"/>
                </a:solidFill>
                <a:effectLst/>
                <a:latin typeface="Inter"/>
              </a:rPr>
              <a:t>Authentic Hashtags:</a:t>
            </a:r>
          </a:p>
          <a:p>
            <a:pPr algn="l">
              <a:buNone/>
            </a:pPr>
            <a:endParaRPr lang="en-US" b="1" i="0" dirty="0">
              <a:solidFill>
                <a:srgbClr val="FAFAFA"/>
              </a:solidFill>
              <a:effectLst/>
              <a:latin typeface="Inter"/>
            </a:endParaRPr>
          </a:p>
          <a:p>
            <a:pPr algn="l"/>
            <a:r>
              <a:rPr lang="en-US" b="0" i="0" dirty="0">
                <a:solidFill>
                  <a:schemeClr val="bg1"/>
                </a:solidFill>
                <a:effectLst/>
                <a:latin typeface="Inter"/>
              </a:rPr>
              <a:t>Get period-appropriate hashtags that blend history with modern social media.</a:t>
            </a:r>
          </a:p>
          <a:p>
            <a:pPr algn="ctr"/>
            <a:endParaRPr lang="en-IN" dirty="0"/>
          </a:p>
        </p:txBody>
      </p:sp>
      <p:sp>
        <p:nvSpPr>
          <p:cNvPr id="10" name="Rectangle: Rounded Corners 9">
            <a:extLst>
              <a:ext uri="{FF2B5EF4-FFF2-40B4-BE49-F238E27FC236}">
                <a16:creationId xmlns:a16="http://schemas.microsoft.com/office/drawing/2014/main" id="{57084392-CA01-D52F-0699-AE1D1E0C6693}"/>
              </a:ext>
            </a:extLst>
          </p:cNvPr>
          <p:cNvSpPr/>
          <p:nvPr/>
        </p:nvSpPr>
        <p:spPr>
          <a:xfrm>
            <a:off x="589548" y="4776536"/>
            <a:ext cx="4162926" cy="1756611"/>
          </a:xfrm>
          <a:prstGeom prst="roundRect">
            <a:avLst/>
          </a:prstGeom>
          <a:solidFill>
            <a:schemeClr val="bg1">
              <a:lumMod val="50000"/>
            </a:schemeClr>
          </a:solidFill>
          <a:ln>
            <a:solidFill>
              <a:srgbClr val="FF0000"/>
            </a:solidFill>
          </a:ln>
          <a:scene3d>
            <a:camera prst="orthographicFront"/>
            <a:lightRig rig="threePt" dir="t"/>
          </a:scene3d>
          <a:sp3d>
            <a:bevelT w="139700" h="139700" prst="divot"/>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l">
              <a:buNone/>
            </a:pPr>
            <a:r>
              <a:rPr lang="en-US" b="1" i="0" dirty="0">
                <a:ln w="0"/>
                <a:solidFill>
                  <a:schemeClr val="tx1"/>
                </a:solidFill>
                <a:effectLst>
                  <a:outerShdw blurRad="38100" dist="19050" dir="2700000" algn="tl" rotWithShape="0">
                    <a:schemeClr val="dk1">
                      <a:alpha val="40000"/>
                    </a:schemeClr>
                  </a:outerShdw>
                </a:effectLst>
                <a:latin typeface="Inter"/>
              </a:rPr>
              <a:t>Generate Visuals</a:t>
            </a:r>
            <a:r>
              <a:rPr lang="en-US" i="0" dirty="0">
                <a:ln w="0"/>
                <a:solidFill>
                  <a:schemeClr val="tx1"/>
                </a:solidFill>
                <a:effectLst>
                  <a:outerShdw blurRad="38100" dist="19050" dir="2700000" algn="tl" rotWithShape="0">
                    <a:schemeClr val="dk1">
                      <a:alpha val="40000"/>
                    </a:schemeClr>
                  </a:outerShdw>
                </a:effectLst>
                <a:latin typeface="Inter"/>
              </a:rPr>
              <a:t>:</a:t>
            </a:r>
          </a:p>
          <a:p>
            <a:pPr algn="l">
              <a:buNone/>
            </a:pPr>
            <a:endParaRPr lang="en-US" b="1" i="0" dirty="0">
              <a:solidFill>
                <a:srgbClr val="FAFAFA"/>
              </a:solidFill>
              <a:effectLst/>
              <a:latin typeface="Inter"/>
            </a:endParaRPr>
          </a:p>
          <a:p>
            <a:pPr algn="l"/>
            <a:r>
              <a:rPr lang="en-US" b="0" i="0" dirty="0">
                <a:solidFill>
                  <a:schemeClr val="bg1"/>
                </a:solidFill>
                <a:effectLst/>
                <a:latin typeface="Inter"/>
              </a:rPr>
              <a:t>Optionally create AI-generated images that match the historical context</a:t>
            </a:r>
            <a:r>
              <a:rPr lang="en-US" b="0" i="0" dirty="0">
                <a:solidFill>
                  <a:srgbClr val="9CA3AF"/>
                </a:solidFill>
                <a:effectLst/>
                <a:latin typeface="Inter"/>
              </a:rPr>
              <a:t>.</a:t>
            </a:r>
          </a:p>
          <a:p>
            <a:pPr algn="ctr"/>
            <a:endParaRPr lang="en-IN" dirty="0"/>
          </a:p>
        </p:txBody>
      </p:sp>
      <p:sp>
        <p:nvSpPr>
          <p:cNvPr id="11" name="Action Button: Go Home 10">
            <a:hlinkClick r:id="" action="ppaction://hlinkshowjump?jump=firstslide" highlightClick="1"/>
            <a:extLst>
              <a:ext uri="{FF2B5EF4-FFF2-40B4-BE49-F238E27FC236}">
                <a16:creationId xmlns:a16="http://schemas.microsoft.com/office/drawing/2014/main" id="{480F3B44-7382-C05F-8A50-1AB40C87FA24}"/>
              </a:ext>
            </a:extLst>
          </p:cNvPr>
          <p:cNvSpPr/>
          <p:nvPr/>
        </p:nvSpPr>
        <p:spPr>
          <a:xfrm>
            <a:off x="7315200" y="1739982"/>
            <a:ext cx="541421" cy="264695"/>
          </a:xfrm>
          <a:prstGeom prst="actionButtonHo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bbon: Curved and Tilted Down 11">
            <a:extLst>
              <a:ext uri="{FF2B5EF4-FFF2-40B4-BE49-F238E27FC236}">
                <a16:creationId xmlns:a16="http://schemas.microsoft.com/office/drawing/2014/main" id="{DA0DB170-2BDA-88CC-9A3F-29A6064F886A}"/>
              </a:ext>
            </a:extLst>
          </p:cNvPr>
          <p:cNvSpPr/>
          <p:nvPr/>
        </p:nvSpPr>
        <p:spPr>
          <a:xfrm>
            <a:off x="2153652" y="1780672"/>
            <a:ext cx="336885" cy="264695"/>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64B17CF-BF4B-CACB-296D-F4A5C1C3FDD0}"/>
              </a:ext>
            </a:extLst>
          </p:cNvPr>
          <p:cNvSpPr txBox="1"/>
          <p:nvPr/>
        </p:nvSpPr>
        <p:spPr>
          <a:xfrm rot="10800000" flipV="1">
            <a:off x="5634681" y="1702195"/>
            <a:ext cx="1779373" cy="369332"/>
          </a:xfrm>
          <a:prstGeom prst="rect">
            <a:avLst/>
          </a:prstGeom>
          <a:noFill/>
        </p:spPr>
        <p:txBody>
          <a:bodyPr wrap="square" rtlCol="0">
            <a:spAutoFit/>
          </a:bodyPr>
          <a:lstStyle/>
          <a:p>
            <a:r>
              <a:rPr lang="en-US" b="1" dirty="0">
                <a:latin typeface="Inter"/>
              </a:rPr>
              <a:t>Pick a Location</a:t>
            </a:r>
            <a:endParaRPr lang="en-IN" b="1" dirty="0">
              <a:latin typeface="Inter"/>
            </a:endParaRPr>
          </a:p>
        </p:txBody>
      </p:sp>
      <p:sp>
        <p:nvSpPr>
          <p:cNvPr id="14" name="Ribbon: Curved and Tilted Down 13">
            <a:extLst>
              <a:ext uri="{FF2B5EF4-FFF2-40B4-BE49-F238E27FC236}">
                <a16:creationId xmlns:a16="http://schemas.microsoft.com/office/drawing/2014/main" id="{7B9785D5-5731-649B-4A23-5A0298491A9A}"/>
              </a:ext>
            </a:extLst>
          </p:cNvPr>
          <p:cNvSpPr/>
          <p:nvPr/>
        </p:nvSpPr>
        <p:spPr>
          <a:xfrm>
            <a:off x="12476748" y="1776078"/>
            <a:ext cx="421105" cy="264695"/>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ction Button: Video 14">
            <a:hlinkClick r:id="" action="ppaction://noaction" highlightClick="1"/>
            <a:extLst>
              <a:ext uri="{FF2B5EF4-FFF2-40B4-BE49-F238E27FC236}">
                <a16:creationId xmlns:a16="http://schemas.microsoft.com/office/drawing/2014/main" id="{3A8EB2A8-6283-9971-7BF3-2051EB132E6C}"/>
              </a:ext>
            </a:extLst>
          </p:cNvPr>
          <p:cNvSpPr/>
          <p:nvPr/>
        </p:nvSpPr>
        <p:spPr>
          <a:xfrm>
            <a:off x="2490537" y="4969041"/>
            <a:ext cx="421105" cy="378995"/>
          </a:xfrm>
          <a:prstGeom prst="actionButtonMov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Sequential Access Storage 15">
            <a:extLst>
              <a:ext uri="{FF2B5EF4-FFF2-40B4-BE49-F238E27FC236}">
                <a16:creationId xmlns:a16="http://schemas.microsoft.com/office/drawing/2014/main" id="{050A3B29-349D-3DC0-9E2C-D9BE01083A8E}"/>
              </a:ext>
            </a:extLst>
          </p:cNvPr>
          <p:cNvSpPr/>
          <p:nvPr/>
        </p:nvSpPr>
        <p:spPr>
          <a:xfrm>
            <a:off x="12488780" y="4969040"/>
            <a:ext cx="463216" cy="378995"/>
          </a:xfrm>
          <a:prstGeom prst="flowChartMagneticTap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bbon: Curved and Tilted Down 16">
            <a:extLst>
              <a:ext uri="{FF2B5EF4-FFF2-40B4-BE49-F238E27FC236}">
                <a16:creationId xmlns:a16="http://schemas.microsoft.com/office/drawing/2014/main" id="{397D385C-5597-A9A6-B645-14B9F275EF95}"/>
              </a:ext>
            </a:extLst>
          </p:cNvPr>
          <p:cNvSpPr/>
          <p:nvPr/>
        </p:nvSpPr>
        <p:spPr>
          <a:xfrm>
            <a:off x="7634036" y="5026189"/>
            <a:ext cx="421105" cy="264695"/>
          </a:xfrm>
          <a:prstGeom prst="ellipseRibb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40D1E37B-658D-F810-D431-1C576896F5D7}"/>
              </a:ext>
            </a:extLst>
          </p:cNvPr>
          <p:cNvPicPr>
            <a:picLocks noChangeAspect="1"/>
          </p:cNvPicPr>
          <p:nvPr/>
        </p:nvPicPr>
        <p:blipFill>
          <a:blip r:embed="rId2"/>
          <a:stretch>
            <a:fillRect/>
          </a:stretch>
        </p:blipFill>
        <p:spPr>
          <a:xfrm>
            <a:off x="13554482" y="3322"/>
            <a:ext cx="1075918" cy="1083603"/>
          </a:xfrm>
          <a:prstGeom prst="rect">
            <a:avLst/>
          </a:prstGeom>
        </p:spPr>
      </p:pic>
    </p:spTree>
    <p:extLst>
      <p:ext uri="{BB962C8B-B14F-4D97-AF65-F5344CB8AC3E}">
        <p14:creationId xmlns:p14="http://schemas.microsoft.com/office/powerpoint/2010/main" val="291056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446DE-7DCA-AB5E-EFB5-0EEB3D0C25B9}"/>
              </a:ext>
            </a:extLst>
          </p:cNvPr>
          <p:cNvSpPr txBox="1"/>
          <p:nvPr/>
        </p:nvSpPr>
        <p:spPr>
          <a:xfrm>
            <a:off x="4728411" y="276726"/>
            <a:ext cx="5811252" cy="769441"/>
          </a:xfrm>
          <a:prstGeom prst="rect">
            <a:avLst/>
          </a:prstGeom>
          <a:noFill/>
        </p:spPr>
        <p:txBody>
          <a:bodyPr wrap="square" rtlCol="0">
            <a:spAutoFit/>
          </a:bodyPr>
          <a:lstStyle/>
          <a:p>
            <a:pPr algn="ctr"/>
            <a:r>
              <a:rPr lang="en-US" sz="4400" dirty="0">
                <a:latin typeface="Arial Black" panose="020B0A04020102020204" pitchFamily="34" charset="0"/>
              </a:rPr>
              <a:t>DASHBOARD</a:t>
            </a:r>
            <a:endParaRPr lang="en-IN" sz="4400" dirty="0">
              <a:latin typeface="Arial Black" panose="020B0A04020102020204" pitchFamily="34" charset="0"/>
            </a:endParaRPr>
          </a:p>
        </p:txBody>
      </p:sp>
      <p:pic>
        <p:nvPicPr>
          <p:cNvPr id="8" name="Picture 7" descr="A screenshot of a computer&#10;&#10;AI-generated content may be incorrect.">
            <a:extLst>
              <a:ext uri="{FF2B5EF4-FFF2-40B4-BE49-F238E27FC236}">
                <a16:creationId xmlns:a16="http://schemas.microsoft.com/office/drawing/2014/main" id="{F46E470C-DDE1-5432-94F5-0326DC51B977}"/>
              </a:ext>
            </a:extLst>
          </p:cNvPr>
          <p:cNvPicPr>
            <a:picLocks noChangeAspect="1"/>
          </p:cNvPicPr>
          <p:nvPr/>
        </p:nvPicPr>
        <p:blipFill>
          <a:blip r:embed="rId2"/>
          <a:stretch>
            <a:fillRect/>
          </a:stretch>
        </p:blipFill>
        <p:spPr>
          <a:xfrm>
            <a:off x="373403" y="994403"/>
            <a:ext cx="6099586" cy="3197517"/>
          </a:xfrm>
          <a:prstGeom prst="rect">
            <a:avLst/>
          </a:prstGeom>
          <a:ln>
            <a:noFill/>
          </a:ln>
          <a:effectLst>
            <a:outerShdw blurRad="292100" dist="139700" dir="2700000" algn="tl" rotWithShape="0">
              <a:srgbClr val="333333">
                <a:alpha val="65000"/>
              </a:srgbClr>
            </a:outerShdw>
          </a:effectLst>
        </p:spPr>
      </p:pic>
      <p:pic>
        <p:nvPicPr>
          <p:cNvPr id="10" name="Picture 9" descr="A screenshot of a computer">
            <a:extLst>
              <a:ext uri="{FF2B5EF4-FFF2-40B4-BE49-F238E27FC236}">
                <a16:creationId xmlns:a16="http://schemas.microsoft.com/office/drawing/2014/main" id="{91C83F7D-2B26-1026-E21D-537F38013CBA}"/>
              </a:ext>
            </a:extLst>
          </p:cNvPr>
          <p:cNvPicPr>
            <a:picLocks noChangeAspect="1"/>
          </p:cNvPicPr>
          <p:nvPr/>
        </p:nvPicPr>
        <p:blipFill>
          <a:blip r:embed="rId3"/>
          <a:stretch>
            <a:fillRect/>
          </a:stretch>
        </p:blipFill>
        <p:spPr>
          <a:xfrm>
            <a:off x="7210989" y="947313"/>
            <a:ext cx="6657345" cy="3281863"/>
          </a:xfrm>
          <a:prstGeom prst="rect">
            <a:avLst/>
          </a:prstGeom>
          <a:ln>
            <a:noFill/>
          </a:ln>
          <a:effectLst>
            <a:softEdge rad="112500"/>
          </a:effectLst>
        </p:spPr>
      </p:pic>
      <p:pic>
        <p:nvPicPr>
          <p:cNvPr id="12" name="Picture 11" descr="A screenshot of a computer&#10;&#10;AI-generated content may be incorrect.">
            <a:extLst>
              <a:ext uri="{FF2B5EF4-FFF2-40B4-BE49-F238E27FC236}">
                <a16:creationId xmlns:a16="http://schemas.microsoft.com/office/drawing/2014/main" id="{A91291A0-D6B2-A3CF-A4FC-345809C98CBB}"/>
              </a:ext>
            </a:extLst>
          </p:cNvPr>
          <p:cNvPicPr>
            <a:picLocks noChangeAspect="1"/>
          </p:cNvPicPr>
          <p:nvPr/>
        </p:nvPicPr>
        <p:blipFill>
          <a:blip r:embed="rId4"/>
          <a:stretch>
            <a:fillRect/>
          </a:stretch>
        </p:blipFill>
        <p:spPr>
          <a:xfrm>
            <a:off x="373403" y="4371810"/>
            <a:ext cx="6099586" cy="3768824"/>
          </a:xfrm>
          <a:prstGeom prst="rect">
            <a:avLst/>
          </a:prstGeom>
          <a:ln>
            <a:noFill/>
          </a:ln>
          <a:effectLst>
            <a:outerShdw blurRad="292100" dist="139700" dir="2700000" algn="tl" rotWithShape="0">
              <a:srgbClr val="333333">
                <a:alpha val="65000"/>
              </a:srgbClr>
            </a:outerShdw>
          </a:effectLst>
        </p:spPr>
      </p:pic>
      <p:pic>
        <p:nvPicPr>
          <p:cNvPr id="14" name="Picture 13" descr="A screenshot of a computer&#10;&#10;AI-generated content may be incorrect.">
            <a:extLst>
              <a:ext uri="{FF2B5EF4-FFF2-40B4-BE49-F238E27FC236}">
                <a16:creationId xmlns:a16="http://schemas.microsoft.com/office/drawing/2014/main" id="{E105395A-6501-52E1-3817-2ED6F202052B}"/>
              </a:ext>
            </a:extLst>
          </p:cNvPr>
          <p:cNvPicPr>
            <a:picLocks noChangeAspect="1"/>
          </p:cNvPicPr>
          <p:nvPr/>
        </p:nvPicPr>
        <p:blipFill>
          <a:blip r:embed="rId5"/>
          <a:stretch>
            <a:fillRect/>
          </a:stretch>
        </p:blipFill>
        <p:spPr>
          <a:xfrm>
            <a:off x="7210988" y="4339788"/>
            <a:ext cx="6657345" cy="383286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5" name="Picture 14">
            <a:extLst>
              <a:ext uri="{FF2B5EF4-FFF2-40B4-BE49-F238E27FC236}">
                <a16:creationId xmlns:a16="http://schemas.microsoft.com/office/drawing/2014/main" id="{BE352D29-8CA4-7F51-11E7-46D13FE7008E}"/>
              </a:ext>
            </a:extLst>
          </p:cNvPr>
          <p:cNvPicPr>
            <a:picLocks noChangeAspect="1"/>
          </p:cNvPicPr>
          <p:nvPr/>
        </p:nvPicPr>
        <p:blipFill>
          <a:blip r:embed="rId6"/>
          <a:stretch>
            <a:fillRect/>
          </a:stretch>
        </p:blipFill>
        <p:spPr>
          <a:xfrm>
            <a:off x="13802931" y="-12490"/>
            <a:ext cx="827469" cy="833379"/>
          </a:xfrm>
          <a:prstGeom prst="rect">
            <a:avLst/>
          </a:prstGeom>
        </p:spPr>
      </p:pic>
    </p:spTree>
    <p:extLst>
      <p:ext uri="{BB962C8B-B14F-4D97-AF65-F5344CB8AC3E}">
        <p14:creationId xmlns:p14="http://schemas.microsoft.com/office/powerpoint/2010/main" val="223675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9A6772-DD8B-A794-76C6-D38E38535B7C}"/>
              </a:ext>
            </a:extLst>
          </p:cNvPr>
          <p:cNvSpPr txBox="1"/>
          <p:nvPr/>
        </p:nvSpPr>
        <p:spPr>
          <a:xfrm>
            <a:off x="4848726" y="457200"/>
            <a:ext cx="5955632" cy="769441"/>
          </a:xfrm>
          <a:prstGeom prst="rect">
            <a:avLst/>
          </a:prstGeom>
          <a:noFill/>
        </p:spPr>
        <p:txBody>
          <a:bodyPr wrap="square" rtlCol="0">
            <a:spAutoFit/>
          </a:bodyPr>
          <a:lstStyle/>
          <a:p>
            <a:pPr algn="ctr"/>
            <a:r>
              <a:rPr lang="en-IN" sz="4400" b="1" u="sng" dirty="0">
                <a:latin typeface="Arial Rounded MT Bold" panose="020F0704030504030204" pitchFamily="34" charset="0"/>
              </a:rPr>
              <a:t>API Routes Structure</a:t>
            </a:r>
          </a:p>
        </p:txBody>
      </p:sp>
      <p:sp>
        <p:nvSpPr>
          <p:cNvPr id="4" name="TextBox 3">
            <a:extLst>
              <a:ext uri="{FF2B5EF4-FFF2-40B4-BE49-F238E27FC236}">
                <a16:creationId xmlns:a16="http://schemas.microsoft.com/office/drawing/2014/main" id="{112F39C3-BF2A-ED8D-5E29-A1E196B16B39}"/>
              </a:ext>
            </a:extLst>
          </p:cNvPr>
          <p:cNvSpPr txBox="1"/>
          <p:nvPr/>
        </p:nvSpPr>
        <p:spPr>
          <a:xfrm>
            <a:off x="1275347" y="1407695"/>
            <a:ext cx="11983453" cy="1938992"/>
          </a:xfrm>
          <a:prstGeom prst="rect">
            <a:avLst/>
          </a:prstGeom>
          <a:noFill/>
        </p:spPr>
        <p:txBody>
          <a:bodyPr wrap="square" rtlCol="0">
            <a:spAutoFit/>
          </a:bodyPr>
          <a:lstStyle/>
          <a:p>
            <a:r>
              <a:rPr lang="en-US" sz="2400" b="1" dirty="0">
                <a:latin typeface="Bahnschrift Condensed" panose="020B0502040204020203" pitchFamily="34" charset="0"/>
              </a:rPr>
              <a:t>The authentication flow in this system starts at /</a:t>
            </a:r>
            <a:r>
              <a:rPr lang="en-US" sz="2400" b="1" dirty="0" err="1">
                <a:latin typeface="Bahnschrift Condensed" panose="020B0502040204020203" pitchFamily="34" charset="0"/>
              </a:rPr>
              <a:t>api</a:t>
            </a:r>
            <a:r>
              <a:rPr lang="en-US" sz="2400" b="1" dirty="0">
                <a:latin typeface="Bahnschrift Condensed" panose="020B0502040204020203" pitchFamily="34" charset="0"/>
              </a:rPr>
              <a:t>/auth, where users can log in or register via /auth/register. After successful authentication, users receive access tokens to interact with protected routes like creating posts, liking, commenting, or toggling post visibility. These routes are secured and only accessible to logged-in users. In contrast, unauthenticated users can only access public content through /</a:t>
            </a:r>
            <a:r>
              <a:rPr lang="en-US" sz="2400" b="1" dirty="0" err="1">
                <a:latin typeface="Bahnschrift Condensed" panose="020B0502040204020203" pitchFamily="34" charset="0"/>
              </a:rPr>
              <a:t>api</a:t>
            </a:r>
            <a:r>
              <a:rPr lang="en-US" sz="2400" b="1" dirty="0">
                <a:latin typeface="Bahnschrift Condensed" panose="020B0502040204020203" pitchFamily="34" charset="0"/>
              </a:rPr>
              <a:t>/public/posts and /public/posts/[id], ensuring secure and role-based access across the application.</a:t>
            </a:r>
            <a:endParaRPr lang="en-IN" sz="2400" b="1" dirty="0">
              <a:latin typeface="Bahnschrift Condensed" panose="020B0502040204020203" pitchFamily="34" charset="0"/>
            </a:endParaRPr>
          </a:p>
        </p:txBody>
      </p:sp>
      <p:pic>
        <p:nvPicPr>
          <p:cNvPr id="6" name="Picture 5">
            <a:extLst>
              <a:ext uri="{FF2B5EF4-FFF2-40B4-BE49-F238E27FC236}">
                <a16:creationId xmlns:a16="http://schemas.microsoft.com/office/drawing/2014/main" id="{52201B32-3B90-7AE0-28B3-DCBEDDF24E01}"/>
              </a:ext>
            </a:extLst>
          </p:cNvPr>
          <p:cNvPicPr>
            <a:picLocks noChangeAspect="1"/>
          </p:cNvPicPr>
          <p:nvPr/>
        </p:nvPicPr>
        <p:blipFill>
          <a:blip r:embed="rId2"/>
          <a:stretch>
            <a:fillRect/>
          </a:stretch>
        </p:blipFill>
        <p:spPr>
          <a:xfrm>
            <a:off x="985115" y="3346687"/>
            <a:ext cx="13241698" cy="4492719"/>
          </a:xfrm>
          <a:prstGeom prst="rect">
            <a:avLst/>
          </a:prstGeom>
        </p:spPr>
      </p:pic>
      <p:pic>
        <p:nvPicPr>
          <p:cNvPr id="13" name="Picture 12">
            <a:extLst>
              <a:ext uri="{FF2B5EF4-FFF2-40B4-BE49-F238E27FC236}">
                <a16:creationId xmlns:a16="http://schemas.microsoft.com/office/drawing/2014/main" id="{7A8D3F00-428A-3FC7-9987-9C4F7977E8CC}"/>
              </a:ext>
            </a:extLst>
          </p:cNvPr>
          <p:cNvPicPr>
            <a:picLocks noChangeAspect="1"/>
          </p:cNvPicPr>
          <p:nvPr/>
        </p:nvPicPr>
        <p:blipFill>
          <a:blip r:embed="rId3"/>
          <a:stretch>
            <a:fillRect/>
          </a:stretch>
        </p:blipFill>
        <p:spPr>
          <a:xfrm>
            <a:off x="13554482" y="3322"/>
            <a:ext cx="1075918" cy="1083603"/>
          </a:xfrm>
          <a:prstGeom prst="rect">
            <a:avLst/>
          </a:prstGeom>
        </p:spPr>
      </p:pic>
    </p:spTree>
    <p:extLst>
      <p:ext uri="{BB962C8B-B14F-4D97-AF65-F5344CB8AC3E}">
        <p14:creationId xmlns:p14="http://schemas.microsoft.com/office/powerpoint/2010/main" val="157806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42DEA7-A7D5-719D-62BD-5604540786B1}"/>
              </a:ext>
            </a:extLst>
          </p:cNvPr>
          <p:cNvSpPr txBox="1"/>
          <p:nvPr/>
        </p:nvSpPr>
        <p:spPr>
          <a:xfrm>
            <a:off x="4102768" y="264695"/>
            <a:ext cx="7218948" cy="830997"/>
          </a:xfrm>
          <a:prstGeom prst="rect">
            <a:avLst/>
          </a:prstGeom>
          <a:noFill/>
        </p:spPr>
        <p:txBody>
          <a:bodyPr wrap="square" rtlCol="0">
            <a:spAutoFit/>
          </a:bodyPr>
          <a:lstStyle/>
          <a:p>
            <a:pPr algn="ctr"/>
            <a:r>
              <a:rPr lang="en-IN" sz="4800" b="1" i="1" u="sng" dirty="0"/>
              <a:t>Authentication Flow</a:t>
            </a:r>
          </a:p>
        </p:txBody>
      </p:sp>
      <p:pic>
        <p:nvPicPr>
          <p:cNvPr id="7" name="Picture 6" descr="A screenshot of a diagram&#10;&#10;AI-generated content may be incorrect.">
            <a:extLst>
              <a:ext uri="{FF2B5EF4-FFF2-40B4-BE49-F238E27FC236}">
                <a16:creationId xmlns:a16="http://schemas.microsoft.com/office/drawing/2014/main" id="{5DF3D7AF-4388-E405-7645-9D57A68015E4}"/>
              </a:ext>
            </a:extLst>
          </p:cNvPr>
          <p:cNvPicPr>
            <a:picLocks noChangeAspect="1"/>
          </p:cNvPicPr>
          <p:nvPr/>
        </p:nvPicPr>
        <p:blipFill>
          <a:blip r:embed="rId2"/>
          <a:stretch>
            <a:fillRect/>
          </a:stretch>
        </p:blipFill>
        <p:spPr>
          <a:xfrm>
            <a:off x="0" y="1222617"/>
            <a:ext cx="7024904" cy="7006983"/>
          </a:xfrm>
          <a:prstGeom prst="rect">
            <a:avLst/>
          </a:prstGeom>
        </p:spPr>
      </p:pic>
      <p:sp>
        <p:nvSpPr>
          <p:cNvPr id="8" name="TextBox 7">
            <a:extLst>
              <a:ext uri="{FF2B5EF4-FFF2-40B4-BE49-F238E27FC236}">
                <a16:creationId xmlns:a16="http://schemas.microsoft.com/office/drawing/2014/main" id="{BCC86661-8AC9-CFE2-7CE8-930CC13A84FA}"/>
              </a:ext>
            </a:extLst>
          </p:cNvPr>
          <p:cNvSpPr txBox="1"/>
          <p:nvPr/>
        </p:nvSpPr>
        <p:spPr>
          <a:xfrm>
            <a:off x="7315200" y="2719136"/>
            <a:ext cx="7218948" cy="3785652"/>
          </a:xfrm>
          <a:prstGeom prst="rect">
            <a:avLst/>
          </a:prstGeom>
          <a:noFill/>
        </p:spPr>
        <p:txBody>
          <a:bodyPr wrap="square" rtlCol="0">
            <a:spAutoFit/>
          </a:bodyPr>
          <a:lstStyle/>
          <a:p>
            <a:r>
              <a:rPr lang="en-US" sz="2400" dirty="0">
                <a:solidFill>
                  <a:srgbClr val="FF0000"/>
                </a:solidFill>
              </a:rPr>
              <a:t>This diagram shows the authentication flow in a Next.js app using NextAuth.js with both Google OAuth and email/password login options. When a user visits the login page, they can either click "Sign in with Google" (redirects to Google, returns a token, creates/updates the user, and sets a session) or enter their email and password (credentials are verified, session is created, and the user is redirected to the dashboard). Both flows result in setting a secure session cookie for authenticated access.</a:t>
            </a:r>
            <a:endParaRPr lang="en-IN" sz="2400" dirty="0">
              <a:solidFill>
                <a:srgbClr val="FF0000"/>
              </a:solidFill>
            </a:endParaRPr>
          </a:p>
        </p:txBody>
      </p:sp>
      <p:pic>
        <p:nvPicPr>
          <p:cNvPr id="10" name="Picture 9">
            <a:extLst>
              <a:ext uri="{FF2B5EF4-FFF2-40B4-BE49-F238E27FC236}">
                <a16:creationId xmlns:a16="http://schemas.microsoft.com/office/drawing/2014/main" id="{6E4C6441-7C6A-6DE2-FEFD-4EBAB07FAC6C}"/>
              </a:ext>
            </a:extLst>
          </p:cNvPr>
          <p:cNvPicPr>
            <a:picLocks noChangeAspect="1"/>
          </p:cNvPicPr>
          <p:nvPr/>
        </p:nvPicPr>
        <p:blipFill>
          <a:blip r:embed="rId3"/>
          <a:stretch>
            <a:fillRect/>
          </a:stretch>
        </p:blipFill>
        <p:spPr>
          <a:xfrm>
            <a:off x="13554482" y="3322"/>
            <a:ext cx="1075918" cy="1083603"/>
          </a:xfrm>
          <a:prstGeom prst="rect">
            <a:avLst/>
          </a:prstGeom>
        </p:spPr>
      </p:pic>
    </p:spTree>
    <p:extLst>
      <p:ext uri="{BB962C8B-B14F-4D97-AF65-F5344CB8AC3E}">
        <p14:creationId xmlns:p14="http://schemas.microsoft.com/office/powerpoint/2010/main" val="200789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E252EC-9130-3E51-076C-941E86EA5187}"/>
              </a:ext>
            </a:extLst>
          </p:cNvPr>
          <p:cNvSpPr txBox="1"/>
          <p:nvPr/>
        </p:nvSpPr>
        <p:spPr>
          <a:xfrm>
            <a:off x="4692316" y="276726"/>
            <a:ext cx="5751095" cy="707886"/>
          </a:xfrm>
          <a:prstGeom prst="rect">
            <a:avLst/>
          </a:prstGeom>
          <a:noFill/>
        </p:spPr>
        <p:txBody>
          <a:bodyPr wrap="square" rtlCol="0">
            <a:spAutoFit/>
          </a:bodyPr>
          <a:lstStyle/>
          <a:p>
            <a:pPr algn="ctr"/>
            <a:r>
              <a:rPr lang="en-IN" sz="4000" b="1" i="1" u="sng" dirty="0">
                <a:latin typeface="Arial Rounded MT Bold" panose="020F0704030504030204" pitchFamily="34" charset="0"/>
              </a:rPr>
              <a:t>Component Hierarchy</a:t>
            </a:r>
          </a:p>
        </p:txBody>
      </p:sp>
      <p:pic>
        <p:nvPicPr>
          <p:cNvPr id="4" name="Picture 3" descr="A diagram of a website&#10;&#10;AI-generated content may be incorrect.">
            <a:extLst>
              <a:ext uri="{FF2B5EF4-FFF2-40B4-BE49-F238E27FC236}">
                <a16:creationId xmlns:a16="http://schemas.microsoft.com/office/drawing/2014/main" id="{600DCF17-0A1C-1758-0C26-9598B77ACD6F}"/>
              </a:ext>
            </a:extLst>
          </p:cNvPr>
          <p:cNvPicPr>
            <a:picLocks noChangeAspect="1"/>
          </p:cNvPicPr>
          <p:nvPr/>
        </p:nvPicPr>
        <p:blipFill>
          <a:blip r:embed="rId2"/>
          <a:stretch>
            <a:fillRect/>
          </a:stretch>
        </p:blipFill>
        <p:spPr>
          <a:xfrm>
            <a:off x="1359569" y="2959462"/>
            <a:ext cx="12115799" cy="4909835"/>
          </a:xfrm>
          <a:prstGeom prst="rect">
            <a:avLst/>
          </a:prstGeom>
        </p:spPr>
      </p:pic>
      <p:sp>
        <p:nvSpPr>
          <p:cNvPr id="5" name="TextBox 4">
            <a:extLst>
              <a:ext uri="{FF2B5EF4-FFF2-40B4-BE49-F238E27FC236}">
                <a16:creationId xmlns:a16="http://schemas.microsoft.com/office/drawing/2014/main" id="{0E1E7A5F-2ECD-E3B8-2738-5343E18A11F3}"/>
              </a:ext>
            </a:extLst>
          </p:cNvPr>
          <p:cNvSpPr txBox="1"/>
          <p:nvPr/>
        </p:nvSpPr>
        <p:spPr>
          <a:xfrm>
            <a:off x="1359569" y="1094874"/>
            <a:ext cx="11670632" cy="1754326"/>
          </a:xfrm>
          <a:prstGeom prst="rect">
            <a:avLst/>
          </a:prstGeom>
          <a:noFill/>
        </p:spPr>
        <p:txBody>
          <a:bodyPr wrap="square" rtlCol="0">
            <a:spAutoFit/>
          </a:bodyPr>
          <a:lstStyle/>
          <a:p>
            <a:r>
              <a:rPr lang="en-US" b="1" dirty="0">
                <a:solidFill>
                  <a:srgbClr val="FF0000"/>
                </a:solidFill>
              </a:rPr>
              <a:t>This diagram represents the component hierarchy of a Next.js application. At the top level, the app is wrapped with </a:t>
            </a:r>
            <a:r>
              <a:rPr lang="en-US" b="1" dirty="0" err="1">
                <a:solidFill>
                  <a:srgbClr val="FF0000"/>
                </a:solidFill>
              </a:rPr>
              <a:t>RootLayout</a:t>
            </a:r>
            <a:r>
              <a:rPr lang="en-US" b="1" dirty="0">
                <a:solidFill>
                  <a:srgbClr val="FF0000"/>
                </a:solidFill>
              </a:rPr>
              <a:t>, followed by </a:t>
            </a:r>
            <a:r>
              <a:rPr lang="en-US" b="1" dirty="0" err="1">
                <a:solidFill>
                  <a:srgbClr val="FF0000"/>
                </a:solidFill>
              </a:rPr>
              <a:t>AuthProvider</a:t>
            </a:r>
            <a:r>
              <a:rPr lang="en-US" b="1" dirty="0">
                <a:solidFill>
                  <a:srgbClr val="FF0000"/>
                </a:solidFill>
              </a:rPr>
              <a:t> and </a:t>
            </a:r>
            <a:r>
              <a:rPr lang="en-US" b="1" dirty="0" err="1">
                <a:solidFill>
                  <a:srgbClr val="FF0000"/>
                </a:solidFill>
              </a:rPr>
              <a:t>ThemeProvider</a:t>
            </a:r>
            <a:r>
              <a:rPr lang="en-US" b="1" dirty="0">
                <a:solidFill>
                  <a:srgbClr val="FF0000"/>
                </a:solidFill>
              </a:rPr>
              <a:t> to manage authentication and styling globally. The main structure is divided into pages like </a:t>
            </a:r>
            <a:r>
              <a:rPr lang="en-US" b="1" dirty="0" err="1">
                <a:solidFill>
                  <a:srgbClr val="FF0000"/>
                </a:solidFill>
              </a:rPr>
              <a:t>HomePage</a:t>
            </a:r>
            <a:r>
              <a:rPr lang="en-US" b="1" dirty="0">
                <a:solidFill>
                  <a:srgbClr val="FF0000"/>
                </a:solidFill>
              </a:rPr>
              <a:t>, </a:t>
            </a:r>
            <a:r>
              <a:rPr lang="en-US" b="1" dirty="0" err="1">
                <a:solidFill>
                  <a:srgbClr val="FF0000"/>
                </a:solidFill>
              </a:rPr>
              <a:t>CreatePage</a:t>
            </a:r>
            <a:r>
              <a:rPr lang="en-US" b="1" dirty="0">
                <a:solidFill>
                  <a:srgbClr val="FF0000"/>
                </a:solidFill>
              </a:rPr>
              <a:t>, </a:t>
            </a:r>
            <a:r>
              <a:rPr lang="en-US" b="1" dirty="0" err="1">
                <a:solidFill>
                  <a:srgbClr val="FF0000"/>
                </a:solidFill>
              </a:rPr>
              <a:t>DashboardPage</a:t>
            </a:r>
            <a:r>
              <a:rPr lang="en-US" b="1" dirty="0">
                <a:solidFill>
                  <a:srgbClr val="FF0000"/>
                </a:solidFill>
              </a:rPr>
              <a:t>, </a:t>
            </a:r>
            <a:r>
              <a:rPr lang="en-US" b="1" dirty="0" err="1">
                <a:solidFill>
                  <a:srgbClr val="FF0000"/>
                </a:solidFill>
              </a:rPr>
              <a:t>PostPage</a:t>
            </a:r>
            <a:r>
              <a:rPr lang="en-US" b="1" dirty="0">
                <a:solidFill>
                  <a:srgbClr val="FF0000"/>
                </a:solidFill>
              </a:rPr>
              <a:t>, </a:t>
            </a:r>
            <a:r>
              <a:rPr lang="en-US" b="1" dirty="0" err="1">
                <a:solidFill>
                  <a:srgbClr val="FF0000"/>
                </a:solidFill>
              </a:rPr>
              <a:t>ProfilePage</a:t>
            </a:r>
            <a:r>
              <a:rPr lang="en-US" b="1" dirty="0">
                <a:solidFill>
                  <a:srgbClr val="FF0000"/>
                </a:solidFill>
              </a:rPr>
              <a:t>, and </a:t>
            </a:r>
            <a:r>
              <a:rPr lang="en-US" b="1" dirty="0" err="1">
                <a:solidFill>
                  <a:srgbClr val="FF0000"/>
                </a:solidFill>
              </a:rPr>
              <a:t>AuthPages</a:t>
            </a:r>
            <a:r>
              <a:rPr lang="en-US" b="1" dirty="0">
                <a:solidFill>
                  <a:srgbClr val="FF0000"/>
                </a:solidFill>
              </a:rPr>
              <a:t>. These pages use shared components such as Navbar, Footer, </a:t>
            </a:r>
            <a:r>
              <a:rPr lang="en-US" b="1" dirty="0" err="1">
                <a:solidFill>
                  <a:srgbClr val="FF0000"/>
                </a:solidFill>
              </a:rPr>
              <a:t>DashboardLayout</a:t>
            </a:r>
            <a:r>
              <a:rPr lang="en-US" b="1" dirty="0">
                <a:solidFill>
                  <a:srgbClr val="FF0000"/>
                </a:solidFill>
              </a:rPr>
              <a:t>, </a:t>
            </a:r>
            <a:r>
              <a:rPr lang="en-US" b="1" dirty="0" err="1">
                <a:solidFill>
                  <a:srgbClr val="FF0000"/>
                </a:solidFill>
              </a:rPr>
              <a:t>PostCreator</a:t>
            </a:r>
            <a:r>
              <a:rPr lang="en-US" b="1" dirty="0">
                <a:solidFill>
                  <a:srgbClr val="FF0000"/>
                </a:solidFill>
              </a:rPr>
              <a:t>, and </a:t>
            </a:r>
            <a:r>
              <a:rPr lang="en-US" b="1" dirty="0" err="1">
                <a:solidFill>
                  <a:srgbClr val="FF0000"/>
                </a:solidFill>
              </a:rPr>
              <a:t>PostPreview</a:t>
            </a:r>
            <a:r>
              <a:rPr lang="en-US" b="1" dirty="0">
                <a:solidFill>
                  <a:srgbClr val="FF0000"/>
                </a:solidFill>
              </a:rPr>
              <a:t>, promoting reusability. Components like </a:t>
            </a:r>
            <a:r>
              <a:rPr lang="en-US" b="1" dirty="0" err="1">
                <a:solidFill>
                  <a:srgbClr val="FF0000"/>
                </a:solidFill>
              </a:rPr>
              <a:t>SocialPost</a:t>
            </a:r>
            <a:r>
              <a:rPr lang="en-US" b="1" dirty="0">
                <a:solidFill>
                  <a:srgbClr val="FF0000"/>
                </a:solidFill>
              </a:rPr>
              <a:t> are nested deeper, showing how UI elements are composed and reused across different views.</a:t>
            </a:r>
            <a:endParaRPr lang="en-IN" b="1" dirty="0">
              <a:solidFill>
                <a:srgbClr val="FF0000"/>
              </a:solidFill>
            </a:endParaRPr>
          </a:p>
        </p:txBody>
      </p:sp>
      <p:pic>
        <p:nvPicPr>
          <p:cNvPr id="6" name="Picture 5">
            <a:extLst>
              <a:ext uri="{FF2B5EF4-FFF2-40B4-BE49-F238E27FC236}">
                <a16:creationId xmlns:a16="http://schemas.microsoft.com/office/drawing/2014/main" id="{882F1A09-6560-BA81-B3E5-28E6BDEEFF94}"/>
              </a:ext>
            </a:extLst>
          </p:cNvPr>
          <p:cNvPicPr>
            <a:picLocks noChangeAspect="1"/>
          </p:cNvPicPr>
          <p:nvPr/>
        </p:nvPicPr>
        <p:blipFill>
          <a:blip r:embed="rId3"/>
          <a:stretch>
            <a:fillRect/>
          </a:stretch>
        </p:blipFill>
        <p:spPr>
          <a:xfrm>
            <a:off x="13554482" y="3322"/>
            <a:ext cx="1075918" cy="1083603"/>
          </a:xfrm>
          <a:prstGeom prst="rect">
            <a:avLst/>
          </a:prstGeom>
        </p:spPr>
      </p:pic>
    </p:spTree>
    <p:extLst>
      <p:ext uri="{BB962C8B-B14F-4D97-AF65-F5344CB8AC3E}">
        <p14:creationId xmlns:p14="http://schemas.microsoft.com/office/powerpoint/2010/main" val="3873235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210</TotalTime>
  <Words>790</Words>
  <Application>Microsoft Office PowerPoint</Application>
  <PresentationFormat>Custom</PresentationFormat>
  <Paragraphs>68</Paragraphs>
  <Slides>13</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Playfair Display</vt:lpstr>
      <vt:lpstr>Arial</vt:lpstr>
      <vt:lpstr>Open Sans</vt:lpstr>
      <vt:lpstr>Arial Rounded MT Bold</vt:lpstr>
      <vt:lpstr>Inter</vt:lpstr>
      <vt:lpstr>Calibri</vt:lpstr>
      <vt:lpstr>Arial Black</vt:lpstr>
      <vt:lpstr>Garamond</vt:lpstr>
      <vt:lpstr>Georgia</vt:lpstr>
      <vt:lpstr>Bahnschrift SemiBold Condensed</vt:lpstr>
      <vt:lpstr>Bahnschrift Condensed</vt:lpstr>
      <vt:lpstr>Century Gothic</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BITTU DUTTA</cp:lastModifiedBy>
  <cp:revision>1</cp:revision>
  <dcterms:modified xsi:type="dcterms:W3CDTF">2025-04-20T07:35:13Z</dcterms:modified>
</cp:coreProperties>
</file>