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roject_16653455636120/Story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1D249E1-60CD-44B9-80DC-FB7669B93C2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0FB5B17-053C-4F69-9D70-6863AB858D1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10/10/2022 5:47:02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d Forecasting6" id="10" name="slide10">
            <a:extLst>
              <a:ext uri="{FF2B5EF4-FFF2-40B4-BE49-F238E27FC236}">
                <a16:creationId xmlns:a16="http://schemas.microsoft.com/office/drawing/2014/main" id="{E959FB34-04FA-495B-8875-41F33B84121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4114"/>
            <a:ext cx="12192000" cy="48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d Forecasting7" id="11" name="slide11">
            <a:extLst>
              <a:ext uri="{FF2B5EF4-FFF2-40B4-BE49-F238E27FC236}">
                <a16:creationId xmlns:a16="http://schemas.microsoft.com/office/drawing/2014/main" id="{26861380-8223-496C-8C04-07475EB829D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4114"/>
            <a:ext cx="12192000" cy="48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and Forecasting" id="2" name="slide2">
            <a:extLst>
              <a:ext uri="{FF2B5EF4-FFF2-40B4-BE49-F238E27FC236}">
                <a16:creationId xmlns:a16="http://schemas.microsoft.com/office/drawing/2014/main" id="{3E78FEA2-4441-4CFE-887D-D58B68B081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449"/>
            <a:ext cx="12192000" cy="525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isine/Category performance" id="3" name="slide3">
            <a:extLst>
              <a:ext uri="{FF2B5EF4-FFF2-40B4-BE49-F238E27FC236}">
                <a16:creationId xmlns:a16="http://schemas.microsoft.com/office/drawing/2014/main" id="{B96943F4-FD4B-4099-9623-0D10E4E52F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1867"/>
            <a:ext cx="12192000" cy="525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by categories" id="4" name="slide4">
            <a:extLst>
              <a:ext uri="{FF2B5EF4-FFF2-40B4-BE49-F238E27FC236}">
                <a16:creationId xmlns:a16="http://schemas.microsoft.com/office/drawing/2014/main" id="{72082CCA-B1F7-461E-8458-C547A790AD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517"/>
            <a:ext cx="12192000" cy="520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mber of orders per category over center" id="5" name="slide5">
            <a:extLst>
              <a:ext uri="{FF2B5EF4-FFF2-40B4-BE49-F238E27FC236}">
                <a16:creationId xmlns:a16="http://schemas.microsoft.com/office/drawing/2014/main" id="{2258CD08-B8E7-4379-98F6-8E39B11775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1867"/>
            <a:ext cx="12192000" cy="525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898D16C1-41AD-41D4-A07C-0DC94353F0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4114"/>
            <a:ext cx="12192000" cy="48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d Forecasting1" id="7" name="slide7">
            <a:extLst>
              <a:ext uri="{FF2B5EF4-FFF2-40B4-BE49-F238E27FC236}">
                <a16:creationId xmlns:a16="http://schemas.microsoft.com/office/drawing/2014/main" id="{08E5A7D7-81F7-4F9D-A06F-B0EEB61F55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4114"/>
            <a:ext cx="12192000" cy="48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d Forecasting2" id="8" name="slide8">
            <a:extLst>
              <a:ext uri="{FF2B5EF4-FFF2-40B4-BE49-F238E27FC236}">
                <a16:creationId xmlns:a16="http://schemas.microsoft.com/office/drawing/2014/main" id="{2199EA5F-0643-4EF6-A47A-1DAC955F76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4114"/>
            <a:ext cx="12192000" cy="48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d Forecasting5" id="9" name="slide9">
            <a:extLst>
              <a:ext uri="{FF2B5EF4-FFF2-40B4-BE49-F238E27FC236}">
                <a16:creationId xmlns:a16="http://schemas.microsoft.com/office/drawing/2014/main" id="{637B33FD-2253-4903-885C-E700DE6695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4114"/>
            <a:ext cx="12192000" cy="48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2022-10-10T17:47:06Z</dcterms:created>
  <dcterms:modified xsi:type="dcterms:W3CDTF">2022-10-10T17:47:06Z</dcterms:modified>
</cp:coreProperties>
</file>