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64" r:id="rId7"/>
    <p:sldId id="262" r:id="rId8"/>
    <p:sldId id="265" r:id="rId9"/>
    <p:sldId id="266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BCDD7-FC09-49DF-B409-7C3E7ECF4C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7E628-9C25-4D66-8EF6-9872E9F5B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5D79B-63E2-4A6C-9998-D5A9F7C1F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44FE-04A4-48D4-81BE-968C03D53D53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D200B-C502-4A20-8557-4D3D8CDA5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F8539-2455-47FD-AD91-DF626B75B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6BEF-01FC-46AE-A306-CE42D3E102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517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3B4C5-BB02-405E-8901-1138F957F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9C85B-2A15-4800-81CF-34E419367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A7544-1A66-4102-8297-3EB44F0E5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44FE-04A4-48D4-81BE-968C03D53D53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948B6-D7DC-4F7A-82FC-1E288230B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DAEE1-2C5D-4AE1-A88E-67D7245E1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6BEF-01FC-46AE-A306-CE42D3E102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67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732C31-B055-41B9-BD21-914AD8967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75EDD1-C8A5-4568-9F27-36592A6D2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B2A0C-E073-4F48-9ADF-315F46CDB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44FE-04A4-48D4-81BE-968C03D53D53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A133B-29B1-4250-85B0-5E333D377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D169C-BAD5-4E7B-B553-E3EF23699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6BEF-01FC-46AE-A306-CE42D3E102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17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25FA5-101E-4A59-B42E-2E27D6142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B6A51-FA1D-4C38-AD1E-F3030D1EE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04C91-8656-4E01-926E-8E0A12BFF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44FE-04A4-48D4-81BE-968C03D53D53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25A81-8900-4490-9058-1CB7A1BE2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944A9-539B-4147-9D91-84E5B4011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6BEF-01FC-46AE-A306-CE42D3E102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336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CF7FA-B9CE-4162-8480-77836CF03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7999A-77A2-4CC2-9B14-637CAB1D0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97595-C651-4F22-9D3D-1FA6C1D0B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44FE-04A4-48D4-81BE-968C03D53D53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774F1-C63D-4412-B986-EEFC1F0EB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6F640-9B23-48FF-B0F2-5C079322A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6BEF-01FC-46AE-A306-CE42D3E102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425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DCF8-C2E7-40AB-895B-59DDFC22D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ACE03-1E7A-47C5-958F-6A01290A1F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FD3D2-2736-449D-9FC4-0729B5F7A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9C5F1-BD3D-4AE1-A60C-3BCEE7240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44FE-04A4-48D4-81BE-968C03D53D53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139F6-0874-4935-B989-D9E8019B1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C56C9-077B-4E58-9DFF-9994DECE2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6BEF-01FC-46AE-A306-CE42D3E102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91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240D3-4A5A-47EC-A4E0-561CB9092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CAFD7-C612-4839-9530-2FA1BB9C9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52D76-239C-49D6-9657-492CCFE75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086685-AC2F-44BA-BDE5-27CAA49E0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E93EF-6F28-4672-8B66-BF06C5B2B4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F54194-F4D1-459C-A459-3F3287B47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44FE-04A4-48D4-81BE-968C03D53D53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34EA28-17F6-475A-91B6-C115CCD44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74496E-6530-44E9-A1FB-E3D502B55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6BEF-01FC-46AE-A306-CE42D3E102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536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1E08C-879A-486B-9A48-C7CA3C21D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83085B-7748-40D5-AC72-E2F314C59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44FE-04A4-48D4-81BE-968C03D53D53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120BCE-09EE-406B-AB4D-E16EE863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F65FBA-FAD1-4B8F-910A-85359C079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6BEF-01FC-46AE-A306-CE42D3E102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989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3A1336-B66B-4229-8292-7F796EC1D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44FE-04A4-48D4-81BE-968C03D53D53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983605-DC4A-4493-A5AC-A6108BDB0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A36C4-1EFF-41AD-8201-DDFE2A37C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6BEF-01FC-46AE-A306-CE42D3E102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229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5465D-1CE4-4FBF-A107-268CD7FF7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F5E62-D315-4F1A-91B2-26695E480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F76C4E-0633-4134-B8BD-C4D79615B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7F2C3-6221-41F2-A481-3D944EE51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44FE-04A4-48D4-81BE-968C03D53D53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B92DB-3AC7-4496-9C92-88DAB7690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F12386-B4FF-49B2-993F-1CC40B277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6BEF-01FC-46AE-A306-CE42D3E102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403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F9917-6D82-419C-90DA-BFCC1375F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70296D-68E9-4A5F-9C10-1B4FE98B4E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F5E7B-6A16-491C-B0E4-3CDCB4EB1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DBDAE-F3C1-422C-9970-ECD91AB02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44FE-04A4-48D4-81BE-968C03D53D53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1457D-4E4C-4A04-96A7-EB86FC886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02E78-11CB-402C-A8B6-85FF5A8CA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6BEF-01FC-46AE-A306-CE42D3E102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04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23702B-93BC-4E2F-B90E-8004A5507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20A74-3F43-4DE5-B81D-E89FE8435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42A6F-3040-44D7-95B7-391548DBA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D44FE-04A4-48D4-81BE-968C03D53D53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2C7DC-84FA-4851-A839-6DA50EAEC4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6E91F-F5F1-43DA-B24B-03CE8392F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76BEF-01FC-46AE-A306-CE42D3E102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920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5FFC4-0521-4563-A2DC-1B0CDFA83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0363"/>
            <a:ext cx="9144000" cy="4747437"/>
          </a:xfrm>
        </p:spPr>
        <p:txBody>
          <a:bodyPr/>
          <a:lstStyle/>
          <a:p>
            <a:r>
              <a:rPr lang="en-IN" dirty="0"/>
              <a:t>Covid-19 :</a:t>
            </a:r>
            <a:br>
              <a:rPr lang="en-IN" dirty="0"/>
            </a:br>
            <a:r>
              <a:rPr lang="en-IN" dirty="0"/>
              <a:t>An Era of Info-cum-Pandemic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AAE569-A236-46CE-AEC6-B9E9CE5DC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940" y="812660"/>
            <a:ext cx="4050119" cy="238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869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3B0A1-84BD-48B1-BB81-51BB07770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5006"/>
            <a:ext cx="10515600" cy="2254102"/>
          </a:xfrm>
        </p:spPr>
        <p:txBody>
          <a:bodyPr/>
          <a:lstStyle/>
          <a:p>
            <a:r>
              <a:rPr lang="en-IN" dirty="0"/>
              <a:t>Thank </a:t>
            </a:r>
            <a:r>
              <a:rPr lang="en-IN" b="1" dirty="0"/>
              <a:t>you </a:t>
            </a:r>
          </a:p>
        </p:txBody>
      </p:sp>
    </p:spTree>
    <p:extLst>
      <p:ext uri="{BB962C8B-B14F-4D97-AF65-F5344CB8AC3E}">
        <p14:creationId xmlns:p14="http://schemas.microsoft.com/office/powerpoint/2010/main" val="916903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2A063-43D1-46FF-B6A9-49B8362B3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441870"/>
          </a:xfrm>
        </p:spPr>
        <p:txBody>
          <a:bodyPr/>
          <a:lstStyle/>
          <a:p>
            <a:r>
              <a:rPr lang="en-IN" dirty="0"/>
              <a:t>To Minimise The current </a:t>
            </a:r>
            <a:r>
              <a:rPr lang="en-IN" dirty="0" err="1"/>
              <a:t>Infodemic</a:t>
            </a:r>
            <a:r>
              <a:rPr lang="en-IN" dirty="0"/>
              <a:t> condition in </a:t>
            </a:r>
            <a:r>
              <a:rPr lang="en-IN" dirty="0" err="1"/>
              <a:t>india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4759B-4FC2-409B-8A7B-F337177C2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53563"/>
            <a:ext cx="10515600" cy="390159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Our Government can make a high authority team and an trusted organization which can notify and update the myths going in </a:t>
            </a:r>
            <a:r>
              <a:rPr lang="en-IN" dirty="0" err="1"/>
              <a:t>india</a:t>
            </a:r>
            <a:r>
              <a:rPr lang="en-IN" dirty="0"/>
              <a:t> in an app or a trusted website .</a:t>
            </a:r>
          </a:p>
        </p:txBody>
      </p:sp>
    </p:spTree>
    <p:extLst>
      <p:ext uri="{BB962C8B-B14F-4D97-AF65-F5344CB8AC3E}">
        <p14:creationId xmlns:p14="http://schemas.microsoft.com/office/powerpoint/2010/main" val="436526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4256B-9CF4-426F-B43B-24048E97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Statistics of </a:t>
            </a:r>
            <a:r>
              <a:rPr lang="en-IN" dirty="0" err="1"/>
              <a:t>Englishly</a:t>
            </a:r>
            <a:r>
              <a:rPr lang="en-IN" dirty="0"/>
              <a:t>-abled people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95FF0F-692B-457E-87A4-2173FE62FA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04" y="2271861"/>
            <a:ext cx="11100391" cy="4221014"/>
          </a:xfrm>
        </p:spPr>
      </p:pic>
    </p:spTree>
    <p:extLst>
      <p:ext uri="{BB962C8B-B14F-4D97-AF65-F5344CB8AC3E}">
        <p14:creationId xmlns:p14="http://schemas.microsoft.com/office/powerpoint/2010/main" val="1213431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786D4-CE34-4F7F-823C-87CE4CE4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Solution to all the deeds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6C3BE-A065-4933-8E1C-8D65AB90C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37222"/>
          </a:xfrm>
        </p:spPr>
        <p:txBody>
          <a:bodyPr>
            <a:normAutofit fontScale="92500" lnSpcReduction="10000"/>
          </a:bodyPr>
          <a:lstStyle/>
          <a:p>
            <a:r>
              <a:rPr lang="en-IN" sz="4400" dirty="0"/>
              <a:t>A Web/Mobile Application</a:t>
            </a:r>
          </a:p>
          <a:p>
            <a:r>
              <a:rPr lang="en-IN" sz="4400" dirty="0"/>
              <a:t>Trusted Resources</a:t>
            </a:r>
          </a:p>
          <a:p>
            <a:r>
              <a:rPr lang="en-IN" sz="4400" dirty="0"/>
              <a:t>Handful of Volunteers</a:t>
            </a:r>
          </a:p>
          <a:p>
            <a:r>
              <a:rPr lang="en-IN" sz="4400" dirty="0"/>
              <a:t>Regular </a:t>
            </a:r>
            <a:r>
              <a:rPr lang="en-IN" sz="4400" dirty="0" err="1"/>
              <a:t>Updation</a:t>
            </a:r>
            <a:endParaRPr lang="en-IN" sz="4400" dirty="0"/>
          </a:p>
          <a:p>
            <a:pPr marL="0" indent="0">
              <a:buNone/>
            </a:pPr>
            <a:endParaRPr lang="en-IN" sz="4400" dirty="0"/>
          </a:p>
          <a:p>
            <a:pPr marL="0" indent="0" algn="ctr">
              <a:buNone/>
            </a:pPr>
            <a:r>
              <a:rPr lang="en-IN" sz="4400" dirty="0"/>
              <a:t>That’s it !!!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837279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EFF3C-4670-463C-8276-218A2FC5B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8951"/>
          </a:xfrm>
        </p:spPr>
        <p:txBody>
          <a:bodyPr/>
          <a:lstStyle/>
          <a:p>
            <a:r>
              <a:rPr lang="en-IN" dirty="0"/>
              <a:t>Working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0FC0C-F06A-4EF5-9737-9B898CD5E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271C01-DC9D-4302-9F49-B175AC0AA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1991"/>
            <a:ext cx="12192000" cy="581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484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266EF-C8CA-4E86-97DB-F48D28B95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805" y="5096390"/>
            <a:ext cx="10515600" cy="1325563"/>
          </a:xfrm>
        </p:spPr>
        <p:txBody>
          <a:bodyPr/>
          <a:lstStyle/>
          <a:p>
            <a:r>
              <a:rPr lang="en-IN" dirty="0"/>
              <a:t>Fortunately I am Working on it !!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0EE2DA-2437-4825-B646-14AA88999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639" y="606111"/>
            <a:ext cx="4635932" cy="349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81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60DAE1-C71B-48F0-B818-DBAC00273C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0" b="4472"/>
          <a:stretch/>
        </p:blipFill>
        <p:spPr>
          <a:xfrm>
            <a:off x="0" y="191387"/>
            <a:ext cx="12192000" cy="666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405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652F9D-8F06-412D-9A42-7DBA3C57B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911" y="0"/>
            <a:ext cx="50610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382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D9B6BE-F8C0-48FD-A37F-940787158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377" y="0"/>
            <a:ext cx="8639285" cy="629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00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2180</TotalTime>
  <Words>81</Words>
  <Application>Microsoft Office PowerPoint</Application>
  <PresentationFormat>Widescreen</PresentationFormat>
  <Paragraphs>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Covid-19 : An Era of Info-cum-Pandemic</vt:lpstr>
      <vt:lpstr>To Minimise The current Infodemic condition in india</vt:lpstr>
      <vt:lpstr>Statistics of Englishly-abled people</vt:lpstr>
      <vt:lpstr>Solution to all the deeds</vt:lpstr>
      <vt:lpstr>Working Overview</vt:lpstr>
      <vt:lpstr>Fortunately I am Working on it !!</vt:lpstr>
      <vt:lpstr>PowerPoint Presentation</vt:lpstr>
      <vt:lpstr>PowerPoint Presentation</vt:lpstr>
      <vt:lpstr>PowerPoint Presentation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: An Era of Info-cum-Pandemic</dc:title>
  <dc:creator>Anubhav Mishra</dc:creator>
  <cp:lastModifiedBy>Anubhav Mishra</cp:lastModifiedBy>
  <cp:revision>13</cp:revision>
  <dcterms:created xsi:type="dcterms:W3CDTF">2021-05-28T20:55:07Z</dcterms:created>
  <dcterms:modified xsi:type="dcterms:W3CDTF">2021-05-30T09:15:45Z</dcterms:modified>
</cp:coreProperties>
</file>