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5" r:id="rId2"/>
    <p:sldId id="436" r:id="rId3"/>
    <p:sldId id="438" r:id="rId4"/>
    <p:sldId id="43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D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4" autoAdjust="0"/>
    <p:restoredTop sz="80664" autoAdjust="0"/>
  </p:normalViewPr>
  <p:slideViewPr>
    <p:cSldViewPr snapToGrid="0" snapToObjects="1">
      <p:cViewPr>
        <p:scale>
          <a:sx n="105" d="100"/>
          <a:sy n="105" d="100"/>
        </p:scale>
        <p:origin x="2776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5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AD6B2-5EE8-8D42-B753-93B81DAB93C1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4789-346D-3B46-8F93-0A38BBAE3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0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DB686-E95D-D046-A1BC-9CDCA49DC81F}" type="datetimeFigureOut">
              <a:rPr lang="en-US" smtClean="0"/>
              <a:pPr/>
              <a:t>8/9/16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325DA-156E-794D-8C3F-089F33930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4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898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5879619" indent="-35447153" defTabSz="918989"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5CF553-461D-8841-8112-BF4B57E77C97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4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024" y="1520111"/>
            <a:ext cx="7634375" cy="20803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160302"/>
            <a:ext cx="6511925" cy="159308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6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70432" y="647509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3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024" y="1520111"/>
            <a:ext cx="7634375" cy="20803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160302"/>
            <a:ext cx="6511925" cy="15930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7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1981200" y="4160302"/>
            <a:ext cx="6511925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Arial"/>
              </a:defRPr>
            </a:lvl1pPr>
            <a:lvl2pPr>
              <a:defRPr sz="3200">
                <a:latin typeface="Arial"/>
              </a:defRPr>
            </a:lvl2pPr>
            <a:lvl3pPr>
              <a:defRPr sz="3200">
                <a:latin typeface="Arial"/>
              </a:defRPr>
            </a:lvl3pPr>
            <a:lvl4pPr>
              <a:defRPr sz="3200">
                <a:latin typeface="Arial"/>
              </a:defRPr>
            </a:lvl4pPr>
            <a:lvl5pPr>
              <a:defRPr sz="3200"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457200" y="6126163"/>
            <a:ext cx="8229600" cy="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ORAU Annual Meeting 2016. Copyright (c) 2015 - All Rights Reserved. Florida Institute of Technology 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78EA-5778-2E4E-A7B5-07A07DFDFA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 descr="signature.tiff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233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2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94825"/>
            <a:ext cx="8004175" cy="309176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Al Bayan" charset="-78"/>
                <a:ea typeface="Al Bayan" charset="-78"/>
                <a:cs typeface="Al Bayan" charset="-78"/>
              </a:rPr>
              <a:t>Simulator Workflow</a:t>
            </a:r>
            <a:endParaRPr lang="en-US" sz="2400" b="1" dirty="0">
              <a:latin typeface="Al Bayan" charset="-78"/>
              <a:ea typeface="Al Bayan" charset="-78"/>
              <a:cs typeface="Al Bayan" charset="-78"/>
            </a:endParaRP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09599" y="3486591"/>
            <a:ext cx="8174186" cy="215144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800" dirty="0" smtClean="0"/>
              <a:t>Siddhartha Bhattacharyya</a:t>
            </a:r>
          </a:p>
          <a:p>
            <a:pPr algn="l">
              <a:spcAft>
                <a:spcPts val="600"/>
              </a:spcAft>
              <a:defRPr/>
            </a:pPr>
            <a:r>
              <a:rPr lang="en-US" sz="1800" dirty="0" smtClean="0"/>
              <a:t>Thomas C Eskridge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9046308" y="27256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58092" y="3198101"/>
            <a:ext cx="8077200" cy="15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860" y="4904988"/>
            <a:ext cx="5740915" cy="105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7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Simulator/Cognitive Architecture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60600"/>
            <a:ext cx="8534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Simulator/Cognitive Architecture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91050"/>
            <a:ext cx="7741920" cy="27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E778EA-5778-2E4E-A7B5-07A07DFDFA9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650679"/>
            <a:ext cx="7168896" cy="447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0311_ExperimentTelecon" id="{EB40479F-9D01-3841-9B70-F5A37DE22D00}" vid="{D2C71AE6-AC0E-B34D-83B1-144B2A49F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hiai</Template>
  <TotalTime>643</TotalTime>
  <Words>19</Words>
  <Application>Microsoft Macintosh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 Bayan</vt:lpstr>
      <vt:lpstr>Calibri</vt:lpstr>
      <vt:lpstr>ＭＳ Ｐゴシック</vt:lpstr>
      <vt:lpstr>Times New Roman</vt:lpstr>
      <vt:lpstr>Arial</vt:lpstr>
      <vt:lpstr>Office Theme</vt:lpstr>
      <vt:lpstr>Simulator Workflow</vt:lpstr>
      <vt:lpstr>Simulator/Cognitive Architecture Interface</vt:lpstr>
      <vt:lpstr>Simulator/Cognitive Architecture Interface</vt:lpstr>
      <vt:lpstr>Extended Interface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Simulator Workflow</dc:title>
  <dc:subject/>
  <dc:creator>Thomas C Eskridge</dc:creator>
  <cp:keywords/>
  <dc:description/>
  <cp:lastModifiedBy>Thomas C Eskridge</cp:lastModifiedBy>
  <cp:revision>6</cp:revision>
  <cp:lastPrinted>2014-09-22T03:08:46Z</cp:lastPrinted>
  <dcterms:created xsi:type="dcterms:W3CDTF">2016-08-10T03:35:27Z</dcterms:created>
  <dcterms:modified xsi:type="dcterms:W3CDTF">2016-08-10T14:18:48Z</dcterms:modified>
  <cp:category/>
</cp:coreProperties>
</file>