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5" r:id="rId2"/>
    <p:sldId id="436" r:id="rId3"/>
    <p:sldId id="442" r:id="rId4"/>
    <p:sldId id="443" r:id="rId5"/>
    <p:sldId id="444" r:id="rId6"/>
    <p:sldId id="445" r:id="rId7"/>
    <p:sldId id="438" r:id="rId8"/>
    <p:sldId id="437" r:id="rId9"/>
    <p:sldId id="446" r:id="rId10"/>
    <p:sldId id="439" r:id="rId11"/>
    <p:sldId id="441" r:id="rId12"/>
    <p:sldId id="44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D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8" autoAdjust="0"/>
    <p:restoredTop sz="93992" autoAdjust="0"/>
  </p:normalViewPr>
  <p:slideViewPr>
    <p:cSldViewPr snapToGrid="0" snapToObjects="1">
      <p:cViewPr>
        <p:scale>
          <a:sx n="63" d="100"/>
          <a:sy n="63" d="100"/>
        </p:scale>
        <p:origin x="-1800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5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AD6B2-5EE8-8D42-B753-93B81DAB93C1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4789-346D-3B46-8F93-0A38BBAE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0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DB686-E95D-D046-A1BC-9CDCA49DC81F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325DA-156E-794D-8C3F-089F33930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4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98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5879619" indent="-35447153" defTabSz="918989" eaLnBrk="0" hangingPunct="0"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5CF553-461D-8841-8112-BF4B57E77C97}" type="slidenum">
              <a:rPr lang="en-US" sz="1200">
                <a:latin typeface="Times New Roman" charset="0"/>
              </a:rPr>
              <a:pPr eaLnBrk="1" hangingPunct="1"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4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024" y="1520111"/>
            <a:ext cx="7634375" cy="20803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160302"/>
            <a:ext cx="6511925" cy="159308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2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70432" y="6475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3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024" y="1520111"/>
            <a:ext cx="7634375" cy="20803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160302"/>
            <a:ext cx="6511925" cy="15930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7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1981200" y="4160302"/>
            <a:ext cx="6511925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3200">
                <a:latin typeface="Arial"/>
              </a:defRPr>
            </a:lvl4pPr>
            <a:lvl5pPr>
              <a:defRPr sz="3200"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3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 descr="signature.tif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2336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2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t.uu.se/research/group/darts/uppaal/flat-1_2.dtd'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94825"/>
            <a:ext cx="8004175" cy="309176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Soar to </a:t>
            </a:r>
            <a:r>
              <a:rPr lang="en-US" sz="2400" b="1" dirty="0" err="1" smtClean="0"/>
              <a:t>Uppaal</a:t>
            </a:r>
            <a:r>
              <a:rPr lang="en-US" sz="2400" b="1" dirty="0" smtClean="0"/>
              <a:t> Translation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09599" y="3486591"/>
            <a:ext cx="8174186" cy="2151442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800" dirty="0" smtClean="0"/>
              <a:t>Siddhartha Bhattacharyya, Thomas C. </a:t>
            </a:r>
            <a:r>
              <a:rPr lang="en-US" sz="1800" dirty="0" err="1" smtClean="0"/>
              <a:t>Eskridge</a:t>
            </a:r>
            <a:r>
              <a:rPr lang="en-US" sz="1800" dirty="0" smtClean="0"/>
              <a:t> and Marco </a:t>
            </a:r>
            <a:r>
              <a:rPr lang="en-US" sz="1800" dirty="0" err="1" smtClean="0"/>
              <a:t>Carvalho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9046308" y="27256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58092" y="3198101"/>
            <a:ext cx="8077200" cy="15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60" y="4904988"/>
            <a:ext cx="5740915" cy="105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75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Code (contd.)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4477" y="1586285"/>
            <a:ext cx="882952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try {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DocumentBuilderFactory</a:t>
            </a:r>
            <a:r>
              <a:rPr lang="en-US" sz="1100" dirty="0"/>
              <a:t> </a:t>
            </a:r>
            <a:r>
              <a:rPr lang="en-US" sz="1100" dirty="0" err="1"/>
              <a:t>docFactory</a:t>
            </a:r>
            <a:r>
              <a:rPr lang="en-US" sz="1100" dirty="0"/>
              <a:t> = </a:t>
            </a:r>
            <a:r>
              <a:rPr lang="en-US" sz="1100" dirty="0" err="1"/>
              <a:t>DocumentBuilderFactory.newInstance</a:t>
            </a:r>
            <a:r>
              <a:rPr lang="en-US" sz="1100" dirty="0"/>
              <a:t>();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DocumentBuilder</a:t>
            </a:r>
            <a:r>
              <a:rPr lang="en-US" sz="1100" dirty="0"/>
              <a:t> </a:t>
            </a:r>
            <a:r>
              <a:rPr lang="en-US" sz="1100" dirty="0" err="1"/>
              <a:t>docBuilder</a:t>
            </a:r>
            <a:r>
              <a:rPr lang="en-US" sz="1100" dirty="0"/>
              <a:t> = </a:t>
            </a:r>
            <a:r>
              <a:rPr lang="en-US" sz="1100" dirty="0" err="1"/>
              <a:t>docFactory.newDocumentBuilder</a:t>
            </a:r>
            <a:r>
              <a:rPr lang="en-US" sz="1100" dirty="0"/>
              <a:t>();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		// root elements</a:t>
            </a:r>
          </a:p>
          <a:p>
            <a:r>
              <a:rPr lang="en-US" sz="1100" dirty="0"/>
              <a:t>		Document doc = </a:t>
            </a:r>
            <a:r>
              <a:rPr lang="en-US" sz="1100" dirty="0" err="1"/>
              <a:t>docBuilder.newDocument</a:t>
            </a:r>
            <a:r>
              <a:rPr lang="en-US" sz="1100" dirty="0"/>
              <a:t>();</a:t>
            </a:r>
          </a:p>
          <a:p>
            <a:r>
              <a:rPr lang="en-US" sz="1100" dirty="0"/>
              <a:t>		Element </a:t>
            </a:r>
            <a:r>
              <a:rPr lang="en-US" sz="1100" dirty="0" err="1"/>
              <a:t>rootElement</a:t>
            </a:r>
            <a:r>
              <a:rPr lang="en-US" sz="1100" dirty="0"/>
              <a:t> = </a:t>
            </a:r>
            <a:r>
              <a:rPr lang="en-US" sz="1100" dirty="0" err="1"/>
              <a:t>doc.createElement</a:t>
            </a:r>
            <a:r>
              <a:rPr lang="en-US" sz="1100" dirty="0"/>
              <a:t>("</a:t>
            </a:r>
            <a:r>
              <a:rPr lang="en-US" sz="1100" dirty="0" err="1"/>
              <a:t>nta</a:t>
            </a:r>
            <a:r>
              <a:rPr lang="en-US" sz="1100" dirty="0"/>
              <a:t>");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doc.appendChild</a:t>
            </a:r>
            <a:r>
              <a:rPr lang="en-US" sz="1100" dirty="0"/>
              <a:t>(</a:t>
            </a:r>
            <a:r>
              <a:rPr lang="en-US" sz="1100" dirty="0" err="1"/>
              <a:t>rootElement</a:t>
            </a:r>
            <a:r>
              <a:rPr lang="en-US" sz="1100" dirty="0"/>
              <a:t>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		// Global Declaration elements</a:t>
            </a:r>
          </a:p>
          <a:p>
            <a:r>
              <a:rPr lang="en-US" sz="1100" dirty="0"/>
              <a:t>		Element </a:t>
            </a:r>
            <a:r>
              <a:rPr lang="en-US" sz="1100" dirty="0" err="1"/>
              <a:t>globalDeclaration</a:t>
            </a:r>
            <a:r>
              <a:rPr lang="en-US" sz="1100" dirty="0"/>
              <a:t> = </a:t>
            </a:r>
            <a:r>
              <a:rPr lang="en-US" sz="1100" dirty="0" err="1"/>
              <a:t>doc.createElement</a:t>
            </a:r>
            <a:r>
              <a:rPr lang="en-US" sz="1100" dirty="0"/>
              <a:t>("declaration");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rootElement.appendChild</a:t>
            </a:r>
            <a:r>
              <a:rPr lang="en-US" sz="1100" dirty="0"/>
              <a:t>(</a:t>
            </a:r>
            <a:r>
              <a:rPr lang="en-US" sz="1100" dirty="0" err="1"/>
              <a:t>globalDeclaration</a:t>
            </a:r>
            <a:r>
              <a:rPr lang="en-US" sz="1100" dirty="0"/>
              <a:t>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printGlobalDeclarations</a:t>
            </a:r>
            <a:r>
              <a:rPr lang="en-US" sz="1100" dirty="0"/>
              <a:t>(doc, </a:t>
            </a:r>
            <a:r>
              <a:rPr lang="en-US" sz="1100" dirty="0" err="1"/>
              <a:t>globalDeclaration</a:t>
            </a:r>
            <a:r>
              <a:rPr lang="en-US" sz="1100" dirty="0"/>
              <a:t>, </a:t>
            </a:r>
            <a:r>
              <a:rPr lang="en-US" sz="1100" dirty="0" err="1"/>
              <a:t>componentImplementationList</a:t>
            </a:r>
            <a:r>
              <a:rPr lang="en-US" sz="1100" dirty="0"/>
              <a:t>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printParameters</a:t>
            </a:r>
            <a:r>
              <a:rPr lang="en-US" sz="1100" dirty="0"/>
              <a:t>(doc, </a:t>
            </a:r>
            <a:r>
              <a:rPr lang="en-US" sz="1100" dirty="0" err="1"/>
              <a:t>rootElement</a:t>
            </a:r>
            <a:r>
              <a:rPr lang="en-US" sz="1100" dirty="0"/>
              <a:t>, </a:t>
            </a:r>
            <a:r>
              <a:rPr lang="en-US" sz="1100" dirty="0" err="1"/>
              <a:t>UppaalXmlTranslator.sortedmapPortToCT</a:t>
            </a:r>
            <a:r>
              <a:rPr lang="en-US" sz="1100" dirty="0"/>
              <a:t>, </a:t>
            </a:r>
            <a:r>
              <a:rPr lang="en-US" sz="1100" dirty="0" err="1"/>
              <a:t>componentImplementationList</a:t>
            </a:r>
            <a:r>
              <a:rPr lang="en-US" sz="1100" dirty="0"/>
              <a:t>);</a:t>
            </a:r>
          </a:p>
          <a:p>
            <a:r>
              <a:rPr lang="en-US" sz="1100" dirty="0"/>
              <a:t>		Element system = </a:t>
            </a:r>
            <a:r>
              <a:rPr lang="en-US" sz="1100" dirty="0" err="1"/>
              <a:t>doc.createElement</a:t>
            </a:r>
            <a:r>
              <a:rPr lang="en-US" sz="1100" dirty="0"/>
              <a:t>("system");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rootElement.appendChild</a:t>
            </a:r>
            <a:r>
              <a:rPr lang="en-US" sz="1100" dirty="0"/>
              <a:t>(system);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instantiateProcesses</a:t>
            </a:r>
            <a:r>
              <a:rPr lang="en-US" sz="1100" dirty="0"/>
              <a:t>(doc, system, </a:t>
            </a:r>
            <a:r>
              <a:rPr lang="en-US" sz="1100" dirty="0" err="1"/>
              <a:t>componentImplementationList</a:t>
            </a:r>
            <a:r>
              <a:rPr lang="en-US" sz="1100" dirty="0"/>
              <a:t>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system.appendChild</a:t>
            </a:r>
            <a:r>
              <a:rPr lang="en-US" sz="1100" dirty="0"/>
              <a:t>(</a:t>
            </a:r>
            <a:r>
              <a:rPr lang="en-US" sz="1100" dirty="0" err="1"/>
              <a:t>doc.createTextNode</a:t>
            </a:r>
            <a:r>
              <a:rPr lang="en-US" sz="1100" dirty="0"/>
              <a:t>("system "));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printSystemDeclarations</a:t>
            </a:r>
            <a:r>
              <a:rPr lang="en-US" sz="1100" dirty="0"/>
              <a:t>(doc, system, </a:t>
            </a:r>
            <a:r>
              <a:rPr lang="en-US" sz="1100" dirty="0" err="1"/>
              <a:t>UppaalXmlTranslator.sortedinstanceAndCT</a:t>
            </a:r>
            <a:r>
              <a:rPr lang="en-US" sz="1100" dirty="0"/>
              <a:t>, </a:t>
            </a:r>
            <a:r>
              <a:rPr lang="en-US" sz="1100" dirty="0" err="1"/>
              <a:t>componentImplementationList</a:t>
            </a:r>
            <a:r>
              <a:rPr lang="en-US" sz="1100" dirty="0"/>
              <a:t>);</a:t>
            </a:r>
          </a:p>
          <a:p>
            <a:r>
              <a:rPr lang="en-US" sz="1100" dirty="0"/>
              <a:t>		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system.appendChild</a:t>
            </a:r>
            <a:r>
              <a:rPr lang="en-US" sz="1100" dirty="0"/>
              <a:t>(</a:t>
            </a:r>
            <a:r>
              <a:rPr lang="en-US" sz="1100" dirty="0" err="1"/>
              <a:t>doc.createTextNode</a:t>
            </a:r>
            <a:r>
              <a:rPr lang="en-US" sz="1100" dirty="0"/>
              <a:t>(";" + "\n"));</a:t>
            </a:r>
          </a:p>
          <a:p>
            <a:r>
              <a:rPr lang="en-US" sz="1100" dirty="0"/>
              <a:t>		</a:t>
            </a:r>
          </a:p>
          <a:p>
            <a:r>
              <a:rPr lang="en-US" sz="11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2347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Code (contd.)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3524" y="1536673"/>
            <a:ext cx="429380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Element template = </a:t>
            </a:r>
            <a:r>
              <a:rPr lang="en-US" sz="900" dirty="0" err="1"/>
              <a:t>doc.createElement</a:t>
            </a:r>
            <a:r>
              <a:rPr lang="en-US" sz="900" dirty="0"/>
              <a:t>("template");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rootElement.appendChild</a:t>
            </a:r>
            <a:r>
              <a:rPr lang="en-US" sz="900" dirty="0"/>
              <a:t>(template);</a:t>
            </a:r>
          </a:p>
          <a:p>
            <a:r>
              <a:rPr lang="en-US" sz="900" dirty="0"/>
              <a:t>		Element </a:t>
            </a:r>
            <a:r>
              <a:rPr lang="en-US" sz="900" dirty="0" err="1"/>
              <a:t>templateName</a:t>
            </a:r>
            <a:r>
              <a:rPr lang="en-US" sz="900" dirty="0"/>
              <a:t> = </a:t>
            </a:r>
            <a:r>
              <a:rPr lang="en-US" sz="900" dirty="0" err="1"/>
              <a:t>doc.createElement</a:t>
            </a:r>
            <a:r>
              <a:rPr lang="en-US" sz="900" dirty="0"/>
              <a:t>("name");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templateName.appendChild</a:t>
            </a:r>
            <a:r>
              <a:rPr lang="en-US" sz="900" dirty="0"/>
              <a:t>(</a:t>
            </a:r>
            <a:r>
              <a:rPr lang="en-US" sz="900" dirty="0" err="1"/>
              <a:t>doc.createTextNode</a:t>
            </a:r>
            <a:r>
              <a:rPr lang="en-US" sz="900" dirty="0" smtClean="0"/>
              <a:t>(SOAR DATA RULE NAME)</a:t>
            </a:r>
            <a:r>
              <a:rPr lang="en-US" sz="900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template.appendChild</a:t>
            </a:r>
            <a:r>
              <a:rPr lang="en-US" sz="900" dirty="0"/>
              <a:t>(</a:t>
            </a:r>
            <a:r>
              <a:rPr lang="en-US" sz="900" dirty="0" err="1"/>
              <a:t>templateName</a:t>
            </a:r>
            <a:r>
              <a:rPr lang="en-US" sz="900" dirty="0"/>
              <a:t>);</a:t>
            </a:r>
          </a:p>
          <a:p>
            <a:r>
              <a:rPr lang="en-US" sz="900" dirty="0"/>
              <a:t>		</a:t>
            </a:r>
          </a:p>
          <a:p>
            <a:r>
              <a:rPr lang="en-US" sz="900" dirty="0"/>
              <a:t>		Element </a:t>
            </a:r>
            <a:r>
              <a:rPr lang="en-US" sz="900" dirty="0" err="1"/>
              <a:t>localDeclaration</a:t>
            </a:r>
            <a:r>
              <a:rPr lang="en-US" sz="900" dirty="0"/>
              <a:t> = </a:t>
            </a:r>
            <a:r>
              <a:rPr lang="en-US" sz="900" dirty="0" err="1"/>
              <a:t>doc.createElement</a:t>
            </a:r>
            <a:r>
              <a:rPr lang="en-US" sz="900" dirty="0"/>
              <a:t>("declaration");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localDeclaration.appendChild</a:t>
            </a:r>
            <a:r>
              <a:rPr lang="en-US" sz="900" dirty="0"/>
              <a:t>(</a:t>
            </a:r>
            <a:r>
              <a:rPr lang="en-US" sz="900" dirty="0" err="1" smtClean="0"/>
              <a:t>doc.createTextNode</a:t>
            </a:r>
            <a:r>
              <a:rPr lang="en-US" sz="900" dirty="0" smtClean="0"/>
              <a:t>(SOAR DATA DECLR.)</a:t>
            </a:r>
            <a:r>
              <a:rPr lang="en-US" sz="900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template.appendChild</a:t>
            </a:r>
            <a:r>
              <a:rPr lang="en-US" sz="900" dirty="0"/>
              <a:t>(</a:t>
            </a:r>
            <a:r>
              <a:rPr lang="en-US" sz="900" dirty="0" err="1"/>
              <a:t>localDeclaration</a:t>
            </a:r>
            <a:r>
              <a:rPr lang="en-US" sz="900" dirty="0"/>
              <a:t>);</a:t>
            </a:r>
          </a:p>
          <a:p>
            <a:r>
              <a:rPr lang="en-US" sz="900" dirty="0"/>
              <a:t>		</a:t>
            </a:r>
          </a:p>
          <a:p>
            <a:r>
              <a:rPr lang="en-US" sz="900" dirty="0"/>
              <a:t>		String </a:t>
            </a:r>
            <a:r>
              <a:rPr lang="en-US" sz="900" dirty="0" err="1"/>
              <a:t>strLocationId</a:t>
            </a:r>
            <a:r>
              <a:rPr lang="en-US" sz="900" dirty="0"/>
              <a:t> = "id" + 0;</a:t>
            </a:r>
          </a:p>
          <a:p>
            <a:r>
              <a:rPr lang="en-US" sz="900" dirty="0"/>
              <a:t>		Element location = </a:t>
            </a:r>
            <a:r>
              <a:rPr lang="en-US" sz="900" dirty="0" err="1"/>
              <a:t>doc.createElement</a:t>
            </a:r>
            <a:r>
              <a:rPr lang="en-US" sz="900" dirty="0"/>
              <a:t>("location");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location.setAttribute</a:t>
            </a:r>
            <a:r>
              <a:rPr lang="en-US" sz="900" dirty="0"/>
              <a:t>("id", </a:t>
            </a:r>
            <a:r>
              <a:rPr lang="en-US" sz="900" dirty="0" err="1"/>
              <a:t>strLocationId</a:t>
            </a:r>
            <a:r>
              <a:rPr lang="en-US" sz="900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location.setAttribute</a:t>
            </a:r>
            <a:r>
              <a:rPr lang="en-US" sz="900" dirty="0"/>
              <a:t>("x", "-100");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location.setAttribute</a:t>
            </a:r>
            <a:r>
              <a:rPr lang="en-US" sz="900" dirty="0"/>
              <a:t>("y", "-100");</a:t>
            </a:r>
          </a:p>
          <a:p>
            <a:r>
              <a:rPr lang="en-US" sz="900" dirty="0"/>
              <a:t>		Element </a:t>
            </a:r>
            <a:r>
              <a:rPr lang="en-US" sz="900" dirty="0" err="1"/>
              <a:t>locationName</a:t>
            </a:r>
            <a:r>
              <a:rPr lang="en-US" sz="900" dirty="0"/>
              <a:t> = </a:t>
            </a:r>
            <a:r>
              <a:rPr lang="en-US" sz="900" dirty="0" err="1"/>
              <a:t>doc.createElement</a:t>
            </a:r>
            <a:r>
              <a:rPr lang="en-US" sz="900" dirty="0"/>
              <a:t>("name");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locationName.appendChild</a:t>
            </a:r>
            <a:r>
              <a:rPr lang="en-US" sz="900" dirty="0"/>
              <a:t>(</a:t>
            </a:r>
            <a:r>
              <a:rPr lang="en-US" sz="900" dirty="0" err="1"/>
              <a:t>doc.createTextNode</a:t>
            </a:r>
            <a:r>
              <a:rPr lang="en-US" sz="900" dirty="0" smtClean="0"/>
              <a:t>(STATE NAME)</a:t>
            </a:r>
            <a:r>
              <a:rPr lang="en-US" sz="900" dirty="0"/>
              <a:t>);				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location.appendChild</a:t>
            </a:r>
            <a:r>
              <a:rPr lang="en-US" sz="900" dirty="0"/>
              <a:t>(</a:t>
            </a:r>
            <a:r>
              <a:rPr lang="en-US" sz="900" dirty="0" err="1"/>
              <a:t>locationName</a:t>
            </a:r>
            <a:r>
              <a:rPr lang="en-US" sz="900" dirty="0"/>
              <a:t>);</a:t>
            </a:r>
          </a:p>
          <a:p>
            <a:r>
              <a:rPr lang="en-US" sz="900" dirty="0"/>
              <a:t>			</a:t>
            </a:r>
          </a:p>
          <a:p>
            <a:r>
              <a:rPr lang="en-US" sz="900" dirty="0"/>
              <a:t>		Element </a:t>
            </a:r>
            <a:r>
              <a:rPr lang="en-US" sz="900" dirty="0" err="1"/>
              <a:t>labelInv</a:t>
            </a:r>
            <a:r>
              <a:rPr lang="en-US" sz="900" dirty="0"/>
              <a:t> = </a:t>
            </a:r>
            <a:r>
              <a:rPr lang="en-US" sz="900" dirty="0" err="1"/>
              <a:t>doc.createElement</a:t>
            </a:r>
            <a:r>
              <a:rPr lang="en-US" sz="900" dirty="0"/>
              <a:t>("label");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labelInv.setAttribute</a:t>
            </a:r>
            <a:r>
              <a:rPr lang="en-US" sz="900" dirty="0"/>
              <a:t>("kind", "invariant");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labelInv.appendChild</a:t>
            </a:r>
            <a:r>
              <a:rPr lang="en-US" sz="900" dirty="0"/>
              <a:t>(</a:t>
            </a:r>
            <a:r>
              <a:rPr lang="en-US" sz="900" dirty="0" err="1"/>
              <a:t>doc.createTextNode</a:t>
            </a:r>
            <a:r>
              <a:rPr lang="en-US" sz="900" dirty="0" smtClean="0"/>
              <a:t>(SOAR PRE-CONDITION)</a:t>
            </a:r>
            <a:r>
              <a:rPr lang="en-US" sz="900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location.appendChild</a:t>
            </a:r>
            <a:r>
              <a:rPr lang="en-US" sz="900" dirty="0"/>
              <a:t>(</a:t>
            </a:r>
            <a:r>
              <a:rPr lang="en-US" sz="900" dirty="0" err="1"/>
              <a:t>labelInv</a:t>
            </a:r>
            <a:r>
              <a:rPr lang="en-US" sz="900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template.appendChild</a:t>
            </a:r>
            <a:r>
              <a:rPr lang="en-US" sz="900" dirty="0"/>
              <a:t>(location);</a:t>
            </a:r>
          </a:p>
          <a:p>
            <a:r>
              <a:rPr lang="en-US" sz="900" dirty="0"/>
              <a:t>		</a:t>
            </a:r>
          </a:p>
          <a:p>
            <a:r>
              <a:rPr lang="en-US" sz="900" dirty="0"/>
              <a:t>		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7333" y="1536673"/>
            <a:ext cx="4572000" cy="46166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Element </a:t>
            </a:r>
            <a:r>
              <a:rPr lang="en-US" sz="1050" dirty="0" err="1"/>
              <a:t>initialState</a:t>
            </a:r>
            <a:r>
              <a:rPr lang="en-US" sz="1050" dirty="0"/>
              <a:t> = </a:t>
            </a:r>
            <a:r>
              <a:rPr lang="en-US" sz="1050" dirty="0" err="1"/>
              <a:t>doc.createElement</a:t>
            </a:r>
            <a:r>
              <a:rPr lang="en-US" sz="1050" dirty="0"/>
              <a:t>("</a:t>
            </a:r>
            <a:r>
              <a:rPr lang="en-US" sz="1050" dirty="0" err="1"/>
              <a:t>init</a:t>
            </a:r>
            <a:r>
              <a:rPr lang="en-US" sz="1050" dirty="0"/>
              <a:t>");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initialState.setAttribute</a:t>
            </a:r>
            <a:r>
              <a:rPr lang="en-US" sz="1050" dirty="0"/>
              <a:t>("ref", </a:t>
            </a:r>
            <a:r>
              <a:rPr lang="en-US" sz="1050" dirty="0" err="1"/>
              <a:t>strLocationId</a:t>
            </a:r>
            <a:r>
              <a:rPr lang="en-US" sz="1050" dirty="0"/>
              <a:t>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template.appendChild</a:t>
            </a:r>
            <a:r>
              <a:rPr lang="en-US" sz="1050" dirty="0"/>
              <a:t>(</a:t>
            </a:r>
            <a:r>
              <a:rPr lang="en-US" sz="1050" dirty="0" err="1"/>
              <a:t>initialState</a:t>
            </a:r>
            <a:r>
              <a:rPr lang="en-US" sz="1050" dirty="0"/>
              <a:t>);</a:t>
            </a:r>
          </a:p>
          <a:p>
            <a:r>
              <a:rPr lang="en-US" sz="1050" dirty="0"/>
              <a:t>		</a:t>
            </a:r>
          </a:p>
          <a:p>
            <a:r>
              <a:rPr lang="en-US" sz="1050" dirty="0"/>
              <a:t>		Element  transition = </a:t>
            </a:r>
            <a:r>
              <a:rPr lang="en-US" sz="1050" dirty="0" err="1"/>
              <a:t>doc.createElement</a:t>
            </a:r>
            <a:r>
              <a:rPr lang="en-US" sz="1050" dirty="0"/>
              <a:t>("transition");</a:t>
            </a:r>
          </a:p>
          <a:p>
            <a:r>
              <a:rPr lang="en-US" sz="1050" dirty="0"/>
              <a:t>		Element source = </a:t>
            </a:r>
            <a:r>
              <a:rPr lang="en-US" sz="1050" dirty="0" err="1"/>
              <a:t>doc.createElement</a:t>
            </a:r>
            <a:r>
              <a:rPr lang="en-US" sz="1050" dirty="0"/>
              <a:t>("source");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source.setAttribute</a:t>
            </a:r>
            <a:r>
              <a:rPr lang="en-US" sz="1050" dirty="0"/>
              <a:t>("ref", </a:t>
            </a:r>
            <a:r>
              <a:rPr lang="en-US" sz="1050" dirty="0" err="1"/>
              <a:t>strLocationId</a:t>
            </a:r>
            <a:r>
              <a:rPr lang="en-US" sz="1050" dirty="0"/>
              <a:t>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transition.appendChild</a:t>
            </a:r>
            <a:r>
              <a:rPr lang="en-US" sz="1050" dirty="0"/>
              <a:t>(source);</a:t>
            </a:r>
          </a:p>
          <a:p>
            <a:r>
              <a:rPr lang="en-US" sz="1050" dirty="0"/>
              <a:t>		Element target = </a:t>
            </a:r>
            <a:r>
              <a:rPr lang="en-US" sz="1050" dirty="0" err="1"/>
              <a:t>doc.createElement</a:t>
            </a:r>
            <a:r>
              <a:rPr lang="en-US" sz="1050" dirty="0"/>
              <a:t>("target");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target.setAttribute</a:t>
            </a:r>
            <a:r>
              <a:rPr lang="en-US" sz="1050" dirty="0"/>
              <a:t>("ref", </a:t>
            </a:r>
            <a:r>
              <a:rPr lang="en-US" sz="1050" dirty="0" err="1"/>
              <a:t>strLocationId</a:t>
            </a:r>
            <a:r>
              <a:rPr lang="en-US" sz="1050" dirty="0"/>
              <a:t>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transition.appendChild</a:t>
            </a:r>
            <a:r>
              <a:rPr lang="en-US" sz="1050" dirty="0"/>
              <a:t>(target);		</a:t>
            </a:r>
          </a:p>
          <a:p>
            <a:r>
              <a:rPr lang="en-US" sz="1050" dirty="0"/>
              <a:t>		</a:t>
            </a:r>
          </a:p>
          <a:p>
            <a:r>
              <a:rPr lang="en-US" sz="1050" dirty="0"/>
              <a:t>		Element </a:t>
            </a:r>
            <a:r>
              <a:rPr lang="en-US" sz="1050" dirty="0" err="1"/>
              <a:t>labelSync</a:t>
            </a:r>
            <a:r>
              <a:rPr lang="en-US" sz="1050" dirty="0"/>
              <a:t> = </a:t>
            </a:r>
            <a:r>
              <a:rPr lang="en-US" sz="1000" dirty="0" err="1"/>
              <a:t>doc.createElement</a:t>
            </a:r>
            <a:r>
              <a:rPr lang="en-US" sz="1050" dirty="0"/>
              <a:t>("label");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labelSync.setAttribute</a:t>
            </a:r>
            <a:r>
              <a:rPr lang="en-US" sz="1050" dirty="0"/>
              <a:t>("kind", "</a:t>
            </a:r>
            <a:r>
              <a:rPr lang="en-US" sz="1050" dirty="0" err="1"/>
              <a:t>synchronisation</a:t>
            </a:r>
            <a:r>
              <a:rPr lang="en-US" sz="1050" dirty="0"/>
              <a:t>");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labelSync.appendChild</a:t>
            </a:r>
            <a:r>
              <a:rPr lang="en-US" sz="1050" dirty="0"/>
              <a:t>(</a:t>
            </a:r>
            <a:r>
              <a:rPr lang="en-US" sz="1050" dirty="0" err="1"/>
              <a:t>doc.createTextNode</a:t>
            </a:r>
            <a:r>
              <a:rPr lang="en-US" sz="1050" dirty="0"/>
              <a:t>("</a:t>
            </a:r>
            <a:r>
              <a:rPr lang="en-US" sz="1050" dirty="0" err="1"/>
              <a:t>tp</a:t>
            </a:r>
            <a:r>
              <a:rPr lang="en-US" sz="1050" dirty="0"/>
              <a:t>!"));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transition.appendChild</a:t>
            </a:r>
            <a:r>
              <a:rPr lang="en-US" sz="1050" dirty="0"/>
              <a:t>(</a:t>
            </a:r>
            <a:r>
              <a:rPr lang="en-US" sz="1050" dirty="0" err="1"/>
              <a:t>labelSync</a:t>
            </a:r>
            <a:r>
              <a:rPr lang="en-US" sz="1050" dirty="0"/>
              <a:t>);</a:t>
            </a:r>
          </a:p>
          <a:p>
            <a:r>
              <a:rPr lang="en-US" sz="1050" dirty="0"/>
              <a:t>		</a:t>
            </a:r>
          </a:p>
          <a:p>
            <a:r>
              <a:rPr lang="en-US" sz="1050" dirty="0"/>
              <a:t>		Element </a:t>
            </a:r>
            <a:r>
              <a:rPr lang="en-US" sz="1050" dirty="0" err="1"/>
              <a:t>labelGuard</a:t>
            </a:r>
            <a:r>
              <a:rPr lang="en-US" sz="1050" dirty="0"/>
              <a:t> = </a:t>
            </a:r>
            <a:r>
              <a:rPr lang="en-US" sz="1050" dirty="0" err="1"/>
              <a:t>doc.createElement</a:t>
            </a:r>
            <a:r>
              <a:rPr lang="en-US" sz="1050" dirty="0"/>
              <a:t>("label");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labelGuard.setAttribute</a:t>
            </a:r>
            <a:r>
              <a:rPr lang="en-US" sz="1050" dirty="0"/>
              <a:t>("kind", "guard");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labelGuard.appendChild</a:t>
            </a:r>
            <a:r>
              <a:rPr lang="en-US" sz="1050" dirty="0"/>
              <a:t>(</a:t>
            </a:r>
            <a:r>
              <a:rPr lang="en-US" sz="1050" dirty="0" err="1"/>
              <a:t>doc.createTextNode</a:t>
            </a:r>
            <a:r>
              <a:rPr lang="en-US" sz="1050" dirty="0"/>
              <a:t>("t==1"));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transition.appendChild</a:t>
            </a:r>
            <a:r>
              <a:rPr lang="en-US" sz="1050" dirty="0"/>
              <a:t>(</a:t>
            </a:r>
            <a:r>
              <a:rPr lang="en-US" sz="1050" dirty="0" err="1"/>
              <a:t>labelGuard</a:t>
            </a:r>
            <a:r>
              <a:rPr lang="en-US" sz="1050" dirty="0"/>
              <a:t>);</a:t>
            </a:r>
          </a:p>
          <a:p>
            <a:r>
              <a:rPr lang="en-US" sz="1050" dirty="0"/>
              <a:t>		</a:t>
            </a:r>
          </a:p>
          <a:p>
            <a:r>
              <a:rPr lang="en-US" sz="1050" dirty="0"/>
              <a:t>		Element </a:t>
            </a:r>
            <a:r>
              <a:rPr lang="en-US" sz="1050" dirty="0" err="1"/>
              <a:t>labelAssgn</a:t>
            </a:r>
            <a:r>
              <a:rPr lang="en-US" sz="1050" dirty="0"/>
              <a:t> = </a:t>
            </a:r>
            <a:r>
              <a:rPr lang="en-US" sz="1050" dirty="0" err="1"/>
              <a:t>doc.createElement</a:t>
            </a:r>
            <a:r>
              <a:rPr lang="en-US" sz="1050" dirty="0"/>
              <a:t>("label");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labelAssgn.setAttribute</a:t>
            </a:r>
            <a:r>
              <a:rPr lang="en-US" sz="1050" dirty="0"/>
              <a:t>("kind", "assignment");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labelAssgn.appendChild</a:t>
            </a:r>
            <a:r>
              <a:rPr lang="en-US" sz="1050" dirty="0"/>
              <a:t>(</a:t>
            </a:r>
            <a:r>
              <a:rPr lang="en-US" sz="1050" dirty="0" err="1"/>
              <a:t>doc.createTextNode</a:t>
            </a:r>
            <a:r>
              <a:rPr lang="en-US" sz="1050" dirty="0"/>
              <a:t>("t=0"));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transition.appendChild</a:t>
            </a:r>
            <a:r>
              <a:rPr lang="en-US" sz="1050" dirty="0"/>
              <a:t>(</a:t>
            </a:r>
            <a:r>
              <a:rPr lang="en-US" sz="1050" dirty="0" err="1"/>
              <a:t>labelAssgn</a:t>
            </a:r>
            <a:r>
              <a:rPr lang="en-US" sz="1050" dirty="0"/>
              <a:t>);</a:t>
            </a:r>
          </a:p>
          <a:p>
            <a:r>
              <a:rPr lang="en-US" sz="1050" dirty="0"/>
              <a:t>		</a:t>
            </a:r>
          </a:p>
          <a:p>
            <a:r>
              <a:rPr lang="en-US" sz="1050" dirty="0"/>
              <a:t>		</a:t>
            </a:r>
            <a:r>
              <a:rPr lang="en-US" sz="1050" dirty="0" err="1"/>
              <a:t>template.appendChild</a:t>
            </a:r>
            <a:r>
              <a:rPr lang="en-US" sz="1050" dirty="0"/>
              <a:t>(transition);</a:t>
            </a:r>
          </a:p>
        </p:txBody>
      </p:sp>
    </p:spTree>
    <p:extLst>
      <p:ext uri="{BB962C8B-B14F-4D97-AF65-F5344CB8AC3E}">
        <p14:creationId xmlns:p14="http://schemas.microsoft.com/office/powerpoint/2010/main" val="91731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Code (contd.)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710657"/>
            <a:ext cx="8229600" cy="452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// Create the Eclipse file to hold the translation in the </a:t>
            </a:r>
            <a:r>
              <a:rPr lang="en-US" sz="1200" dirty="0" err="1"/>
              <a:t>uppaal</a:t>
            </a:r>
            <a:r>
              <a:rPr lang="en-US" sz="1200" dirty="0"/>
              <a:t> directory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StringInputStream</a:t>
            </a:r>
            <a:r>
              <a:rPr lang="en-US" sz="1200" dirty="0"/>
              <a:t> </a:t>
            </a:r>
            <a:r>
              <a:rPr lang="en-US" sz="1200" dirty="0" err="1"/>
              <a:t>init</a:t>
            </a:r>
            <a:r>
              <a:rPr lang="en-US" sz="1200" dirty="0"/>
              <a:t> = new </a:t>
            </a:r>
            <a:r>
              <a:rPr lang="en-US" sz="1200" dirty="0" err="1"/>
              <a:t>StringInputStream</a:t>
            </a:r>
            <a:r>
              <a:rPr lang="en-US" sz="1200" dirty="0"/>
              <a:t>("Failure occurred during translation.");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IFile</a:t>
            </a:r>
            <a:r>
              <a:rPr lang="en-US" sz="1200" dirty="0"/>
              <a:t> file = </a:t>
            </a:r>
            <a:r>
              <a:rPr lang="en-US" sz="1200" dirty="0" err="1"/>
              <a:t>folder.getFile</a:t>
            </a:r>
            <a:r>
              <a:rPr lang="en-US" sz="1200" dirty="0"/>
              <a:t>(name + ".xml");</a:t>
            </a:r>
          </a:p>
          <a:p>
            <a:r>
              <a:rPr lang="en-US" sz="1200" dirty="0"/>
              <a:t>	    if (</a:t>
            </a:r>
            <a:r>
              <a:rPr lang="en-US" sz="1200" dirty="0" err="1"/>
              <a:t>file.exists</a:t>
            </a:r>
            <a:r>
              <a:rPr lang="en-US" sz="1200" dirty="0"/>
              <a:t>()) </a:t>
            </a:r>
            <a:r>
              <a:rPr lang="en-US" sz="1200" dirty="0" err="1"/>
              <a:t>file.delete</a:t>
            </a:r>
            <a:r>
              <a:rPr lang="en-US" sz="1200" dirty="0"/>
              <a:t>(true, null);</a:t>
            </a:r>
          </a:p>
          <a:p>
            <a:r>
              <a:rPr lang="en-US" sz="1200" dirty="0"/>
              <a:t>	    </a:t>
            </a:r>
            <a:r>
              <a:rPr lang="en-US" sz="1200" dirty="0" err="1"/>
              <a:t>file.create</a:t>
            </a:r>
            <a:r>
              <a:rPr lang="en-US" sz="1200" dirty="0"/>
              <a:t>(</a:t>
            </a:r>
            <a:r>
              <a:rPr lang="en-US" sz="1200" dirty="0" err="1"/>
              <a:t>init</a:t>
            </a:r>
            <a:r>
              <a:rPr lang="en-US" sz="1200" dirty="0"/>
              <a:t>, true, null);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    // Get access to the Eclipse file as a regular Java xml file</a:t>
            </a:r>
          </a:p>
          <a:p>
            <a:r>
              <a:rPr lang="en-US" sz="1200" dirty="0"/>
              <a:t>	    </a:t>
            </a:r>
            <a:r>
              <a:rPr lang="en-US" sz="1200" dirty="0" err="1"/>
              <a:t>StreamResult</a:t>
            </a:r>
            <a:r>
              <a:rPr lang="en-US" sz="1200" dirty="0"/>
              <a:t> result = new </a:t>
            </a:r>
            <a:r>
              <a:rPr lang="en-US" sz="1200" dirty="0" err="1"/>
              <a:t>StreamResult</a:t>
            </a:r>
            <a:r>
              <a:rPr lang="en-US" sz="1200" dirty="0"/>
              <a:t>(new File(</a:t>
            </a:r>
            <a:r>
              <a:rPr lang="en-US" sz="1200" dirty="0" err="1"/>
              <a:t>file.getRawLocationURI</a:t>
            </a:r>
            <a:r>
              <a:rPr lang="en-US" sz="1200" dirty="0"/>
              <a:t>())); </a:t>
            </a:r>
          </a:p>
          <a:p>
            <a:r>
              <a:rPr lang="en-US" sz="1200" dirty="0"/>
              <a:t>		// Output to console for testing</a:t>
            </a:r>
          </a:p>
          <a:p>
            <a:r>
              <a:rPr lang="en-US" sz="1200" dirty="0"/>
              <a:t>		// </a:t>
            </a:r>
            <a:r>
              <a:rPr lang="en-US" sz="1200" dirty="0" err="1"/>
              <a:t>StreamResult</a:t>
            </a:r>
            <a:r>
              <a:rPr lang="en-US" sz="1200" dirty="0"/>
              <a:t> result = new </a:t>
            </a:r>
            <a:r>
              <a:rPr lang="en-US" sz="1200" dirty="0" err="1"/>
              <a:t>StreamResult</a:t>
            </a:r>
            <a:r>
              <a:rPr lang="en-US" sz="1200" dirty="0"/>
              <a:t>(</a:t>
            </a:r>
            <a:r>
              <a:rPr lang="en-US" sz="1200" dirty="0" err="1"/>
              <a:t>System.out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	// Write the content into xml file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TransformerFactory</a:t>
            </a:r>
            <a:r>
              <a:rPr lang="en-US" sz="1200" dirty="0"/>
              <a:t> </a:t>
            </a:r>
            <a:r>
              <a:rPr lang="en-US" sz="1200" dirty="0" err="1"/>
              <a:t>transformerFactory</a:t>
            </a:r>
            <a:r>
              <a:rPr lang="en-US" sz="1200" dirty="0"/>
              <a:t> = </a:t>
            </a:r>
            <a:r>
              <a:rPr lang="en-US" sz="1200" dirty="0" err="1"/>
              <a:t>TransformerFactory.newInstance</a:t>
            </a:r>
            <a:r>
              <a:rPr lang="en-US" sz="1200" dirty="0"/>
              <a:t>();</a:t>
            </a:r>
          </a:p>
          <a:p>
            <a:r>
              <a:rPr lang="en-US" sz="1200" dirty="0"/>
              <a:t>		Transformer transformer = </a:t>
            </a:r>
            <a:r>
              <a:rPr lang="en-US" sz="1200" dirty="0" err="1"/>
              <a:t>transformerFactory.newTransformer</a:t>
            </a:r>
            <a:r>
              <a:rPr lang="en-US" sz="1200" dirty="0"/>
              <a:t>();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DOMSource</a:t>
            </a:r>
            <a:r>
              <a:rPr lang="en-US" sz="1200" dirty="0"/>
              <a:t> source = new </a:t>
            </a:r>
            <a:r>
              <a:rPr lang="en-US" sz="1200" dirty="0" err="1"/>
              <a:t>DOMSource</a:t>
            </a:r>
            <a:r>
              <a:rPr lang="en-US" sz="1200" dirty="0"/>
              <a:t>(doc);</a:t>
            </a:r>
          </a:p>
          <a:p>
            <a:r>
              <a:rPr lang="en-US" sz="1200" dirty="0"/>
              <a:t>	    </a:t>
            </a:r>
            <a:r>
              <a:rPr lang="en-US" sz="1200" dirty="0" err="1"/>
              <a:t>transformer.transform</a:t>
            </a:r>
            <a:r>
              <a:rPr lang="en-US" sz="1200" dirty="0"/>
              <a:t>(source, result);</a:t>
            </a:r>
          </a:p>
          <a:p>
            <a:r>
              <a:rPr lang="en-US" sz="1200" dirty="0"/>
              <a:t>	    </a:t>
            </a:r>
          </a:p>
          <a:p>
            <a:r>
              <a:rPr lang="en-US" sz="1200" dirty="0"/>
              <a:t>	  } catch (</a:t>
            </a:r>
            <a:r>
              <a:rPr lang="en-US" sz="1200" dirty="0" err="1"/>
              <a:t>ParserConfigurationException</a:t>
            </a:r>
            <a:r>
              <a:rPr lang="en-US" sz="1200" dirty="0"/>
              <a:t> </a:t>
            </a:r>
            <a:r>
              <a:rPr lang="en-US" sz="1200" dirty="0" err="1"/>
              <a:t>pce</a:t>
            </a:r>
            <a:r>
              <a:rPr lang="en-US" sz="1200" dirty="0"/>
              <a:t>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pce.printStackTrace</a:t>
            </a:r>
            <a:r>
              <a:rPr lang="en-US" sz="1200" dirty="0"/>
              <a:t>();</a:t>
            </a:r>
          </a:p>
          <a:p>
            <a:r>
              <a:rPr lang="en-US" sz="1200" dirty="0"/>
              <a:t>	  } catch (</a:t>
            </a:r>
            <a:r>
              <a:rPr lang="en-US" sz="1200" dirty="0" err="1"/>
              <a:t>TransformerException</a:t>
            </a:r>
            <a:r>
              <a:rPr lang="en-US" sz="1200" dirty="0"/>
              <a:t> </a:t>
            </a:r>
            <a:r>
              <a:rPr lang="en-US" sz="1200" dirty="0" err="1"/>
              <a:t>tfe</a:t>
            </a:r>
            <a:r>
              <a:rPr lang="en-US" sz="1200" dirty="0"/>
              <a:t>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tfe.printStackTrace</a:t>
            </a:r>
            <a:r>
              <a:rPr lang="en-US" sz="1200" dirty="0"/>
              <a:t>();</a:t>
            </a:r>
          </a:p>
          <a:p>
            <a:r>
              <a:rPr lang="en-US" sz="1200" dirty="0"/>
              <a:t>	  } catch (</a:t>
            </a:r>
            <a:r>
              <a:rPr lang="en-US" sz="1200" dirty="0" err="1"/>
              <a:t>CoreException</a:t>
            </a:r>
            <a:r>
              <a:rPr lang="en-US" sz="1200" dirty="0"/>
              <a:t> </a:t>
            </a:r>
            <a:r>
              <a:rPr lang="en-US" sz="1200" dirty="0" err="1"/>
              <a:t>cex</a:t>
            </a:r>
            <a:r>
              <a:rPr lang="en-US" sz="1200" dirty="0"/>
              <a:t>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cex.printStackTrace</a:t>
            </a:r>
            <a:r>
              <a:rPr lang="en-US" sz="1200" dirty="0"/>
              <a:t>();</a:t>
            </a:r>
          </a:p>
          <a:p>
            <a:r>
              <a:rPr lang="en-US" sz="1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2743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rules in </a:t>
            </a:r>
            <a:r>
              <a:rPr lang="en-US" dirty="0" err="1" smtClean="0"/>
              <a:t>Uppaal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1862"/>
          <a:stretch/>
        </p:blipFill>
        <p:spPr>
          <a:xfrm>
            <a:off x="45973" y="1620762"/>
            <a:ext cx="4043942" cy="15717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48492" r="5084" b="4762"/>
          <a:stretch/>
        </p:blipFill>
        <p:spPr>
          <a:xfrm>
            <a:off x="134661" y="4042299"/>
            <a:ext cx="3856768" cy="1533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53" y="1318381"/>
            <a:ext cx="4361547" cy="24094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3937605"/>
            <a:ext cx="41275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2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Soar rules in </a:t>
            </a:r>
            <a:r>
              <a:rPr lang="en-US" dirty="0" err="1" smtClean="0"/>
              <a:t>Uppaal</a:t>
            </a:r>
            <a:r>
              <a:rPr lang="en-US" dirty="0" smtClean="0"/>
              <a:t> (contd.)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6" y="1819123"/>
            <a:ext cx="2904671" cy="4069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534" y="1638932"/>
            <a:ext cx="4546600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533" y="4378476"/>
            <a:ext cx="4620605" cy="20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0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90" y="3581401"/>
            <a:ext cx="55118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761" y="1865993"/>
            <a:ext cx="4046739" cy="115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603500"/>
            <a:ext cx="8445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instantiation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362200"/>
            <a:ext cx="6070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Uppaal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049" y="1127213"/>
            <a:ext cx="7886094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&lt;!DOCTYPE </a:t>
            </a:r>
            <a:r>
              <a:rPr lang="en-US" dirty="0" err="1"/>
              <a:t>nta</a:t>
            </a:r>
            <a:r>
              <a:rPr lang="en-US" dirty="0"/>
              <a:t> PUBLIC '-//</a:t>
            </a:r>
            <a:r>
              <a:rPr lang="en-US" dirty="0" err="1"/>
              <a:t>Uppaal</a:t>
            </a:r>
            <a:r>
              <a:rPr lang="en-US" dirty="0"/>
              <a:t> Team//DTD Flat System 1.1//EN' '</a:t>
            </a:r>
            <a:r>
              <a:rPr lang="en-US" dirty="0">
                <a:hlinkClick r:id="rId2"/>
              </a:rPr>
              <a:t>http://www.it.uu.se/research/group/darts/uppaal/flat-1_2.dtd'&gt;</a:t>
            </a:r>
          </a:p>
          <a:p>
            <a:r>
              <a:rPr lang="hr-HR" dirty="0"/>
              <a:t>&lt;nta&gt;</a:t>
            </a:r>
          </a:p>
          <a:p>
            <a:r>
              <a:rPr lang="en-US" dirty="0"/>
              <a:t>	&lt;declaration&gt;// Place global declarations here.</a:t>
            </a:r>
          </a:p>
          <a:p>
            <a:pPr lvl="2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nil = 0;</a:t>
            </a:r>
          </a:p>
          <a:p>
            <a:pPr lvl="2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not_nil</a:t>
            </a:r>
            <a:r>
              <a:rPr lang="en-US" dirty="0"/>
              <a:t> = 1;</a:t>
            </a:r>
          </a:p>
          <a:p>
            <a:pPr lvl="2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initialize_counter</a:t>
            </a:r>
            <a:r>
              <a:rPr lang="en-US" dirty="0"/>
              <a:t> = 1;</a:t>
            </a:r>
          </a:p>
          <a:p>
            <a:pPr lvl="2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counter = 2;</a:t>
            </a:r>
          </a:p>
          <a:p>
            <a:pPr lvl="2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increment = 3;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s_name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s_num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s_superstate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s_operator_o_name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s_operator_o_first</a:t>
            </a:r>
            <a:r>
              <a:rPr lang="en-US" dirty="0"/>
              <a:t>;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broadcast </a:t>
            </a:r>
            <a:r>
              <a:rPr lang="en-US" dirty="0" err="1"/>
              <a:t>chan</a:t>
            </a:r>
            <a:r>
              <a:rPr lang="en-US" dirty="0"/>
              <a:t> </a:t>
            </a:r>
            <a:r>
              <a:rPr lang="en-US" dirty="0" err="1"/>
              <a:t>Run_Rule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&lt;/declaration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826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1524" y="1417638"/>
            <a:ext cx="7366000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&lt;template&gt;</a:t>
            </a:r>
          </a:p>
          <a:p>
            <a:r>
              <a:rPr lang="en-US" sz="1200" dirty="0"/>
              <a:t>		&lt;name x="5" y="5"&gt;</a:t>
            </a:r>
            <a:r>
              <a:rPr lang="en-US" sz="1200" dirty="0" err="1"/>
              <a:t>counter_apply_initialize_counter</a:t>
            </a:r>
            <a:r>
              <a:rPr lang="en-US" sz="1200" dirty="0"/>
              <a:t>&lt;/name&gt;</a:t>
            </a:r>
          </a:p>
          <a:p>
            <a:r>
              <a:rPr lang="en-US" sz="1200" dirty="0"/>
              <a:t>		&lt;declaration&gt;// Place local declarations here.</a:t>
            </a:r>
          </a:p>
          <a:p>
            <a:r>
              <a:rPr lang="en-US" sz="1200" dirty="0"/>
              <a:t>&lt;/declaration&gt;</a:t>
            </a:r>
          </a:p>
          <a:p>
            <a:r>
              <a:rPr lang="en-US" sz="1200" dirty="0"/>
              <a:t>		&lt;location id="id0" x="-2346" y="-2312"&gt;</a:t>
            </a:r>
          </a:p>
          <a:p>
            <a:r>
              <a:rPr lang="en-US" sz="1200" dirty="0"/>
              <a:t>			&lt;name x="-2356" y="-2342"&gt;Run&lt;/name&gt;</a:t>
            </a:r>
          </a:p>
          <a:p>
            <a:r>
              <a:rPr lang="en-US" sz="1200" dirty="0"/>
              <a:t>		&lt;/location&gt;</a:t>
            </a:r>
          </a:p>
          <a:p>
            <a:r>
              <a:rPr lang="en-US" sz="1200" dirty="0"/>
              <a:t>		&lt;location id="id1" x="-2627" y="-2311"&gt;</a:t>
            </a:r>
          </a:p>
          <a:p>
            <a:r>
              <a:rPr lang="en-US" sz="1200" dirty="0"/>
              <a:t>			&lt;name x="-2637" y="-2341"&gt;Start&lt;/name&gt;</a:t>
            </a:r>
          </a:p>
          <a:p>
            <a:r>
              <a:rPr lang="en-US" sz="1200" dirty="0"/>
              <a:t>			&lt;committed/&gt;</a:t>
            </a:r>
          </a:p>
          <a:p>
            <a:r>
              <a:rPr lang="en-US" sz="1200" dirty="0"/>
              <a:t>		&lt;/location&gt;</a:t>
            </a:r>
          </a:p>
          <a:p>
            <a:r>
              <a:rPr lang="hr-HR" sz="1200" dirty="0"/>
              <a:t>		&lt;init ref="id1"/&gt;</a:t>
            </a:r>
          </a:p>
          <a:p>
            <a:r>
              <a:rPr lang="en-US" sz="1200" dirty="0"/>
              <a:t>		&lt;transition&gt;</a:t>
            </a:r>
          </a:p>
          <a:p>
            <a:r>
              <a:rPr lang="en-US" sz="1200" dirty="0"/>
              <a:t>			&lt;source ref="id0"/&gt;</a:t>
            </a:r>
          </a:p>
          <a:p>
            <a:r>
              <a:rPr lang="en-US" sz="1200" dirty="0"/>
              <a:t>			&lt;target ref="id1"/&gt;</a:t>
            </a:r>
          </a:p>
          <a:p>
            <a:r>
              <a:rPr lang="en-US" sz="1200" dirty="0"/>
              <a:t>			&lt;label kind="</a:t>
            </a:r>
            <a:r>
              <a:rPr lang="en-US" sz="1200" dirty="0" err="1"/>
              <a:t>synchronisation</a:t>
            </a:r>
            <a:r>
              <a:rPr lang="en-US" sz="1200" dirty="0"/>
              <a:t>" x="-2524" y="-2252"&gt;</a:t>
            </a:r>
            <a:r>
              <a:rPr lang="en-US" sz="1200" dirty="0" err="1"/>
              <a:t>Run_Rule</a:t>
            </a:r>
            <a:r>
              <a:rPr lang="en-US" sz="1200" dirty="0"/>
              <a:t>?&lt;/label&gt;</a:t>
            </a:r>
          </a:p>
          <a:p>
            <a:r>
              <a:rPr lang="hr-HR" sz="1200" dirty="0"/>
              <a:t>			&lt;nail x="-2490" y="-2252"/&gt;</a:t>
            </a:r>
          </a:p>
          <a:p>
            <a:r>
              <a:rPr lang="en-US" sz="1200" dirty="0"/>
              <a:t>		&lt;/transition&gt;</a:t>
            </a:r>
          </a:p>
          <a:p>
            <a:r>
              <a:rPr lang="en-US" sz="1200" dirty="0"/>
              <a:t>		&lt;transition&gt;</a:t>
            </a:r>
          </a:p>
          <a:p>
            <a:r>
              <a:rPr lang="en-US" sz="1200" dirty="0"/>
              <a:t>			&lt;source ref="id1"/&gt;</a:t>
            </a:r>
          </a:p>
          <a:p>
            <a:r>
              <a:rPr lang="en-US" sz="1200" dirty="0"/>
              <a:t>			&lt;target ref="id0"/&gt;</a:t>
            </a:r>
          </a:p>
          <a:p>
            <a:r>
              <a:rPr lang="en-US" sz="1200" dirty="0"/>
              <a:t>			&lt;label kind="guard" x="-2618" y="-2371"&gt;</a:t>
            </a:r>
            <a:r>
              <a:rPr lang="en-US" sz="1200" dirty="0" err="1"/>
              <a:t>s_operator_o_name</a:t>
            </a:r>
            <a:r>
              <a:rPr lang="en-US" sz="1200" dirty="0"/>
              <a:t> == </a:t>
            </a:r>
            <a:r>
              <a:rPr lang="en-US" sz="1200" dirty="0" err="1"/>
              <a:t>initialize_counter</a:t>
            </a:r>
            <a:r>
              <a:rPr lang="en-US" sz="1200" dirty="0"/>
              <a:t>&lt;/label&gt;</a:t>
            </a:r>
          </a:p>
          <a:p>
            <a:r>
              <a:rPr lang="en-US" sz="1200" dirty="0"/>
              <a:t>			&lt;label kind="</a:t>
            </a:r>
            <a:r>
              <a:rPr lang="en-US" sz="1200" dirty="0" err="1"/>
              <a:t>synchronisation</a:t>
            </a:r>
            <a:r>
              <a:rPr lang="en-US" sz="1200" dirty="0"/>
              <a:t>" x="-2533" y="-2388"&gt;</a:t>
            </a:r>
            <a:r>
              <a:rPr lang="en-US" sz="1200" dirty="0" err="1"/>
              <a:t>Run_Rule</a:t>
            </a:r>
            <a:r>
              <a:rPr lang="en-US" sz="1200" dirty="0"/>
              <a:t>?&lt;/label&gt;</a:t>
            </a:r>
          </a:p>
          <a:p>
            <a:r>
              <a:rPr lang="en-US" sz="1200" dirty="0"/>
              <a:t>			&lt;label kind="assignment" x="-2584" y="-2354"&gt;</a:t>
            </a:r>
            <a:r>
              <a:rPr lang="en-US" sz="1200" dirty="0" err="1"/>
              <a:t>s_name</a:t>
            </a:r>
            <a:r>
              <a:rPr lang="en-US" sz="1200" dirty="0"/>
              <a:t> = counter, </a:t>
            </a:r>
            <a:r>
              <a:rPr lang="en-US" sz="1200" dirty="0" err="1"/>
              <a:t>s_num</a:t>
            </a:r>
            <a:r>
              <a:rPr lang="en-US" sz="1200" dirty="0"/>
              <a:t> = 2&lt;/label&gt;</a:t>
            </a:r>
          </a:p>
          <a:p>
            <a:r>
              <a:rPr lang="en-US" sz="1200" dirty="0"/>
              <a:t>		&lt;/transition&gt;</a:t>
            </a:r>
          </a:p>
          <a:p>
            <a:r>
              <a:rPr lang="en-US" sz="1200" dirty="0"/>
              <a:t>	&lt;/template&gt;</a:t>
            </a:r>
          </a:p>
        </p:txBody>
      </p:sp>
    </p:spTree>
    <p:extLst>
      <p:ext uri="{BB962C8B-B14F-4D97-AF65-F5344CB8AC3E}">
        <p14:creationId xmlns:p14="http://schemas.microsoft.com/office/powerpoint/2010/main" val="126145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Code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63524" y="1417638"/>
            <a:ext cx="6192761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import </a:t>
            </a:r>
            <a:r>
              <a:rPr lang="en-US" sz="1200" dirty="0" err="1"/>
              <a:t>java.io.File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java.io.InputStream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java.io.OutputStream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java.io.StringWriter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java.util.ArrayList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java.util.Hashtable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java.util.List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java.util.Map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java.util.HashMap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import </a:t>
            </a:r>
            <a:r>
              <a:rPr lang="en-US" sz="1200" dirty="0" err="1"/>
              <a:t>javax.xml.parsers.DocumentBuilder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javax.xml.parsers.DocumentBuilderFactory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javax.xml.parsers.ParserConfigurationException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javax.xml.transform.Transformer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javax.xml.transform.TransformerException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javax.xml.transform.TransformerFactory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javax.xml.transform.dom.DOMSource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javax.xml.transform.stream.StreamResult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import </a:t>
            </a:r>
            <a:r>
              <a:rPr lang="en-US" sz="1200" dirty="0" err="1"/>
              <a:t>org.eclipse.core.resources.IFile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org.eclipse.core.resources.IFolder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org.eclipse.core.runtime.CoreException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org.eclipse.xtext.util.StringInputStream</a:t>
            </a:r>
            <a:r>
              <a:rPr lang="en-US" sz="1200" dirty="0"/>
              <a:t>;</a:t>
            </a:r>
          </a:p>
          <a:p>
            <a:r>
              <a:rPr lang="en-US" sz="1200" dirty="0" smtClean="0"/>
              <a:t>import </a:t>
            </a:r>
            <a:r>
              <a:rPr lang="en-US" sz="1200" dirty="0"/>
              <a:t>org.w3c.dom.Attr;</a:t>
            </a:r>
          </a:p>
          <a:p>
            <a:r>
              <a:rPr lang="en-US" sz="1200" dirty="0"/>
              <a:t>import org.w3c.dom.Document;</a:t>
            </a:r>
          </a:p>
        </p:txBody>
      </p:sp>
    </p:spTree>
    <p:extLst>
      <p:ext uri="{BB962C8B-B14F-4D97-AF65-F5344CB8AC3E}">
        <p14:creationId xmlns:p14="http://schemas.microsoft.com/office/powerpoint/2010/main" val="352017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20160311_ExperimentTelecon" id="{EB40479F-9D01-3841-9B70-F5A37DE22D00}" vid="{D2C71AE6-AC0E-B34D-83B1-144B2A49F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hiai</Template>
  <TotalTime>1418</TotalTime>
  <Words>238</Words>
  <Application>Microsoft Macintosh PowerPoint</Application>
  <PresentationFormat>On-screen Show (4:3)</PresentationFormat>
  <Paragraphs>196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Soar to Uppaal Translation</vt:lpstr>
      <vt:lpstr>Soar rules in Uppaal</vt:lpstr>
      <vt:lpstr>Soar rules in Uppaal (contd.)</vt:lpstr>
      <vt:lpstr>Goal rule</vt:lpstr>
      <vt:lpstr>Scheduler</vt:lpstr>
      <vt:lpstr>System instantiation</vt:lpstr>
      <vt:lpstr>Uppaal xml</vt:lpstr>
      <vt:lpstr>xml</vt:lpstr>
      <vt:lpstr>Translator Code </vt:lpstr>
      <vt:lpstr>Translator Code (contd.)</vt:lpstr>
      <vt:lpstr>Translator Code (contd.)</vt:lpstr>
      <vt:lpstr>Translator Code (contd.)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Thomas C Eskridge</dc:creator>
  <cp:keywords/>
  <dc:description/>
  <cp:lastModifiedBy>Siddhartha Bhattacharyya</cp:lastModifiedBy>
  <cp:revision>21</cp:revision>
  <cp:lastPrinted>2014-09-22T03:08:46Z</cp:lastPrinted>
  <dcterms:created xsi:type="dcterms:W3CDTF">2016-06-13T16:05:46Z</dcterms:created>
  <dcterms:modified xsi:type="dcterms:W3CDTF">2016-06-16T19:41:49Z</dcterms:modified>
  <cp:category/>
</cp:coreProperties>
</file>