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Lst>
  <p:notesMasterIdLst>
    <p:notesMasterId r:id="rId9"/>
  </p:notesMasterIdLst>
  <p:sldIdLst>
    <p:sldId id="256" r:id="rId2"/>
    <p:sldId id="257" r:id="rId3"/>
    <p:sldId id="258" r:id="rId4"/>
    <p:sldId id="259" r:id="rId5"/>
    <p:sldId id="305" r:id="rId6"/>
    <p:sldId id="307" r:id="rId7"/>
    <p:sldId id="306"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060782-47DB-4FE4-AF33-B5DB232A5C4E}">
  <a:tblStyle styleId="{D4060782-47DB-4FE4-AF33-B5DB232A5C4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729023341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729023341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729023341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729023341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0986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6547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91075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Bullet Points">
  <p:cSld name="CAPTION_ONLY_3">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3" name="Google Shape;43;p13"/>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lvl1pPr marL="457200" lvl="0" indent="-301625" rtl="0">
              <a:spcBef>
                <a:spcPts val="0"/>
              </a:spcBef>
              <a:spcAft>
                <a:spcPts val="0"/>
              </a:spcAft>
              <a:buClr>
                <a:schemeClr val="lt1"/>
              </a:buClr>
              <a:buSzPts val="1150"/>
              <a:buChar char="●"/>
              <a:defRPr sz="1150">
                <a:solidFill>
                  <a:schemeClr val="lt1"/>
                </a:solidFill>
              </a:defRPr>
            </a:lvl1pPr>
            <a:lvl2pPr marL="914400" lvl="1" indent="-301625" rtl="0">
              <a:spcBef>
                <a:spcPts val="1600"/>
              </a:spcBef>
              <a:spcAft>
                <a:spcPts val="0"/>
              </a:spcAft>
              <a:buClr>
                <a:schemeClr val="lt1"/>
              </a:buClr>
              <a:buSzPts val="1150"/>
              <a:buChar char="○"/>
              <a:defRPr sz="1150">
                <a:solidFill>
                  <a:schemeClr val="lt1"/>
                </a:solidFill>
              </a:defRPr>
            </a:lvl2pPr>
            <a:lvl3pPr marL="1371600" lvl="2" indent="-301625" rtl="0">
              <a:spcBef>
                <a:spcPts val="1600"/>
              </a:spcBef>
              <a:spcAft>
                <a:spcPts val="0"/>
              </a:spcAft>
              <a:buClr>
                <a:schemeClr val="lt1"/>
              </a:buClr>
              <a:buSzPts val="1150"/>
              <a:buChar char="■"/>
              <a:defRPr sz="1150">
                <a:solidFill>
                  <a:schemeClr val="lt1"/>
                </a:solidFill>
              </a:defRPr>
            </a:lvl3pPr>
            <a:lvl4pPr marL="1828800" lvl="3" indent="-301625" rtl="0">
              <a:spcBef>
                <a:spcPts val="1600"/>
              </a:spcBef>
              <a:spcAft>
                <a:spcPts val="0"/>
              </a:spcAft>
              <a:buClr>
                <a:schemeClr val="lt1"/>
              </a:buClr>
              <a:buSzPts val="1150"/>
              <a:buChar char="●"/>
              <a:defRPr sz="1150">
                <a:solidFill>
                  <a:schemeClr val="lt1"/>
                </a:solidFill>
              </a:defRPr>
            </a:lvl4pPr>
            <a:lvl5pPr marL="2286000" lvl="4" indent="-301625" rtl="0">
              <a:spcBef>
                <a:spcPts val="1600"/>
              </a:spcBef>
              <a:spcAft>
                <a:spcPts val="0"/>
              </a:spcAft>
              <a:buClr>
                <a:schemeClr val="lt1"/>
              </a:buClr>
              <a:buSzPts val="1150"/>
              <a:buChar char="○"/>
              <a:defRPr sz="1150">
                <a:solidFill>
                  <a:schemeClr val="lt1"/>
                </a:solidFill>
              </a:defRPr>
            </a:lvl5pPr>
            <a:lvl6pPr marL="2743200" lvl="5" indent="-301625" rtl="0">
              <a:spcBef>
                <a:spcPts val="1600"/>
              </a:spcBef>
              <a:spcAft>
                <a:spcPts val="0"/>
              </a:spcAft>
              <a:buClr>
                <a:schemeClr val="lt1"/>
              </a:buClr>
              <a:buSzPts val="1150"/>
              <a:buChar char="■"/>
              <a:defRPr sz="1150">
                <a:solidFill>
                  <a:schemeClr val="lt1"/>
                </a:solidFill>
              </a:defRPr>
            </a:lvl6pPr>
            <a:lvl7pPr marL="3200400" lvl="6" indent="-301625" rtl="0">
              <a:spcBef>
                <a:spcPts val="1600"/>
              </a:spcBef>
              <a:spcAft>
                <a:spcPts val="0"/>
              </a:spcAft>
              <a:buClr>
                <a:schemeClr val="lt1"/>
              </a:buClr>
              <a:buSzPts val="1150"/>
              <a:buChar char="●"/>
              <a:defRPr sz="1150">
                <a:solidFill>
                  <a:schemeClr val="lt1"/>
                </a:solidFill>
              </a:defRPr>
            </a:lvl7pPr>
            <a:lvl8pPr marL="3657600" lvl="7" indent="-301625" rtl="0">
              <a:spcBef>
                <a:spcPts val="1600"/>
              </a:spcBef>
              <a:spcAft>
                <a:spcPts val="0"/>
              </a:spcAft>
              <a:buClr>
                <a:schemeClr val="lt1"/>
              </a:buClr>
              <a:buSzPts val="1150"/>
              <a:buChar char="○"/>
              <a:defRPr sz="1150">
                <a:solidFill>
                  <a:schemeClr val="lt1"/>
                </a:solidFill>
              </a:defRPr>
            </a:lvl8pPr>
            <a:lvl9pPr marL="4114800" lvl="8" indent="-301625" rtl="0">
              <a:spcBef>
                <a:spcPts val="1600"/>
              </a:spcBef>
              <a:spcAft>
                <a:spcPts val="1600"/>
              </a:spcAft>
              <a:buClr>
                <a:schemeClr val="lt1"/>
              </a:buClr>
              <a:buSzPts val="1150"/>
              <a:buChar char="■"/>
              <a:defRPr sz="1150">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_1_3">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353849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6" name="Google Shape;46;p14"/>
          <p:cNvSpPr txBox="1">
            <a:spLocks noGrp="1"/>
          </p:cNvSpPr>
          <p:nvPr>
            <p:ph type="subTitle" idx="1"/>
          </p:nvPr>
        </p:nvSpPr>
        <p:spPr>
          <a:xfrm>
            <a:off x="353849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7" name="Google Shape;47;p14"/>
          <p:cNvSpPr txBox="1">
            <a:spLocks noGrp="1"/>
          </p:cNvSpPr>
          <p:nvPr>
            <p:ph type="title" idx="2"/>
          </p:nvPr>
        </p:nvSpPr>
        <p:spPr>
          <a:xfrm>
            <a:off x="6028553"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8" name="Google Shape;48;p14"/>
          <p:cNvSpPr txBox="1">
            <a:spLocks noGrp="1"/>
          </p:cNvSpPr>
          <p:nvPr>
            <p:ph type="subTitle" idx="3"/>
          </p:nvPr>
        </p:nvSpPr>
        <p:spPr>
          <a:xfrm>
            <a:off x="6028553"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9" name="Google Shape;49;p14"/>
          <p:cNvSpPr txBox="1">
            <a:spLocks noGrp="1"/>
          </p:cNvSpPr>
          <p:nvPr>
            <p:ph type="title" idx="4"/>
          </p:nvPr>
        </p:nvSpPr>
        <p:spPr>
          <a:xfrm>
            <a:off x="104844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50" name="Google Shape;50;p14"/>
          <p:cNvSpPr txBox="1">
            <a:spLocks noGrp="1"/>
          </p:cNvSpPr>
          <p:nvPr>
            <p:ph type="subTitle" idx="5"/>
          </p:nvPr>
        </p:nvSpPr>
        <p:spPr>
          <a:xfrm>
            <a:off x="104844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51" name="Google Shape;51;p14"/>
          <p:cNvSpPr txBox="1">
            <a:spLocks noGrp="1"/>
          </p:cNvSpPr>
          <p:nvPr>
            <p:ph type="title" idx="6" hasCustomPrompt="1"/>
          </p:nvPr>
        </p:nvSpPr>
        <p:spPr>
          <a:xfrm>
            <a:off x="10484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2" name="Google Shape;52;p14"/>
          <p:cNvSpPr txBox="1">
            <a:spLocks noGrp="1"/>
          </p:cNvSpPr>
          <p:nvPr>
            <p:ph type="title" idx="7" hasCustomPrompt="1"/>
          </p:nvPr>
        </p:nvSpPr>
        <p:spPr>
          <a:xfrm>
            <a:off x="353850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3" name="Google Shape;53;p14"/>
          <p:cNvSpPr txBox="1">
            <a:spLocks noGrp="1"/>
          </p:cNvSpPr>
          <p:nvPr>
            <p:ph type="title" idx="8" hasCustomPrompt="1"/>
          </p:nvPr>
        </p:nvSpPr>
        <p:spPr>
          <a:xfrm>
            <a:off x="60285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Text">
  <p:cSld name="TITLE_1">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4285500" y="2832875"/>
            <a:ext cx="3657300" cy="644700"/>
          </a:xfrm>
          <a:prstGeom prst="rect">
            <a:avLst/>
          </a:prstGeom>
          <a:effectLst>
            <a:outerShdw blurRad="57150" dist="19050" dir="5400000" algn="bl" rotWithShape="0">
              <a:srgbClr val="76A5AF">
                <a:alpha val="88000"/>
              </a:srgbClr>
            </a:outerShdw>
          </a:effectLst>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b="1">
                <a:solidFill>
                  <a:schemeClr val="lt1"/>
                </a:solidFill>
              </a:defRPr>
            </a:lvl1pPr>
            <a:lvl2pPr lvl="1" algn="ctr" rtl="0">
              <a:spcBef>
                <a:spcPts val="0"/>
              </a:spcBef>
              <a:spcAft>
                <a:spcPts val="0"/>
              </a:spcAft>
              <a:buClr>
                <a:schemeClr val="lt1"/>
              </a:buClr>
              <a:buSzPts val="3600"/>
              <a:buNone/>
              <a:defRPr sz="3600" b="1">
                <a:solidFill>
                  <a:schemeClr val="lt1"/>
                </a:solidFill>
              </a:defRPr>
            </a:lvl2pPr>
            <a:lvl3pPr lvl="2" algn="ctr" rtl="0">
              <a:spcBef>
                <a:spcPts val="0"/>
              </a:spcBef>
              <a:spcAft>
                <a:spcPts val="0"/>
              </a:spcAft>
              <a:buClr>
                <a:schemeClr val="lt1"/>
              </a:buClr>
              <a:buSzPts val="3600"/>
              <a:buNone/>
              <a:defRPr sz="3600" b="1">
                <a:solidFill>
                  <a:schemeClr val="lt1"/>
                </a:solidFill>
              </a:defRPr>
            </a:lvl3pPr>
            <a:lvl4pPr lvl="3" algn="ctr" rtl="0">
              <a:spcBef>
                <a:spcPts val="0"/>
              </a:spcBef>
              <a:spcAft>
                <a:spcPts val="0"/>
              </a:spcAft>
              <a:buClr>
                <a:schemeClr val="lt1"/>
              </a:buClr>
              <a:buSzPts val="3600"/>
              <a:buNone/>
              <a:defRPr sz="3600" b="1">
                <a:solidFill>
                  <a:schemeClr val="lt1"/>
                </a:solidFill>
              </a:defRPr>
            </a:lvl4pPr>
            <a:lvl5pPr lvl="4" algn="ctr" rtl="0">
              <a:spcBef>
                <a:spcPts val="0"/>
              </a:spcBef>
              <a:spcAft>
                <a:spcPts val="0"/>
              </a:spcAft>
              <a:buClr>
                <a:schemeClr val="lt1"/>
              </a:buClr>
              <a:buSzPts val="3600"/>
              <a:buNone/>
              <a:defRPr sz="3600" b="1">
                <a:solidFill>
                  <a:schemeClr val="lt1"/>
                </a:solidFill>
              </a:defRPr>
            </a:lvl5pPr>
            <a:lvl6pPr lvl="5" algn="ctr" rtl="0">
              <a:spcBef>
                <a:spcPts val="0"/>
              </a:spcBef>
              <a:spcAft>
                <a:spcPts val="0"/>
              </a:spcAft>
              <a:buClr>
                <a:schemeClr val="lt1"/>
              </a:buClr>
              <a:buSzPts val="3600"/>
              <a:buNone/>
              <a:defRPr sz="3600" b="1">
                <a:solidFill>
                  <a:schemeClr val="lt1"/>
                </a:solidFill>
              </a:defRPr>
            </a:lvl6pPr>
            <a:lvl7pPr lvl="6" algn="ctr" rtl="0">
              <a:spcBef>
                <a:spcPts val="0"/>
              </a:spcBef>
              <a:spcAft>
                <a:spcPts val="0"/>
              </a:spcAft>
              <a:buClr>
                <a:schemeClr val="lt1"/>
              </a:buClr>
              <a:buSzPts val="3600"/>
              <a:buNone/>
              <a:defRPr sz="3600" b="1">
                <a:solidFill>
                  <a:schemeClr val="lt1"/>
                </a:solidFill>
              </a:defRPr>
            </a:lvl7pPr>
            <a:lvl8pPr lvl="7" algn="ctr" rtl="0">
              <a:spcBef>
                <a:spcPts val="0"/>
              </a:spcBef>
              <a:spcAft>
                <a:spcPts val="0"/>
              </a:spcAft>
              <a:buClr>
                <a:schemeClr val="lt1"/>
              </a:buClr>
              <a:buSzPts val="3600"/>
              <a:buNone/>
              <a:defRPr sz="3600" b="1">
                <a:solidFill>
                  <a:schemeClr val="lt1"/>
                </a:solidFill>
              </a:defRPr>
            </a:lvl8pPr>
            <a:lvl9pPr lvl="8" algn="ctr" rtl="0">
              <a:spcBef>
                <a:spcPts val="0"/>
              </a:spcBef>
              <a:spcAft>
                <a:spcPts val="0"/>
              </a:spcAft>
              <a:buClr>
                <a:schemeClr val="lt1"/>
              </a:buClr>
              <a:buSzPts val="3600"/>
              <a:buNone/>
              <a:defRPr sz="3600" b="1">
                <a:solidFill>
                  <a:schemeClr val="lt1"/>
                </a:solidFill>
              </a:defRPr>
            </a:lvl9pPr>
          </a:lstStyle>
          <a:p>
            <a:endParaRPr/>
          </a:p>
        </p:txBody>
      </p:sp>
      <p:sp>
        <p:nvSpPr>
          <p:cNvPr id="56" name="Google Shape;56;p15"/>
          <p:cNvSpPr txBox="1">
            <a:spLocks noGrp="1"/>
          </p:cNvSpPr>
          <p:nvPr>
            <p:ph type="subTitle" idx="1"/>
          </p:nvPr>
        </p:nvSpPr>
        <p:spPr>
          <a:xfrm>
            <a:off x="4144050" y="3549850"/>
            <a:ext cx="394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6"/>
          <p:cNvSpPr txBox="1">
            <a:spLocks noGrp="1"/>
          </p:cNvSpPr>
          <p:nvPr>
            <p:ph type="ctrTitle"/>
          </p:nvPr>
        </p:nvSpPr>
        <p:spPr>
          <a:xfrm>
            <a:off x="1850525" y="1157925"/>
            <a:ext cx="5442900" cy="2603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3000" b="1">
                <a:solidFill>
                  <a:schemeClr val="lt1"/>
                </a:solidFill>
              </a:defRPr>
            </a:lvl1pPr>
            <a:lvl2pPr lvl="1" algn="ctr" rtl="0">
              <a:spcBef>
                <a:spcPts val="0"/>
              </a:spcBef>
              <a:spcAft>
                <a:spcPts val="0"/>
              </a:spcAft>
              <a:buClr>
                <a:schemeClr val="lt1"/>
              </a:buClr>
              <a:buSzPts val="3000"/>
              <a:buNone/>
              <a:defRPr sz="3000" b="1">
                <a:solidFill>
                  <a:schemeClr val="lt1"/>
                </a:solidFill>
              </a:defRPr>
            </a:lvl2pPr>
            <a:lvl3pPr lvl="2" algn="ctr" rtl="0">
              <a:spcBef>
                <a:spcPts val="0"/>
              </a:spcBef>
              <a:spcAft>
                <a:spcPts val="0"/>
              </a:spcAft>
              <a:buClr>
                <a:schemeClr val="lt1"/>
              </a:buClr>
              <a:buSzPts val="3000"/>
              <a:buNone/>
              <a:defRPr sz="3000" b="1">
                <a:solidFill>
                  <a:schemeClr val="lt1"/>
                </a:solidFill>
              </a:defRPr>
            </a:lvl3pPr>
            <a:lvl4pPr lvl="3" algn="ctr" rtl="0">
              <a:spcBef>
                <a:spcPts val="0"/>
              </a:spcBef>
              <a:spcAft>
                <a:spcPts val="0"/>
              </a:spcAft>
              <a:buClr>
                <a:schemeClr val="lt1"/>
              </a:buClr>
              <a:buSzPts val="3000"/>
              <a:buNone/>
              <a:defRPr sz="3000" b="1">
                <a:solidFill>
                  <a:schemeClr val="lt1"/>
                </a:solidFill>
              </a:defRPr>
            </a:lvl4pPr>
            <a:lvl5pPr lvl="4" algn="ctr" rtl="0">
              <a:spcBef>
                <a:spcPts val="0"/>
              </a:spcBef>
              <a:spcAft>
                <a:spcPts val="0"/>
              </a:spcAft>
              <a:buClr>
                <a:schemeClr val="lt1"/>
              </a:buClr>
              <a:buSzPts val="3000"/>
              <a:buNone/>
              <a:defRPr sz="3000" b="1">
                <a:solidFill>
                  <a:schemeClr val="lt1"/>
                </a:solidFill>
              </a:defRPr>
            </a:lvl5pPr>
            <a:lvl6pPr lvl="5" algn="ctr" rtl="0">
              <a:spcBef>
                <a:spcPts val="0"/>
              </a:spcBef>
              <a:spcAft>
                <a:spcPts val="0"/>
              </a:spcAft>
              <a:buClr>
                <a:schemeClr val="lt1"/>
              </a:buClr>
              <a:buSzPts val="3000"/>
              <a:buNone/>
              <a:defRPr sz="3000" b="1">
                <a:solidFill>
                  <a:schemeClr val="lt1"/>
                </a:solidFill>
              </a:defRPr>
            </a:lvl6pPr>
            <a:lvl7pPr lvl="6" algn="ctr" rtl="0">
              <a:spcBef>
                <a:spcPts val="0"/>
              </a:spcBef>
              <a:spcAft>
                <a:spcPts val="0"/>
              </a:spcAft>
              <a:buClr>
                <a:schemeClr val="lt1"/>
              </a:buClr>
              <a:buSzPts val="3000"/>
              <a:buNone/>
              <a:defRPr sz="3000" b="1">
                <a:solidFill>
                  <a:schemeClr val="lt1"/>
                </a:solidFill>
              </a:defRPr>
            </a:lvl7pPr>
            <a:lvl8pPr lvl="7" algn="ctr" rtl="0">
              <a:spcBef>
                <a:spcPts val="0"/>
              </a:spcBef>
              <a:spcAft>
                <a:spcPts val="0"/>
              </a:spcAft>
              <a:buClr>
                <a:schemeClr val="lt1"/>
              </a:buClr>
              <a:buSzPts val="3000"/>
              <a:buNone/>
              <a:defRPr sz="3000" b="1">
                <a:solidFill>
                  <a:schemeClr val="lt1"/>
                </a:solidFill>
              </a:defRPr>
            </a:lvl8pPr>
            <a:lvl9pPr lvl="8" algn="ctr" rtl="0">
              <a:spcBef>
                <a:spcPts val="0"/>
              </a:spcBef>
              <a:spcAft>
                <a:spcPts val="0"/>
              </a:spcAft>
              <a:buClr>
                <a:schemeClr val="lt1"/>
              </a:buClr>
              <a:buSzPts val="3000"/>
              <a:buNone/>
              <a:defRPr sz="3000" b="1">
                <a:solidFill>
                  <a:schemeClr val="lt1"/>
                </a:solidFill>
              </a:defRPr>
            </a:lvl9pPr>
          </a:lstStyle>
          <a:p>
            <a:endParaRPr/>
          </a:p>
        </p:txBody>
      </p:sp>
      <p:sp>
        <p:nvSpPr>
          <p:cNvPr id="59" name="Google Shape;59;p16"/>
          <p:cNvSpPr txBox="1">
            <a:spLocks noGrp="1"/>
          </p:cNvSpPr>
          <p:nvPr>
            <p:ph type="subTitle" idx="1"/>
          </p:nvPr>
        </p:nvSpPr>
        <p:spPr>
          <a:xfrm>
            <a:off x="2481900" y="3945600"/>
            <a:ext cx="418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 id="2147483659" r:id="rId4"/>
    <p:sldLayoutId id="2147483660" r:id="rId5"/>
    <p:sldLayoutId id="2147483661" r:id="rId6"/>
    <p:sldLayoutId id="214748366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8"/>
          <p:cNvSpPr txBox="1">
            <a:spLocks noGrp="1"/>
          </p:cNvSpPr>
          <p:nvPr>
            <p:ph type="ctrTitle"/>
          </p:nvPr>
        </p:nvSpPr>
        <p:spPr>
          <a:xfrm>
            <a:off x="1925869" y="0"/>
            <a:ext cx="4792200" cy="644700"/>
          </a:xfrm>
          <a:prstGeom prst="rect">
            <a:avLst/>
          </a:prstGeom>
          <a:effectLst>
            <a:outerShdw blurRad="142875" dist="19050" dir="8760000" algn="bl" rotWithShape="0">
              <a:srgbClr val="76A5A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IN" dirty="0"/>
              <a:t>Email Sender Bot</a:t>
            </a:r>
            <a:endParaRPr dirty="0"/>
          </a:p>
        </p:txBody>
      </p:sp>
      <p:cxnSp>
        <p:nvCxnSpPr>
          <p:cNvPr id="165" name="Google Shape;165;p38"/>
          <p:cNvCxnSpPr/>
          <p:nvPr/>
        </p:nvCxnSpPr>
        <p:spPr>
          <a:xfrm>
            <a:off x="2849867" y="697035"/>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cxnSp>
        <p:nvCxnSpPr>
          <p:cNvPr id="4" name="Google Shape;165;p38">
            <a:extLst>
              <a:ext uri="{FF2B5EF4-FFF2-40B4-BE49-F238E27FC236}">
                <a16:creationId xmlns:a16="http://schemas.microsoft.com/office/drawing/2014/main" id="{05B0A5F9-FE27-498D-ACB2-66FB87C15865}"/>
              </a:ext>
            </a:extLst>
          </p:cNvPr>
          <p:cNvCxnSpPr/>
          <p:nvPr/>
        </p:nvCxnSpPr>
        <p:spPr>
          <a:xfrm>
            <a:off x="3190500" y="3924866"/>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pic>
        <p:nvPicPr>
          <p:cNvPr id="3" name="Picture 2">
            <a:extLst>
              <a:ext uri="{FF2B5EF4-FFF2-40B4-BE49-F238E27FC236}">
                <a16:creationId xmlns:a16="http://schemas.microsoft.com/office/drawing/2014/main" id="{5A893165-B132-422E-987B-6E7CFC2F3629}"/>
              </a:ext>
            </a:extLst>
          </p:cNvPr>
          <p:cNvPicPr>
            <a:picLocks noChangeAspect="1"/>
          </p:cNvPicPr>
          <p:nvPr/>
        </p:nvPicPr>
        <p:blipFill>
          <a:blip r:embed="rId4"/>
          <a:stretch>
            <a:fillRect/>
          </a:stretch>
        </p:blipFill>
        <p:spPr>
          <a:xfrm>
            <a:off x="0" y="1950100"/>
            <a:ext cx="2849867" cy="3193916"/>
          </a:xfrm>
          <a:prstGeom prst="rect">
            <a:avLst/>
          </a:prstGeom>
        </p:spPr>
      </p:pic>
      <p:sp>
        <p:nvSpPr>
          <p:cNvPr id="8" name="Google Shape;162;p38">
            <a:extLst>
              <a:ext uri="{FF2B5EF4-FFF2-40B4-BE49-F238E27FC236}">
                <a16:creationId xmlns:a16="http://schemas.microsoft.com/office/drawing/2014/main" id="{4372BC10-D048-498B-8689-9F377F0D6145}"/>
              </a:ext>
            </a:extLst>
          </p:cNvPr>
          <p:cNvSpPr txBox="1">
            <a:spLocks/>
          </p:cNvSpPr>
          <p:nvPr/>
        </p:nvSpPr>
        <p:spPr>
          <a:xfrm>
            <a:off x="1925869" y="850359"/>
            <a:ext cx="4792200" cy="644700"/>
          </a:xfrm>
          <a:prstGeom prst="rect">
            <a:avLst/>
          </a:prstGeom>
          <a:noFill/>
          <a:ln>
            <a:noFill/>
          </a:ln>
          <a:effectLst>
            <a:outerShdw blurRad="142875" dist="19050" dir="8760000" algn="bl" rotWithShape="0">
              <a:srgbClr val="76A5AF">
                <a:alpha val="50000"/>
              </a:srgb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Montserrat ExtraBold"/>
              <a:buNone/>
              <a:defRPr sz="3600" b="1"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9pPr>
          </a:lstStyle>
          <a:p>
            <a:r>
              <a:rPr lang="en-IN" dirty="0"/>
              <a:t>Data Fetcher Bot</a:t>
            </a:r>
          </a:p>
        </p:txBody>
      </p:sp>
      <p:cxnSp>
        <p:nvCxnSpPr>
          <p:cNvPr id="9" name="Google Shape;165;p38">
            <a:extLst>
              <a:ext uri="{FF2B5EF4-FFF2-40B4-BE49-F238E27FC236}">
                <a16:creationId xmlns:a16="http://schemas.microsoft.com/office/drawing/2014/main" id="{82BB8BEE-7313-455F-A50B-C5E8ADB04CE0}"/>
              </a:ext>
            </a:extLst>
          </p:cNvPr>
          <p:cNvCxnSpPr/>
          <p:nvPr/>
        </p:nvCxnSpPr>
        <p:spPr>
          <a:xfrm>
            <a:off x="2849867" y="1563810"/>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6" name="Rectangle 5">
            <a:extLst>
              <a:ext uri="{FF2B5EF4-FFF2-40B4-BE49-F238E27FC236}">
                <a16:creationId xmlns:a16="http://schemas.microsoft.com/office/drawing/2014/main" id="{81C1B0FD-ADDC-4F3B-B8E2-B427679C679C}"/>
              </a:ext>
            </a:extLst>
          </p:cNvPr>
          <p:cNvSpPr/>
          <p:nvPr/>
        </p:nvSpPr>
        <p:spPr>
          <a:xfrm>
            <a:off x="3190500" y="3736181"/>
            <a:ext cx="3527569" cy="556960"/>
          </a:xfrm>
          <a:prstGeom prst="rect">
            <a:avLst/>
          </a:prstGeom>
          <a:solidFill>
            <a:srgbClr val="001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557"/>
    </mc:Choice>
    <mc:Fallback xmlns="">
      <p:transition spd="slow" advTm="35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2"/>
                                        </p:tgtEl>
                                        <p:attrNameLst>
                                          <p:attrName>style.visibility</p:attrName>
                                        </p:attrNameLst>
                                      </p:cBhvr>
                                      <p:to>
                                        <p:strVal val="visible"/>
                                      </p:to>
                                    </p:set>
                                    <p:anim calcmode="lin" valueType="num">
                                      <p:cBhvr additive="base">
                                        <p:cTn id="7" dur="500" fill="hold"/>
                                        <p:tgtEl>
                                          <p:spTgt spid="162"/>
                                        </p:tgtEl>
                                        <p:attrNameLst>
                                          <p:attrName>ppt_x</p:attrName>
                                        </p:attrNameLst>
                                      </p:cBhvr>
                                      <p:tavLst>
                                        <p:tav tm="0">
                                          <p:val>
                                            <p:strVal val="#ppt_x"/>
                                          </p:val>
                                        </p:tav>
                                        <p:tav tm="100000">
                                          <p:val>
                                            <p:strVal val="#ppt_x"/>
                                          </p:val>
                                        </p:tav>
                                      </p:tavLst>
                                    </p:anim>
                                    <p:anim calcmode="lin" valueType="num">
                                      <p:cBhvr additive="base">
                                        <p:cTn id="8" dur="500" fill="hold"/>
                                        <p:tgtEl>
                                          <p:spTgt spid="1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65"/>
                                        </p:tgtEl>
                                        <p:attrNameLst>
                                          <p:attrName>style.visibility</p:attrName>
                                        </p:attrNameLst>
                                      </p:cBhvr>
                                      <p:to>
                                        <p:strVal val="visible"/>
                                      </p:to>
                                    </p:set>
                                    <p:animEffect transition="in" filter="wipe(down)">
                                      <p:cBhvr>
                                        <p:cTn id="13" dur="500"/>
                                        <p:tgtEl>
                                          <p:spTgt spid="16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arn(inVertical)">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randombar(horizontal)">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3024474" y="0"/>
            <a:ext cx="7515825"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STAR TECHIES </a:t>
            </a:r>
            <a:endParaRPr dirty="0"/>
          </a:p>
        </p:txBody>
      </p:sp>
      <p:cxnSp>
        <p:nvCxnSpPr>
          <p:cNvPr id="172" name="Google Shape;172;p39"/>
          <p:cNvCxnSpPr>
            <a:cxnSpLocks/>
          </p:cNvCxnSpPr>
          <p:nvPr/>
        </p:nvCxnSpPr>
        <p:spPr>
          <a:xfrm>
            <a:off x="1957855" y="451854"/>
            <a:ext cx="4963895"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3" name="Text Placeholder 2">
            <a:extLst>
              <a:ext uri="{FF2B5EF4-FFF2-40B4-BE49-F238E27FC236}">
                <a16:creationId xmlns:a16="http://schemas.microsoft.com/office/drawing/2014/main" id="{8B70C6C1-A3E4-4D41-A71B-AAA79AFD834C}"/>
              </a:ext>
            </a:extLst>
          </p:cNvPr>
          <p:cNvSpPr>
            <a:spLocks noGrp="1"/>
          </p:cNvSpPr>
          <p:nvPr>
            <p:ph type="body" idx="1"/>
          </p:nvPr>
        </p:nvSpPr>
        <p:spPr>
          <a:xfrm>
            <a:off x="0" y="1182049"/>
            <a:ext cx="4701557" cy="3516425"/>
          </a:xfrm>
        </p:spPr>
        <p:txBody>
          <a:bodyPr/>
          <a:lstStyle/>
          <a:p>
            <a:pPr marL="155575" indent="0">
              <a:buNone/>
            </a:pPr>
            <a:r>
              <a:rPr lang="en-IN" sz="1200" b="1" spc="300" dirty="0"/>
              <a:t>Department  : Internship</a:t>
            </a:r>
          </a:p>
          <a:p>
            <a:pPr marL="155575" indent="0">
              <a:buNone/>
            </a:pPr>
            <a:endParaRPr lang="en-IN" sz="1200" b="1" spc="300" dirty="0"/>
          </a:p>
          <a:p>
            <a:pPr marL="155575" indent="0">
              <a:buNone/>
            </a:pPr>
            <a:endParaRPr lang="en-IN" sz="1200" b="1" spc="300" dirty="0"/>
          </a:p>
          <a:p>
            <a:pPr marL="155575" indent="0">
              <a:buNone/>
            </a:pPr>
            <a:r>
              <a:rPr lang="en-IN" sz="1200" b="1" spc="300" dirty="0"/>
              <a:t>Team Name : STARTECHIES</a:t>
            </a:r>
          </a:p>
          <a:p>
            <a:pPr marL="155575" indent="0">
              <a:buNone/>
            </a:pPr>
            <a:endParaRPr lang="en-IN" sz="1200" b="1" spc="300" dirty="0"/>
          </a:p>
          <a:p>
            <a:pPr marL="155575" indent="0">
              <a:buNone/>
            </a:pPr>
            <a:endParaRPr lang="en-IN" sz="1200" b="1" spc="300" dirty="0"/>
          </a:p>
          <a:p>
            <a:pPr marL="155575" indent="0">
              <a:buNone/>
            </a:pPr>
            <a:r>
              <a:rPr lang="en-IN" sz="1200" b="1" spc="300" dirty="0"/>
              <a:t>Team Leader Name : ANUBHAV SONI</a:t>
            </a:r>
          </a:p>
          <a:p>
            <a:pPr marL="155575" indent="0">
              <a:buNone/>
            </a:pPr>
            <a:endParaRPr lang="en-IN" sz="1200" b="1" spc="300" dirty="0"/>
          </a:p>
          <a:p>
            <a:pPr marL="155575" indent="0">
              <a:buNone/>
            </a:pPr>
            <a:endParaRPr lang="en-IN" sz="1200" b="1" spc="300" dirty="0"/>
          </a:p>
          <a:p>
            <a:pPr marL="155575" indent="0">
              <a:buNone/>
            </a:pPr>
            <a:r>
              <a:rPr lang="en-IN" sz="1200" b="1" spc="300" dirty="0"/>
              <a:t>Campus : JECRC COLLEGE</a:t>
            </a:r>
          </a:p>
          <a:p>
            <a:pPr marL="155575" indent="0">
              <a:buNone/>
            </a:pPr>
            <a:endParaRPr lang="en-IN" sz="1200" b="1" spc="300" dirty="0"/>
          </a:p>
          <a:p>
            <a:pPr marL="155575" indent="0">
              <a:buNone/>
            </a:pPr>
            <a:endParaRPr lang="en-IN" sz="1200" b="1" spc="300" dirty="0"/>
          </a:p>
          <a:p>
            <a:pPr marL="155575" indent="0">
              <a:buNone/>
            </a:pPr>
            <a:r>
              <a:rPr lang="en-IN" sz="1200" b="1" spc="300" dirty="0"/>
              <a:t>Software : PYTHON</a:t>
            </a:r>
          </a:p>
          <a:p>
            <a:pPr marL="155575" indent="0">
              <a:buNone/>
            </a:pPr>
            <a:endParaRPr lang="en-IN" sz="1200" b="1" spc="300" dirty="0"/>
          </a:p>
          <a:p>
            <a:pPr marL="155575" indent="0">
              <a:buNone/>
            </a:pPr>
            <a:endParaRPr lang="en-IN" sz="1200" b="1" spc="300" dirty="0"/>
          </a:p>
          <a:p>
            <a:pPr marL="155575" indent="0">
              <a:buNone/>
            </a:pPr>
            <a:r>
              <a:rPr lang="en-IN" sz="1200" b="1" spc="300" dirty="0"/>
              <a:t>Team Size : 3</a:t>
            </a:r>
          </a:p>
          <a:p>
            <a:endParaRPr lang="en-IN" sz="1200" b="1" spc="300" dirty="0"/>
          </a:p>
          <a:p>
            <a:endParaRPr lang="en-IN" sz="1200" b="1" spc="300" dirty="0"/>
          </a:p>
          <a:p>
            <a:endParaRPr lang="en-IN" sz="1200" b="1" spc="300" dirty="0"/>
          </a:p>
          <a:p>
            <a:pPr lvl="8"/>
            <a:endParaRPr lang="en-IN" sz="1200" b="1" spc="300" dirty="0"/>
          </a:p>
          <a:p>
            <a:endParaRPr lang="en-IN" sz="1200" b="1" spc="300" dirty="0"/>
          </a:p>
          <a:p>
            <a:endParaRPr lang="en-IN" sz="1200" b="1" spc="300" dirty="0"/>
          </a:p>
          <a:p>
            <a:endParaRPr lang="en-IN" sz="1200" b="1" spc="300" dirty="0"/>
          </a:p>
          <a:p>
            <a:endParaRPr lang="en-IN" sz="1200" b="1" spc="300" dirty="0"/>
          </a:p>
          <a:p>
            <a:pPr lvl="2"/>
            <a:endParaRPr lang="en-IN" sz="1200" b="1" spc="300" dirty="0"/>
          </a:p>
        </p:txBody>
      </p:sp>
      <p:sp>
        <p:nvSpPr>
          <p:cNvPr id="8" name="Text Placeholder 2">
            <a:extLst>
              <a:ext uri="{FF2B5EF4-FFF2-40B4-BE49-F238E27FC236}">
                <a16:creationId xmlns:a16="http://schemas.microsoft.com/office/drawing/2014/main" id="{2DB32456-3731-48CF-AD1D-6A97FC911DB4}"/>
              </a:ext>
            </a:extLst>
          </p:cNvPr>
          <p:cNvSpPr txBox="1">
            <a:spLocks/>
          </p:cNvSpPr>
          <p:nvPr/>
        </p:nvSpPr>
        <p:spPr>
          <a:xfrm>
            <a:off x="4572000" y="1182049"/>
            <a:ext cx="4572000" cy="10019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1625" algn="l" rtl="0">
              <a:lnSpc>
                <a:spcPct val="100000"/>
              </a:lnSpc>
              <a:spcBef>
                <a:spcPts val="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1pPr>
            <a:lvl2pPr marL="914400" marR="0" lvl="1"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2pPr>
            <a:lvl3pPr marL="1371600" marR="0" lvl="2"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3pPr>
            <a:lvl4pPr marL="1828800" marR="0" lvl="3"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4pPr>
            <a:lvl5pPr marL="2286000" marR="0" lvl="4"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5pPr>
            <a:lvl6pPr marL="2743200" marR="0" lvl="5"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6pPr>
            <a:lvl7pPr marL="3200400" marR="0" lvl="6"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7pPr>
            <a:lvl8pPr marL="3657600" marR="0" lvl="7"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8pPr>
            <a:lvl9pPr marL="4114800" marR="0" lvl="8" indent="-301625" algn="l" rtl="0">
              <a:lnSpc>
                <a:spcPct val="100000"/>
              </a:lnSpc>
              <a:spcBef>
                <a:spcPts val="1600"/>
              </a:spcBef>
              <a:spcAft>
                <a:spcPts val="160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9pPr>
          </a:lstStyle>
          <a:p>
            <a:pPr marL="155575" indent="0">
              <a:buFont typeface="Montserrat"/>
              <a:buNone/>
            </a:pPr>
            <a:r>
              <a:rPr lang="en-IN" sz="1200" b="1" spc="300" dirty="0"/>
              <a:t>Team Member 1 : ARIN GOYAL</a:t>
            </a:r>
          </a:p>
          <a:p>
            <a:pPr marL="155575" indent="0">
              <a:buFont typeface="Montserrat"/>
              <a:buNone/>
            </a:pPr>
            <a:endParaRPr lang="en-IN" sz="1200" b="1" spc="300" dirty="0"/>
          </a:p>
          <a:p>
            <a:pPr marL="155575" indent="0">
              <a:buFont typeface="Montserrat"/>
              <a:buNone/>
            </a:pPr>
            <a:endParaRPr lang="en-IN" sz="1200" b="1" spc="300" dirty="0"/>
          </a:p>
          <a:p>
            <a:pPr marL="155575" indent="0">
              <a:buFont typeface="Montserrat"/>
              <a:buNone/>
            </a:pPr>
            <a:r>
              <a:rPr lang="en-IN" sz="1200" b="1" spc="300" dirty="0"/>
              <a:t>Team Member 2 : ANURAG DADICH</a:t>
            </a:r>
          </a:p>
          <a:p>
            <a:pPr marL="155575" indent="0">
              <a:buFont typeface="Montserrat"/>
              <a:buNone/>
            </a:pPr>
            <a:endParaRPr lang="en-IN" sz="1200" spc="300" dirty="0"/>
          </a:p>
          <a:p>
            <a:pPr marL="155575" indent="0">
              <a:buFont typeface="Montserrat"/>
              <a:buNone/>
            </a:pPr>
            <a:endParaRPr lang="en-IN" sz="1200" spc="300" dirty="0"/>
          </a:p>
          <a:p>
            <a:endParaRPr lang="en-IN" sz="1200" spc="300" dirty="0"/>
          </a:p>
          <a:p>
            <a:endParaRPr lang="en-IN" sz="1200" spc="300" dirty="0"/>
          </a:p>
          <a:p>
            <a:endParaRPr lang="en-IN" sz="1200" spc="300" dirty="0"/>
          </a:p>
          <a:p>
            <a:pPr lvl="8"/>
            <a:endParaRPr lang="en-IN" sz="1200" spc="300" dirty="0"/>
          </a:p>
          <a:p>
            <a:endParaRPr lang="en-IN" sz="1200" spc="300" dirty="0"/>
          </a:p>
          <a:p>
            <a:endParaRPr lang="en-IN" sz="1200" spc="300" dirty="0"/>
          </a:p>
          <a:p>
            <a:endParaRPr lang="en-IN" sz="1200" spc="300" dirty="0"/>
          </a:p>
          <a:p>
            <a:endParaRPr lang="en-IN" sz="1200" spc="300" dirty="0"/>
          </a:p>
          <a:p>
            <a:pPr lvl="2"/>
            <a:endParaRPr lang="en-IN" sz="1200" spc="300" dirty="0"/>
          </a:p>
        </p:txBody>
      </p:sp>
      <p:pic>
        <p:nvPicPr>
          <p:cNvPr id="4" name="Picture 3">
            <a:extLst>
              <a:ext uri="{FF2B5EF4-FFF2-40B4-BE49-F238E27FC236}">
                <a16:creationId xmlns:a16="http://schemas.microsoft.com/office/drawing/2014/main" id="{A77F2B5A-EE5B-4E06-9ECF-E64E4DB35BDF}"/>
              </a:ext>
            </a:extLst>
          </p:cNvPr>
          <p:cNvPicPr>
            <a:picLocks noChangeAspect="1"/>
          </p:cNvPicPr>
          <p:nvPr/>
        </p:nvPicPr>
        <p:blipFill>
          <a:blip r:embed="rId4"/>
          <a:stretch>
            <a:fillRect/>
          </a:stretch>
        </p:blipFill>
        <p:spPr>
          <a:xfrm>
            <a:off x="4872684" y="2447151"/>
            <a:ext cx="3528366" cy="2236664"/>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1279"/>
    </mc:Choice>
    <mc:Fallback xmlns="">
      <p:transition spd="slow" advTm="112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2"/>
                                        </p:tgtEl>
                                        <p:attrNameLst>
                                          <p:attrName>style.visibility</p:attrName>
                                        </p:attrNameLst>
                                      </p:cBhvr>
                                      <p:to>
                                        <p:strVal val="visible"/>
                                      </p:to>
                                    </p:set>
                                    <p:anim calcmode="lin" valueType="num">
                                      <p:cBhvr additive="base">
                                        <p:cTn id="7" dur="500" fill="hold"/>
                                        <p:tgtEl>
                                          <p:spTgt spid="172"/>
                                        </p:tgtEl>
                                        <p:attrNameLst>
                                          <p:attrName>ppt_x</p:attrName>
                                        </p:attrNameLst>
                                      </p:cBhvr>
                                      <p:tavLst>
                                        <p:tav tm="0">
                                          <p:val>
                                            <p:strVal val="#ppt_x"/>
                                          </p:val>
                                        </p:tav>
                                        <p:tav tm="100000">
                                          <p:val>
                                            <p:strVal val="#ppt_x"/>
                                          </p:val>
                                        </p:tav>
                                      </p:tavLst>
                                    </p:anim>
                                    <p:anim calcmode="lin" valueType="num">
                                      <p:cBhvr additive="base">
                                        <p:cTn id="8" dur="500" fill="hold"/>
                                        <p:tgtEl>
                                          <p:spTgt spid="17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70"/>
                                        </p:tgtEl>
                                        <p:attrNameLst>
                                          <p:attrName>style.visibility</p:attrName>
                                        </p:attrNameLst>
                                      </p:cBhvr>
                                      <p:to>
                                        <p:strVal val="visible"/>
                                      </p:to>
                                    </p:set>
                                    <p:animEffect transition="in" filter="barn(inVertical)">
                                      <p:cBhvr>
                                        <p:cTn id="13" dur="500"/>
                                        <p:tgtEl>
                                          <p:spTgt spid="17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wipe(down)">
                                      <p:cBhvr>
                                        <p:cTn id="18" dur="500"/>
                                        <p:tgtEl>
                                          <p:spTgt spid="3">
                                            <p:txEl>
                                              <p:pRg st="0" end="0"/>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down)">
                                      <p:cBhvr>
                                        <p:cTn id="24" dur="500"/>
                                        <p:tgtEl>
                                          <p:spTgt spid="3">
                                            <p:txEl>
                                              <p:pRg st="6" end="6"/>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wipe(down)">
                                      <p:cBhvr>
                                        <p:cTn id="27" dur="500"/>
                                        <p:tgtEl>
                                          <p:spTgt spid="3">
                                            <p:txEl>
                                              <p:pRg st="9" end="9"/>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12" end="12"/>
                                            </p:txEl>
                                          </p:spTgt>
                                        </p:tgtEl>
                                        <p:attrNameLst>
                                          <p:attrName>style.visibility</p:attrName>
                                        </p:attrNameLst>
                                      </p:cBhvr>
                                      <p:to>
                                        <p:strVal val="visible"/>
                                      </p:to>
                                    </p:set>
                                    <p:animEffect transition="in" filter="wipe(down)">
                                      <p:cBhvr>
                                        <p:cTn id="30" dur="500"/>
                                        <p:tgtEl>
                                          <p:spTgt spid="3">
                                            <p:txEl>
                                              <p:pRg st="12" end="12"/>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15" end="15"/>
                                            </p:txEl>
                                          </p:spTgt>
                                        </p:tgtEl>
                                        <p:attrNameLst>
                                          <p:attrName>style.visibility</p:attrName>
                                        </p:attrNameLst>
                                      </p:cBhvr>
                                      <p:to>
                                        <p:strVal val="visible"/>
                                      </p:to>
                                    </p:set>
                                    <p:animEffect transition="in" filter="wipe(down)">
                                      <p:cBhvr>
                                        <p:cTn id="33" dur="500"/>
                                        <p:tgtEl>
                                          <p:spTgt spid="3">
                                            <p:txEl>
                                              <p:pRg st="15" end="1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8">
                                            <p:txEl>
                                              <p:pRg st="0" end="0"/>
                                            </p:txEl>
                                          </p:spTgt>
                                        </p:tgtEl>
                                        <p:attrNameLst>
                                          <p:attrName>style.visibility</p:attrName>
                                        </p:attrNameLst>
                                      </p:cBhvr>
                                      <p:to>
                                        <p:strVal val="visible"/>
                                      </p:to>
                                    </p:set>
                                    <p:animEffect transition="in" filter="wipe(down)">
                                      <p:cBhvr>
                                        <p:cTn id="38" dur="500"/>
                                        <p:tgtEl>
                                          <p:spTgt spid="8">
                                            <p:txEl>
                                              <p:pRg st="0" end="0"/>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8">
                                            <p:txEl>
                                              <p:pRg st="3" end="3"/>
                                            </p:txEl>
                                          </p:spTgt>
                                        </p:tgtEl>
                                        <p:attrNameLst>
                                          <p:attrName>style.visibility</p:attrName>
                                        </p:attrNameLst>
                                      </p:cBhvr>
                                      <p:to>
                                        <p:strVal val="visible"/>
                                      </p:to>
                                    </p:set>
                                    <p:animEffect transition="in" filter="wipe(down)">
                                      <p:cBhvr>
                                        <p:cTn id="41" dur="500"/>
                                        <p:tgtEl>
                                          <p:spTgt spid="8">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randombar(horizontal)">
                                      <p:cBhvr>
                                        <p:cTn id="4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85" name="Google Shape;185;p40"/>
          <p:cNvSpPr txBox="1">
            <a:spLocks noGrp="1"/>
          </p:cNvSpPr>
          <p:nvPr>
            <p:ph type="title" idx="7"/>
          </p:nvPr>
        </p:nvSpPr>
        <p:spPr>
          <a:xfrm>
            <a:off x="1168907" y="383602"/>
            <a:ext cx="6806184" cy="72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PROBLEM STATEMENT</a:t>
            </a:r>
            <a:endParaRPr dirty="0"/>
          </a:p>
        </p:txBody>
      </p:sp>
      <p:cxnSp>
        <p:nvCxnSpPr>
          <p:cNvPr id="188" name="Google Shape;188;p40"/>
          <p:cNvCxnSpPr>
            <a:cxnSpLocks/>
          </p:cNvCxnSpPr>
          <p:nvPr/>
        </p:nvCxnSpPr>
        <p:spPr>
          <a:xfrm>
            <a:off x="325464" y="1518208"/>
            <a:ext cx="8493071"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16" name="TextBox 15">
            <a:extLst>
              <a:ext uri="{FF2B5EF4-FFF2-40B4-BE49-F238E27FC236}">
                <a16:creationId xmlns:a16="http://schemas.microsoft.com/office/drawing/2014/main" id="{576BC0E4-A701-4B1C-913D-6EE9F2752143}"/>
              </a:ext>
            </a:extLst>
          </p:cNvPr>
          <p:cNvSpPr txBox="1"/>
          <p:nvPr/>
        </p:nvSpPr>
        <p:spPr>
          <a:xfrm>
            <a:off x="232475" y="1821051"/>
            <a:ext cx="8586060" cy="1815882"/>
          </a:xfrm>
          <a:prstGeom prst="rect">
            <a:avLst/>
          </a:prstGeom>
          <a:noFill/>
        </p:spPr>
        <p:txBody>
          <a:bodyPr wrap="square" rtlCol="0">
            <a:spAutoFit/>
          </a:bodyPr>
          <a:lstStyle/>
          <a:p>
            <a:r>
              <a:rPr lang="en-US" b="1" dirty="0">
                <a:solidFill>
                  <a:schemeClr val="bg1"/>
                </a:solidFill>
                <a:latin typeface="Montserrat" panose="00000500000000000000" pitchFamily="2" charset="0"/>
                <a:cs typeface="Microsoft Tai Le" panose="020B0502040204020203" pitchFamily="34" charset="0"/>
              </a:rPr>
              <a:t>The need is to completely automate the process of getting employer’s feedback about the students doing internship in their organization in  a  systematic way . </a:t>
            </a:r>
          </a:p>
          <a:p>
            <a:endParaRPr lang="en-US" b="1" dirty="0">
              <a:solidFill>
                <a:schemeClr val="bg1"/>
              </a:solidFill>
              <a:latin typeface="Montserrat" panose="00000500000000000000" pitchFamily="2" charset="0"/>
              <a:cs typeface="Microsoft Tai Le" panose="020B0502040204020203" pitchFamily="34" charset="0"/>
            </a:endParaRPr>
          </a:p>
          <a:p>
            <a:r>
              <a:rPr lang="en-US" b="1" dirty="0">
                <a:solidFill>
                  <a:schemeClr val="bg1"/>
                </a:solidFill>
                <a:latin typeface="Montserrat" panose="00000500000000000000" pitchFamily="2" charset="0"/>
                <a:cs typeface="Microsoft Tai Le" panose="020B0502040204020203" pitchFamily="34" charset="0"/>
              </a:rPr>
              <a:t>Automation is needed for sending feedback form to the employers through email and extract information from the feedback form received through email and generate excel file containing information.</a:t>
            </a:r>
          </a:p>
          <a:p>
            <a:r>
              <a:rPr lang="en-US" b="1" dirty="0">
                <a:solidFill>
                  <a:schemeClr val="bg1"/>
                </a:solidFill>
                <a:latin typeface="Montserrat" panose="00000500000000000000" pitchFamily="2" charset="0"/>
                <a:cs typeface="Microsoft Tai Le" panose="020B0502040204020203" pitchFamily="34" charset="0"/>
              </a:rPr>
              <a:t>   </a:t>
            </a:r>
            <a:br>
              <a:rPr lang="en-US" b="1" dirty="0">
                <a:solidFill>
                  <a:schemeClr val="bg1"/>
                </a:solidFill>
                <a:latin typeface="Montserrat" panose="00000500000000000000" pitchFamily="2" charset="0"/>
                <a:cs typeface="Microsoft Tai Le" panose="020B0502040204020203" pitchFamily="34" charset="0"/>
              </a:rPr>
            </a:br>
            <a:endParaRPr lang="en-IN" b="1" dirty="0">
              <a:solidFill>
                <a:schemeClr val="bg1"/>
              </a:solidFill>
              <a:latin typeface="Montserrat" panose="00000500000000000000" pitchFamily="2" charset="0"/>
              <a:cs typeface="Microsoft Tai Le" panose="020B0502040204020203"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1060"/>
    </mc:Choice>
    <mc:Fallback xmlns="">
      <p:transition spd="slow" advTm="2106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85"/>
                                        </p:tgtEl>
                                        <p:attrNameLst>
                                          <p:attrName>style.visibility</p:attrName>
                                        </p:attrNameLst>
                                      </p:cBhvr>
                                      <p:to>
                                        <p:strVal val="visible"/>
                                      </p:to>
                                    </p:set>
                                    <p:anim calcmode="lin" valueType="num">
                                      <p:cBhvr>
                                        <p:cTn id="7" dur="500" fill="hold"/>
                                        <p:tgtEl>
                                          <p:spTgt spid="185"/>
                                        </p:tgtEl>
                                        <p:attrNameLst>
                                          <p:attrName>ppt_w</p:attrName>
                                        </p:attrNameLst>
                                      </p:cBhvr>
                                      <p:tavLst>
                                        <p:tav tm="0">
                                          <p:val>
                                            <p:fltVal val="0"/>
                                          </p:val>
                                        </p:tav>
                                        <p:tav tm="100000">
                                          <p:val>
                                            <p:strVal val="#ppt_w"/>
                                          </p:val>
                                        </p:tav>
                                      </p:tavLst>
                                    </p:anim>
                                    <p:anim calcmode="lin" valueType="num">
                                      <p:cBhvr>
                                        <p:cTn id="8" dur="500" fill="hold"/>
                                        <p:tgtEl>
                                          <p:spTgt spid="185"/>
                                        </p:tgtEl>
                                        <p:attrNameLst>
                                          <p:attrName>ppt_h</p:attrName>
                                        </p:attrNameLst>
                                      </p:cBhvr>
                                      <p:tavLst>
                                        <p:tav tm="0">
                                          <p:val>
                                            <p:fltVal val="0"/>
                                          </p:val>
                                        </p:tav>
                                        <p:tav tm="100000">
                                          <p:val>
                                            <p:strVal val="#ppt_h"/>
                                          </p:val>
                                        </p:tav>
                                      </p:tavLst>
                                    </p:anim>
                                    <p:animEffect transition="in" filter="fade">
                                      <p:cBhvr>
                                        <p:cTn id="9" dur="500"/>
                                        <p:tgtEl>
                                          <p:spTgt spid="185"/>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188"/>
                                        </p:tgtEl>
                                        <p:attrNameLst>
                                          <p:attrName>style.visibility</p:attrName>
                                        </p:attrNameLst>
                                      </p:cBhvr>
                                      <p:to>
                                        <p:strVal val="visible"/>
                                      </p:to>
                                    </p:set>
                                    <p:animEffect transition="in" filter="fade">
                                      <p:cBhvr>
                                        <p:cTn id="14" dur="2000"/>
                                        <p:tgtEl>
                                          <p:spTgt spid="188"/>
                                        </p:tgtEl>
                                      </p:cBhvr>
                                    </p:animEffect>
                                    <p:anim calcmode="lin" valueType="num">
                                      <p:cBhvr>
                                        <p:cTn id="15" dur="2000" fill="hold"/>
                                        <p:tgtEl>
                                          <p:spTgt spid="188"/>
                                        </p:tgtEl>
                                        <p:attrNameLst>
                                          <p:attrName>ppt_w</p:attrName>
                                        </p:attrNameLst>
                                      </p:cBhvr>
                                      <p:tavLst>
                                        <p:tav tm="0" fmla="#ppt_w*sin(2.5*pi*$)">
                                          <p:val>
                                            <p:fltVal val="0"/>
                                          </p:val>
                                        </p:tav>
                                        <p:tav tm="100000">
                                          <p:val>
                                            <p:fltVal val="1"/>
                                          </p:val>
                                        </p:tav>
                                      </p:tavLst>
                                    </p:anim>
                                    <p:anim calcmode="lin" valueType="num">
                                      <p:cBhvr>
                                        <p:cTn id="16" dur="2000" fill="hold"/>
                                        <p:tgtEl>
                                          <p:spTgt spid="188"/>
                                        </p:tgtEl>
                                        <p:attrNameLst>
                                          <p:attrName>ppt_h</p:attrName>
                                        </p:attrNameLst>
                                      </p:cBhvr>
                                      <p:tavLst>
                                        <p:tav tm="0">
                                          <p:val>
                                            <p:strVal val="#ppt_h"/>
                                          </p:val>
                                        </p:tav>
                                        <p:tav tm="100000">
                                          <p:val>
                                            <p:strVal val="#ppt_h"/>
                                          </p:val>
                                        </p:tav>
                                      </p:tavLst>
                                    </p:anim>
                                  </p:childTnLst>
                                </p:cTn>
                              </p:par>
                              <p:par>
                                <p:cTn id="17" presetID="26" presetClass="entr" presetSubtype="0" fill="hold" nodeType="with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animEffect transition="in" filter="wipe(down)">
                                      <p:cBhvr>
                                        <p:cTn id="19" dur="580">
                                          <p:stCondLst>
                                            <p:cond delay="0"/>
                                          </p:stCondLst>
                                        </p:cTn>
                                        <p:tgtEl>
                                          <p:spTgt spid="16">
                                            <p:txEl>
                                              <p:pRg st="0" end="0"/>
                                            </p:txEl>
                                          </p:spTgt>
                                        </p:tgtEl>
                                      </p:cBhvr>
                                    </p:animEffect>
                                    <p:anim calcmode="lin" valueType="num">
                                      <p:cBhvr>
                                        <p:cTn id="20" dur="1822" tmFilter="0,0; 0.14,0.36; 0.43,0.73; 0.71,0.91; 1.0,1.0">
                                          <p:stCondLst>
                                            <p:cond delay="0"/>
                                          </p:stCondLst>
                                        </p:cTn>
                                        <p:tgtEl>
                                          <p:spTgt spid="16">
                                            <p:txEl>
                                              <p:pRg st="0" end="0"/>
                                            </p:txEl>
                                          </p:spTgt>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16">
                                            <p:txEl>
                                              <p:pRg st="0" end="0"/>
                                            </p:txEl>
                                          </p:spTgt>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16">
                                            <p:txEl>
                                              <p:pRg st="0" end="0"/>
                                            </p:txEl>
                                          </p:spTgt>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16">
                                            <p:txEl>
                                              <p:pRg st="0" end="0"/>
                                            </p:txEl>
                                          </p:spTgt>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16">
                                            <p:txEl>
                                              <p:pRg st="0" end="0"/>
                                            </p:txEl>
                                          </p:spTgt>
                                        </p:tgtEl>
                                        <p:attrNameLst>
                                          <p:attrName>ppt_y</p:attrName>
                                        </p:attrNameLst>
                                      </p:cBhvr>
                                      <p:tavLst>
                                        <p:tav tm="0" fmla="#ppt_y-sin(pi*$)/81">
                                          <p:val>
                                            <p:fltVal val="0"/>
                                          </p:val>
                                        </p:tav>
                                        <p:tav tm="100000">
                                          <p:val>
                                            <p:fltVal val="1"/>
                                          </p:val>
                                        </p:tav>
                                      </p:tavLst>
                                    </p:anim>
                                    <p:animScale>
                                      <p:cBhvr>
                                        <p:cTn id="25" dur="26">
                                          <p:stCondLst>
                                            <p:cond delay="650"/>
                                          </p:stCondLst>
                                        </p:cTn>
                                        <p:tgtEl>
                                          <p:spTgt spid="16">
                                            <p:txEl>
                                              <p:pRg st="0" end="0"/>
                                            </p:txEl>
                                          </p:spTgt>
                                        </p:tgtEl>
                                      </p:cBhvr>
                                      <p:to x="100000" y="60000"/>
                                    </p:animScale>
                                    <p:animScale>
                                      <p:cBhvr>
                                        <p:cTn id="26" dur="166" decel="50000">
                                          <p:stCondLst>
                                            <p:cond delay="676"/>
                                          </p:stCondLst>
                                        </p:cTn>
                                        <p:tgtEl>
                                          <p:spTgt spid="16">
                                            <p:txEl>
                                              <p:pRg st="0" end="0"/>
                                            </p:txEl>
                                          </p:spTgt>
                                        </p:tgtEl>
                                      </p:cBhvr>
                                      <p:to x="100000" y="100000"/>
                                    </p:animScale>
                                    <p:animScale>
                                      <p:cBhvr>
                                        <p:cTn id="27" dur="26">
                                          <p:stCondLst>
                                            <p:cond delay="1312"/>
                                          </p:stCondLst>
                                        </p:cTn>
                                        <p:tgtEl>
                                          <p:spTgt spid="16">
                                            <p:txEl>
                                              <p:pRg st="0" end="0"/>
                                            </p:txEl>
                                          </p:spTgt>
                                        </p:tgtEl>
                                      </p:cBhvr>
                                      <p:to x="100000" y="80000"/>
                                    </p:animScale>
                                    <p:animScale>
                                      <p:cBhvr>
                                        <p:cTn id="28" dur="166" decel="50000">
                                          <p:stCondLst>
                                            <p:cond delay="1338"/>
                                          </p:stCondLst>
                                        </p:cTn>
                                        <p:tgtEl>
                                          <p:spTgt spid="16">
                                            <p:txEl>
                                              <p:pRg st="0" end="0"/>
                                            </p:txEl>
                                          </p:spTgt>
                                        </p:tgtEl>
                                      </p:cBhvr>
                                      <p:to x="100000" y="100000"/>
                                    </p:animScale>
                                    <p:animScale>
                                      <p:cBhvr>
                                        <p:cTn id="29" dur="26">
                                          <p:stCondLst>
                                            <p:cond delay="1642"/>
                                          </p:stCondLst>
                                        </p:cTn>
                                        <p:tgtEl>
                                          <p:spTgt spid="16">
                                            <p:txEl>
                                              <p:pRg st="0" end="0"/>
                                            </p:txEl>
                                          </p:spTgt>
                                        </p:tgtEl>
                                      </p:cBhvr>
                                      <p:to x="100000" y="90000"/>
                                    </p:animScale>
                                    <p:animScale>
                                      <p:cBhvr>
                                        <p:cTn id="30" dur="166" decel="50000">
                                          <p:stCondLst>
                                            <p:cond delay="1668"/>
                                          </p:stCondLst>
                                        </p:cTn>
                                        <p:tgtEl>
                                          <p:spTgt spid="16">
                                            <p:txEl>
                                              <p:pRg st="0" end="0"/>
                                            </p:txEl>
                                          </p:spTgt>
                                        </p:tgtEl>
                                      </p:cBhvr>
                                      <p:to x="100000" y="100000"/>
                                    </p:animScale>
                                    <p:animScale>
                                      <p:cBhvr>
                                        <p:cTn id="31" dur="26">
                                          <p:stCondLst>
                                            <p:cond delay="1808"/>
                                          </p:stCondLst>
                                        </p:cTn>
                                        <p:tgtEl>
                                          <p:spTgt spid="16">
                                            <p:txEl>
                                              <p:pRg st="0" end="0"/>
                                            </p:txEl>
                                          </p:spTgt>
                                        </p:tgtEl>
                                      </p:cBhvr>
                                      <p:to x="100000" y="95000"/>
                                    </p:animScale>
                                    <p:animScale>
                                      <p:cBhvr>
                                        <p:cTn id="32" dur="166" decel="50000">
                                          <p:stCondLst>
                                            <p:cond delay="1834"/>
                                          </p:stCondLst>
                                        </p:cTn>
                                        <p:tgtEl>
                                          <p:spTgt spid="16">
                                            <p:txEl>
                                              <p:pRg st="0" end="0"/>
                                            </p:txEl>
                                          </p:spTgt>
                                        </p:tgtEl>
                                      </p:cBhvr>
                                      <p:to x="100000" y="100000"/>
                                    </p:animScale>
                                  </p:childTnLst>
                                </p:cTn>
                              </p:par>
                              <p:par>
                                <p:cTn id="33" presetID="26" presetClass="entr" presetSubtype="0" fill="hold" nodeType="withEffect">
                                  <p:stCondLst>
                                    <p:cond delay="0"/>
                                  </p:stCondLst>
                                  <p:childTnLst>
                                    <p:set>
                                      <p:cBhvr>
                                        <p:cTn id="34" dur="1" fill="hold">
                                          <p:stCondLst>
                                            <p:cond delay="0"/>
                                          </p:stCondLst>
                                        </p:cTn>
                                        <p:tgtEl>
                                          <p:spTgt spid="16">
                                            <p:txEl>
                                              <p:pRg st="2" end="2"/>
                                            </p:txEl>
                                          </p:spTgt>
                                        </p:tgtEl>
                                        <p:attrNameLst>
                                          <p:attrName>style.visibility</p:attrName>
                                        </p:attrNameLst>
                                      </p:cBhvr>
                                      <p:to>
                                        <p:strVal val="visible"/>
                                      </p:to>
                                    </p:set>
                                    <p:animEffect transition="in" filter="wipe(down)">
                                      <p:cBhvr>
                                        <p:cTn id="35" dur="580">
                                          <p:stCondLst>
                                            <p:cond delay="0"/>
                                          </p:stCondLst>
                                        </p:cTn>
                                        <p:tgtEl>
                                          <p:spTgt spid="16">
                                            <p:txEl>
                                              <p:pRg st="2" end="2"/>
                                            </p:txEl>
                                          </p:spTgt>
                                        </p:tgtEl>
                                      </p:cBhvr>
                                    </p:animEffect>
                                    <p:anim calcmode="lin" valueType="num">
                                      <p:cBhvr>
                                        <p:cTn id="36" dur="1822" tmFilter="0,0; 0.14,0.36; 0.43,0.73; 0.71,0.91; 1.0,1.0">
                                          <p:stCondLst>
                                            <p:cond delay="0"/>
                                          </p:stCondLst>
                                        </p:cTn>
                                        <p:tgtEl>
                                          <p:spTgt spid="16">
                                            <p:txEl>
                                              <p:pRg st="2" end="2"/>
                                            </p:txEl>
                                          </p:spTgt>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16">
                                            <p:txEl>
                                              <p:pRg st="2" end="2"/>
                                            </p:txEl>
                                          </p:spTgt>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16">
                                            <p:txEl>
                                              <p:pRg st="2" end="2"/>
                                            </p:txEl>
                                          </p:spTgt>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16">
                                            <p:txEl>
                                              <p:pRg st="2" end="2"/>
                                            </p:txEl>
                                          </p:spTgt>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16">
                                            <p:txEl>
                                              <p:pRg st="2" end="2"/>
                                            </p:txEl>
                                          </p:spTgt>
                                        </p:tgtEl>
                                        <p:attrNameLst>
                                          <p:attrName>ppt_y</p:attrName>
                                        </p:attrNameLst>
                                      </p:cBhvr>
                                      <p:tavLst>
                                        <p:tav tm="0" fmla="#ppt_y-sin(pi*$)/81">
                                          <p:val>
                                            <p:fltVal val="0"/>
                                          </p:val>
                                        </p:tav>
                                        <p:tav tm="100000">
                                          <p:val>
                                            <p:fltVal val="1"/>
                                          </p:val>
                                        </p:tav>
                                      </p:tavLst>
                                    </p:anim>
                                    <p:animScale>
                                      <p:cBhvr>
                                        <p:cTn id="41" dur="26">
                                          <p:stCondLst>
                                            <p:cond delay="650"/>
                                          </p:stCondLst>
                                        </p:cTn>
                                        <p:tgtEl>
                                          <p:spTgt spid="16">
                                            <p:txEl>
                                              <p:pRg st="2" end="2"/>
                                            </p:txEl>
                                          </p:spTgt>
                                        </p:tgtEl>
                                      </p:cBhvr>
                                      <p:to x="100000" y="60000"/>
                                    </p:animScale>
                                    <p:animScale>
                                      <p:cBhvr>
                                        <p:cTn id="42" dur="166" decel="50000">
                                          <p:stCondLst>
                                            <p:cond delay="676"/>
                                          </p:stCondLst>
                                        </p:cTn>
                                        <p:tgtEl>
                                          <p:spTgt spid="16">
                                            <p:txEl>
                                              <p:pRg st="2" end="2"/>
                                            </p:txEl>
                                          </p:spTgt>
                                        </p:tgtEl>
                                      </p:cBhvr>
                                      <p:to x="100000" y="100000"/>
                                    </p:animScale>
                                    <p:animScale>
                                      <p:cBhvr>
                                        <p:cTn id="43" dur="26">
                                          <p:stCondLst>
                                            <p:cond delay="1312"/>
                                          </p:stCondLst>
                                        </p:cTn>
                                        <p:tgtEl>
                                          <p:spTgt spid="16">
                                            <p:txEl>
                                              <p:pRg st="2" end="2"/>
                                            </p:txEl>
                                          </p:spTgt>
                                        </p:tgtEl>
                                      </p:cBhvr>
                                      <p:to x="100000" y="80000"/>
                                    </p:animScale>
                                    <p:animScale>
                                      <p:cBhvr>
                                        <p:cTn id="44" dur="166" decel="50000">
                                          <p:stCondLst>
                                            <p:cond delay="1338"/>
                                          </p:stCondLst>
                                        </p:cTn>
                                        <p:tgtEl>
                                          <p:spTgt spid="16">
                                            <p:txEl>
                                              <p:pRg st="2" end="2"/>
                                            </p:txEl>
                                          </p:spTgt>
                                        </p:tgtEl>
                                      </p:cBhvr>
                                      <p:to x="100000" y="100000"/>
                                    </p:animScale>
                                    <p:animScale>
                                      <p:cBhvr>
                                        <p:cTn id="45" dur="26">
                                          <p:stCondLst>
                                            <p:cond delay="1642"/>
                                          </p:stCondLst>
                                        </p:cTn>
                                        <p:tgtEl>
                                          <p:spTgt spid="16">
                                            <p:txEl>
                                              <p:pRg st="2" end="2"/>
                                            </p:txEl>
                                          </p:spTgt>
                                        </p:tgtEl>
                                      </p:cBhvr>
                                      <p:to x="100000" y="90000"/>
                                    </p:animScale>
                                    <p:animScale>
                                      <p:cBhvr>
                                        <p:cTn id="46" dur="166" decel="50000">
                                          <p:stCondLst>
                                            <p:cond delay="1668"/>
                                          </p:stCondLst>
                                        </p:cTn>
                                        <p:tgtEl>
                                          <p:spTgt spid="16">
                                            <p:txEl>
                                              <p:pRg st="2" end="2"/>
                                            </p:txEl>
                                          </p:spTgt>
                                        </p:tgtEl>
                                      </p:cBhvr>
                                      <p:to x="100000" y="100000"/>
                                    </p:animScale>
                                    <p:animScale>
                                      <p:cBhvr>
                                        <p:cTn id="47" dur="26">
                                          <p:stCondLst>
                                            <p:cond delay="1808"/>
                                          </p:stCondLst>
                                        </p:cTn>
                                        <p:tgtEl>
                                          <p:spTgt spid="16">
                                            <p:txEl>
                                              <p:pRg st="2" end="2"/>
                                            </p:txEl>
                                          </p:spTgt>
                                        </p:tgtEl>
                                      </p:cBhvr>
                                      <p:to x="100000" y="95000"/>
                                    </p:animScale>
                                    <p:animScale>
                                      <p:cBhvr>
                                        <p:cTn id="48" dur="166" decel="50000">
                                          <p:stCondLst>
                                            <p:cond delay="1834"/>
                                          </p:stCondLst>
                                        </p:cTn>
                                        <p:tgtEl>
                                          <p:spTgt spid="16">
                                            <p:txEl>
                                              <p:pRg st="2" end="2"/>
                                            </p:txEl>
                                          </p:spTgt>
                                        </p:tgtEl>
                                      </p:cBhvr>
                                      <p:to x="100000" y="100000"/>
                                    </p:animScale>
                                  </p:childTnLst>
                                </p:cTn>
                              </p:par>
                              <p:par>
                                <p:cTn id="49" presetID="26" presetClass="entr" presetSubtype="0" fill="hold" nodeType="withEffect">
                                  <p:stCondLst>
                                    <p:cond delay="0"/>
                                  </p:stCondLst>
                                  <p:childTnLst>
                                    <p:set>
                                      <p:cBhvr>
                                        <p:cTn id="50" dur="1" fill="hold">
                                          <p:stCondLst>
                                            <p:cond delay="0"/>
                                          </p:stCondLst>
                                        </p:cTn>
                                        <p:tgtEl>
                                          <p:spTgt spid="16">
                                            <p:txEl>
                                              <p:pRg st="3" end="3"/>
                                            </p:txEl>
                                          </p:spTgt>
                                        </p:tgtEl>
                                        <p:attrNameLst>
                                          <p:attrName>style.visibility</p:attrName>
                                        </p:attrNameLst>
                                      </p:cBhvr>
                                      <p:to>
                                        <p:strVal val="visible"/>
                                      </p:to>
                                    </p:set>
                                    <p:animEffect transition="in" filter="wipe(down)">
                                      <p:cBhvr>
                                        <p:cTn id="51" dur="580">
                                          <p:stCondLst>
                                            <p:cond delay="0"/>
                                          </p:stCondLst>
                                        </p:cTn>
                                        <p:tgtEl>
                                          <p:spTgt spid="16">
                                            <p:txEl>
                                              <p:pRg st="3" end="3"/>
                                            </p:txEl>
                                          </p:spTgt>
                                        </p:tgtEl>
                                      </p:cBhvr>
                                    </p:animEffect>
                                    <p:anim calcmode="lin" valueType="num">
                                      <p:cBhvr>
                                        <p:cTn id="52" dur="1822" tmFilter="0,0; 0.14,0.36; 0.43,0.73; 0.71,0.91; 1.0,1.0">
                                          <p:stCondLst>
                                            <p:cond delay="0"/>
                                          </p:stCondLst>
                                        </p:cTn>
                                        <p:tgtEl>
                                          <p:spTgt spid="16">
                                            <p:txEl>
                                              <p:pRg st="3" end="3"/>
                                            </p:txEl>
                                          </p:spTgt>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16">
                                            <p:txEl>
                                              <p:pRg st="3" end="3"/>
                                            </p:txEl>
                                          </p:spTgt>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16">
                                            <p:txEl>
                                              <p:pRg st="3" end="3"/>
                                            </p:txEl>
                                          </p:spTgt>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16">
                                            <p:txEl>
                                              <p:pRg st="3" end="3"/>
                                            </p:txEl>
                                          </p:spTgt>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16">
                                            <p:txEl>
                                              <p:pRg st="3" end="3"/>
                                            </p:txEl>
                                          </p:spTgt>
                                        </p:tgtEl>
                                        <p:attrNameLst>
                                          <p:attrName>ppt_y</p:attrName>
                                        </p:attrNameLst>
                                      </p:cBhvr>
                                      <p:tavLst>
                                        <p:tav tm="0" fmla="#ppt_y-sin(pi*$)/81">
                                          <p:val>
                                            <p:fltVal val="0"/>
                                          </p:val>
                                        </p:tav>
                                        <p:tav tm="100000">
                                          <p:val>
                                            <p:fltVal val="1"/>
                                          </p:val>
                                        </p:tav>
                                      </p:tavLst>
                                    </p:anim>
                                    <p:animScale>
                                      <p:cBhvr>
                                        <p:cTn id="57" dur="26">
                                          <p:stCondLst>
                                            <p:cond delay="650"/>
                                          </p:stCondLst>
                                        </p:cTn>
                                        <p:tgtEl>
                                          <p:spTgt spid="16">
                                            <p:txEl>
                                              <p:pRg st="3" end="3"/>
                                            </p:txEl>
                                          </p:spTgt>
                                        </p:tgtEl>
                                      </p:cBhvr>
                                      <p:to x="100000" y="60000"/>
                                    </p:animScale>
                                    <p:animScale>
                                      <p:cBhvr>
                                        <p:cTn id="58" dur="166" decel="50000">
                                          <p:stCondLst>
                                            <p:cond delay="676"/>
                                          </p:stCondLst>
                                        </p:cTn>
                                        <p:tgtEl>
                                          <p:spTgt spid="16">
                                            <p:txEl>
                                              <p:pRg st="3" end="3"/>
                                            </p:txEl>
                                          </p:spTgt>
                                        </p:tgtEl>
                                      </p:cBhvr>
                                      <p:to x="100000" y="100000"/>
                                    </p:animScale>
                                    <p:animScale>
                                      <p:cBhvr>
                                        <p:cTn id="59" dur="26">
                                          <p:stCondLst>
                                            <p:cond delay="1312"/>
                                          </p:stCondLst>
                                        </p:cTn>
                                        <p:tgtEl>
                                          <p:spTgt spid="16">
                                            <p:txEl>
                                              <p:pRg st="3" end="3"/>
                                            </p:txEl>
                                          </p:spTgt>
                                        </p:tgtEl>
                                      </p:cBhvr>
                                      <p:to x="100000" y="80000"/>
                                    </p:animScale>
                                    <p:animScale>
                                      <p:cBhvr>
                                        <p:cTn id="60" dur="166" decel="50000">
                                          <p:stCondLst>
                                            <p:cond delay="1338"/>
                                          </p:stCondLst>
                                        </p:cTn>
                                        <p:tgtEl>
                                          <p:spTgt spid="16">
                                            <p:txEl>
                                              <p:pRg st="3" end="3"/>
                                            </p:txEl>
                                          </p:spTgt>
                                        </p:tgtEl>
                                      </p:cBhvr>
                                      <p:to x="100000" y="100000"/>
                                    </p:animScale>
                                    <p:animScale>
                                      <p:cBhvr>
                                        <p:cTn id="61" dur="26">
                                          <p:stCondLst>
                                            <p:cond delay="1642"/>
                                          </p:stCondLst>
                                        </p:cTn>
                                        <p:tgtEl>
                                          <p:spTgt spid="16">
                                            <p:txEl>
                                              <p:pRg st="3" end="3"/>
                                            </p:txEl>
                                          </p:spTgt>
                                        </p:tgtEl>
                                      </p:cBhvr>
                                      <p:to x="100000" y="90000"/>
                                    </p:animScale>
                                    <p:animScale>
                                      <p:cBhvr>
                                        <p:cTn id="62" dur="166" decel="50000">
                                          <p:stCondLst>
                                            <p:cond delay="1668"/>
                                          </p:stCondLst>
                                        </p:cTn>
                                        <p:tgtEl>
                                          <p:spTgt spid="16">
                                            <p:txEl>
                                              <p:pRg st="3" end="3"/>
                                            </p:txEl>
                                          </p:spTgt>
                                        </p:tgtEl>
                                      </p:cBhvr>
                                      <p:to x="100000" y="100000"/>
                                    </p:animScale>
                                    <p:animScale>
                                      <p:cBhvr>
                                        <p:cTn id="63" dur="26">
                                          <p:stCondLst>
                                            <p:cond delay="1808"/>
                                          </p:stCondLst>
                                        </p:cTn>
                                        <p:tgtEl>
                                          <p:spTgt spid="16">
                                            <p:txEl>
                                              <p:pRg st="3" end="3"/>
                                            </p:txEl>
                                          </p:spTgt>
                                        </p:tgtEl>
                                      </p:cBhvr>
                                      <p:to x="100000" y="95000"/>
                                    </p:animScale>
                                    <p:animScale>
                                      <p:cBhvr>
                                        <p:cTn id="64" dur="166" decel="50000">
                                          <p:stCondLst>
                                            <p:cond delay="1834"/>
                                          </p:stCondLst>
                                        </p:cTn>
                                        <p:tgtEl>
                                          <p:spTgt spid="16">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3" name="Title 2">
            <a:extLst>
              <a:ext uri="{FF2B5EF4-FFF2-40B4-BE49-F238E27FC236}">
                <a16:creationId xmlns:a16="http://schemas.microsoft.com/office/drawing/2014/main" id="{1AA6D939-11AC-49F9-AA7B-C50BA0E95A83}"/>
              </a:ext>
            </a:extLst>
          </p:cNvPr>
          <p:cNvSpPr>
            <a:spLocks noGrp="1"/>
          </p:cNvSpPr>
          <p:nvPr>
            <p:ph type="ctrTitle"/>
          </p:nvPr>
        </p:nvSpPr>
        <p:spPr>
          <a:xfrm>
            <a:off x="-449451" y="608869"/>
            <a:ext cx="9725187" cy="545755"/>
          </a:xfrm>
        </p:spPr>
        <p:txBody>
          <a:bodyPr/>
          <a:lstStyle/>
          <a:p>
            <a:r>
              <a:rPr lang="en-IN" sz="4800" dirty="0"/>
              <a:t>Algorithm - BOT 1</a:t>
            </a:r>
          </a:p>
        </p:txBody>
      </p:sp>
      <p:sp>
        <p:nvSpPr>
          <p:cNvPr id="6" name="TextBox 5">
            <a:extLst>
              <a:ext uri="{FF2B5EF4-FFF2-40B4-BE49-F238E27FC236}">
                <a16:creationId xmlns:a16="http://schemas.microsoft.com/office/drawing/2014/main" id="{43EFE69B-5689-4958-A3D1-E0EE483DEA28}"/>
              </a:ext>
            </a:extLst>
          </p:cNvPr>
          <p:cNvSpPr txBox="1"/>
          <p:nvPr/>
        </p:nvSpPr>
        <p:spPr>
          <a:xfrm>
            <a:off x="4091552" y="1239864"/>
            <a:ext cx="5044699" cy="3416320"/>
          </a:xfrm>
          <a:prstGeom prst="rect">
            <a:avLst/>
          </a:prstGeom>
          <a:noFill/>
        </p:spPr>
        <p:txBody>
          <a:bodyPr wrap="square" rtlCol="0">
            <a:spAutoFit/>
          </a:bodyPr>
          <a:lstStyle/>
          <a:p>
            <a:pPr marL="342900" indent="-342900">
              <a:buAutoNum type="arabicParenR"/>
            </a:pPr>
            <a:r>
              <a:rPr lang="en-IN" sz="1800" b="1" i="1" dirty="0">
                <a:solidFill>
                  <a:schemeClr val="bg1"/>
                </a:solidFill>
              </a:rPr>
              <a:t>1) An Excel file is provided containing </a:t>
            </a:r>
          </a:p>
          <a:p>
            <a:pPr marL="342900" indent="-342900">
              <a:buAutoNum type="arabicParenR"/>
            </a:pPr>
            <a:r>
              <a:rPr lang="en-IN" sz="1800" b="1" i="1" dirty="0">
                <a:solidFill>
                  <a:schemeClr val="bg1"/>
                </a:solidFill>
              </a:rPr>
              <a:t>Details of students and the employers.</a:t>
            </a:r>
          </a:p>
          <a:p>
            <a:pPr marL="342900" indent="-342900">
              <a:buAutoNum type="arabicParenR"/>
            </a:pPr>
            <a:endParaRPr lang="en-IN" sz="1800" b="1" i="1" dirty="0">
              <a:solidFill>
                <a:schemeClr val="bg1"/>
              </a:solidFill>
            </a:endParaRPr>
          </a:p>
          <a:p>
            <a:pPr marL="342900" indent="-342900">
              <a:buAutoNum type="arabicParenR"/>
            </a:pPr>
            <a:r>
              <a:rPr lang="en-IN" sz="1800" b="1" i="1" dirty="0">
                <a:solidFill>
                  <a:schemeClr val="bg1"/>
                </a:solidFill>
              </a:rPr>
              <a:t>2) The Bot will fetch the student details such as name , email , reg. number etc.</a:t>
            </a:r>
          </a:p>
          <a:p>
            <a:pPr marL="342900" indent="-342900">
              <a:buAutoNum type="arabicParenR"/>
            </a:pPr>
            <a:r>
              <a:rPr lang="en-IN" sz="1800" b="1" i="1" dirty="0">
                <a:solidFill>
                  <a:schemeClr val="bg1"/>
                </a:solidFill>
              </a:rPr>
              <a:t>and the employer’s email address.</a:t>
            </a:r>
          </a:p>
          <a:p>
            <a:pPr marL="342900" indent="-342900">
              <a:buAutoNum type="arabicParenR"/>
            </a:pPr>
            <a:endParaRPr lang="en-IN" sz="1800" b="1" i="1" dirty="0">
              <a:solidFill>
                <a:schemeClr val="bg1"/>
              </a:solidFill>
            </a:endParaRPr>
          </a:p>
          <a:p>
            <a:pPr marL="342900" lvl="3" indent="-342900">
              <a:buAutoNum type="arabicParenR"/>
            </a:pPr>
            <a:r>
              <a:rPr lang="en-IN" sz="1800" b="1" i="1" dirty="0">
                <a:solidFill>
                  <a:schemeClr val="bg1"/>
                </a:solidFill>
              </a:rPr>
              <a:t>3) Email will be sent o all the employer‘s email along with feedback form and student details.</a:t>
            </a:r>
          </a:p>
          <a:p>
            <a:pPr marL="342900" lvl="4" indent="-342900">
              <a:buAutoNum type="arabicParenR"/>
            </a:pPr>
            <a:endParaRPr lang="en-IN" sz="1800" b="1" dirty="0">
              <a:solidFill>
                <a:schemeClr val="bg1"/>
              </a:solidFill>
            </a:endParaRPr>
          </a:p>
          <a:p>
            <a:pPr marL="342900" indent="-342900">
              <a:buAutoNum type="arabicParenR"/>
            </a:pPr>
            <a:endParaRPr lang="en-IN" sz="1800" b="1" dirty="0">
              <a:solidFill>
                <a:schemeClr val="bg1"/>
              </a:solidFill>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4730"/>
    </mc:Choice>
    <mc:Fallback xmlns="">
      <p:transition spd="slow" advTm="2473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down)">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down)">
                                      <p:cBhvr>
                                        <p:cTn id="17" dur="500"/>
                                        <p:tgtEl>
                                          <p:spTgt spid="6">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wipe(down)">
                                      <p:cBhvr>
                                        <p:cTn id="20" dur="500"/>
                                        <p:tgtEl>
                                          <p:spTgt spid="6">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wipe(down)">
                                      <p:cBhvr>
                                        <p:cTn id="23" dur="500"/>
                                        <p:tgtEl>
                                          <p:spTgt spid="6">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6">
                                            <p:txEl>
                                              <p:pRg st="6" end="6"/>
                                            </p:txEl>
                                          </p:spTgt>
                                        </p:tgtEl>
                                        <p:attrNameLst>
                                          <p:attrName>style.visibility</p:attrName>
                                        </p:attrNameLst>
                                      </p:cBhvr>
                                      <p:to>
                                        <p:strVal val="visible"/>
                                      </p:to>
                                    </p:set>
                                    <p:animEffect transition="in" filter="wipe(down)">
                                      <p:cBhvr>
                                        <p:cTn id="26"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3" name="Title 2">
            <a:extLst>
              <a:ext uri="{FF2B5EF4-FFF2-40B4-BE49-F238E27FC236}">
                <a16:creationId xmlns:a16="http://schemas.microsoft.com/office/drawing/2014/main" id="{1AA6D939-11AC-49F9-AA7B-C50BA0E95A83}"/>
              </a:ext>
            </a:extLst>
          </p:cNvPr>
          <p:cNvSpPr>
            <a:spLocks noGrp="1"/>
          </p:cNvSpPr>
          <p:nvPr>
            <p:ph type="ctrTitle"/>
          </p:nvPr>
        </p:nvSpPr>
        <p:spPr>
          <a:xfrm>
            <a:off x="-457201" y="662178"/>
            <a:ext cx="9655445" cy="545755"/>
          </a:xfrm>
        </p:spPr>
        <p:txBody>
          <a:bodyPr/>
          <a:lstStyle/>
          <a:p>
            <a:r>
              <a:rPr lang="en-IN" sz="4800" dirty="0"/>
              <a:t>Algorithm – BOT 2 </a:t>
            </a:r>
          </a:p>
        </p:txBody>
      </p:sp>
      <p:sp>
        <p:nvSpPr>
          <p:cNvPr id="6" name="TextBox 5">
            <a:extLst>
              <a:ext uri="{FF2B5EF4-FFF2-40B4-BE49-F238E27FC236}">
                <a16:creationId xmlns:a16="http://schemas.microsoft.com/office/drawing/2014/main" id="{43EFE69B-5689-4958-A3D1-E0EE483DEA28}"/>
              </a:ext>
            </a:extLst>
          </p:cNvPr>
          <p:cNvSpPr txBox="1"/>
          <p:nvPr/>
        </p:nvSpPr>
        <p:spPr>
          <a:xfrm>
            <a:off x="3649851" y="1354811"/>
            <a:ext cx="5494149" cy="2862322"/>
          </a:xfrm>
          <a:prstGeom prst="rect">
            <a:avLst/>
          </a:prstGeom>
          <a:noFill/>
        </p:spPr>
        <p:txBody>
          <a:bodyPr wrap="square" rtlCol="0">
            <a:spAutoFit/>
          </a:bodyPr>
          <a:lstStyle/>
          <a:p>
            <a:pPr marL="342900" indent="-342900">
              <a:buAutoNum type="arabicParenR"/>
            </a:pPr>
            <a:r>
              <a:rPr lang="en-IN" sz="1800" b="1" i="1" dirty="0">
                <a:solidFill>
                  <a:schemeClr val="bg1"/>
                </a:solidFill>
              </a:rPr>
              <a:t>1) Bot will search the inbox for the employer’s mail and fetch the filled feedback form.</a:t>
            </a:r>
          </a:p>
          <a:p>
            <a:endParaRPr lang="en-IN" sz="1800" b="1" i="1" dirty="0">
              <a:solidFill>
                <a:schemeClr val="bg1"/>
              </a:solidFill>
            </a:endParaRPr>
          </a:p>
          <a:p>
            <a:pPr marL="342900" indent="-342900">
              <a:buAutoNum type="arabicParenR"/>
            </a:pPr>
            <a:r>
              <a:rPr lang="en-IN" sz="1800" b="1" i="1" dirty="0">
                <a:solidFill>
                  <a:schemeClr val="bg1"/>
                </a:solidFill>
              </a:rPr>
              <a:t>2) Data is extracted from the form received from the employer  containing feedback.</a:t>
            </a:r>
          </a:p>
          <a:p>
            <a:pPr marL="342900" lvl="3" indent="-342900">
              <a:buAutoNum type="arabicParenR"/>
            </a:pPr>
            <a:endParaRPr lang="en-IN" sz="1800" b="1" i="1" dirty="0">
              <a:solidFill>
                <a:schemeClr val="bg1"/>
              </a:solidFill>
            </a:endParaRPr>
          </a:p>
          <a:p>
            <a:pPr marL="342900" lvl="3" indent="-342900">
              <a:buAutoNum type="arabicParenR"/>
            </a:pPr>
            <a:r>
              <a:rPr lang="en-IN" sz="1800" b="1" i="1" dirty="0">
                <a:solidFill>
                  <a:schemeClr val="bg1"/>
                </a:solidFill>
              </a:rPr>
              <a:t>3) Excel file will be created having student wise information along the feedback details.</a:t>
            </a:r>
            <a:endParaRPr lang="en-IN" sz="1800" b="1" dirty="0">
              <a:solidFill>
                <a:schemeClr val="bg1"/>
              </a:solidFill>
            </a:endParaRPr>
          </a:p>
          <a:p>
            <a:pPr marL="342900" indent="-342900">
              <a:buAutoNum type="arabicParenR"/>
            </a:pPr>
            <a:endParaRPr lang="en-IN" sz="1800" b="1" dirty="0">
              <a:solidFill>
                <a:schemeClr val="bg1"/>
              </a:solidFill>
            </a:endParaRPr>
          </a:p>
        </p:txBody>
      </p:sp>
    </p:spTree>
    <p:custDataLst>
      <p:tags r:id="rId1"/>
    </p:custDataLst>
    <p:extLst>
      <p:ext uri="{BB962C8B-B14F-4D97-AF65-F5344CB8AC3E}">
        <p14:creationId xmlns:p14="http://schemas.microsoft.com/office/powerpoint/2010/main" val="2816277110"/>
      </p:ext>
    </p:extLst>
  </p:cSld>
  <p:clrMapOvr>
    <a:masterClrMapping/>
  </p:clrMapOvr>
  <mc:AlternateContent xmlns:mc="http://schemas.openxmlformats.org/markup-compatibility/2006" xmlns:p14="http://schemas.microsoft.com/office/powerpoint/2010/main">
    <mc:Choice Requires="p14">
      <p:transition spd="slow" p14:dur="2000" advTm="21171"/>
    </mc:Choice>
    <mc:Fallback xmlns="">
      <p:transition spd="slow" advTm="2117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 name="TextBox 1">
            <a:extLst>
              <a:ext uri="{FF2B5EF4-FFF2-40B4-BE49-F238E27FC236}">
                <a16:creationId xmlns:a16="http://schemas.microsoft.com/office/drawing/2014/main" id="{B2A965FD-C922-4515-82D2-B23677AF2E08}"/>
              </a:ext>
            </a:extLst>
          </p:cNvPr>
          <p:cNvSpPr txBox="1"/>
          <p:nvPr/>
        </p:nvSpPr>
        <p:spPr>
          <a:xfrm>
            <a:off x="2252657" y="0"/>
            <a:ext cx="8127332" cy="1015663"/>
          </a:xfrm>
          <a:prstGeom prst="rect">
            <a:avLst/>
          </a:prstGeom>
          <a:noFill/>
        </p:spPr>
        <p:txBody>
          <a:bodyPr wrap="square" rtlCol="0">
            <a:spAutoFit/>
          </a:bodyPr>
          <a:lstStyle/>
          <a:p>
            <a:r>
              <a:rPr lang="en-IN" sz="6000" b="1" dirty="0">
                <a:ln w="22225">
                  <a:solidFill>
                    <a:schemeClr val="accent2"/>
                  </a:solidFill>
                  <a:prstDash val="solid"/>
                </a:ln>
                <a:solidFill>
                  <a:schemeClr val="accent2">
                    <a:lumMod val="40000"/>
                    <a:lumOff val="60000"/>
                  </a:schemeClr>
                </a:solidFill>
              </a:rPr>
              <a:t>USE</a:t>
            </a:r>
            <a:r>
              <a:rPr lang="en-IN" sz="6000" dirty="0">
                <a:solidFill>
                  <a:schemeClr val="bg1"/>
                </a:solidFill>
              </a:rPr>
              <a:t> </a:t>
            </a:r>
            <a:r>
              <a:rPr lang="en-IN" sz="6000" b="1" dirty="0">
                <a:ln w="22225">
                  <a:solidFill>
                    <a:schemeClr val="accent2"/>
                  </a:solidFill>
                  <a:prstDash val="solid"/>
                </a:ln>
                <a:solidFill>
                  <a:schemeClr val="accent2">
                    <a:lumMod val="40000"/>
                    <a:lumOff val="60000"/>
                  </a:schemeClr>
                </a:solidFill>
              </a:rPr>
              <a:t>CASE</a:t>
            </a:r>
            <a:endParaRPr lang="en-IN" sz="6000" dirty="0">
              <a:solidFill>
                <a:schemeClr val="bg1"/>
              </a:solidFill>
            </a:endParaRPr>
          </a:p>
        </p:txBody>
      </p:sp>
      <p:sp>
        <p:nvSpPr>
          <p:cNvPr id="3" name="TextBox 2">
            <a:extLst>
              <a:ext uri="{FF2B5EF4-FFF2-40B4-BE49-F238E27FC236}">
                <a16:creationId xmlns:a16="http://schemas.microsoft.com/office/drawing/2014/main" id="{EBAFFCEE-FE72-45EC-9224-1A65978B1173}"/>
              </a:ext>
            </a:extLst>
          </p:cNvPr>
          <p:cNvSpPr txBox="1"/>
          <p:nvPr/>
        </p:nvSpPr>
        <p:spPr>
          <a:xfrm>
            <a:off x="697423" y="1325105"/>
            <a:ext cx="7973878" cy="2308324"/>
          </a:xfrm>
          <a:prstGeom prst="rect">
            <a:avLst/>
          </a:prstGeom>
          <a:noFill/>
        </p:spPr>
        <p:txBody>
          <a:bodyPr wrap="square" rtlCol="0">
            <a:spAutoFit/>
          </a:bodyPr>
          <a:lstStyle/>
          <a:p>
            <a:r>
              <a:rPr lang="en-IN" sz="2400" dirty="0">
                <a:solidFill>
                  <a:schemeClr val="bg1"/>
                </a:solidFill>
              </a:rPr>
              <a:t>Can be used in colleges , schools , government sectors , companies and at all the places where there is requirement of sending mails everyday in huge numbers and can also be used where there is requirement of receiving messages in emails and getting the data and putting the data in excel files.</a:t>
            </a:r>
          </a:p>
        </p:txBody>
      </p:sp>
      <p:cxnSp>
        <p:nvCxnSpPr>
          <p:cNvPr id="5" name="Straight Connector 4">
            <a:extLst>
              <a:ext uri="{FF2B5EF4-FFF2-40B4-BE49-F238E27FC236}">
                <a16:creationId xmlns:a16="http://schemas.microsoft.com/office/drawing/2014/main" id="{A003D731-6FD9-4FC5-A58E-4E2AC055D6F2}"/>
              </a:ext>
            </a:extLst>
          </p:cNvPr>
          <p:cNvCxnSpPr>
            <a:cxnSpLocks/>
          </p:cNvCxnSpPr>
          <p:nvPr/>
        </p:nvCxnSpPr>
        <p:spPr>
          <a:xfrm flipH="1">
            <a:off x="1363851" y="976917"/>
            <a:ext cx="571887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1027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869">
        <p159:morph option="byObject"/>
      </p:transition>
    </mc:Choice>
    <mc:Fallback>
      <p:transition spd="slow" advTm="86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 name="TextBox 1">
            <a:extLst>
              <a:ext uri="{FF2B5EF4-FFF2-40B4-BE49-F238E27FC236}">
                <a16:creationId xmlns:a16="http://schemas.microsoft.com/office/drawing/2014/main" id="{B2A965FD-C922-4515-82D2-B23677AF2E08}"/>
              </a:ext>
            </a:extLst>
          </p:cNvPr>
          <p:cNvSpPr txBox="1"/>
          <p:nvPr/>
        </p:nvSpPr>
        <p:spPr>
          <a:xfrm>
            <a:off x="1245267" y="1910030"/>
            <a:ext cx="8127332" cy="1323439"/>
          </a:xfrm>
          <a:prstGeom prst="rect">
            <a:avLst/>
          </a:prstGeom>
          <a:noFill/>
        </p:spPr>
        <p:txBody>
          <a:bodyPr wrap="square" rtlCol="0">
            <a:spAutoFit/>
          </a:bodyPr>
          <a:lstStyle/>
          <a:p>
            <a:r>
              <a:rPr lang="en-IN" sz="8000" dirty="0">
                <a:solidFill>
                  <a:schemeClr val="bg1"/>
                </a:solidFill>
              </a:rPr>
              <a:t>THANK YOU</a:t>
            </a:r>
          </a:p>
        </p:txBody>
      </p:sp>
    </p:spTree>
    <p:extLst>
      <p:ext uri="{BB962C8B-B14F-4D97-AF65-F5344CB8AC3E}">
        <p14:creationId xmlns:p14="http://schemas.microsoft.com/office/powerpoint/2010/main" val="1805166845"/>
      </p:ext>
    </p:extLst>
  </p:cSld>
  <p:clrMapOvr>
    <a:masterClrMapping/>
  </p:clrMapOvr>
  <mc:AlternateContent xmlns:mc="http://schemas.openxmlformats.org/markup-compatibility/2006" xmlns:p14="http://schemas.microsoft.com/office/powerpoint/2010/main">
    <mc:Choice Requires="p14">
      <p:transition spd="slow" p14:dur="1500" advTm="869">
        <p:split orient="vert"/>
      </p:transition>
    </mc:Choice>
    <mc:Fallback xmlns="">
      <p:transition spd="slow" advTm="869">
        <p:split orient="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3|0.3|0.5|0.6|0.5|0.4"/>
</p:tagLst>
</file>

<file path=ppt/tags/tag2.xml><?xml version="1.0" encoding="utf-8"?>
<p:tagLst xmlns:a="http://schemas.openxmlformats.org/drawingml/2006/main" xmlns:r="http://schemas.openxmlformats.org/officeDocument/2006/relationships" xmlns:p="http://schemas.openxmlformats.org/presentationml/2006/main">
  <p:tag name="TIMING" val="|0.8|0.9|0.4|0.5|0.6"/>
</p:tagLst>
</file>

<file path=ppt/tags/tag3.xml><?xml version="1.0" encoding="utf-8"?>
<p:tagLst xmlns:a="http://schemas.openxmlformats.org/drawingml/2006/main" xmlns:r="http://schemas.openxmlformats.org/officeDocument/2006/relationships" xmlns:p="http://schemas.openxmlformats.org/presentationml/2006/main">
  <p:tag name="TIMING" val="|0.9|0.5"/>
</p:tagLst>
</file>

<file path=ppt/tags/tag4.xml><?xml version="1.0" encoding="utf-8"?>
<p:tagLst xmlns:a="http://schemas.openxmlformats.org/drawingml/2006/main" xmlns:r="http://schemas.openxmlformats.org/officeDocument/2006/relationships" xmlns:p="http://schemas.openxmlformats.org/presentationml/2006/main">
  <p:tag name="TIMING" val="|0.7|1.7|0.9"/>
</p:tagLst>
</file>

<file path=ppt/tags/tag5.xml><?xml version="1.0" encoding="utf-8"?>
<p:tagLst xmlns:a="http://schemas.openxmlformats.org/drawingml/2006/main" xmlns:r="http://schemas.openxmlformats.org/officeDocument/2006/relationships" xmlns:p="http://schemas.openxmlformats.org/presentationml/2006/main">
  <p:tag name="TIMING" val="|0.6|0.4"/>
</p:tagLst>
</file>

<file path=ppt/theme/theme1.xml><?xml version="1.0" encoding="utf-8"?>
<a:theme xmlns:a="http://schemas.openxmlformats.org/drawingml/2006/main" name="Futuristic Background by Slidesgo">
  <a:themeElements>
    <a:clrScheme name="Simple Light">
      <a:dk1>
        <a:srgbClr val="001633"/>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TotalTime>
  <Words>279</Words>
  <Application>Microsoft Office PowerPoint</Application>
  <PresentationFormat>On-screen Show (16:9)</PresentationFormat>
  <Paragraphs>61</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Montserrat</vt:lpstr>
      <vt:lpstr>Montserrat ExtraBold</vt:lpstr>
      <vt:lpstr>Futuristic Background by Slidesgo</vt:lpstr>
      <vt:lpstr>Email Sender Bot</vt:lpstr>
      <vt:lpstr>STAR TECHIES </vt:lpstr>
      <vt:lpstr>PROBLEM STATEMENT</vt:lpstr>
      <vt:lpstr>Algorithm - BOT 1</vt:lpstr>
      <vt:lpstr>Algorithm – BOT 2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Sender Bot</dc:title>
  <dc:creator>Arin Goyal</dc:creator>
  <cp:lastModifiedBy>Anubhav Soni</cp:lastModifiedBy>
  <cp:revision>6</cp:revision>
  <dcterms:modified xsi:type="dcterms:W3CDTF">2022-03-11T10:55:03Z</dcterms:modified>
</cp:coreProperties>
</file>