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87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5" y="932426"/>
            <a:ext cx="5258435" cy="810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sng" dirty="0">
                <a:latin typeface="Calibri"/>
                <a:cs typeface="Calibri"/>
              </a:rPr>
              <a:t>P</a:t>
            </a:r>
            <a:r>
              <a:rPr sz="1200" b="1" u="sng" spc="-20" dirty="0">
                <a:latin typeface="Calibri"/>
                <a:cs typeface="Calibri"/>
              </a:rPr>
              <a:t>R</a:t>
            </a:r>
            <a:r>
              <a:rPr sz="1200" b="1" u="sng" dirty="0">
                <a:latin typeface="Calibri"/>
                <a:cs typeface="Calibri"/>
              </a:rPr>
              <a:t>OG</a:t>
            </a:r>
            <a:r>
              <a:rPr sz="1200" b="1" u="sng" spc="-5" dirty="0">
                <a:latin typeface="Calibri"/>
                <a:cs typeface="Calibri"/>
              </a:rPr>
              <a:t>R</a:t>
            </a:r>
            <a:r>
              <a:rPr sz="1200" b="1" u="sng" dirty="0">
                <a:latin typeface="Calibri"/>
                <a:cs typeface="Calibri"/>
              </a:rPr>
              <a:t>AM</a:t>
            </a:r>
            <a:endParaRPr sz="1200">
              <a:latin typeface="Calibri"/>
              <a:cs typeface="Calibri"/>
            </a:endParaRPr>
          </a:p>
          <a:p>
            <a:pPr marL="12700" marR="3909695">
              <a:lnSpc>
                <a:spcPct val="173300"/>
              </a:lnSpc>
            </a:pPr>
            <a:r>
              <a:rPr sz="1200" dirty="0">
                <a:latin typeface="Calibri"/>
                <a:cs typeface="Calibri"/>
              </a:rPr>
              <a:t>#i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lu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st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eam&gt; using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names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ace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d;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2971800">
              <a:lnSpc>
                <a:spcPct val="1733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tio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</a:t>
            </a:r>
            <a:r>
              <a:rPr sz="1200" spc="-3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orm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ele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ti</a:t>
            </a:r>
            <a:r>
              <a:rPr sz="1200" dirty="0">
                <a:latin typeface="Calibri"/>
                <a:cs typeface="Calibri"/>
              </a:rPr>
              <a:t>on sort 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oid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sele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Sor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(i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[</a:t>
            </a:r>
            <a:r>
              <a:rPr sz="1200" spc="5" dirty="0">
                <a:latin typeface="Calibri"/>
                <a:cs typeface="Calibri"/>
              </a:rPr>
              <a:t>]</a:t>
            </a:r>
            <a:r>
              <a:rPr sz="1200" dirty="0">
                <a:latin typeface="Calibri"/>
                <a:cs typeface="Calibri"/>
              </a:rPr>
              <a:t>,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n) {</a:t>
            </a:r>
            <a:endParaRPr sz="12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1055"/>
              </a:spcBef>
            </a:pPr>
            <a:r>
              <a:rPr sz="1200" spc="-3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5" dirty="0">
                <a:latin typeface="Calibri"/>
                <a:cs typeface="Calibri"/>
              </a:rPr>
              <a:t> 1;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10" dirty="0">
                <a:latin typeface="Calibri"/>
                <a:cs typeface="Calibri"/>
              </a:rPr>
              <a:t>+</a:t>
            </a:r>
            <a:r>
              <a:rPr sz="1200" dirty="0">
                <a:latin typeface="Calibri"/>
                <a:cs typeface="Calibri"/>
              </a:rPr>
              <a:t>+) {</a:t>
            </a:r>
            <a:endParaRPr sz="1200">
              <a:latin typeface="Calibri"/>
              <a:cs typeface="Calibri"/>
            </a:endParaRPr>
          </a:p>
          <a:p>
            <a:pPr marL="289560" marR="1159510">
              <a:lnSpc>
                <a:spcPts val="2510"/>
              </a:lnSpc>
              <a:spcBef>
                <a:spcPts val="250"/>
              </a:spcBef>
            </a:pP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x 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i;</a:t>
            </a:r>
            <a:r>
              <a:rPr sz="1200" spc="-10" dirty="0">
                <a:latin typeface="Calibri"/>
                <a:cs typeface="Calibri"/>
              </a:rPr>
              <a:t> /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ssume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ur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x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nim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m </a:t>
            </a:r>
            <a:r>
              <a:rPr sz="1200" spc="-3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 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 +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1; </a:t>
            </a:r>
            <a:r>
              <a:rPr sz="1200" dirty="0">
                <a:latin typeface="Calibri"/>
                <a:cs typeface="Calibri"/>
              </a:rPr>
              <a:t>j &lt;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n;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10" dirty="0">
                <a:latin typeface="Calibri"/>
                <a:cs typeface="Calibri"/>
              </a:rPr>
              <a:t>+</a:t>
            </a:r>
            <a:r>
              <a:rPr sz="1200" dirty="0">
                <a:latin typeface="Calibri"/>
                <a:cs typeface="Calibri"/>
              </a:rPr>
              <a:t>+) {</a:t>
            </a:r>
            <a:endParaRPr sz="1200">
              <a:latin typeface="Calibri"/>
              <a:cs typeface="Calibri"/>
            </a:endParaRPr>
          </a:p>
          <a:p>
            <a:pPr marL="42672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(arr[j]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rr[m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nInd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x</a:t>
            </a:r>
            <a:r>
              <a:rPr sz="1200" dirty="0">
                <a:latin typeface="Calibri"/>
                <a:cs typeface="Calibri"/>
              </a:rPr>
              <a:t>]) {</a:t>
            </a:r>
            <a:endParaRPr sz="1200">
              <a:latin typeface="Calibri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x 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//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Upd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um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x if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smal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eme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  <a:p>
            <a:pPr marL="42672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89560" marR="5080" indent="-1905">
              <a:lnSpc>
                <a:spcPts val="2500"/>
              </a:lnSpc>
              <a:spcBef>
                <a:spcPts val="254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ap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inim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</a:t>
            </a:r>
            <a:r>
              <a:rPr sz="1200" spc="-30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</a:t>
            </a:r>
            <a:r>
              <a:rPr sz="1200" spc="-10" dirty="0">
                <a:latin typeface="Calibri"/>
                <a:cs typeface="Calibri"/>
              </a:rPr>
              <a:t>en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ed part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(min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nd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x </a:t>
            </a:r>
            <a:r>
              <a:rPr sz="1200" spc="-10" dirty="0">
                <a:latin typeface="Calibri"/>
                <a:cs typeface="Calibri"/>
              </a:rPr>
              <a:t>!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i) {</a:t>
            </a:r>
            <a:endParaRPr sz="1200">
              <a:latin typeface="Calibri"/>
              <a:cs typeface="Calibri"/>
            </a:endParaRPr>
          </a:p>
          <a:p>
            <a:pPr marL="42672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Calibri"/>
                <a:cs typeface="Calibri"/>
              </a:rPr>
              <a:t>s</a:t>
            </a:r>
            <a:r>
              <a:rPr sz="1200" spc="-2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(ar</a:t>
            </a: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[i],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</a:t>
            </a:r>
            <a:r>
              <a:rPr sz="1200" spc="5" dirty="0">
                <a:latin typeface="Calibri"/>
                <a:cs typeface="Calibri"/>
              </a:rPr>
              <a:t>[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nInd</a:t>
            </a:r>
            <a:r>
              <a:rPr sz="1200" spc="-25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x</a:t>
            </a:r>
            <a:r>
              <a:rPr sz="1200" dirty="0">
                <a:latin typeface="Calibri"/>
                <a:cs typeface="Calibri"/>
              </a:rPr>
              <a:t>]);</a:t>
            </a:r>
            <a:endParaRPr sz="12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3313429">
              <a:lnSpc>
                <a:spcPct val="1733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tio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2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oid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ri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2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</a:t>
            </a:r>
            <a:r>
              <a:rPr sz="1200" spc="-5" dirty="0">
                <a:latin typeface="Calibri"/>
                <a:cs typeface="Calibri"/>
              </a:rPr>
              <a:t>[</a:t>
            </a:r>
            <a:r>
              <a:rPr sz="1200" dirty="0">
                <a:latin typeface="Calibri"/>
                <a:cs typeface="Calibri"/>
              </a:rPr>
              <a:t>],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n) {</a:t>
            </a:r>
            <a:endParaRPr sz="1200">
              <a:latin typeface="Calibri"/>
              <a:cs typeface="Calibri"/>
            </a:endParaRPr>
          </a:p>
          <a:p>
            <a:pPr marL="289560" marR="3660775" indent="-139065">
              <a:lnSpc>
                <a:spcPct val="173300"/>
              </a:lnSpc>
            </a:pPr>
            <a:r>
              <a:rPr sz="1200" spc="-3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10" dirty="0">
                <a:latin typeface="Calibri"/>
                <a:cs typeface="Calibri"/>
              </a:rPr>
              <a:t>+</a:t>
            </a:r>
            <a:r>
              <a:rPr sz="1200" dirty="0">
                <a:latin typeface="Calibri"/>
                <a:cs typeface="Calibri"/>
              </a:rPr>
              <a:t>+)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 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&lt;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[i]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";</a:t>
            </a:r>
            <a:endParaRPr sz="12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106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1055"/>
              </a:spcBef>
            </a:pP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dl;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32426"/>
            <a:ext cx="2763520" cy="239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950">
              <a:latin typeface="Times New Roman"/>
              <a:cs typeface="Times New Roman"/>
            </a:endParaRPr>
          </a:p>
          <a:p>
            <a:pPr marL="151130" marR="2058670" indent="-139065">
              <a:lnSpc>
                <a:spcPct val="173300"/>
              </a:lnSpc>
            </a:pP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()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 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51130">
              <a:lnSpc>
                <a:spcPct val="100000"/>
              </a:lnSpc>
              <a:spcBef>
                <a:spcPts val="790"/>
              </a:spcBef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</a:t>
            </a:r>
            <a:r>
              <a:rPr sz="1200" spc="-15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ber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elem</a:t>
            </a:r>
            <a:r>
              <a:rPr sz="1200" spc="-10" dirty="0">
                <a:latin typeface="Calibri"/>
                <a:cs typeface="Calibri"/>
              </a:rPr>
              <a:t>ent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51130" marR="5080">
              <a:lnSpc>
                <a:spcPts val="2500"/>
              </a:lnSpc>
              <a:spcBef>
                <a:spcPts val="254"/>
              </a:spcBef>
            </a:pP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"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10" dirty="0">
                <a:latin typeface="Calibri"/>
                <a:cs typeface="Calibri"/>
              </a:rPr>
              <a:t> nu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elem</a:t>
            </a:r>
            <a:r>
              <a:rPr sz="1200" spc="-10" dirty="0">
                <a:latin typeface="Calibri"/>
                <a:cs typeface="Calibri"/>
              </a:rPr>
              <a:t>ent</a:t>
            </a:r>
            <a:r>
              <a:rPr sz="1200" dirty="0">
                <a:latin typeface="Calibri"/>
                <a:cs typeface="Calibri"/>
              </a:rPr>
              <a:t>s: ";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&gt;</a:t>
            </a:r>
            <a:r>
              <a:rPr sz="1200" dirty="0">
                <a:latin typeface="Calibri"/>
                <a:cs typeface="Calibri"/>
              </a:rPr>
              <a:t>&gt;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0694" y="3787261"/>
            <a:ext cx="1939925" cy="429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[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]</a:t>
            </a:r>
            <a:r>
              <a:rPr sz="1200" dirty="0">
                <a:latin typeface="Calibri"/>
                <a:cs typeface="Calibri"/>
              </a:rPr>
              <a:t>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733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ut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2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y ele</a:t>
            </a:r>
            <a:r>
              <a:rPr sz="1200" spc="-10" dirty="0">
                <a:latin typeface="Calibri"/>
                <a:cs typeface="Calibri"/>
              </a:rPr>
              <a:t>m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 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"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men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s: "; </a:t>
            </a:r>
            <a:r>
              <a:rPr sz="1200" spc="-30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0</a:t>
            </a:r>
            <a:r>
              <a:rPr sz="1200" dirty="0">
                <a:latin typeface="Calibri"/>
                <a:cs typeface="Calibri"/>
              </a:rPr>
              <a:t>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10" dirty="0">
                <a:latin typeface="Calibri"/>
                <a:cs typeface="Calibri"/>
              </a:rPr>
              <a:t>+</a:t>
            </a:r>
            <a:r>
              <a:rPr sz="1200" dirty="0">
                <a:latin typeface="Calibri"/>
                <a:cs typeface="Calibri"/>
              </a:rPr>
              <a:t>+)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1055"/>
              </a:spcBef>
            </a:pP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&gt;&gt;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</a:t>
            </a:r>
            <a:r>
              <a:rPr sz="1200" spc="5" dirty="0">
                <a:latin typeface="Calibri"/>
                <a:cs typeface="Calibri"/>
              </a:rPr>
              <a:t>[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];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147320">
              <a:lnSpc>
                <a:spcPct val="1733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C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sele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spc="-20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rt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ti</a:t>
            </a:r>
            <a:r>
              <a:rPr sz="1200" dirty="0">
                <a:latin typeface="Calibri"/>
                <a:cs typeface="Calibri"/>
              </a:rPr>
              <a:t>on sele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tio</a:t>
            </a:r>
            <a:r>
              <a:rPr sz="1200" dirty="0">
                <a:latin typeface="Calibri"/>
                <a:cs typeface="Calibri"/>
              </a:rPr>
              <a:t>nSor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(ar</a:t>
            </a:r>
            <a:r>
              <a:rPr sz="1200" spc="-110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, n);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427990" algn="just">
              <a:lnSpc>
                <a:spcPct val="173300"/>
              </a:lnSpc>
            </a:pPr>
            <a:r>
              <a:rPr sz="1200" dirty="0">
                <a:latin typeface="Calibri"/>
                <a:cs typeface="Calibri"/>
              </a:rPr>
              <a:t>//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sor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spc="-3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y </a:t>
            </a:r>
            <a:r>
              <a:rPr sz="1200" spc="-2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&lt;&lt;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ed ar</a:t>
            </a:r>
            <a:r>
              <a:rPr sz="1200" spc="-2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y: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"; pr</a:t>
            </a:r>
            <a:r>
              <a:rPr sz="1200" spc="-10" dirty="0">
                <a:latin typeface="Calibri"/>
                <a:cs typeface="Calibri"/>
              </a:rPr>
              <a:t>int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2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y</a:t>
            </a:r>
            <a:r>
              <a:rPr sz="1200" spc="-10" dirty="0">
                <a:latin typeface="Calibri"/>
                <a:cs typeface="Calibri"/>
              </a:rPr>
              <a:t>(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-10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, n);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8544312"/>
            <a:ext cx="70739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ct val="100000"/>
              </a:lnSpc>
            </a:pPr>
            <a:r>
              <a:rPr sz="1200" spc="-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et</a:t>
            </a:r>
            <a:r>
              <a:rPr sz="1200" dirty="0">
                <a:latin typeface="Calibri"/>
                <a:cs typeface="Calibri"/>
              </a:rPr>
              <a:t>urn</a:t>
            </a:r>
            <a:r>
              <a:rPr sz="1200" spc="-5" dirty="0">
                <a:latin typeface="Calibri"/>
                <a:cs typeface="Calibri"/>
              </a:rPr>
              <a:t> 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1249418"/>
            <a:ext cx="2046605" cy="1762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u="sng" dirty="0">
                <a:latin typeface="Calibri"/>
                <a:cs typeface="Calibri"/>
              </a:rPr>
              <a:t>OUTP</a:t>
            </a:r>
            <a:r>
              <a:rPr sz="1200" b="1" u="sng" spc="-5" dirty="0">
                <a:latin typeface="Calibri"/>
                <a:cs typeface="Calibri"/>
              </a:rPr>
              <a:t>U</a:t>
            </a:r>
            <a:r>
              <a:rPr sz="1200" b="1" u="sng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/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spc="-20" dirty="0">
                <a:latin typeface="Calibri"/>
                <a:cs typeface="Calibri"/>
              </a:rPr>
              <a:t>6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j</a:t>
            </a:r>
            <a:r>
              <a:rPr sz="1200" spc="5" dirty="0">
                <a:latin typeface="Calibri"/>
                <a:cs typeface="Calibri"/>
              </a:rPr>
              <a:t>z</a:t>
            </a:r>
            <a:r>
              <a:rPr sz="120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dirty="0">
                <a:latin typeface="Calibri"/>
                <a:cs typeface="Calibri"/>
              </a:rPr>
              <a:t>ZE.o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346700"/>
              </a:lnSpc>
            </a:pP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m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 el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men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s: </a:t>
            </a:r>
            <a:r>
              <a:rPr sz="1200" spc="-10" dirty="0">
                <a:latin typeface="Calibri"/>
                <a:cs typeface="Calibri"/>
              </a:rPr>
              <a:t>4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n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</a:t>
            </a:r>
            <a:r>
              <a:rPr sz="1200" spc="-10" dirty="0">
                <a:latin typeface="Calibri"/>
                <a:cs typeface="Calibri"/>
              </a:rPr>
              <a:t>ent</a:t>
            </a:r>
            <a:r>
              <a:rPr sz="1200" dirty="0">
                <a:latin typeface="Calibri"/>
                <a:cs typeface="Calibri"/>
              </a:rPr>
              <a:t>s: </a:t>
            </a:r>
            <a:r>
              <a:rPr sz="1200" spc="-10" dirty="0">
                <a:latin typeface="Calibri"/>
                <a:cs typeface="Calibri"/>
              </a:rPr>
              <a:t>45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0" y="3470269"/>
            <a:ext cx="1579880" cy="208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65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200" spc="-10" dirty="0"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200" spc="-10" dirty="0">
                <a:latin typeface="Calibri"/>
                <a:cs typeface="Calibri"/>
              </a:rPr>
              <a:t>89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200" dirty="0">
                <a:latin typeface="Calibri"/>
                <a:cs typeface="Calibri"/>
              </a:rPr>
              <a:t>Sor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25" dirty="0">
                <a:latin typeface="Calibri"/>
                <a:cs typeface="Calibri"/>
              </a:rPr>
              <a:t>ra</a:t>
            </a:r>
            <a:r>
              <a:rPr sz="1200" dirty="0">
                <a:latin typeface="Calibri"/>
                <a:cs typeface="Calibri"/>
              </a:rPr>
              <a:t>y: </a:t>
            </a:r>
            <a:r>
              <a:rPr sz="1200" spc="-10" dirty="0">
                <a:latin typeface="Calibri"/>
                <a:cs typeface="Calibri"/>
              </a:rPr>
              <a:t>23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45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65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8</a:t>
            </a:r>
            <a:r>
              <a:rPr sz="1200" spc="-10" dirty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0" y="7274819"/>
            <a:ext cx="2172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===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ode E</a:t>
            </a:r>
            <a:r>
              <a:rPr sz="1200" spc="-40" dirty="0">
                <a:latin typeface="Calibri"/>
                <a:cs typeface="Calibri"/>
              </a:rPr>
              <a:t>x</a:t>
            </a:r>
            <a:r>
              <a:rPr sz="1200" dirty="0">
                <a:latin typeface="Calibri"/>
                <a:cs typeface="Calibri"/>
              </a:rPr>
              <a:t>ecu</a:t>
            </a:r>
            <a:r>
              <a:rPr sz="1200" spc="-10" dirty="0">
                <a:latin typeface="Calibri"/>
                <a:cs typeface="Calibri"/>
              </a:rPr>
              <a:t>tio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cc</a:t>
            </a:r>
            <a:r>
              <a:rPr sz="1200" dirty="0">
                <a:latin typeface="Calibri"/>
                <a:cs typeface="Calibri"/>
              </a:rPr>
              <a:t>es</a:t>
            </a:r>
            <a:r>
              <a:rPr sz="1200" spc="-1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ful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===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Benutzerdefiniert</PresentationFormat>
  <Paragraphs>58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Calibri</vt:lpstr>
      <vt:lpstr>Times New Roman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2024-11-09T19:15:53Z</dcterms:created>
  <dcterms:modified xsi:type="dcterms:W3CDTF">2024-11-09T18:15:55Z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2024-11-09T00:00:00Z</vt:filetime>
  </property>
  <property fmtid="{D5CDD505-2E9C-101B-9397-08002B2CF9AE}" pid="3" name="LastSaved">
    <vt:filetime>2024-11-09T00:00:00Z</vt:filetime>
  </property>
</Properties>
</file>