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Financial Dashboard Project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Created in Tableau | By Anubhav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Data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Cleaned messy values in Sales, Profit, Units Sold, etc.</a:t>
            </a:r>
          </a:p>
          <a:p>
            <a:r>
              <a:t>- Removed $, commas, and invalid entries like ' - '</a:t>
            </a:r>
          </a:p>
          <a:p>
            <a:r>
              <a:t>- Converted all financial columns to numeric types</a:t>
            </a:r>
          </a:p>
          <a:p>
            <a:r>
              <a:t>- Exported as Financials_Cleaned.csv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Key Performance Indicators (KPIs)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Total Sales: Sum of all sales</a:t>
            </a:r>
          </a:p>
          <a:p>
            <a:r>
              <a:t>- Total Profit: Sum of all profit</a:t>
            </a:r>
          </a:p>
          <a:p>
            <a:r>
              <a:t>- Profit Margin: (Profit / Sales) * 100 (custom calculation)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Visual Charts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Sales by Country: Bar chart</a:t>
            </a:r>
          </a:p>
          <a:p>
            <a:r>
              <a:t>- Profit Over Time: Line chart</a:t>
            </a:r>
          </a:p>
          <a:p>
            <a:r>
              <a:t>- Top Products by Profit: Horizontal bar chart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Dashboard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Top: KPI cards (Total Sales, Total Profit, Profit Margin)</a:t>
            </a:r>
          </a:p>
          <a:p>
            <a:r>
              <a:t>- Middle: Sales by Country &amp; Profit Over Time</a:t>
            </a:r>
          </a:p>
          <a:p>
            <a:r>
              <a:t>- Bottom: Top Products by Profit chart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Styling &amp;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Clean fonts and light background</a:t>
            </a:r>
          </a:p>
          <a:p>
            <a:r>
              <a:t>- Consistent color schemes (e.g., blue for sales)</a:t>
            </a:r>
          </a:p>
          <a:p>
            <a:r>
              <a:t>- Removed clutter, added padding &amp; borders</a:t>
            </a:r>
          </a:p>
          <a:p>
            <a:r>
              <a:t>- Used filters for interactivity (e.g., by country)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Project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✔ Completed full BI lifecycle: Cleaning → Analysis → Dashboard</a:t>
            </a:r>
          </a:p>
          <a:p>
            <a:r>
              <a:t>✔ Gained hands-on experience with Tableau</a:t>
            </a:r>
          </a:p>
          <a:p>
            <a:r>
              <a:t>✔ Ready to present this in interviews or add to portfolio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