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            NAVNIRMAN/FOSTERS</a:t>
            </a:r>
            <a:br>
              <a:rPr lang="en-I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I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            PRESENTS </a:t>
            </a:r>
            <a:endParaRPr lang="en-I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>
                <a:ln/>
                <a:solidFill>
                  <a:schemeClr val="accent4"/>
                </a:solidFill>
                <a:effectLst/>
              </a:rPr>
              <a:t>FACE RECOGNISATION BASED ATTENDANCE SYSTEM</a:t>
            </a:r>
            <a:endParaRPr lang="en-IN" altLang="en-US">
              <a:ln/>
              <a:solidFill>
                <a:schemeClr val="accent4"/>
              </a:solidFill>
              <a:effectLst/>
            </a:endParaRPr>
          </a:p>
          <a:p>
            <a:r>
              <a:rPr lang="en-I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IMPORTANT FEATURES</a:t>
            </a:r>
            <a:endParaRPr lang="en-I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IN" altLang="en-US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1. Multiple Faces Recognisation at time.</a:t>
            </a:r>
            <a:endParaRPr lang="en-IN" altLang="en-US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r>
              <a:rPr lang="en-IN" altLang="en-US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2. Easy to store Data at Database(SQLITE)</a:t>
            </a:r>
            <a:endParaRPr lang="en-IN" altLang="en-US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r>
              <a:rPr lang="en-IN" altLang="en-US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3. Faces Database separate from Information Database</a:t>
            </a:r>
            <a:endParaRPr lang="en-IN" altLang="en-US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endParaRPr lang="en-IN" altLang="en-US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r>
              <a:rPr lang="en-IN" altLang="en-US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Much more in coming version.</a:t>
            </a:r>
            <a:endParaRPr lang="en-IN" altLang="en-US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IN" altLang="en-US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Project Contributed, Build and Managed by</a:t>
            </a:r>
            <a:endParaRPr lang="en-IN" altLang="en-US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ANUBHAV SANYAL</a:t>
            </a:r>
            <a:endParaRPr lang="en-I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I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VAIBHAV DWIVEDI</a:t>
            </a:r>
            <a:endParaRPr lang="en-I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I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MILIND KUMAR</a:t>
            </a:r>
            <a:endParaRPr lang="en-IN" altLang="en-US">
              <a:ln/>
              <a:solidFill>
                <a:schemeClr val="accent4"/>
              </a:solidFill>
              <a:effectLst/>
            </a:endParaRPr>
          </a:p>
          <a:p>
            <a:endParaRPr lang="en-IN" altLang="en-US">
              <a:ln/>
              <a:solidFill>
                <a:schemeClr val="accent4"/>
              </a:solidFill>
              <a:effectLst/>
            </a:endParaRPr>
          </a:p>
          <a:p>
            <a:r>
              <a:rPr lang="en-IN" altLang="en-US">
                <a:ln/>
                <a:solidFill>
                  <a:schemeClr val="accent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STUDENTS OF</a:t>
            </a:r>
            <a:r>
              <a:rPr lang="en-IN" altLang="en-US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IN" altLang="en-US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JAYPEE INSTITUTE OF INFORMATION TECHNOLOGY </a:t>
            </a:r>
            <a:r>
              <a:rPr lang="en-IN" altLang="en-US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SECTOR 128</a:t>
            </a:r>
            <a:r>
              <a:rPr lang="en-IN" altLang="en-US">
                <a:ln/>
                <a:solidFill>
                  <a:schemeClr val="accent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,NOIDA(UP)</a:t>
            </a:r>
            <a:endParaRPr lang="en-IN" altLang="en-US">
              <a:ln/>
              <a:solidFill>
                <a:schemeClr val="accent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 flipV="1">
            <a:off x="263843" y="2829560"/>
            <a:ext cx="11664315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endParaRPr lang="en-IN" altLang="en-US" sz="3600" b="1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444</Words>
  <Application>WPS Presentation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NAVNIRMAN/FOSTERS                          PRESENTS </dc:title>
  <dc:creator>Anubhav Sanyal</dc:creator>
  <cp:lastModifiedBy>Anubhav Sanyal</cp:lastModifiedBy>
  <cp:revision>1</cp:revision>
  <dcterms:created xsi:type="dcterms:W3CDTF">2018-08-04T04:39:59Z</dcterms:created>
  <dcterms:modified xsi:type="dcterms:W3CDTF">2018-08-04T04:39:59Z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1033-10.2.0.7439</vt:lpwstr>
  </property>
</Properties>
</file>