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7" d="100"/>
          <a:sy n="197" d="100"/>
        </p:scale>
        <p:origin x="-2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1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D768-1FD3-AB4F-A592-02709D798C15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C88E-2B03-C041-90E0-9A79F50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7876" y="1010141"/>
            <a:ext cx="1091297" cy="6016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 Service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143577" y="987009"/>
            <a:ext cx="1477953" cy="6478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POST Request</a:t>
            </a:r>
            <a:endParaRPr lang="en-US" sz="1400" dirty="0"/>
          </a:p>
        </p:txBody>
      </p:sp>
      <p:sp>
        <p:nvSpPr>
          <p:cNvPr id="7" name="Snip Same Side Corner Rectangle 6"/>
          <p:cNvSpPr/>
          <p:nvPr/>
        </p:nvSpPr>
        <p:spPr>
          <a:xfrm>
            <a:off x="3427876" y="1930558"/>
            <a:ext cx="1097020" cy="1151109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MIRING Validator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00294" y="3139455"/>
            <a:ext cx="1431085" cy="702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Tier 1 Schema Validation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730079" y="3139456"/>
            <a:ext cx="1613586" cy="702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Tier 2 </a:t>
            </a:r>
            <a:r>
              <a:rPr lang="en-US" sz="1400" dirty="0" err="1" smtClean="0"/>
              <a:t>Schematron</a:t>
            </a:r>
            <a:r>
              <a:rPr lang="en-US" sz="1400" dirty="0" smtClean="0"/>
              <a:t> Validation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204721" y="4158312"/>
            <a:ext cx="2622231" cy="495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Translate Validation Results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912848" y="5213315"/>
            <a:ext cx="2281223" cy="5825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Report Generator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6361594" y="5213314"/>
            <a:ext cx="1672623" cy="58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POST Response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0"/>
            <a:endCxn id="9" idx="0"/>
          </p:cNvCxnSpPr>
          <p:nvPr/>
        </p:nvCxnSpPr>
        <p:spPr>
          <a:xfrm>
            <a:off x="4524896" y="2506113"/>
            <a:ext cx="1011976" cy="633343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6"/>
            <a:endCxn id="5" idx="1"/>
          </p:cNvCxnSpPr>
          <p:nvPr/>
        </p:nvCxnSpPr>
        <p:spPr>
          <a:xfrm>
            <a:off x="2621530" y="1310945"/>
            <a:ext cx="806346" cy="0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7" idx="3"/>
          </p:cNvCxnSpPr>
          <p:nvPr/>
        </p:nvCxnSpPr>
        <p:spPr>
          <a:xfrm>
            <a:off x="3973525" y="1611749"/>
            <a:ext cx="2861" cy="318809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>
            <a:off x="2515837" y="3842414"/>
            <a:ext cx="0" cy="315898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 flipH="1">
            <a:off x="2515837" y="2506113"/>
            <a:ext cx="912039" cy="633342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56" idx="0"/>
          </p:cNvCxnSpPr>
          <p:nvPr/>
        </p:nvCxnSpPr>
        <p:spPr>
          <a:xfrm>
            <a:off x="5536872" y="3842414"/>
            <a:ext cx="0" cy="315898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5"/>
            <a:endCxn id="13" idx="0"/>
          </p:cNvCxnSpPr>
          <p:nvPr/>
        </p:nvCxnSpPr>
        <p:spPr>
          <a:xfrm>
            <a:off x="3442935" y="4581045"/>
            <a:ext cx="610525" cy="632270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6" idx="3"/>
            <a:endCxn id="13" idx="0"/>
          </p:cNvCxnSpPr>
          <p:nvPr/>
        </p:nvCxnSpPr>
        <p:spPr>
          <a:xfrm flipH="1">
            <a:off x="4053460" y="4581045"/>
            <a:ext cx="556313" cy="632270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14" idx="2"/>
          </p:cNvCxnSpPr>
          <p:nvPr/>
        </p:nvCxnSpPr>
        <p:spPr>
          <a:xfrm>
            <a:off x="5194071" y="5504586"/>
            <a:ext cx="1167523" cy="0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225756" y="4158312"/>
            <a:ext cx="2622231" cy="4952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Translate Validation Results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009076" y="303009"/>
            <a:ext cx="20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MIRING Validator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750805" y="1030541"/>
            <a:ext cx="43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HML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973525" y="1634881"/>
            <a:ext cx="43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HML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2686244" y="2496358"/>
            <a:ext cx="43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HML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977110" y="2506113"/>
            <a:ext cx="43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HML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4369349" y="4761028"/>
            <a:ext cx="1167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ValidationResult</a:t>
            </a:r>
            <a:r>
              <a:rPr lang="en-US" sz="1000" dirty="0" smtClean="0"/>
              <a:t>[ ]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621530" y="4777616"/>
            <a:ext cx="1167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ValidationResult</a:t>
            </a:r>
            <a:r>
              <a:rPr lang="en-US" sz="1000" dirty="0" smtClean="0"/>
              <a:t>[ ]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94071" y="5504586"/>
            <a:ext cx="116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&lt;miring-report&gt; (xml)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547882" y="3849247"/>
            <a:ext cx="1724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Schematron</a:t>
            </a:r>
            <a:r>
              <a:rPr lang="en-US" sz="1000" dirty="0" smtClean="0"/>
              <a:t> Report (xml)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707256" y="3861534"/>
            <a:ext cx="1978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Java Sax XML Parser Exceptions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642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54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NMDP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Matern</dc:creator>
  <cp:lastModifiedBy>Ben Matern</cp:lastModifiedBy>
  <cp:revision>5</cp:revision>
  <dcterms:created xsi:type="dcterms:W3CDTF">2015-07-14T19:26:40Z</dcterms:created>
  <dcterms:modified xsi:type="dcterms:W3CDTF">2015-07-14T19:59:11Z</dcterms:modified>
</cp:coreProperties>
</file>