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088" y="-152400"/>
            <a:ext cx="9144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35000" y="635000"/>
            <a:ext cx="8890000" cy="5080000"/>
            <a:chOff x="0" y="0"/>
            <a:chExt cx="0" cy="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6350000" cy="3810000"/>
            </a:xfrm>
            <a:prstGeom prst="rect">
              <a:avLst/>
            </a:prstGeom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9144000" cy="635000"/>
            </a:xfrm>
            <a:prstGeom prst="rect">
              <a:avLst/>
            </a:prstGeom>
          </p:spPr>
          <p:txBody>
            <a:bodyPr rtlCol="0" anchor="t"/>
            <a:lstStyle/>
            <a:p>
              <a:pPr algn="l">
                <a:defRPr/>
              </a:pPr>
              <a:endParaRPr lang="en-US" sz="1100" dirty="0"/>
            </a:p>
            <a:p>
              <a:pPr algn="l"/>
              <a:r>
                <a:rPr lang="en-US" sz="2000" dirty="0"/>
                <a:t>Your Box Title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524000"/>
              <a:ext cx="2540000" cy="127000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rtlCol="0" anchor="t"/>
            <a:lstStyle/>
            <a:p>
              <a:pPr algn="l">
                <a:defRPr/>
              </a:pPr>
              <a:r>
                <a:rPr lang="en-US" b="1" dirty="0"/>
                <a:t>Card 1 Heading</a:t>
              </a:r>
              <a:endParaRPr lang="en-US" sz="1100" dirty="0"/>
            </a:p>
            <a:p>
              <a:pPr algn="l"/>
              <a:r>
                <a:rPr lang="en-US" dirty="0"/>
                <a:t>• Bullet 1</a:t>
              </a:r>
            </a:p>
            <a:p>
              <a:pPr algn="l"/>
              <a:r>
                <a:rPr lang="en-US" dirty="0"/>
                <a:t>• Bullet 2</a:t>
              </a:r>
            </a:p>
            <a:p>
              <a:pPr algn="l"/>
              <a:r>
                <a:rPr lang="en-US" dirty="0"/>
                <a:t>• Bullet 3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2794000" y="1524000"/>
              <a:ext cx="2540000" cy="127000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rtlCol="0" anchor="t"/>
            <a:lstStyle/>
            <a:p>
              <a:pPr algn="l">
                <a:defRPr/>
              </a:pPr>
              <a:r>
                <a:rPr lang="en-US" b="1" dirty="0"/>
                <a:t>Card 2 Heading</a:t>
              </a:r>
              <a:endParaRPr lang="en-US" sz="1100" dirty="0"/>
            </a:p>
            <a:p>
              <a:pPr algn="l"/>
              <a:r>
                <a:rPr lang="en-US" dirty="0"/>
                <a:t>• Bullet A</a:t>
              </a:r>
            </a:p>
            <a:p>
              <a:pPr algn="l"/>
              <a:r>
                <a:rPr lang="en-US" dirty="0"/>
                <a:t>• Bullet B</a:t>
              </a:r>
            </a:p>
            <a:p>
              <a:pPr algn="l"/>
              <a:r>
                <a:rPr lang="en-US" dirty="0"/>
                <a:t>• Bullet C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5588000" y="1524000"/>
              <a:ext cx="2540000" cy="127000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rtlCol="0" anchor="t"/>
            <a:lstStyle/>
            <a:p>
              <a:pPr algn="l">
                <a:defRPr/>
              </a:pPr>
              <a:r>
                <a:rPr lang="en-US" b="1"/>
                <a:t>Card 3 Heading</a:t>
              </a:r>
              <a:endParaRPr lang="en-US" sz="1100"/>
            </a:p>
            <a:p>
              <a:pPr algn="l"/>
              <a:r>
                <a:rPr lang="en-US"/>
                <a:t>• Bullet X</a:t>
              </a:r>
            </a:p>
            <a:p>
              <a:pPr algn="l"/>
              <a:r>
                <a:rPr lang="en-US"/>
                <a:t>• Bullet Y</a:t>
              </a:r>
            </a:p>
            <a:p>
              <a:pPr algn="l"/>
              <a:r>
                <a:rPr lang="en-US"/>
                <a:t>• Bullet Z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3048000"/>
              <a:ext cx="2540000" cy="127000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rtlCol="0" anchor="t"/>
            <a:lstStyle/>
            <a:p>
              <a:pPr algn="l">
                <a:defRPr/>
              </a:pPr>
              <a:r>
                <a:rPr lang="en-US" b="1"/>
                <a:t>Card 1 Heading</a:t>
              </a:r>
              <a:endParaRPr lang="en-US" sz="1100"/>
            </a:p>
            <a:p>
              <a:pPr algn="l"/>
              <a:r>
                <a:rPr lang="en-US"/>
                <a:t>• Bullet 1</a:t>
              </a:r>
            </a:p>
            <a:p>
              <a:pPr algn="l"/>
              <a:r>
                <a:rPr lang="en-US"/>
                <a:t>• Bullet 2</a:t>
              </a:r>
            </a:p>
            <a:p>
              <a:pPr algn="l"/>
              <a:r>
                <a:rPr lang="en-US"/>
                <a:t>• Bullet 3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794000" y="3048000"/>
              <a:ext cx="2540000" cy="127000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rtlCol="0" anchor="t"/>
            <a:lstStyle/>
            <a:p>
              <a:pPr algn="l">
                <a:defRPr/>
              </a:pPr>
              <a:r>
                <a:rPr lang="en-US" b="1"/>
                <a:t>Card 2 Heading</a:t>
              </a:r>
              <a:endParaRPr lang="en-US" sz="1100"/>
            </a:p>
            <a:p>
              <a:pPr algn="l"/>
              <a:r>
                <a:rPr lang="en-US"/>
                <a:t>• Bullet A</a:t>
              </a:r>
            </a:p>
            <a:p>
              <a:pPr algn="l"/>
              <a:r>
                <a:rPr lang="en-US"/>
                <a:t>• Bullet B</a:t>
              </a:r>
            </a:p>
            <a:p>
              <a:pPr algn="l"/>
              <a:r>
                <a:rPr lang="en-US"/>
                <a:t>• Bullet C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5588000" y="3048000"/>
              <a:ext cx="2540000" cy="127000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rtlCol="0" anchor="t"/>
            <a:lstStyle/>
            <a:p>
              <a:pPr algn="l">
                <a:defRPr/>
              </a:pPr>
              <a:r>
                <a:rPr lang="en-US" b="1"/>
                <a:t>Card 3 Heading</a:t>
              </a:r>
              <a:endParaRPr lang="en-US" sz="1100"/>
            </a:p>
            <a:p>
              <a:pPr algn="l"/>
              <a:r>
                <a:rPr lang="en-US"/>
                <a:t>• Bullet X</a:t>
              </a:r>
            </a:p>
            <a:p>
              <a:pPr algn="l"/>
              <a:r>
                <a:rPr lang="en-US"/>
                <a:t>• Bullet Y</a:t>
              </a:r>
            </a:p>
            <a:p>
              <a:pPr algn="l"/>
              <a:r>
                <a:rPr lang="en-US"/>
                <a:t>• Bullet Z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Anubhav Rajpoot</cp:lastModifiedBy>
  <cp:revision>2</cp:revision>
  <dcterms:created xsi:type="dcterms:W3CDTF">2006-08-16T00:00:00Z</dcterms:created>
  <dcterms:modified xsi:type="dcterms:W3CDTF">2023-12-15T18:08:41Z</dcterms:modified>
</cp:coreProperties>
</file>