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819137-BBB5-4AB3-A330-34569A7DC5C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66B1305-1F0C-4927-AA01-421914C8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4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23860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BRITE ENTREPRENEURSHIP COMPETITION (BEC)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2357454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NAME = 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COLLEGE NAME =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MANAGEMENT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STRATEGIES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64"/>
            <a:ext cx="8229600" cy="2643206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071678"/>
            <a:ext cx="8786874" cy="1671648"/>
          </a:xfrm>
        </p:spPr>
        <p:txBody>
          <a:bodyPr>
            <a:noAutofit/>
          </a:bodyPr>
          <a:lstStyle/>
          <a:p>
            <a:r>
              <a:rPr lang="en-IN" sz="8800" dirty="0" smtClean="0"/>
              <a:t>BUSINESS PLAN</a:t>
            </a:r>
            <a:endParaRPr 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SECTOR YOU ARE CHOOSING AND WHY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SERVICE/PRODUCT YOU ARE CHOOSING AND WHY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WILL YOU ESTABLISH YOUR BUSINESS 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3050"/>
            <a:ext cx="8229600" cy="3071834"/>
          </a:xfrm>
        </p:spPr>
        <p:txBody>
          <a:bodyPr>
            <a:normAutofit/>
          </a:bodyPr>
          <a:lstStyle/>
          <a:p>
            <a:r>
              <a:rPr lang="en-IN" dirty="0" smtClean="0"/>
              <a:t>NOW STRATEGIES FOR GROWING YOUR BUSINESS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SALES PLAN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SOCIAL MEDIA MARKETING STRATEGIES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SATISFACTION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</TotalTime>
  <Words>55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Bahnschrift Condensed</vt:lpstr>
      <vt:lpstr>Century Gothic</vt:lpstr>
      <vt:lpstr>Trebuchet MS</vt:lpstr>
      <vt:lpstr>Wingdings 2</vt:lpstr>
      <vt:lpstr>Quotable</vt:lpstr>
      <vt:lpstr>BRITE ENTREPRENEURSHIP COMPETITION (BEC)</vt:lpstr>
      <vt:lpstr>BUSINESS PLAN</vt:lpstr>
      <vt:lpstr>SECTOR YOU ARE CHOOSING AND WHY ?</vt:lpstr>
      <vt:lpstr>WHICH SERVICE/PRODUCT YOU ARE CHOOSING AND WHY ?</vt:lpstr>
      <vt:lpstr>HOW WILL YOU ESTABLISH YOUR BUSINESS ?</vt:lpstr>
      <vt:lpstr>NOW STRATEGIES FOR GROWING YOUR BUSINESS</vt:lpstr>
      <vt:lpstr>SALES PLAN</vt:lpstr>
      <vt:lpstr>SOCIAL MEDIA MARKETING STRATEGIES</vt:lpstr>
      <vt:lpstr>CUSTOMER SATISFACTION </vt:lpstr>
      <vt:lpstr>TEAM MANAGEMENT</vt:lpstr>
      <vt:lpstr>OTHER STRATEGIES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Prof.D.Kastha</cp:lastModifiedBy>
  <cp:revision>5</cp:revision>
  <dcterms:created xsi:type="dcterms:W3CDTF">2020-08-08T09:14:53Z</dcterms:created>
  <dcterms:modified xsi:type="dcterms:W3CDTF">2020-09-19T15:19:56Z</dcterms:modified>
</cp:coreProperties>
</file>