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763" y="339971"/>
            <a:ext cx="8825658" cy="926121"/>
          </a:xfrm>
        </p:spPr>
        <p:txBody>
          <a:bodyPr/>
          <a:lstStyle/>
          <a:p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PowerCo’s EDA Conclusion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763" y="1995853"/>
            <a:ext cx="9044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lots of outliers in the data. So, we have to remove it in modelling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10.75% of the customer have churned.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period of Power and Energy is highly related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decrease in price of power and energy (2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period) is take place between date 2015-05 to 2015-07. (Not in every period.)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is not much sensitive for churn or Customer is not sensitive to price change.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churn may be because competitor offers attract them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client feedbacks to find the answer of the hidden problems like why customer change their providers.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8286" y="6155630"/>
            <a:ext cx="242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Name:- Anubhav Yadav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Designation:- Jr. Data Scientist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84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Ion</vt:lpstr>
      <vt:lpstr>PowerCo’s EDA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PowerCo’s EDA Conclusion</dc:title>
  <dc:creator>Anu Yadav</dc:creator>
  <cp:lastModifiedBy>Anu Yadav</cp:lastModifiedBy>
  <cp:revision>3</cp:revision>
  <dcterms:created xsi:type="dcterms:W3CDTF">2023-08-12T05:45:14Z</dcterms:created>
  <dcterms:modified xsi:type="dcterms:W3CDTF">2023-08-12T06:05:03Z</dcterms:modified>
</cp:coreProperties>
</file>