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54D477-F58E-4DED-9426-F663EC9540B2}" v="581" dt="2021-07-13T12:44:01.072"/>
    <p1510:client id="{58A35CC1-3488-4097-95A7-DD13BB8DA2E7}" v="1310" dt="2021-07-05T06:27:44.503"/>
    <p1510:client id="{783C495E-FEDF-41C9-8FAB-CCCDCA196FDF}" v="121" dt="2021-07-06T07:51:37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314326"/>
            <a:ext cx="8676222" cy="3200400"/>
          </a:xfrm>
        </p:spPr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DENSITY PREDICTIONS</a:t>
            </a:r>
            <a:b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noProof="1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Ni_Al_co_fe_cr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DIFFERENT ALGORITHMS OPTIMIZED PARAMETERS AND</a:t>
            </a:r>
          </a:p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EB4AA-6B51-4AF7-B41E-8ACDAD6F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9550"/>
            <a:ext cx="9905998" cy="1905000"/>
          </a:xfrm>
        </p:spPr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MEAN ABSOLUTE ERROR for test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8E2CB-8365-439D-816F-5B743F93E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90699"/>
            <a:ext cx="9905998" cy="3124201"/>
          </a:xfrm>
        </p:spPr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</a:rPr>
              <a:t>RANDOM FOREST - 7.449254032954048
DECISION TREE - 13.57588868857587
SVM - 19.928935539892542
KNN - 9.378318963354772
GRADIENT BOOSTING - 5.1571904801023125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</a:rPr>
              <a:t>ANN - 14.79713296897385</a:t>
            </a:r>
          </a:p>
        </p:txBody>
      </p:sp>
    </p:spTree>
    <p:extLst>
      <p:ext uri="{BB962C8B-B14F-4D97-AF65-F5344CB8AC3E}">
        <p14:creationId xmlns:p14="http://schemas.microsoft.com/office/powerpoint/2010/main" val="3480872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251D5-ACBE-4DB9-8559-677F5A8C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Score/accuracy for train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12A6A-72F5-46F8-BE71-1ACDCDF02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19249"/>
            <a:ext cx="9905998" cy="3124201"/>
          </a:xfrm>
        </p:spPr>
        <p:txBody>
          <a:bodyPr/>
          <a:lstStyle/>
          <a:p>
            <a:r>
              <a:rPr lang="en-US" noProof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</a:rPr>
              <a:t>Random forest 0.9995895083574019
decision tree 0.9992341017452678
svm 0.9964307218074123
knn 0.999999999999955
gradient boosting 0.9991779675870498</a:t>
            </a:r>
          </a:p>
          <a:p>
            <a:pPr>
              <a:buClr>
                <a:srgbClr val="FFFFFF"/>
              </a:buClr>
            </a:pPr>
            <a:r>
              <a:rPr lang="en-US" noProof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</a:rPr>
              <a:t>ANN 0.9976070656201458</a:t>
            </a:r>
          </a:p>
        </p:txBody>
      </p:sp>
    </p:spTree>
    <p:extLst>
      <p:ext uri="{BB962C8B-B14F-4D97-AF65-F5344CB8AC3E}">
        <p14:creationId xmlns:p14="http://schemas.microsoft.com/office/powerpoint/2010/main" val="3076381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5F62F-8E16-44D0-B988-3F630305B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14300"/>
            <a:ext cx="9905998" cy="1905000"/>
          </a:xfrm>
        </p:spPr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Mean squared error for train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D2ADA-EBD8-45A6-92A5-A2A7BB7A9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52574"/>
            <a:ext cx="9905998" cy="3124201"/>
          </a:xfrm>
        </p:spPr>
        <p:txBody>
          <a:bodyPr/>
          <a:lstStyle/>
          <a:p>
            <a:r>
              <a:rPr lang="en-US" noProof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</a:rPr>
              <a:t>Random forest 76.68388012882426
decision tree 143.0773342546923
svm 666.776305930339
knn 8.405044755865892
gradient boosting 153.56374765078382</a:t>
            </a:r>
          </a:p>
          <a:p>
            <a:pPr>
              <a:buClr>
                <a:srgbClr val="FFFFFF"/>
              </a:buClr>
            </a:pPr>
            <a:r>
              <a:rPr lang="en-US" noProof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</a:rPr>
              <a:t>Ann 447.0237006032235</a:t>
            </a:r>
          </a:p>
        </p:txBody>
      </p:sp>
    </p:spTree>
    <p:extLst>
      <p:ext uri="{BB962C8B-B14F-4D97-AF65-F5344CB8AC3E}">
        <p14:creationId xmlns:p14="http://schemas.microsoft.com/office/powerpoint/2010/main" val="3692211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668C6-02AD-46B0-A230-D466B42CE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100"/>
            <a:ext cx="9905998" cy="1905000"/>
          </a:xfrm>
        </p:spPr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Mean absolute error for train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A68A9-D254-412E-A3AB-A8513391C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938" y="1476374"/>
            <a:ext cx="9905998" cy="3124201"/>
          </a:xfrm>
        </p:spPr>
        <p:txBody>
          <a:bodyPr/>
          <a:lstStyle/>
          <a:p>
            <a:r>
              <a:rPr lang="en-US" noProof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</a:rPr>
              <a:t>Random forest 3.7881722166456955
decision tree 7.314052081689569
svm 19.973225433216147
knn 1.549681266912852
gradient boosting 3.164794926162976</a:t>
            </a:r>
          </a:p>
          <a:p>
            <a:pPr>
              <a:buClr>
                <a:srgbClr val="FFFFFF"/>
              </a:buClr>
            </a:pPr>
            <a:r>
              <a:rPr lang="en-US" noProof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</a:rPr>
              <a:t>Ann 14.76022604570674</a:t>
            </a:r>
          </a:p>
        </p:txBody>
      </p:sp>
    </p:spTree>
    <p:extLst>
      <p:ext uri="{BB962C8B-B14F-4D97-AF65-F5344CB8AC3E}">
        <p14:creationId xmlns:p14="http://schemas.microsoft.com/office/powerpoint/2010/main" val="347928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ACEE-6151-4853-AB21-E2D13141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3850"/>
            <a:ext cx="9905998" cy="1905000"/>
          </a:xfrm>
        </p:spPr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RANDOM FOREST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C5DF2-18AE-4C7B-BAE9-C6E07C155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38324"/>
            <a:ext cx="10410823" cy="4219576"/>
          </a:xfrm>
        </p:spPr>
        <p:txBody>
          <a:bodyPr/>
          <a:lstStyle/>
          <a:p>
            <a:r>
              <a:rPr lang="en-US" noProof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'n_estimators': [100,150,200],</a:t>
            </a:r>
            <a:endParaRPr lang="en-US" noProof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noProof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   'max_features': ['sqrt', 'auto'],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noProof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   'max_depth': [None,15,30,50],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noProof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   'min_samples_leaf': [1,2,4],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noProof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   'min_samples_split' :[2,4,6]</a:t>
            </a:r>
          </a:p>
          <a:p>
            <a:pPr>
              <a:buClr>
                <a:srgbClr val="FFFFFF"/>
              </a:buClr>
            </a:pPr>
            <a:endParaRPr lang="en-US" noProof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noProof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Optimized parameters - </a:t>
            </a:r>
          </a:p>
          <a:p>
            <a:pPr>
              <a:buClr>
                <a:srgbClr val="FFFFFF"/>
              </a:buClr>
            </a:pPr>
            <a:r>
              <a:rPr lang="en-US" noProof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</a:rPr>
              <a:t>'max_depth': None, 'max_features': 'auto', 'min_samples_leaf': 2, 'min_samples_split': 2, 'n_estimators': 200</a:t>
            </a:r>
            <a:endParaRPr lang="en-US" noProof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endParaRPr lang="en-US" noProof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988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4CB4-0722-48B0-9D63-8F64F6A80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8600"/>
            <a:ext cx="9905998" cy="1905000"/>
          </a:xfrm>
        </p:spPr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Decision 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C836B-6BF0-410D-BD7F-01CD4CF71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6899"/>
            <a:ext cx="10277473" cy="3600451"/>
          </a:xfrm>
        </p:spPr>
        <p:txBody>
          <a:bodyPr>
            <a:normAutofit fontScale="92500" lnSpcReduction="10000"/>
          </a:bodyPr>
          <a:lstStyle/>
          <a:p>
            <a:r>
              <a:rPr lang="en-US" noProof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'max_features': ['sqrt', 'auto'],</a:t>
            </a:r>
            <a:endParaRPr lang="en-US" noProof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noProof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   'max_depth': [None,15,30,50],</a:t>
            </a:r>
            <a:endParaRPr lang="en-US" noProof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noProof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   'min_samples_leaf': [1,2,4,8],</a:t>
            </a:r>
            <a:endParaRPr lang="en-US" noProof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noProof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   'min_samples_split' :[2,4,6]</a:t>
            </a:r>
          </a:p>
          <a:p>
            <a:pPr>
              <a:buClr>
                <a:srgbClr val="FFFFFF"/>
              </a:buClr>
            </a:pPr>
            <a:endParaRPr lang="en-US" noProof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endParaRPr lang="en-US" noProof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noProof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Optimized parameters - </a:t>
            </a:r>
          </a:p>
          <a:p>
            <a:pPr>
              <a:buClr>
                <a:srgbClr val="FFFFFF"/>
              </a:buClr>
            </a:pPr>
            <a:r>
              <a:rPr lang="en-US" noProof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</a:rPr>
              <a:t>'max_depth': None, 'max_features': 'auto', 'min_samples_leaf': 4, 'min_samples_split': 2</a:t>
            </a:r>
            <a:endParaRPr lang="en-US" noProof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5537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3BCA-9961-406D-ACB7-66947DB9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6200"/>
            <a:ext cx="9905998" cy="1905000"/>
          </a:xfrm>
        </p:spPr>
        <p:txBody>
          <a:bodyPr/>
          <a:lstStyle/>
          <a:p>
            <a:r>
              <a:rPr lang="en-US" noProof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svm</a:t>
            </a:r>
            <a:endParaRPr lang="en-US" noProof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CC5DD-B8DD-4346-BB85-35C0D6EE6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09749"/>
            <a:ext cx="9905998" cy="3124201"/>
          </a:xfrm>
        </p:spPr>
        <p:txBody>
          <a:bodyPr/>
          <a:lstStyle/>
          <a:p>
            <a:r>
              <a:rPr lang="en-US" noProof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'C': [1,10, 100],</a:t>
            </a:r>
            <a:endParaRPr lang="en-US" noProof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noProof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   "kernel":['poly','linear'],</a:t>
            </a:r>
            <a:endParaRPr lang="en-US" noProof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noProof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   "epsilon":[0.01,0.1,1]</a:t>
            </a:r>
          </a:p>
          <a:p>
            <a:pPr>
              <a:buClr>
                <a:srgbClr val="FFFFFF"/>
              </a:buClr>
            </a:pPr>
            <a:endParaRPr lang="en-US" noProof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noProof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Optimized parameters - </a:t>
            </a:r>
          </a:p>
          <a:p>
            <a:pPr>
              <a:buClr>
                <a:srgbClr val="FFFFFF"/>
              </a:buClr>
            </a:pPr>
            <a:r>
              <a:rPr lang="en-US" noProof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</a:rPr>
              <a:t>'C': 10, 'epsilon': 0.1, 'kernel': 'linear'</a:t>
            </a:r>
            <a:endParaRPr lang="en-US" noProof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0442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B192-DBBD-4582-94C0-90CBF17A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r>
              <a:rPr lang="en-US" noProof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KNN</a:t>
            </a:r>
            <a:endParaRPr lang="en-US" noProof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77974-ED77-4698-AC21-0A9A309E1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66824"/>
            <a:ext cx="9905998" cy="3124201"/>
          </a:xfrm>
        </p:spPr>
        <p:txBody>
          <a:bodyPr/>
          <a:lstStyle/>
          <a:p>
            <a:r>
              <a:rPr lang="en-US" noProof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'n_neighbors': [2, 3, 5,7,10],</a:t>
            </a:r>
            <a:endParaRPr lang="en-US" noProof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noProof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   'weights' : ['uniform', 'distance'],</a:t>
            </a:r>
            <a:endParaRPr lang="en-US" noProof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noProof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   'algorithm' : ['auto', 'ball_tree', 'kd_tree', 'brute']</a:t>
            </a:r>
          </a:p>
          <a:p>
            <a:pPr>
              <a:buClr>
                <a:srgbClr val="FFFFFF"/>
              </a:buClr>
            </a:pPr>
            <a:endParaRPr lang="en-US" noProof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noProof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Optimized parameters - </a:t>
            </a:r>
          </a:p>
          <a:p>
            <a:pPr>
              <a:buClr>
                <a:srgbClr val="FFFFFF"/>
              </a:buClr>
            </a:pPr>
            <a:r>
              <a:rPr lang="en-US" noProof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</a:rPr>
              <a:t>'algorithm': 'brute', 'n_neighbors': 2, 'weights': 'distance'</a:t>
            </a:r>
            <a:endParaRPr lang="en-US" noProof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828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B6C7A-97B4-44CD-9862-887D75E09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2875"/>
            <a:ext cx="9905998" cy="1905000"/>
          </a:xfrm>
        </p:spPr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Gradient boosting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2B77A-2252-433C-B04C-D553CBF7C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33574"/>
            <a:ext cx="10563223" cy="3895726"/>
          </a:xfrm>
        </p:spPr>
        <p:txBody>
          <a:bodyPr>
            <a:normAutofit/>
          </a:bodyPr>
          <a:lstStyle/>
          <a:p>
            <a:r>
              <a:rPr lang="en-US" noProof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'loss' : ['ls', 'lad', 'huber', 'quantile'],</a:t>
            </a:r>
            <a:endParaRPr lang="en-US" noProof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noProof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   'n_estimators' : [100,200,300,500,700],</a:t>
            </a:r>
            <a:endParaRPr lang="en-US" noProof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noProof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   'min_samples_split' : [2,4,6],</a:t>
            </a:r>
            <a:endParaRPr lang="en-US" noProof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noProof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   'min_samples_leaf' : [1,2,4,6,8],</a:t>
            </a:r>
            <a:endParaRPr lang="en-US" noProof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noProof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   'max_depth' : [3,6,9]</a:t>
            </a:r>
          </a:p>
          <a:p>
            <a:pPr>
              <a:buClr>
                <a:srgbClr val="FFFFFF"/>
              </a:buClr>
            </a:pPr>
            <a:endParaRPr lang="en-US" noProof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noProof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Optimized parameters - </a:t>
            </a:r>
          </a:p>
          <a:p>
            <a:pPr>
              <a:buClr>
                <a:srgbClr val="FFFFFF"/>
              </a:buClr>
            </a:pPr>
            <a:r>
              <a:rPr lang="en-US" noProof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</a:rPr>
              <a:t>'loss': 'huber', 'max_depth': 6, 'min_samples_leaf': 6, 'min_samples_split': 4, 'n_estimators': 500</a:t>
            </a:r>
            <a:endParaRPr lang="en-US" noProof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endParaRPr lang="en-US" noProof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423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AC431-5561-4026-8D66-D23F8421F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90500"/>
            <a:ext cx="9905998" cy="1905000"/>
          </a:xfrm>
        </p:spPr>
        <p:txBody>
          <a:bodyPr/>
          <a:lstStyle/>
          <a:p>
            <a:r>
              <a:rPr lang="en-US" noProof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ANN</a:t>
            </a:r>
            <a:endParaRPr lang="en-US" noProof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6DF2B-5E93-44CA-B39F-4CED21388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00174"/>
            <a:ext cx="11315698" cy="4171951"/>
          </a:xfrm>
        </p:spPr>
        <p:txBody>
          <a:bodyPr>
            <a:normAutofit fontScale="77500" lnSpcReduction="20000"/>
          </a:bodyPr>
          <a:lstStyle/>
          <a:p>
            <a:r>
              <a:rPr lang="en-US" noProof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activation_funcs = ['relu','elu'] , loss_funcs = ['mse']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noProof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n_layers= [7,8,9], first_layer_nodes = [128,256,512], last_layer_nodes = [16,32,64], batch_size = [1000] ,epochs = [300]</a:t>
            </a:r>
            <a:endParaRPr lang="en-US" noProof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endParaRPr lang="en-US" noProof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noProof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Optimized parameters - </a:t>
            </a:r>
          </a:p>
          <a:p>
            <a:pPr>
              <a:buClr>
                <a:srgbClr val="FFFFFF"/>
              </a:buClr>
            </a:pPr>
            <a:r>
              <a:rPr lang="en-US" noProof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</a:rPr>
              <a:t>'activation_func': 'relu',
 'batch_size': 1000,
 'epochs': 300,
 'first_layer_nodes': 512,
 'last_layer_nodes': 32,
 'loss_func': 'mse',
 'n_layers': 8</a:t>
            </a:r>
          </a:p>
          <a:p>
            <a:pPr>
              <a:buClr>
                <a:srgbClr val="FFFFFF"/>
              </a:buClr>
            </a:pPr>
            <a:r>
              <a:rPr lang="en-US" noProof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'optimizer' : 'adam'</a:t>
            </a:r>
            <a:endParaRPr lang="en-US" noProof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0532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82C7-D1C7-430F-A112-ECDD38EA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9550"/>
            <a:ext cx="9905998" cy="1905000"/>
          </a:xfrm>
        </p:spPr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Score / accuracy for test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797E-8B07-4435-AF33-8D98E08C1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62149"/>
            <a:ext cx="9905998" cy="3124201"/>
          </a:xfrm>
        </p:spPr>
        <p:txBody>
          <a:bodyPr/>
          <a:lstStyle/>
          <a:p>
            <a:r>
              <a:rPr lang="en-US" noProof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</a:rPr>
              <a:t>random forest 0.9981790479860247
decision tree 0.9972299876917442
svm 0.9960968904932358
knn 0.9974840991816807
gradient boosting 0.9984681664788817</a:t>
            </a:r>
          </a:p>
          <a:p>
            <a:pPr>
              <a:buClr>
                <a:srgbClr val="FFFFFF"/>
              </a:buClr>
            </a:pPr>
            <a:r>
              <a:rPr lang="en-US" noProof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</a:rPr>
              <a:t>ANN 0.9972493728235955 </a:t>
            </a:r>
          </a:p>
        </p:txBody>
      </p:sp>
    </p:spTree>
    <p:extLst>
      <p:ext uri="{BB962C8B-B14F-4D97-AF65-F5344CB8AC3E}">
        <p14:creationId xmlns:p14="http://schemas.microsoft.com/office/powerpoint/2010/main" val="65046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F4A4-02D6-4119-B81D-EFF1025E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9550"/>
            <a:ext cx="9905998" cy="1905000"/>
          </a:xfrm>
        </p:spPr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Mean squared error for test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7200A-2168-4EA2-887F-C97624CEC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19274"/>
            <a:ext cx="9905998" cy="3124201"/>
          </a:xfrm>
        </p:spPr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</a:rPr>
              <a:t>RANDOM FOREST - 352.75484457369953
DECISION TREE - 536.6068154277302
SVM - 756.110417433232
KNN - 487.3803347467643
GRADIENT BOOSTING - 296.7468068942654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</a:rPr>
              <a:t>ANN - 532.8515274680501</a:t>
            </a:r>
          </a:p>
        </p:txBody>
      </p:sp>
    </p:spTree>
    <p:extLst>
      <p:ext uri="{BB962C8B-B14F-4D97-AF65-F5344CB8AC3E}">
        <p14:creationId xmlns:p14="http://schemas.microsoft.com/office/powerpoint/2010/main" val="3335794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Mesh</vt:lpstr>
      <vt:lpstr>DENSITY PREDICTIONS Ni_Al_co_fe_cr</vt:lpstr>
      <vt:lpstr>RANDOM FOREST</vt:lpstr>
      <vt:lpstr>Decision TREE</vt:lpstr>
      <vt:lpstr>svm</vt:lpstr>
      <vt:lpstr>KNN</vt:lpstr>
      <vt:lpstr>Gradient boosting</vt:lpstr>
      <vt:lpstr>ANN</vt:lpstr>
      <vt:lpstr>Score / accuracy for test set</vt:lpstr>
      <vt:lpstr>Mean squared error for test set</vt:lpstr>
      <vt:lpstr>MEAN ABSOLUTE ERROR for test set</vt:lpstr>
      <vt:lpstr>Score/accuracy for train set</vt:lpstr>
      <vt:lpstr>Mean squared error for train set</vt:lpstr>
      <vt:lpstr>Mean absolute error for train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275</cp:revision>
  <dcterms:created xsi:type="dcterms:W3CDTF">2021-07-05T05:42:22Z</dcterms:created>
  <dcterms:modified xsi:type="dcterms:W3CDTF">2021-07-13T12:49:43Z</dcterms:modified>
</cp:coreProperties>
</file>