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40400B-292D-42F1-82CE-C6B485074893}" v="730" dt="2021-06-19T17:05:41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 algorithms optimized parameters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Ni_al_co_fe_cr</a:t>
            </a:r>
          </a:p>
        </p:txBody>
      </p:sp>
    </p:spTree>
    <p:extLst>
      <p:ext uri="{BB962C8B-B14F-4D97-AF65-F5344CB8AC3E}">
        <p14:creationId xmlns:p14="http://schemas.microsoft.com/office/powerpoint/2010/main" val="182354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6DFC-4A76-449E-AD4E-BF6A4F58E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1005417"/>
            <a:ext cx="8825658" cy="2677648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1318F-9A3E-4366-BF98-A304C8A23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862730"/>
            <a:ext cx="8825658" cy="3937995"/>
          </a:xfrm>
        </p:spPr>
        <p:txBody>
          <a:bodyPr>
            <a:normAutofit/>
          </a:bodyPr>
          <a:lstStyle/>
          <a:p>
            <a:r>
              <a:rPr lang="en-US" dirty="0"/>
              <a:t>PARAMETERS VARIED -</a:t>
            </a:r>
          </a:p>
          <a:p>
            <a:r>
              <a:rPr lang="en-US" dirty="0">
                <a:ea typeface="+mn-lt"/>
                <a:cs typeface="+mn-lt"/>
              </a:rPr>
              <a:t>'</a:t>
            </a:r>
            <a:r>
              <a:rPr lang="en-US" noProof="1">
                <a:ea typeface="+mn-lt"/>
                <a:cs typeface="+mn-lt"/>
              </a:rPr>
              <a:t>n_estimators' : [100,150,200],</a:t>
            </a:r>
            <a:endParaRPr lang="en-US" noProof="1"/>
          </a:p>
          <a:p>
            <a:r>
              <a:rPr lang="en-US" noProof="1">
                <a:ea typeface="+mn-lt"/>
                <a:cs typeface="+mn-lt"/>
              </a:rPr>
              <a:t> 'max_depth' : [None,20,30,50],</a:t>
            </a:r>
            <a:endParaRPr lang="en-US" noProof="1"/>
          </a:p>
          <a:p>
            <a:r>
              <a:rPr lang="en-US" noProof="1">
                <a:ea typeface="+mn-lt"/>
                <a:cs typeface="+mn-lt"/>
              </a:rPr>
              <a:t> 'min_samples_leaf' : [1,2,4,8],</a:t>
            </a:r>
            <a:endParaRPr lang="en-US" noProof="1"/>
          </a:p>
          <a:p>
            <a:r>
              <a:rPr lang="en-US" noProof="1">
                <a:ea typeface="+mn-lt"/>
                <a:cs typeface="+mn-lt"/>
              </a:rPr>
              <a:t> "criterion" : ['gini','entropy']</a:t>
            </a:r>
          </a:p>
          <a:p>
            <a:endParaRPr lang="en-US" noProof="1"/>
          </a:p>
          <a:p>
            <a:r>
              <a:rPr lang="en-US" noProof="1"/>
              <a:t>OPTIMIZED PARAMETERS OBTAINED - </a:t>
            </a:r>
          </a:p>
          <a:p>
            <a:r>
              <a:rPr lang="en-US" noProof="1">
                <a:latin typeface="Consolas"/>
              </a:rPr>
              <a:t>{'criterion': 'entropy', 'max_depth': None, 'min_samples_leaf': 1, 'n_estimators': 200}</a:t>
            </a:r>
            <a:endParaRPr lang="en-US" dirty="0"/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68327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75EE-683E-4672-9EAE-29768233C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1148292"/>
            <a:ext cx="8825658" cy="2677648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55CB1-FD75-4A2A-B781-DED0E4935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615080"/>
            <a:ext cx="8825658" cy="4652370"/>
          </a:xfrm>
        </p:spPr>
        <p:txBody>
          <a:bodyPr/>
          <a:lstStyle/>
          <a:p>
            <a:r>
              <a:rPr lang="en-US" dirty="0"/>
              <a:t>PARAMETERS VARIED - </a:t>
            </a:r>
          </a:p>
          <a:p>
            <a:r>
              <a:rPr lang="en-US" noProof="1">
                <a:ea typeface="+mn-lt"/>
                <a:cs typeface="+mn-lt"/>
              </a:rPr>
              <a:t> 'criterion' : ["gini", "entropy"],</a:t>
            </a:r>
            <a:endParaRPr lang="en-US" noProof="1"/>
          </a:p>
          <a:p>
            <a:r>
              <a:rPr lang="en-US" noProof="1">
                <a:ea typeface="+mn-lt"/>
                <a:cs typeface="+mn-lt"/>
              </a:rPr>
              <a:t> 'splitter' : ["best", "random"],</a:t>
            </a:r>
            <a:endParaRPr lang="en-US" noProof="1"/>
          </a:p>
          <a:p>
            <a:r>
              <a:rPr lang="en-US" noProof="1">
                <a:ea typeface="+mn-lt"/>
                <a:cs typeface="+mn-lt"/>
              </a:rPr>
              <a:t> 'max_depth': [None,1,5,10,20,30,40,50],</a:t>
            </a:r>
            <a:endParaRPr lang="en-US" noProof="1"/>
          </a:p>
          <a:p>
            <a:r>
              <a:rPr lang="en-US" noProof="1">
                <a:ea typeface="+mn-lt"/>
                <a:cs typeface="+mn-lt"/>
              </a:rPr>
              <a:t> 'min_samples_split': [2,4,6,8,10],</a:t>
            </a:r>
            <a:endParaRPr lang="en-US" noProof="1"/>
          </a:p>
          <a:p>
            <a:r>
              <a:rPr lang="en-US" noProof="1">
                <a:ea typeface="+mn-lt"/>
                <a:cs typeface="+mn-lt"/>
              </a:rPr>
              <a:t> 'min_samples_leaf': [1,2,3,5,6],</a:t>
            </a:r>
            <a:endParaRPr lang="en-US" noProof="1"/>
          </a:p>
          <a:p>
            <a:r>
              <a:rPr lang="en-US" noProof="1">
                <a:ea typeface="+mn-lt"/>
                <a:cs typeface="+mn-lt"/>
              </a:rPr>
              <a:t> 'max_features' : ["auto", "log2",None]</a:t>
            </a:r>
          </a:p>
          <a:p>
            <a:endParaRPr lang="en-US" noProof="1"/>
          </a:p>
          <a:p>
            <a:r>
              <a:rPr lang="en-US" noProof="1"/>
              <a:t>Optimized parameters obtained -</a:t>
            </a:r>
          </a:p>
          <a:p>
            <a:r>
              <a:rPr lang="en-US" noProof="1">
                <a:latin typeface="Consolas"/>
              </a:rPr>
              <a:t>{'criterion': 'gini', 'max_depth': 10, 'max_features': None, 'min_samples_leaf': 5, 'min_samples_split': 2, 'splitter': 'best'}</a:t>
            </a:r>
            <a:endParaRPr lang="en-US" dirty="0"/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48051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8248-B74F-42A9-84A9-22E496E59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1100667"/>
            <a:ext cx="8825658" cy="2677648"/>
          </a:xfrm>
        </p:spPr>
        <p:txBody>
          <a:bodyPr/>
          <a:lstStyle/>
          <a:p>
            <a:r>
              <a:rPr lang="en-US"/>
              <a:t>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8B5DB-0D3C-4B78-8AC6-E8446330A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67480"/>
            <a:ext cx="8825658" cy="3814170"/>
          </a:xfrm>
        </p:spPr>
        <p:txBody>
          <a:bodyPr/>
          <a:lstStyle/>
          <a:p>
            <a:r>
              <a:rPr lang="en-US"/>
              <a:t>PARAMETERS VARIED - </a:t>
            </a:r>
          </a:p>
          <a:p>
            <a:r>
              <a:rPr lang="en-US">
                <a:ea typeface="+mn-lt"/>
                <a:cs typeface="+mn-lt"/>
              </a:rPr>
              <a:t> 'C'  :   [1, 100,1000],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"kernel"  :  ['linear', 'poly', 'rbf']</a:t>
            </a:r>
          </a:p>
          <a:p>
            <a:r>
              <a:rPr lang="en-US">
                <a:ea typeface="+mn-lt"/>
                <a:cs typeface="+mn-lt"/>
              </a:rPr>
              <a:t> 'gamma' : ['scale']</a:t>
            </a:r>
            <a:endParaRPr lang="en-US"/>
          </a:p>
          <a:p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Optimized parameters obtained - </a:t>
            </a:r>
            <a:endParaRPr lang="en-US"/>
          </a:p>
          <a:p>
            <a:r>
              <a:rPr lang="en-US">
                <a:latin typeface="Consolas"/>
              </a:rPr>
              <a:t>{'C': 1, 'gamma': 'scale', 'kernel': 'linear'}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8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DE2C-31EB-4A2A-A520-2F7131E6E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1234017"/>
            <a:ext cx="8825658" cy="2677648"/>
          </a:xfrm>
        </p:spPr>
        <p:txBody>
          <a:bodyPr/>
          <a:lstStyle/>
          <a:p>
            <a:r>
              <a:rPr lang="en-US"/>
              <a:t>KNN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37440-0D93-457A-987C-4B9791031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453155"/>
            <a:ext cx="8825658" cy="4480920"/>
          </a:xfrm>
        </p:spPr>
        <p:txBody>
          <a:bodyPr>
            <a:normAutofit/>
          </a:bodyPr>
          <a:lstStyle/>
          <a:p>
            <a:r>
              <a:rPr lang="en-US"/>
              <a:t>PARAMETERS VARIED - 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'n_neighbors': [1,2,3,4,5,6],</a:t>
            </a:r>
            <a:endParaRPr lang="en-US"/>
          </a:p>
          <a:p>
            <a:r>
              <a:rPr lang="en-US">
                <a:ea typeface="+mn-lt"/>
                <a:cs typeface="+mn-lt"/>
              </a:rPr>
              <a:t>'weights': ['uniform', 'distance'],</a:t>
            </a:r>
            <a:endParaRPr lang="en-US"/>
          </a:p>
          <a:p>
            <a:r>
              <a:rPr lang="en-US">
                <a:ea typeface="+mn-lt"/>
                <a:cs typeface="+mn-lt"/>
              </a:rPr>
              <a:t>'algorithm': ['auto', 'ball_tree', 'kd_tree', 'brute']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r>
              <a:rPr lang="en-US"/>
              <a:t>Optimized parameters obtained -</a:t>
            </a:r>
          </a:p>
          <a:p>
            <a:r>
              <a:rPr lang="en-US">
                <a:latin typeface="Consolas"/>
              </a:rPr>
              <a:t>{'algorithm': 'auto', 'n_neighbors': 4, 'weights': 'distance'}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5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F4F5-68CD-46FE-95C6-2C477D972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1176867"/>
            <a:ext cx="8825658" cy="2677648"/>
          </a:xfrm>
        </p:spPr>
        <p:txBody>
          <a:bodyPr/>
          <a:lstStyle/>
          <a:p>
            <a:r>
              <a:rPr lang="en-US"/>
              <a:t>ANN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3179F-143C-422A-9474-B06443183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443630"/>
            <a:ext cx="8825658" cy="4871445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PARAMETERS VARIED -</a:t>
            </a:r>
          </a:p>
          <a:p>
            <a:r>
              <a:rPr lang="en-US">
                <a:ea typeface="+mn-lt"/>
                <a:cs typeface="+mn-lt"/>
              </a:rPr>
              <a:t>activation_funcs = ['tanh', 'relu', 'sigmoid'] </a:t>
            </a:r>
          </a:p>
          <a:p>
            <a:r>
              <a:rPr lang="en-US">
                <a:ea typeface="+mn-lt"/>
                <a:cs typeface="+mn-lt"/>
              </a:rPr>
              <a:t>loss_funcs = ['categorical_crossentropy']</a:t>
            </a:r>
          </a:p>
          <a:p>
            <a:r>
              <a:rPr lang="en-US">
                <a:ea typeface="+mn-lt"/>
                <a:cs typeface="+mn-lt"/>
              </a:rPr>
              <a:t>n_layers=[5,6], first_layer_nodes = [32,16], last_layer_nodes = [4]</a:t>
            </a:r>
          </a:p>
          <a:p>
            <a:r>
              <a:rPr lang="en-US">
                <a:ea typeface="+mn-lt"/>
                <a:cs typeface="+mn-lt"/>
              </a:rPr>
              <a:t>batch_size = [1000], epochs = [100], optimizer = 'adam'</a:t>
            </a:r>
          </a:p>
          <a:p>
            <a:endParaRPr lang="en-US" dirty="0"/>
          </a:p>
          <a:p>
            <a:r>
              <a:rPr lang="en-US">
                <a:ea typeface="+mn-lt"/>
                <a:cs typeface="+mn-lt"/>
              </a:rPr>
              <a:t>Optimized parameters obtained -</a:t>
            </a:r>
          </a:p>
          <a:p>
            <a:r>
              <a:rPr lang="en-US">
                <a:ea typeface="+mn-lt"/>
                <a:cs typeface="+mn-lt"/>
              </a:rPr>
              <a:t>{'activation_func' : 'tanh',</a:t>
            </a:r>
            <a:endParaRPr lang="en-US"/>
          </a:p>
          <a:p>
            <a:r>
              <a:rPr lang="en-US">
                <a:ea typeface="+mn-lt"/>
                <a:cs typeface="+mn-lt"/>
              </a:rPr>
              <a:t>'batch_size' : 1000,</a:t>
            </a:r>
            <a:endParaRPr lang="en-US"/>
          </a:p>
          <a:p>
            <a:r>
              <a:rPr lang="en-US">
                <a:ea typeface="+mn-lt"/>
                <a:cs typeface="+mn-lt"/>
              </a:rPr>
              <a:t>'epochs' : 100,</a:t>
            </a:r>
            <a:endParaRPr lang="en-US"/>
          </a:p>
          <a:p>
            <a:r>
              <a:rPr lang="en-US">
                <a:ea typeface="+mn-lt"/>
                <a:cs typeface="+mn-lt"/>
              </a:rPr>
              <a:t>'first_layer_nodes' : 32,</a:t>
            </a:r>
            <a:endParaRPr lang="en-US"/>
          </a:p>
          <a:p>
            <a:r>
              <a:rPr lang="en-US">
                <a:ea typeface="+mn-lt"/>
                <a:cs typeface="+mn-lt"/>
              </a:rPr>
              <a:t>'last_layer_nodes' : 4,</a:t>
            </a:r>
            <a:endParaRPr lang="en-US"/>
          </a:p>
          <a:p>
            <a:r>
              <a:rPr lang="en-US">
                <a:ea typeface="+mn-lt"/>
                <a:cs typeface="+mn-lt"/>
              </a:rPr>
              <a:t>'loss_func' : 'categorical_crossentropy',</a:t>
            </a:r>
            <a:endParaRPr lang="en-US"/>
          </a:p>
          <a:p>
            <a:r>
              <a:rPr lang="en-US">
                <a:ea typeface="+mn-lt"/>
                <a:cs typeface="+mn-lt"/>
              </a:rPr>
              <a:t>'n_layers' : 6}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01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 Boardroom</vt:lpstr>
      <vt:lpstr>All algorithms optimized parameters</vt:lpstr>
      <vt:lpstr>RANDOM FOREST</vt:lpstr>
      <vt:lpstr>DECISION TREE</vt:lpstr>
      <vt:lpstr>SVM</vt:lpstr>
      <vt:lpstr>KNN</vt:lpstr>
      <vt:lpstr>ANN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149</cp:revision>
  <dcterms:created xsi:type="dcterms:W3CDTF">2021-06-19T15:07:23Z</dcterms:created>
  <dcterms:modified xsi:type="dcterms:W3CDTF">2021-06-19T17:23:22Z</dcterms:modified>
</cp:coreProperties>
</file>