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90739-1B89-4E71-9BBA-5F0EC127DF8A}" v="923" dt="2021-06-17T18:37:58.680"/>
    <p1510:client id="{D352FCFD-5A13-43E5-BD9F-2104778C25C6}" v="199" dt="2021-07-13T14:45:54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PHASE PREDICTIONS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NI_AL_CO_FE_CR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4DB6-D121-47DE-818C-83D56290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21932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OPTIMIZED HYPERPARAMETERS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noProof="1">
                <a:latin typeface="Consolas"/>
                <a:cs typeface="Calibri Light"/>
              </a:rPr>
              <a:t>RANDOM FOREST- {'criterion': 'entropy', 'max_depth': None, 'min_samples_leaf': 1, 'n_estimators': 200}</a:t>
            </a:r>
            <a:br>
              <a:rPr lang="en-US" noProof="1">
                <a:latin typeface="Consolas"/>
                <a:cs typeface="Calibri Light"/>
              </a:rPr>
            </a:br>
            <a:br>
              <a:rPr lang="en-US" noProof="1">
                <a:latin typeface="Consolas"/>
                <a:cs typeface="Calibri Light"/>
              </a:rPr>
            </a:br>
            <a:r>
              <a:rPr lang="en-US" noProof="1">
                <a:latin typeface="Consolas"/>
                <a:cs typeface="Calibri Light"/>
              </a:rPr>
              <a:t>DECISION TREE- {'criterion': 'gini', 'max_depth': 10, 'max_features': None, 'min_samples_leaf': 5,'min_samples_split':2, 'splitter': 'best'}</a:t>
            </a:r>
          </a:p>
        </p:txBody>
      </p:sp>
    </p:spTree>
    <p:extLst>
      <p:ext uri="{BB962C8B-B14F-4D97-AF65-F5344CB8AC3E}">
        <p14:creationId xmlns:p14="http://schemas.microsoft.com/office/powerpoint/2010/main" val="23289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9316-9633-4180-B13C-24001218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279082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noProof="1">
                <a:cs typeface="Calibri Light"/>
              </a:rPr>
              <a:t>SVM- </a:t>
            </a:r>
            <a:r>
              <a:rPr lang="en-US" noProof="1">
                <a:latin typeface="Calibri Light"/>
                <a:cs typeface="Calibri Light"/>
              </a:rPr>
              <a:t> </a:t>
            </a:r>
            <a:r>
              <a:rPr lang="en-US" noProof="1">
                <a:latin typeface="Consolas"/>
                <a:cs typeface="Calibri Light"/>
              </a:rPr>
              <a:t>{'C': 1, 'gamma': 'scale', 'kernel': 'linear'}</a:t>
            </a:r>
            <a:br>
              <a:rPr lang="en-US" noProof="1">
                <a:latin typeface="Consolas"/>
                <a:cs typeface="Calibri Light"/>
              </a:rPr>
            </a:br>
            <a:br>
              <a:rPr lang="en-US" noProof="1">
                <a:latin typeface="Consolas"/>
                <a:cs typeface="Calibri Light"/>
              </a:rPr>
            </a:br>
            <a:r>
              <a:rPr lang="en-US" noProof="1">
                <a:latin typeface="Consolas"/>
                <a:cs typeface="Calibri Light"/>
              </a:rPr>
              <a:t>KNN- {'algorithm': 'auto', 'n_neighbors': 4, 'weights': 'distance'}</a:t>
            </a:r>
            <a:br>
              <a:rPr lang="en-US" noProof="1">
                <a:latin typeface="Consolas"/>
                <a:cs typeface="Calibri Light"/>
              </a:rPr>
            </a:br>
            <a:br>
              <a:rPr lang="en-US" dirty="0">
                <a:latin typeface="Consolas"/>
                <a:cs typeface="Calibri Light"/>
              </a:rPr>
            </a:br>
            <a:br>
              <a:rPr lang="en-US" dirty="0">
                <a:latin typeface="Consolas"/>
                <a:cs typeface="Calibri Light"/>
              </a:rPr>
            </a:br>
            <a:endParaRPr lang="en-US" dirty="0">
              <a:latin typeface="Consolas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65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98E5-849A-444A-8D66-180D080E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1" y="2019300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noProof="1">
                <a:cs typeface="Calibri Light"/>
              </a:rPr>
              <a:t>ANN- </a:t>
            </a:r>
            <a:br>
              <a:rPr lang="en-US" noProof="1">
                <a:latin typeface="Calibri Light"/>
                <a:cs typeface="Calibri Light"/>
              </a:rPr>
            </a:br>
            <a:r>
              <a:rPr lang="en-US" noProof="1">
                <a:latin typeface="Consolas"/>
                <a:cs typeface="Calibri Light"/>
              </a:rPr>
              <a:t>{'activation_func': ['tanh'],</a:t>
            </a:r>
            <a:br>
              <a:rPr lang="en-US" noProof="1">
                <a:latin typeface="Consolas"/>
                <a:cs typeface="Calibri Light"/>
              </a:rPr>
            </a:br>
            <a:r>
              <a:rPr lang="en-US" noProof="1">
                <a:latin typeface="Consolas"/>
                <a:cs typeface="Calibri Light"/>
              </a:rPr>
              <a:t> 'batch_size': [1000], 'epochs': [100], 'first_layer_nodes': [32] 'last_layer_nodes': [4],
'loss_func': ['categorical_crossentropy'],
'n_layers': [6], 'OPTIMIZER' : 'ADAM'}</a:t>
            </a:r>
          </a:p>
        </p:txBody>
      </p:sp>
    </p:spTree>
    <p:extLst>
      <p:ext uri="{BB962C8B-B14F-4D97-AF65-F5344CB8AC3E}">
        <p14:creationId xmlns:p14="http://schemas.microsoft.com/office/powerpoint/2010/main" val="48489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E1B3-BAB7-4288-B327-656D3D1F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Accuracy/score FOR TEST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C0E4-68C8-4A91-8CF2-4212FA8E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3135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Random forest- 0.9823943661971831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
decision tree- 0.9769170579029735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
SVM-           0.9761345852895149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
KNN-           0.9753521126760564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ANN-           0.98591548204422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06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E03-AF15-4CCC-AD8F-AD47E9FC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7175"/>
            <a:ext cx="10131425" cy="1456267"/>
          </a:xfrm>
        </p:spPr>
        <p:txBody>
          <a:bodyPr/>
          <a:lstStyle/>
          <a:p>
            <a:r>
              <a:rPr lang="en-US" dirty="0">
                <a:cs typeface="Calibri Light"/>
              </a:rPr>
              <a:t>ACCURACY/SCORE FOR TRAIN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FAA3-66A2-413A-B751-B134531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8167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/>
              </a:rPr>
              <a:t>Random forest 1.0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latin typeface="Consolas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onsolas"/>
              </a:rPr>
              <a:t>decision tree 0.9847402914995598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dirty="0">
              <a:latin typeface="Consolas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onsolas"/>
              </a:rPr>
              <a:t>SVM           0.9755453389416022</a:t>
            </a:r>
            <a:endParaRPr lang="en-US" dirty="0">
              <a:latin typeface="Calibri" panose="020F0502020204030204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latin typeface="Consolas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onsolas"/>
              </a:rPr>
              <a:t>KNN           1.0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latin typeface="Consolas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onsolas"/>
                <a:cs typeface="Calibri" panose="020F0502020204030204"/>
              </a:rPr>
              <a:t>ANN           0.9840555787086487</a:t>
            </a:r>
          </a:p>
        </p:txBody>
      </p:sp>
    </p:spTree>
    <p:extLst>
      <p:ext uri="{BB962C8B-B14F-4D97-AF65-F5344CB8AC3E}">
        <p14:creationId xmlns:p14="http://schemas.microsoft.com/office/powerpoint/2010/main" val="230183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Celestial</vt:lpstr>
      <vt:lpstr>PHASE PREDICTIONS RESULTS</vt:lpstr>
      <vt:lpstr>OPTIMIZED HYPERPARAMETERS  RANDOM FOREST- {'criterion': 'entropy', 'max_depth': None, 'min_samples_leaf': 1, 'n_estimators': 200}  DECISION TREE- {'criterion': 'gini', 'max_depth': 10, 'max_features': None, 'min_samples_leaf': 5,'min_samples_split':2, 'splitter': 'best'}</vt:lpstr>
      <vt:lpstr>SVM-  {'C': 1, 'gamma': 'scale', 'kernel': 'linear'}  KNN- {'algorithm': 'auto', 'n_neighbors': 4, 'weights': 'distance'}   </vt:lpstr>
      <vt:lpstr>ANN-  {'activation_func': ['tanh'],  'batch_size': [1000], 'epochs': [100], 'first_layer_nodes': [32] 'last_layer_nodes': [4],
'loss_func': ['categorical_crossentropy'],
'n_layers': [6], 'OPTIMIZER' : 'ADAM'}</vt:lpstr>
      <vt:lpstr>Accuracy/score FOR TEST SET</vt:lpstr>
      <vt:lpstr>ACCURACY/SCORE FOR TRAIN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200</cp:revision>
  <dcterms:created xsi:type="dcterms:W3CDTF">2021-06-17T17:45:22Z</dcterms:created>
  <dcterms:modified xsi:type="dcterms:W3CDTF">2021-07-13T14:46:55Z</dcterms:modified>
</cp:coreProperties>
</file>