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ED6B1-1437-4B65-8014-52E5ACD425A4}" v="3845" dt="2021-07-30T12:12:20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PROCEDURE FOR </a:t>
            </a:r>
            <a:r>
              <a:rPr lang="en-US" dirty="0"/>
              <a:t>MACHINE LEARNING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   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4A8D-1DD7-454F-B9C0-4069F04D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for density predictions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C2A4-92AC-434D-A779-93D2439D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Columns name for data - </a:t>
            </a:r>
            <a:r>
              <a:rPr lang="en-US"/>
              <a:t>['Ni', 'Al', 'Co', 'Fe', 'Cr', 'Δsₘᵢₓ', 'VEC', 'δ', 'Δχ', 'ΔHₘᵢₓ' ,'Ω', 'Tm', 'density']</a:t>
            </a:r>
          </a:p>
          <a:p>
            <a:r>
              <a:rPr lang="en-US"/>
              <a:t>Same train , test size selected  for training algorithms (test size= 0.2) , random state =42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A61F-6A62-4B44-B039-675FE2AA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C942-8B52-4320-979C-AFC29BC3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Trained algorithms on train set along with optimum parameters calculated by gridsearchcv</a:t>
            </a:r>
          </a:p>
          <a:p>
            <a:r>
              <a:rPr lang="en-US">
                <a:ea typeface="+mn-lt"/>
                <a:cs typeface="+mn-lt"/>
              </a:rPr>
              <a:t>Optimum parameters were also calculated on the same train set, test size and same random state</a:t>
            </a:r>
          </a:p>
          <a:p>
            <a:r>
              <a:rPr lang="en-US">
                <a:ea typeface="+mn-lt"/>
                <a:cs typeface="+mn-lt"/>
              </a:rPr>
              <a:t>Applied random state = 42 while training some algorithms like random forest , decision tree, gradient boosting to have exact same results on running code again</a:t>
            </a:r>
          </a:p>
          <a:p>
            <a:r>
              <a:rPr lang="en-US">
                <a:ea typeface="+mn-lt"/>
                <a:cs typeface="+mn-lt"/>
              </a:rPr>
              <a:t>For ANN minmax scaler (range 0-1) applied on data for better performance of 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BCF0-5B5D-43BB-BFB5-19D038BD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327C-AD28-40C2-A591-BD25D240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Calculated training and testing accuracy/ r2_score, MSE and MAE</a:t>
            </a:r>
          </a:p>
          <a:p>
            <a:r>
              <a:rPr lang="en-US">
                <a:ea typeface="+mn-lt"/>
                <a:cs typeface="+mn-lt"/>
              </a:rPr>
              <a:t>Plotted actual vs predicted density comparison plots and feature importance for each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B081-CDFB-4A23-B8F4-B0471D35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FDC0-CBFA-4D4C-A6EF-61F4D799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Carried Predictions for prediction data with the trained algorithms</a:t>
            </a:r>
          </a:p>
          <a:p>
            <a:r>
              <a:rPr lang="en-US">
                <a:ea typeface="+mn-lt"/>
                <a:cs typeface="+mn-lt"/>
              </a:rPr>
              <a:t>Plotted actual vs predicted density plots and Calculated r2_score, MAE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4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B1B7-3966-420A-AA4A-BFF1C859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79CC-C397-4572-BACC-9CAEF6B0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/>
              <a:t>Columns name for data - </a:t>
            </a:r>
            <a:r>
              <a:rPr lang="en-US" noProof="1">
                <a:ea typeface="+mn-lt"/>
                <a:cs typeface="+mn-lt"/>
              </a:rPr>
              <a:t>['Ni', 'Al', 'Co', 'Fe', 'Cr', 'Δsₘᵢₓ', 'VEC', 'δ', 'Δχ', 'ΔHₘᵢₓ' ,'Ω', 'Tm', 'phase']</a:t>
            </a:r>
            <a:endParaRPr lang="en-US" dirty="0"/>
          </a:p>
          <a:p>
            <a:r>
              <a:rPr lang="en-US" noProof="1"/>
              <a:t>Phase = 0 denotes FCC</a:t>
            </a:r>
          </a:p>
          <a:p>
            <a:r>
              <a:rPr lang="en-US" noProof="1"/>
              <a:t>Phase = 1 denotes FCC+BCC</a:t>
            </a:r>
          </a:p>
          <a:p>
            <a:r>
              <a:rPr lang="en-US" noProof="1"/>
              <a:t>Phase = 2 denotes BCC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3360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B9AB-FCD0-49C7-8FD3-439205F3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263D-7B73-4B33-9D73-6D2FE9FC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Plotted pairplots, heatmaps between all features</a:t>
            </a:r>
          </a:p>
          <a:p>
            <a:r>
              <a:rPr lang="en-US" noProof="1"/>
              <a:t>Plotted parallel coordinate plot for all features and 7 parameters showing different phase</a:t>
            </a:r>
          </a:p>
          <a:p>
            <a:r>
              <a:rPr lang="en-US" noProof="1"/>
              <a:t>Plotted radarplot for Al with different parameters</a:t>
            </a:r>
          </a:p>
          <a:p>
            <a:r>
              <a:rPr lang="en-US" noProof="1"/>
              <a:t>Plotted radarplots for phase relation with element composition</a:t>
            </a:r>
          </a:p>
        </p:txBody>
      </p:sp>
    </p:spTree>
    <p:extLst>
      <p:ext uri="{BB962C8B-B14F-4D97-AF65-F5344CB8AC3E}">
        <p14:creationId xmlns:p14="http://schemas.microsoft.com/office/powerpoint/2010/main" val="374207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BA5E-A64B-4011-86D2-CFD36B1D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3540-89FC-49BA-8249-94E4EEB7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Hexbin plots for Al and Ni with 7 parameters</a:t>
            </a:r>
          </a:p>
          <a:p>
            <a:r>
              <a:rPr lang="en-US" noProof="1"/>
              <a:t>Kde plots for Al, Cr, Ni with 7 parameters showing different phase</a:t>
            </a:r>
          </a:p>
        </p:txBody>
      </p:sp>
    </p:spTree>
    <p:extLst>
      <p:ext uri="{BB962C8B-B14F-4D97-AF65-F5344CB8AC3E}">
        <p14:creationId xmlns:p14="http://schemas.microsoft.com/office/powerpoint/2010/main" val="325000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CE3D-95D3-4F1E-884E-DAFD6828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for phase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092B-D56F-4BBD-B485-0DE3EFB3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Splitted data into train set and test set with test size = 0.2 (20%)</a:t>
            </a:r>
          </a:p>
          <a:p>
            <a:r>
              <a:rPr lang="en-US" noProof="1"/>
              <a:t>Random state = 42 applied to have a same particular train set, test set while running code for more than 1 time</a:t>
            </a:r>
          </a:p>
          <a:p>
            <a:r>
              <a:rPr lang="en-US" noProof="1"/>
              <a:t>Train set size = 10223 datapoints</a:t>
            </a:r>
          </a:p>
          <a:p>
            <a:r>
              <a:rPr lang="en-US" noProof="1"/>
              <a:t>Test set size = 2556 datapoints</a:t>
            </a:r>
          </a:p>
          <a:p>
            <a:r>
              <a:rPr lang="en-US" noProof="1"/>
              <a:t>Whole data size = 12779 datapoints</a:t>
            </a:r>
          </a:p>
        </p:txBody>
      </p:sp>
    </p:spTree>
    <p:extLst>
      <p:ext uri="{BB962C8B-B14F-4D97-AF65-F5344CB8AC3E}">
        <p14:creationId xmlns:p14="http://schemas.microsoft.com/office/powerpoint/2010/main" val="58153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B8A-4771-400C-BD19-153D9D28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60DAC-5B76-4F50-B9E3-3EB73432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Trained algorithms on train set along with optimum parameters calculated by gridsearchcv</a:t>
            </a:r>
          </a:p>
          <a:p>
            <a:r>
              <a:rPr lang="en-US" noProof="1"/>
              <a:t>Optimum parameters were also calculated on the same train set, test size and same random state</a:t>
            </a:r>
          </a:p>
          <a:p>
            <a:r>
              <a:rPr lang="en-US" noProof="1"/>
              <a:t>Applied random state = 42 while training some algorithms like random forest , decision tree to have exact same results on running code again</a:t>
            </a:r>
          </a:p>
          <a:p>
            <a:r>
              <a:rPr lang="en-US" noProof="1"/>
              <a:t>For ANN, KNN minmax scaler (range 0-1) applied on data for better performance of algorithm</a:t>
            </a:r>
          </a:p>
        </p:txBody>
      </p:sp>
    </p:spTree>
    <p:extLst>
      <p:ext uri="{BB962C8B-B14F-4D97-AF65-F5344CB8AC3E}">
        <p14:creationId xmlns:p14="http://schemas.microsoft.com/office/powerpoint/2010/main" val="183584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F2E0-255B-4534-82C9-3745219A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CCAA-9CFA-4D2D-B3B2-C7958953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training and testing accuracy</a:t>
            </a:r>
          </a:p>
          <a:p>
            <a:r>
              <a:rPr lang="en-US" dirty="0"/>
              <a:t>Plotted confusion matrix and feature importance for each algorithm</a:t>
            </a:r>
          </a:p>
        </p:txBody>
      </p:sp>
    </p:spTree>
    <p:extLst>
      <p:ext uri="{BB962C8B-B14F-4D97-AF65-F5344CB8AC3E}">
        <p14:creationId xmlns:p14="http://schemas.microsoft.com/office/powerpoint/2010/main" val="423252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B674-4F82-4E49-B5A9-53BC1C29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6790-7AB7-485E-B640-3D2318BB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 Carried Predictions for prediction data with the trained algorithms</a:t>
            </a:r>
          </a:p>
          <a:p>
            <a:r>
              <a:rPr lang="en-US" noProof="1"/>
              <a:t>Plotted confusion matrix and Calculated accuracy of predicted phase with actual phase from calphad and 1200 C</a:t>
            </a:r>
          </a:p>
          <a:p>
            <a:r>
              <a:rPr lang="en-US" noProof="1"/>
              <a:t>Plotted RADARPLOT for prediction data (phase relation with element composition) </a:t>
            </a:r>
          </a:p>
        </p:txBody>
      </p:sp>
    </p:spTree>
    <p:extLst>
      <p:ext uri="{BB962C8B-B14F-4D97-AF65-F5344CB8AC3E}">
        <p14:creationId xmlns:p14="http://schemas.microsoft.com/office/powerpoint/2010/main" val="70331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926B-86B7-4F1A-9B8B-4AD9111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with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A33F-CC8E-41A0-8A7B-A70725FC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Plotted pairplot, parallel coordinate plots , heatmaps for all parameters along with density</a:t>
            </a:r>
          </a:p>
          <a:p>
            <a:r>
              <a:rPr lang="en-US"/>
              <a:t>Kde jointplot, hexbin plots for all parameters wrt density</a:t>
            </a:r>
          </a:p>
          <a:p>
            <a:r>
              <a:rPr lang="en-US"/>
              <a:t>Radarplot for density relation with different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32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PROCEDURE FOR MACHINE LEARNING PREDICTIONS</vt:lpstr>
      <vt:lpstr> Data analysis</vt:lpstr>
      <vt:lpstr>  </vt:lpstr>
      <vt:lpstr>  </vt:lpstr>
      <vt:lpstr>ML for phase predictions</vt:lpstr>
      <vt:lpstr>     </vt:lpstr>
      <vt:lpstr>            </vt:lpstr>
      <vt:lpstr>            </vt:lpstr>
      <vt:lpstr>Data analysis with density</vt:lpstr>
      <vt:lpstr>ML for density predictions</vt:lpstr>
      <vt:lpstr>  </vt:lpstr>
      <vt:lpstr>  </vt:lpstr>
      <vt:lpstr>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371</cp:revision>
  <dcterms:created xsi:type="dcterms:W3CDTF">2021-07-30T09:04:10Z</dcterms:created>
  <dcterms:modified xsi:type="dcterms:W3CDTF">2021-07-30T12:23:42Z</dcterms:modified>
</cp:coreProperties>
</file>