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82" r:id="rId4"/>
    <p:sldMasterId id="2147484191" r:id="rId5"/>
    <p:sldMasterId id="2147484200" r:id="rId6"/>
  </p:sldMasterIdLst>
  <p:notesMasterIdLst>
    <p:notesMasterId r:id="rId26"/>
  </p:notesMasterIdLst>
  <p:sldIdLst>
    <p:sldId id="388" r:id="rId7"/>
    <p:sldId id="391" r:id="rId8"/>
    <p:sldId id="410" r:id="rId9"/>
    <p:sldId id="443" r:id="rId10"/>
    <p:sldId id="455" r:id="rId11"/>
    <p:sldId id="456" r:id="rId12"/>
    <p:sldId id="450" r:id="rId13"/>
    <p:sldId id="451" r:id="rId14"/>
    <p:sldId id="423" r:id="rId15"/>
    <p:sldId id="392" r:id="rId16"/>
    <p:sldId id="457" r:id="rId17"/>
    <p:sldId id="407" r:id="rId18"/>
    <p:sldId id="454" r:id="rId19"/>
    <p:sldId id="452" r:id="rId20"/>
    <p:sldId id="453" r:id="rId21"/>
    <p:sldId id="445" r:id="rId22"/>
    <p:sldId id="446" r:id="rId23"/>
    <p:sldId id="393" r:id="rId24"/>
    <p:sldId id="438" r:id="rId25"/>
  </p:sldIdLst>
  <p:sldSz cx="10287000" cy="6858000" type="35mm"/>
  <p:notesSz cx="6743700" cy="10342563"/>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 uri="{2D200454-40CA-4A62-9FC3-DE9A4176ACB9}">
      <p15:notesGuideLst xmlns:p15="http://schemas.microsoft.com/office/powerpoint/2012/main">
        <p15:guide id="1" orient="horz" pos="3258" userDrawn="1">
          <p15:clr>
            <a:srgbClr val="A4A3A4"/>
          </p15:clr>
        </p15:guide>
        <p15:guide id="2" pos="2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DC2D27"/>
    <a:srgbClr val="CC66FF"/>
    <a:srgbClr val="CCCCFF"/>
    <a:srgbClr val="006600"/>
    <a:srgbClr val="CC00FF"/>
    <a:srgbClr val="0000CC"/>
    <a:srgbClr val="DBDAD8"/>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055" autoAdjust="0"/>
  </p:normalViewPr>
  <p:slideViewPr>
    <p:cSldViewPr snapToGrid="0">
      <p:cViewPr varScale="1">
        <p:scale>
          <a:sx n="56" d="100"/>
          <a:sy n="56" d="100"/>
        </p:scale>
        <p:origin x="1356" y="28"/>
      </p:cViewPr>
      <p:guideLst>
        <p:guide orient="horz" pos="2160"/>
        <p:guide pos="32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656"/>
    </p:cViewPr>
  </p:sorterViewPr>
  <p:notesViewPr>
    <p:cSldViewPr snapToGrid="0">
      <p:cViewPr varScale="1">
        <p:scale>
          <a:sx n="70" d="100"/>
          <a:sy n="70" d="100"/>
        </p:scale>
        <p:origin x="3597" y="76"/>
      </p:cViewPr>
      <p:guideLst>
        <p:guide orient="horz" pos="3258"/>
        <p:guide pos="2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1017944" cy="1569936"/>
          </a:xfrm>
          <a:prstGeom prst="rect">
            <a:avLst/>
          </a:prstGeom>
        </p:spPr>
        <p:txBody>
          <a:bodyPr vert="horz" lIns="93395" tIns="46698" rIns="93395" bIns="46698" rtlCol="0"/>
          <a:lstStyle>
            <a:lvl1pPr algn="l">
              <a:defRPr sz="1200"/>
            </a:lvl1pPr>
          </a:lstStyle>
          <a:p>
            <a:endParaRPr lang="en-CA" dirty="0"/>
          </a:p>
        </p:txBody>
      </p:sp>
      <p:sp>
        <p:nvSpPr>
          <p:cNvPr id="3" name="Date Placeholder 2"/>
          <p:cNvSpPr>
            <a:spLocks noGrp="1"/>
          </p:cNvSpPr>
          <p:nvPr>
            <p:ph type="dt" idx="1"/>
          </p:nvPr>
        </p:nvSpPr>
        <p:spPr>
          <a:xfrm>
            <a:off x="5249157" y="3"/>
            <a:ext cx="1492984" cy="518925"/>
          </a:xfrm>
          <a:prstGeom prst="rect">
            <a:avLst/>
          </a:prstGeom>
        </p:spPr>
        <p:txBody>
          <a:bodyPr vert="horz" lIns="93395" tIns="46698" rIns="93395" bIns="46698" rtlCol="0"/>
          <a:lstStyle>
            <a:lvl1pPr algn="r">
              <a:defRPr sz="1200"/>
            </a:lvl1pPr>
          </a:lstStyle>
          <a:p>
            <a:fld id="{01ED8CF0-3E98-4DA7-9AD9-AC94A1CA95DE}" type="datetimeFigureOut">
              <a:rPr lang="en-CA" smtClean="0"/>
              <a:t>2023-05-07</a:t>
            </a:fld>
            <a:endParaRPr lang="en-CA" dirty="0"/>
          </a:p>
        </p:txBody>
      </p:sp>
      <p:sp>
        <p:nvSpPr>
          <p:cNvPr id="4" name="Slide Image Placeholder 3"/>
          <p:cNvSpPr>
            <a:spLocks noGrp="1" noRot="1" noChangeAspect="1"/>
          </p:cNvSpPr>
          <p:nvPr>
            <p:ph type="sldImg" idx="2"/>
          </p:nvPr>
        </p:nvSpPr>
        <p:spPr>
          <a:xfrm>
            <a:off x="635000" y="0"/>
            <a:ext cx="4995863" cy="3330575"/>
          </a:xfrm>
          <a:prstGeom prst="rect">
            <a:avLst/>
          </a:prstGeom>
          <a:noFill/>
          <a:ln w="12700">
            <a:solidFill>
              <a:prstClr val="black"/>
            </a:solidFill>
          </a:ln>
        </p:spPr>
        <p:txBody>
          <a:bodyPr vert="horz" lIns="93395" tIns="46698" rIns="93395" bIns="46698" rtlCol="0" anchor="ctr"/>
          <a:lstStyle/>
          <a:p>
            <a:endParaRPr lang="en-CA" dirty="0"/>
          </a:p>
        </p:txBody>
      </p:sp>
      <p:sp>
        <p:nvSpPr>
          <p:cNvPr id="5" name="Notes Placeholder 4"/>
          <p:cNvSpPr>
            <a:spLocks noGrp="1"/>
          </p:cNvSpPr>
          <p:nvPr>
            <p:ph type="body" sz="quarter" idx="3"/>
          </p:nvPr>
        </p:nvSpPr>
        <p:spPr>
          <a:xfrm>
            <a:off x="305717" y="3422977"/>
            <a:ext cx="6051347" cy="6415100"/>
          </a:xfrm>
          <a:prstGeom prst="rect">
            <a:avLst/>
          </a:prstGeom>
        </p:spPr>
        <p:txBody>
          <a:bodyPr vert="horz" lIns="93395" tIns="46698" rIns="93395" bIns="4669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3" y="9823642"/>
            <a:ext cx="2922269" cy="518923"/>
          </a:xfrm>
          <a:prstGeom prst="rect">
            <a:avLst/>
          </a:prstGeom>
        </p:spPr>
        <p:txBody>
          <a:bodyPr vert="horz" lIns="93395" tIns="46698" rIns="93395" bIns="46698"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19872" y="9823642"/>
            <a:ext cx="2922269" cy="518923"/>
          </a:xfrm>
          <a:prstGeom prst="rect">
            <a:avLst/>
          </a:prstGeom>
        </p:spPr>
        <p:txBody>
          <a:bodyPr vert="horz" lIns="93395" tIns="46698" rIns="93395" bIns="46698" rtlCol="0" anchor="b"/>
          <a:lstStyle>
            <a:lvl1pPr algn="r">
              <a:defRPr sz="1200"/>
            </a:lvl1pPr>
          </a:lstStyle>
          <a:p>
            <a:fld id="{07EBB27C-C14A-42A3-8C8D-D435D89EBC9B}" type="slidenum">
              <a:rPr lang="en-CA" smtClean="0"/>
              <a:t>‹#›</a:t>
            </a:fld>
            <a:endParaRPr lang="en-CA" dirty="0"/>
          </a:p>
        </p:txBody>
      </p:sp>
    </p:spTree>
    <p:extLst>
      <p:ext uri="{BB962C8B-B14F-4D97-AF65-F5344CB8AC3E}">
        <p14:creationId xmlns:p14="http://schemas.microsoft.com/office/powerpoint/2010/main" val="324555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defTabSz="932930">
              <a:defRPr/>
            </a:pPr>
            <a:fld id="{07EBB27C-C14A-42A3-8C8D-D435D89EBC9B}" type="slidenum">
              <a:rPr lang="en-CA">
                <a:solidFill>
                  <a:prstClr val="black"/>
                </a:solidFill>
                <a:latin typeface="Calibri" panose="020F0502020204030204"/>
              </a:rPr>
              <a:pPr defTabSz="932930">
                <a:defRPr/>
              </a:pPr>
              <a:t>1</a:t>
            </a:fld>
            <a:endParaRPr lang="en-CA" dirty="0">
              <a:solidFill>
                <a:prstClr val="black"/>
              </a:solidFill>
              <a:latin typeface="Calibri" panose="020F0502020204030204"/>
            </a:endParaRPr>
          </a:p>
        </p:txBody>
      </p:sp>
      <p:sp>
        <p:nvSpPr>
          <p:cNvPr id="5" name="Rectangle 4"/>
          <p:cNvSpPr/>
          <p:nvPr/>
        </p:nvSpPr>
        <p:spPr>
          <a:xfrm>
            <a:off x="0" y="0"/>
            <a:ext cx="2987835" cy="251382"/>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3395" tIns="46698" rIns="93395" bIns="46698" rtlCol="0" anchor="ctr"/>
          <a:lstStyle/>
          <a:p>
            <a:pPr defTabSz="932930">
              <a:defRPr/>
            </a:pPr>
            <a:r>
              <a:rPr lang="en-CA" sz="1200" b="1" dirty="0">
                <a:solidFill>
                  <a:srgbClr val="000000"/>
                </a:solidFill>
                <a:latin typeface="Arial" panose="020B0604020202020204" pitchFamily="34" charset="0"/>
              </a:rPr>
              <a:t>20410D</a:t>
            </a:r>
          </a:p>
        </p:txBody>
      </p:sp>
      <p:sp>
        <p:nvSpPr>
          <p:cNvPr id="6" name="Rectangle 5"/>
          <p:cNvSpPr/>
          <p:nvPr/>
        </p:nvSpPr>
        <p:spPr>
          <a:xfrm>
            <a:off x="0" y="269339"/>
            <a:ext cx="2987835" cy="393234"/>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3395" tIns="46698" rIns="93395" bIns="46698" rtlCol="0" anchor="ctr"/>
          <a:lstStyle/>
          <a:p>
            <a:pPr defTabSz="932930">
              <a:defRPr/>
            </a:pPr>
            <a:r>
              <a:rPr lang="en-CA" sz="1200" b="1" dirty="0">
                <a:solidFill>
                  <a:srgbClr val="336699"/>
                </a:solidFill>
                <a:latin typeface="Arial" panose="020B0604020202020204" pitchFamily="34" charset="0"/>
              </a:rPr>
              <a:t>6: Implementing Dynamic Host Configuration Protocol</a:t>
            </a:r>
          </a:p>
        </p:txBody>
      </p:sp>
      <p:sp>
        <p:nvSpPr>
          <p:cNvPr id="9" name="Slide Image Placeholder 8"/>
          <p:cNvSpPr>
            <a:spLocks noGrp="1" noRot="1" noChangeAspect="1"/>
          </p:cNvSpPr>
          <p:nvPr>
            <p:ph type="sldImg"/>
          </p:nvPr>
        </p:nvSpPr>
        <p:spPr>
          <a:xfrm>
            <a:off x="635000" y="0"/>
            <a:ext cx="4995863" cy="3330575"/>
          </a:xfrm>
        </p:spPr>
      </p:sp>
    </p:spTree>
    <p:extLst>
      <p:ext uri="{BB962C8B-B14F-4D97-AF65-F5344CB8AC3E}">
        <p14:creationId xmlns:p14="http://schemas.microsoft.com/office/powerpoint/2010/main" val="132817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7EBB27C-C14A-42A3-8C8D-D435D89EBC9B}" type="slidenum">
              <a:rPr lang="en-CA" smtClean="0"/>
              <a:t>10</a:t>
            </a:fld>
            <a:endParaRPr lang="en-CA" dirty="0"/>
          </a:p>
        </p:txBody>
      </p:sp>
    </p:spTree>
    <p:extLst>
      <p:ext uri="{BB962C8B-B14F-4D97-AF65-F5344CB8AC3E}">
        <p14:creationId xmlns:p14="http://schemas.microsoft.com/office/powerpoint/2010/main" val="348417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 is correct </a:t>
            </a:r>
          </a:p>
        </p:txBody>
      </p:sp>
      <p:sp>
        <p:nvSpPr>
          <p:cNvPr id="4" name="Slide Number Placeholder 3"/>
          <p:cNvSpPr>
            <a:spLocks noGrp="1"/>
          </p:cNvSpPr>
          <p:nvPr>
            <p:ph type="sldNum" sz="quarter" idx="10"/>
          </p:nvPr>
        </p:nvSpPr>
        <p:spPr/>
        <p:txBody>
          <a:bodyPr/>
          <a:lstStyle/>
          <a:p>
            <a:fld id="{07EBB27C-C14A-42A3-8C8D-D435D89EBC9B}" type="slidenum">
              <a:rPr lang="en-CA" smtClean="0"/>
              <a:t>18</a:t>
            </a:fld>
            <a:endParaRPr lang="en-CA" dirty="0"/>
          </a:p>
        </p:txBody>
      </p:sp>
    </p:spTree>
    <p:extLst>
      <p:ext uri="{BB962C8B-B14F-4D97-AF65-F5344CB8AC3E}">
        <p14:creationId xmlns:p14="http://schemas.microsoft.com/office/powerpoint/2010/main" val="417509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a:t>
            </a:r>
          </a:p>
        </p:txBody>
      </p:sp>
      <p:sp>
        <p:nvSpPr>
          <p:cNvPr id="4" name="Slide Number Placeholder 3"/>
          <p:cNvSpPr>
            <a:spLocks noGrp="1"/>
          </p:cNvSpPr>
          <p:nvPr>
            <p:ph type="sldNum" sz="quarter" idx="10"/>
          </p:nvPr>
        </p:nvSpPr>
        <p:spPr/>
        <p:txBody>
          <a:bodyPr/>
          <a:lstStyle/>
          <a:p>
            <a:fld id="{07EBB27C-C14A-42A3-8C8D-D435D89EBC9B}" type="slidenum">
              <a:rPr lang="en-CA" smtClean="0"/>
              <a:t>19</a:t>
            </a:fld>
            <a:endParaRPr lang="en-CA" dirty="0"/>
          </a:p>
        </p:txBody>
      </p:sp>
    </p:spTree>
    <p:extLst>
      <p:ext uri="{BB962C8B-B14F-4D97-AF65-F5344CB8AC3E}">
        <p14:creationId xmlns:p14="http://schemas.microsoft.com/office/powerpoint/2010/main" val="4262336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jp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12.png"/><Relationship Id="rId5" Type="http://schemas.openxmlformats.org/officeDocument/2006/relationships/tags" Target="../tags/tag29.xml"/><Relationship Id="rId10" Type="http://schemas.openxmlformats.org/officeDocument/2006/relationships/image" Target="../media/image11.png"/><Relationship Id="rId4" Type="http://schemas.openxmlformats.org/officeDocument/2006/relationships/tags" Target="../tags/tag28.xml"/><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jpg"/><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16.png"/><Relationship Id="rId18" Type="http://schemas.openxmlformats.org/officeDocument/2006/relationships/image" Target="../media/image2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slideMaster" Target="../slideMasters/slideMaster3.xml"/><Relationship Id="rId17" Type="http://schemas.openxmlformats.org/officeDocument/2006/relationships/image" Target="../media/image22.png"/><Relationship Id="rId2" Type="http://schemas.openxmlformats.org/officeDocument/2006/relationships/tags" Target="../tags/tag33.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image" Target="../media/image20.png"/><Relationship Id="rId10" Type="http://schemas.openxmlformats.org/officeDocument/2006/relationships/tags" Target="../tags/tag41.xml"/><Relationship Id="rId19" Type="http://schemas.openxmlformats.org/officeDocument/2006/relationships/image" Target="../media/image24.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AMDC Fins">
    <p:bg>
      <p:bgPr>
        <a:blipFill dpi="0" rotWithShape="1">
          <a:blip r:embed="rId6">
            <a:lum/>
          </a:blip>
          <a:srcRect/>
          <a:stretch>
            <a:fillRect t="-9000" b="-9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custDataLst>
              <p:tags r:id="rId1"/>
            </p:custDataLst>
          </p:nvPr>
        </p:nvSpPr>
        <p:spPr/>
        <p:txBody>
          <a:bodyPr anchor="b" anchorCtr="0"/>
          <a:lstStyle/>
          <a:p>
            <a:fld id="{C53789E3-5A8F-4612-8C56-7D11CDD85860}" type="slidenum">
              <a:rPr lang="en-AU" smtClean="0"/>
              <a:t>‹#›</a:t>
            </a:fld>
            <a:endParaRPr lang="en-AU"/>
          </a:p>
        </p:txBody>
      </p:sp>
      <p:sp>
        <p:nvSpPr>
          <p:cNvPr id="2" name="Title 1"/>
          <p:cNvSpPr>
            <a:spLocks noGrp="1"/>
          </p:cNvSpPr>
          <p:nvPr>
            <p:ph type="ctrTitle"/>
            <p:custDataLst>
              <p:tags r:id="rId2"/>
            </p:custDataLst>
          </p:nvPr>
        </p:nvSpPr>
        <p:spPr>
          <a:xfrm>
            <a:off x="296684" y="1229716"/>
            <a:ext cx="9693637" cy="2041635"/>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custDataLst>
              <p:tags r:id="rId3"/>
            </p:custDataLst>
          </p:nvPr>
        </p:nvSpPr>
        <p:spPr>
          <a:xfrm>
            <a:off x="293556" y="3293128"/>
            <a:ext cx="9699888" cy="1404996"/>
          </a:xfrm>
          <a:noFill/>
        </p:spPr>
        <p:txBody>
          <a:bodyPr/>
          <a:lstStyle>
            <a:lvl1pPr marL="0" indent="0" algn="ctr">
              <a:buNone/>
              <a:defRPr sz="2025">
                <a:solidFill>
                  <a:schemeClr val="bg1"/>
                </a:solidFill>
              </a:defRPr>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custDataLst>
              <p:tags r:id="rId4"/>
            </p:custDataLst>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 TOID 3059</a:t>
            </a:r>
            <a:endParaRPr lang="en-AU" sz="675" dirty="0"/>
          </a:p>
        </p:txBody>
      </p:sp>
    </p:spTree>
    <p:extLst>
      <p:ext uri="{BB962C8B-B14F-4D97-AF65-F5344CB8AC3E}">
        <p14:creationId xmlns:p14="http://schemas.microsoft.com/office/powerpoint/2010/main" val="396863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
        <p:nvSpPr>
          <p:cNvPr id="2" name="Title 1"/>
          <p:cNvSpPr>
            <a:spLocks noGrp="1"/>
          </p:cNvSpPr>
          <p:nvPr>
            <p:ph type="ctrTitle"/>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1330216" y="3649339"/>
            <a:ext cx="7715250" cy="2388859"/>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spTree>
    <p:extLst>
      <p:ext uri="{BB962C8B-B14F-4D97-AF65-F5344CB8AC3E}">
        <p14:creationId xmlns:p14="http://schemas.microsoft.com/office/powerpoint/2010/main" val="398500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3" name="Content Placeholder 2"/>
          <p:cNvSpPr>
            <a:spLocks noGrp="1"/>
          </p:cNvSpPr>
          <p:nvPr>
            <p:ph idx="1"/>
            <p:custDataLst>
              <p:tags r:id="rId2"/>
            </p:custDataLst>
          </p:nvPr>
        </p:nvSpPr>
        <p:spPr>
          <a:xfrm>
            <a:off x="290429" y="1509387"/>
            <a:ext cx="9706142"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custDataLst>
              <p:tags r:id="rId3"/>
            </p:custDataLst>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279591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1509387"/>
            <a:ext cx="4788777"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1509387"/>
            <a:ext cx="4788778"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385602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2333299"/>
            <a:ext cx="4788777"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2333299"/>
            <a:ext cx="4788778"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6" name="Text Placeholder 2"/>
          <p:cNvSpPr>
            <a:spLocks noGrp="1"/>
          </p:cNvSpPr>
          <p:nvPr>
            <p:ph type="body" idx="13"/>
          </p:nvPr>
        </p:nvSpPr>
        <p:spPr>
          <a:xfrm>
            <a:off x="290428" y="1509387"/>
            <a:ext cx="4788777" cy="823912"/>
          </a:xfrm>
        </p:spPr>
        <p:txBody>
          <a:bodyPr anchor="b">
            <a:no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
        <p:nvSpPr>
          <p:cNvPr id="9" name="Text Placeholder 2"/>
          <p:cNvSpPr>
            <a:spLocks noGrp="1"/>
          </p:cNvSpPr>
          <p:nvPr>
            <p:ph type="body" idx="14"/>
          </p:nvPr>
        </p:nvSpPr>
        <p:spPr>
          <a:xfrm>
            <a:off x="5207793" y="1509387"/>
            <a:ext cx="4788777" cy="823912"/>
          </a:xfrm>
        </p:spPr>
        <p:txBody>
          <a:bodyPr anchor="b">
            <a:norm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Tree>
    <p:extLst>
      <p:ext uri="{BB962C8B-B14F-4D97-AF65-F5344CB8AC3E}">
        <p14:creationId xmlns:p14="http://schemas.microsoft.com/office/powerpoint/2010/main" val="33498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24445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430" y="1177647"/>
            <a:ext cx="9695427" cy="2070050"/>
          </a:xfrm>
        </p:spPr>
        <p:txBody>
          <a:bodyPr anchor="b">
            <a:normAutofit/>
          </a:bodyPr>
          <a:lstStyle>
            <a:lvl1pPr>
              <a:defRPr sz="3375"/>
            </a:lvl1pPr>
          </a:lstStyle>
          <a:p>
            <a:r>
              <a:rPr lang="en-US"/>
              <a:t>Click to edit Master title style</a:t>
            </a:r>
            <a:endParaRPr lang="en-AU" dirty="0"/>
          </a:p>
        </p:txBody>
      </p:sp>
      <p:sp>
        <p:nvSpPr>
          <p:cNvPr id="3" name="Text Placeholder 2"/>
          <p:cNvSpPr>
            <a:spLocks noGrp="1"/>
          </p:cNvSpPr>
          <p:nvPr>
            <p:ph type="body" idx="1"/>
          </p:nvPr>
        </p:nvSpPr>
        <p:spPr>
          <a:xfrm>
            <a:off x="290430" y="3335013"/>
            <a:ext cx="9695427" cy="2687421"/>
          </a:xfrm>
          <a:noFill/>
        </p:spPr>
        <p:txBody>
          <a:bodyPr/>
          <a:lstStyle>
            <a:lvl1pPr marL="0" indent="0">
              <a:buNone/>
              <a:defRPr sz="2025">
                <a:solidFill>
                  <a:schemeClr val="tx1"/>
                </a:solidFill>
              </a:defRPr>
            </a:lvl1pPr>
            <a:lvl2pPr marL="385812" indent="0">
              <a:buNone/>
              <a:defRPr sz="1688">
                <a:solidFill>
                  <a:schemeClr val="tx1">
                    <a:tint val="75000"/>
                  </a:schemeClr>
                </a:solidFill>
              </a:defRPr>
            </a:lvl2pPr>
            <a:lvl3pPr marL="771626" indent="0">
              <a:buNone/>
              <a:defRPr sz="1519">
                <a:solidFill>
                  <a:schemeClr val="tx1">
                    <a:tint val="75000"/>
                  </a:schemeClr>
                </a:solidFill>
              </a:defRPr>
            </a:lvl3pPr>
            <a:lvl4pPr marL="1157439" indent="0">
              <a:buNone/>
              <a:defRPr sz="1350">
                <a:solidFill>
                  <a:schemeClr val="tx1">
                    <a:tint val="75000"/>
                  </a:schemeClr>
                </a:solidFill>
              </a:defRPr>
            </a:lvl4pPr>
            <a:lvl5pPr marL="1543252" indent="0">
              <a:buNone/>
              <a:defRPr sz="1350">
                <a:solidFill>
                  <a:schemeClr val="tx1">
                    <a:tint val="75000"/>
                  </a:schemeClr>
                </a:solidFill>
              </a:defRPr>
            </a:lvl5pPr>
            <a:lvl6pPr marL="1929065" indent="0">
              <a:buNone/>
              <a:defRPr sz="1350">
                <a:solidFill>
                  <a:schemeClr val="tx1">
                    <a:tint val="75000"/>
                  </a:schemeClr>
                </a:solidFill>
              </a:defRPr>
            </a:lvl6pPr>
            <a:lvl7pPr marL="2314878" indent="0">
              <a:buNone/>
              <a:defRPr sz="1350">
                <a:solidFill>
                  <a:schemeClr val="tx1">
                    <a:tint val="75000"/>
                  </a:schemeClr>
                </a:solidFill>
              </a:defRPr>
            </a:lvl7pPr>
            <a:lvl8pPr marL="2700692" indent="0">
              <a:buNone/>
              <a:defRPr sz="1350">
                <a:solidFill>
                  <a:schemeClr val="tx1">
                    <a:tint val="75000"/>
                  </a:schemeClr>
                </a:solidFill>
              </a:defRPr>
            </a:lvl8pPr>
            <a:lvl9pPr marL="3086505" indent="0">
              <a:buNone/>
              <a:defRPr sz="13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183523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485860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496" y="5486400"/>
            <a:ext cx="3936562" cy="1243264"/>
          </a:xfrm>
        </p:spPr>
        <p:txBody>
          <a:bodyPr anchor="b"/>
          <a:lstStyle>
            <a:lvl1pPr>
              <a:defRPr sz="2700"/>
            </a:lvl1pPr>
          </a:lstStyle>
          <a:p>
            <a:r>
              <a:rPr lang="en-US"/>
              <a:t>Click to edit Master title style</a:t>
            </a:r>
            <a:endParaRPr lang="en-AU" dirty="0"/>
          </a:p>
        </p:txBody>
      </p:sp>
      <p:sp>
        <p:nvSpPr>
          <p:cNvPr id="3" name="Picture Placeholder 2"/>
          <p:cNvSpPr>
            <a:spLocks noGrp="1"/>
          </p:cNvSpPr>
          <p:nvPr>
            <p:ph type="pic" idx="1"/>
          </p:nvPr>
        </p:nvSpPr>
        <p:spPr>
          <a:xfrm>
            <a:off x="1" y="0"/>
            <a:ext cx="10287000" cy="5358064"/>
          </a:xfrm>
          <a:noFill/>
        </p:spPr>
        <p:txBody>
          <a:bodyPr/>
          <a:lstStyle>
            <a:lvl1pPr marL="0" indent="0">
              <a:buNone/>
              <a:defRPr sz="2700"/>
            </a:lvl1pPr>
            <a:lvl2pPr marL="385812" indent="0">
              <a:buNone/>
              <a:defRPr sz="2363"/>
            </a:lvl2pPr>
            <a:lvl3pPr marL="771626" indent="0">
              <a:buNone/>
              <a:defRPr sz="2025"/>
            </a:lvl3pPr>
            <a:lvl4pPr marL="1157439" indent="0">
              <a:buNone/>
              <a:defRPr sz="1688"/>
            </a:lvl4pPr>
            <a:lvl5pPr marL="1543252" indent="0">
              <a:buNone/>
              <a:defRPr sz="1688"/>
            </a:lvl5pPr>
            <a:lvl6pPr marL="1929065" indent="0">
              <a:buNone/>
              <a:defRPr sz="1688"/>
            </a:lvl6pPr>
            <a:lvl7pPr marL="2314878" indent="0">
              <a:buNone/>
              <a:defRPr sz="1688"/>
            </a:lvl7pPr>
            <a:lvl8pPr marL="2700692" indent="0">
              <a:buNone/>
              <a:defRPr sz="1688"/>
            </a:lvl8pPr>
            <a:lvl9pPr marL="3086505" indent="0">
              <a:buNone/>
              <a:defRPr sz="1688"/>
            </a:lvl9pPr>
          </a:lstStyle>
          <a:p>
            <a:r>
              <a:rPr lang="en-US"/>
              <a:t>Click icon to add picture</a:t>
            </a:r>
            <a:endParaRPr lang="en-AU"/>
          </a:p>
        </p:txBody>
      </p:sp>
      <p:sp>
        <p:nvSpPr>
          <p:cNvPr id="4" name="Text Placeholder 3"/>
          <p:cNvSpPr>
            <a:spLocks noGrp="1"/>
          </p:cNvSpPr>
          <p:nvPr>
            <p:ph type="body" sz="half" idx="2"/>
          </p:nvPr>
        </p:nvSpPr>
        <p:spPr>
          <a:xfrm>
            <a:off x="4273550" y="5358064"/>
            <a:ext cx="6013453" cy="1499936"/>
          </a:xfrm>
        </p:spPr>
        <p:txBody>
          <a:bodyPr/>
          <a:lstStyle>
            <a:lvl1pPr marL="0" indent="0">
              <a:buNone/>
              <a:defRPr sz="1350"/>
            </a:lvl1pPr>
            <a:lvl2pPr marL="385812" indent="0">
              <a:buNone/>
              <a:defRPr sz="1181"/>
            </a:lvl2pPr>
            <a:lvl3pPr marL="771626" indent="0">
              <a:buNone/>
              <a:defRPr sz="1013"/>
            </a:lvl3pPr>
            <a:lvl4pPr marL="1157439" indent="0">
              <a:buNone/>
              <a:defRPr sz="844"/>
            </a:lvl4pPr>
            <a:lvl5pPr marL="1543252" indent="0">
              <a:buNone/>
              <a:defRPr sz="844"/>
            </a:lvl5pPr>
            <a:lvl6pPr marL="1929065" indent="0">
              <a:buNone/>
              <a:defRPr sz="844"/>
            </a:lvl6pPr>
            <a:lvl7pPr marL="2314878" indent="0">
              <a:buNone/>
              <a:defRPr sz="844"/>
            </a:lvl7pPr>
            <a:lvl8pPr marL="2700692" indent="0">
              <a:buNone/>
              <a:defRPr sz="844"/>
            </a:lvl8pPr>
            <a:lvl9pPr marL="3086505" indent="0">
              <a:buNone/>
              <a:defRPr sz="844"/>
            </a:lvl9pPr>
          </a:lstStyle>
          <a:p>
            <a:pPr lvl="0"/>
            <a:r>
              <a:rPr lang="en-US"/>
              <a:t>Edit Master text styles</a:t>
            </a:r>
          </a:p>
        </p:txBody>
      </p:sp>
    </p:spTree>
    <p:extLst>
      <p:ext uri="{BB962C8B-B14F-4D97-AF65-F5344CB8AC3E}">
        <p14:creationId xmlns:p14="http://schemas.microsoft.com/office/powerpoint/2010/main" val="1161176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
        <p:nvSpPr>
          <p:cNvPr id="2" name="Title 1"/>
          <p:cNvSpPr>
            <a:spLocks noGrp="1"/>
          </p:cNvSpPr>
          <p:nvPr>
            <p:ph type="ctrTitle"/>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1330216" y="3649339"/>
            <a:ext cx="7715250" cy="2388859"/>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pic>
        <p:nvPicPr>
          <p:cNvPr id="10" name="Picture 9" descr="Swinburne Logo 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0333" y="0"/>
            <a:ext cx="459986" cy="1090336"/>
          </a:xfrm>
          <a:prstGeom prst="rect">
            <a:avLst/>
          </a:prstGeom>
        </p:spPr>
      </p:pic>
    </p:spTree>
    <p:extLst>
      <p:ext uri="{BB962C8B-B14F-4D97-AF65-F5344CB8AC3E}">
        <p14:creationId xmlns:p14="http://schemas.microsoft.com/office/powerpoint/2010/main" val="1705183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estion-4">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3"/>
            <a:ext cx="9706142" cy="914764"/>
          </a:xfrm>
        </p:spPr>
        <p:txBody>
          <a:bodyPr/>
          <a:lstStyle>
            <a:lvl1pPr>
              <a:lnSpc>
                <a:spcPct val="100000"/>
              </a:lnSpc>
              <a:defRPr/>
            </a:lvl1pPr>
          </a:lstStyle>
          <a:p>
            <a:r>
              <a:rPr lang="en-US" dirty="0"/>
              <a:t>Click to edit Master title style</a:t>
            </a:r>
            <a:endParaRPr lang="en-AU" dirty="0"/>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2363" y="2622424"/>
            <a:ext cx="720000" cy="720000"/>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2363" y="3489319"/>
            <a:ext cx="720000" cy="720000"/>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1719" y="4356214"/>
            <a:ext cx="721288" cy="720000"/>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42363" y="5223110"/>
            <a:ext cx="720000" cy="720000"/>
          </a:xfrm>
          <a:prstGeom prst="rect">
            <a:avLst/>
          </a:prstGeom>
        </p:spPr>
      </p:pic>
      <p:sp>
        <p:nvSpPr>
          <p:cNvPr id="12" name="Content Placeholder 8"/>
          <p:cNvSpPr>
            <a:spLocks noGrp="1"/>
          </p:cNvSpPr>
          <p:nvPr>
            <p:ph sz="quarter" idx="13" hasCustomPrompt="1"/>
            <p:custDataLst>
              <p:tags r:id="rId3"/>
            </p:custDataLst>
          </p:nvPr>
        </p:nvSpPr>
        <p:spPr>
          <a:xfrm>
            <a:off x="530578" y="1100102"/>
            <a:ext cx="9302287" cy="1375426"/>
          </a:xfrm>
          <a:noFill/>
        </p:spPr>
        <p:txBody>
          <a:bodyPr/>
          <a:lstStyle>
            <a:lvl1pPr marL="0" indent="0">
              <a:buNone/>
              <a:defRPr/>
            </a:lvl1pPr>
          </a:lstStyle>
          <a:p>
            <a:pPr lvl="0"/>
            <a:r>
              <a:rPr lang="en-US" dirty="0"/>
              <a:t>Enter question here</a:t>
            </a:r>
            <a:endParaRPr lang="en-AU" dirty="0"/>
          </a:p>
        </p:txBody>
      </p:sp>
      <p:sp>
        <p:nvSpPr>
          <p:cNvPr id="13" name="Text Placeholder 12"/>
          <p:cNvSpPr>
            <a:spLocks noGrp="1"/>
          </p:cNvSpPr>
          <p:nvPr>
            <p:ph type="body" sz="quarter" idx="14" hasCustomPrompt="1"/>
            <p:custDataLst>
              <p:tags r:id="rId4"/>
            </p:custDataLst>
          </p:nvPr>
        </p:nvSpPr>
        <p:spPr>
          <a:xfrm>
            <a:off x="1636361" y="2622550"/>
            <a:ext cx="8174037" cy="791769"/>
          </a:xfrm>
          <a:noFill/>
        </p:spPr>
        <p:txBody>
          <a:bodyPr/>
          <a:lstStyle>
            <a:lvl1pPr marL="0" indent="0">
              <a:buNone/>
              <a:defRPr/>
            </a:lvl1pPr>
          </a:lstStyle>
          <a:p>
            <a:pPr lvl="0"/>
            <a:r>
              <a:rPr lang="en-US" dirty="0"/>
              <a:t>Enter distractor 1</a:t>
            </a:r>
            <a:endParaRPr lang="en-AU" dirty="0"/>
          </a:p>
        </p:txBody>
      </p:sp>
      <p:sp>
        <p:nvSpPr>
          <p:cNvPr id="14" name="Text Placeholder 12"/>
          <p:cNvSpPr>
            <a:spLocks noGrp="1"/>
          </p:cNvSpPr>
          <p:nvPr>
            <p:ph type="body" sz="quarter" idx="15" hasCustomPrompt="1"/>
            <p:custDataLst>
              <p:tags r:id="rId5"/>
            </p:custDataLst>
          </p:nvPr>
        </p:nvSpPr>
        <p:spPr>
          <a:xfrm>
            <a:off x="1636361" y="3460969"/>
            <a:ext cx="8174037" cy="791769"/>
          </a:xfrm>
          <a:noFill/>
        </p:spPr>
        <p:txBody>
          <a:bodyPr/>
          <a:lstStyle>
            <a:lvl1pPr marL="0" indent="0">
              <a:buNone/>
              <a:defRPr/>
            </a:lvl1pPr>
          </a:lstStyle>
          <a:p>
            <a:pPr lvl="0"/>
            <a:r>
              <a:rPr lang="en-US" dirty="0"/>
              <a:t>Enter distractor 2</a:t>
            </a:r>
            <a:endParaRPr lang="en-AU" dirty="0"/>
          </a:p>
        </p:txBody>
      </p:sp>
      <p:sp>
        <p:nvSpPr>
          <p:cNvPr id="15" name="Text Placeholder 12"/>
          <p:cNvSpPr>
            <a:spLocks noGrp="1"/>
          </p:cNvSpPr>
          <p:nvPr>
            <p:ph type="body" sz="quarter" idx="16" hasCustomPrompt="1"/>
            <p:custDataLst>
              <p:tags r:id="rId6"/>
            </p:custDataLst>
          </p:nvPr>
        </p:nvSpPr>
        <p:spPr>
          <a:xfrm>
            <a:off x="1636361" y="4299388"/>
            <a:ext cx="8174037" cy="791769"/>
          </a:xfrm>
          <a:noFill/>
        </p:spPr>
        <p:txBody>
          <a:bodyPr/>
          <a:lstStyle>
            <a:lvl1pPr marL="0" indent="0">
              <a:buNone/>
              <a:defRPr/>
            </a:lvl1pPr>
          </a:lstStyle>
          <a:p>
            <a:pPr lvl="0"/>
            <a:r>
              <a:rPr lang="en-US" dirty="0"/>
              <a:t>Enter distractor 3</a:t>
            </a:r>
            <a:endParaRPr lang="en-AU" dirty="0"/>
          </a:p>
        </p:txBody>
      </p:sp>
      <p:sp>
        <p:nvSpPr>
          <p:cNvPr id="16" name="Text Placeholder 12"/>
          <p:cNvSpPr>
            <a:spLocks noGrp="1"/>
          </p:cNvSpPr>
          <p:nvPr>
            <p:ph type="body" sz="quarter" idx="17" hasCustomPrompt="1"/>
            <p:custDataLst>
              <p:tags r:id="rId7"/>
            </p:custDataLst>
          </p:nvPr>
        </p:nvSpPr>
        <p:spPr>
          <a:xfrm>
            <a:off x="1636361" y="5119788"/>
            <a:ext cx="8174037" cy="791769"/>
          </a:xfrm>
          <a:noFill/>
        </p:spPr>
        <p:txBody>
          <a:bodyPr/>
          <a:lstStyle>
            <a:lvl1pPr marL="0" indent="0">
              <a:buNone/>
              <a:defRPr/>
            </a:lvl1pPr>
          </a:lstStyle>
          <a:p>
            <a:pPr lvl="0"/>
            <a:r>
              <a:rPr lang="en-US" dirty="0"/>
              <a:t>Enter distractor 4</a:t>
            </a:r>
            <a:endParaRPr lang="en-AU" dirty="0"/>
          </a:p>
        </p:txBody>
      </p:sp>
    </p:spTree>
    <p:extLst>
      <p:ext uri="{BB962C8B-B14F-4D97-AF65-F5344CB8AC3E}">
        <p14:creationId xmlns:p14="http://schemas.microsoft.com/office/powerpoint/2010/main" val="325894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aper">
    <p:bg>
      <p:bgPr>
        <a:blipFill dpi="0" rotWithShape="1">
          <a:blip r:embed="rId6">
            <a:alphaModFix amt="90000"/>
            <a:lum/>
          </a:blip>
          <a:srcRect/>
          <a:stretch>
            <a:fillRect t="-10000" b="-10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custDataLst>
              <p:tags r:id="rId1"/>
            </p:custDataLst>
          </p:nvPr>
        </p:nvSpPr>
        <p:spPr/>
        <p:txBody>
          <a:bodyPr/>
          <a:lstStyle>
            <a:lvl1pPr>
              <a:defRPr>
                <a:solidFill>
                  <a:schemeClr val="bg1">
                    <a:lumMod val="95000"/>
                  </a:schemeClr>
                </a:solidFill>
              </a:defRPr>
            </a:lvl1pPr>
          </a:lstStyle>
          <a:p>
            <a:fld id="{C53789E3-5A8F-4612-8C56-7D11CDD85860}" type="slidenum">
              <a:rPr lang="en-AU" smtClean="0"/>
              <a:t>‹#›</a:t>
            </a:fld>
            <a:endParaRPr lang="en-AU"/>
          </a:p>
        </p:txBody>
      </p:sp>
      <p:sp>
        <p:nvSpPr>
          <p:cNvPr id="2" name="Title 1"/>
          <p:cNvSpPr>
            <a:spLocks noGrp="1"/>
          </p:cNvSpPr>
          <p:nvPr>
            <p:ph type="ctrTitle"/>
            <p:custDataLst>
              <p:tags r:id="rId2"/>
            </p:custDataLst>
          </p:nvPr>
        </p:nvSpPr>
        <p:spPr>
          <a:xfrm>
            <a:off x="296684" y="1229710"/>
            <a:ext cx="9693637" cy="2280252"/>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custDataLst>
              <p:tags r:id="rId3"/>
            </p:custDataLst>
          </p:nvPr>
        </p:nvSpPr>
        <p:spPr>
          <a:xfrm>
            <a:off x="1285875" y="3525343"/>
            <a:ext cx="7715250" cy="2426140"/>
          </a:xfrm>
          <a:noFill/>
        </p:spPr>
        <p:txBody>
          <a:bodyPr/>
          <a:lstStyle>
            <a:lvl1pPr marL="0" indent="0" algn="ctr">
              <a:buNone/>
              <a:defRPr sz="2025"/>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a:p>
        </p:txBody>
      </p:sp>
      <p:sp>
        <p:nvSpPr>
          <p:cNvPr id="7" name="Slide Number Placeholder 5"/>
          <p:cNvSpPr txBox="1">
            <a:spLocks/>
          </p:cNvSpPr>
          <p:nvPr>
            <p:custDataLst>
              <p:tags r:id="rId4"/>
            </p:custDataLst>
          </p:nvPr>
        </p:nvSpPr>
        <p:spPr>
          <a:xfrm>
            <a:off x="7215758"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solidFill>
                  <a:schemeClr val="bg1">
                    <a:lumMod val="95000"/>
                  </a:schemeClr>
                </a:solidFill>
              </a:rPr>
              <a:t>CRICOS</a:t>
            </a:r>
            <a:r>
              <a:rPr lang="en-AU" sz="675" baseline="0" dirty="0">
                <a:solidFill>
                  <a:schemeClr val="bg1">
                    <a:lumMod val="95000"/>
                  </a:schemeClr>
                </a:solidFill>
              </a:rPr>
              <a:t> 00111D</a:t>
            </a:r>
          </a:p>
          <a:p>
            <a:pPr algn="r"/>
            <a:r>
              <a:rPr lang="en-AU" sz="675" baseline="0" dirty="0">
                <a:solidFill>
                  <a:schemeClr val="bg1">
                    <a:lumMod val="95000"/>
                  </a:schemeClr>
                </a:solidFill>
              </a:rPr>
              <a:t>TOID 3059</a:t>
            </a:r>
            <a:endParaRPr lang="en-AU" sz="675" dirty="0">
              <a:solidFill>
                <a:schemeClr val="bg1">
                  <a:lumMod val="95000"/>
                </a:schemeClr>
              </a:solidFill>
            </a:endParaRPr>
          </a:p>
        </p:txBody>
      </p:sp>
    </p:spTree>
    <p:extLst>
      <p:ext uri="{BB962C8B-B14F-4D97-AF65-F5344CB8AC3E}">
        <p14:creationId xmlns:p14="http://schemas.microsoft.com/office/powerpoint/2010/main" val="1916225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estion-6">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D49465A-8857-432B-B8F7-DAABA936F9E1}" type="slidenum">
              <a:rPr lang="en-AU" smtClean="0"/>
              <a:t>‹#›</a:t>
            </a:fld>
            <a:endParaRPr lang="en-AU"/>
          </a:p>
        </p:txBody>
      </p:sp>
      <p:sp>
        <p:nvSpPr>
          <p:cNvPr id="6" name="Title 1"/>
          <p:cNvSpPr>
            <a:spLocks noGrp="1"/>
          </p:cNvSpPr>
          <p:nvPr>
            <p:ph type="title"/>
          </p:nvPr>
        </p:nvSpPr>
        <p:spPr>
          <a:xfrm>
            <a:off x="290429" y="183833"/>
            <a:ext cx="9706142" cy="914764"/>
          </a:xfrm>
        </p:spPr>
        <p:txBody>
          <a:bodyPr/>
          <a:lstStyle>
            <a:lvl1pPr>
              <a:lnSpc>
                <a:spcPct val="100000"/>
              </a:lnSpc>
              <a:defRPr/>
            </a:lvl1pPr>
          </a:lstStyle>
          <a:p>
            <a:r>
              <a:rPr lang="en-US" dirty="0"/>
              <a:t>Click to edit Master title style</a:t>
            </a:r>
            <a:endParaRPr lang="en-AU"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736" y="4915914"/>
            <a:ext cx="540000" cy="54000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7736" y="5594113"/>
            <a:ext cx="540000" cy="540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634" y="2989323"/>
            <a:ext cx="580205" cy="576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634" y="2275126"/>
            <a:ext cx="580205" cy="576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1509" y="3703520"/>
            <a:ext cx="532455" cy="4680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01975" y="4309717"/>
            <a:ext cx="531522" cy="468000"/>
          </a:xfrm>
          <a:prstGeom prst="rect">
            <a:avLst/>
          </a:prstGeom>
        </p:spPr>
      </p:pic>
      <p:sp>
        <p:nvSpPr>
          <p:cNvPr id="13" name="Content Placeholder 8"/>
          <p:cNvSpPr>
            <a:spLocks noGrp="1"/>
          </p:cNvSpPr>
          <p:nvPr>
            <p:ph sz="quarter" idx="13" hasCustomPrompt="1"/>
          </p:nvPr>
        </p:nvSpPr>
        <p:spPr>
          <a:xfrm>
            <a:off x="577634" y="1174731"/>
            <a:ext cx="9418937" cy="1099252"/>
          </a:xfrm>
          <a:noFill/>
        </p:spPr>
        <p:txBody>
          <a:bodyPr/>
          <a:lstStyle>
            <a:lvl1pPr marL="0" indent="0">
              <a:buNone/>
              <a:defRPr/>
            </a:lvl1pPr>
          </a:lstStyle>
          <a:p>
            <a:pPr lvl="0"/>
            <a:r>
              <a:rPr lang="en-US" dirty="0"/>
              <a:t>Enter question here</a:t>
            </a:r>
            <a:endParaRPr lang="en-AU" dirty="0"/>
          </a:p>
        </p:txBody>
      </p:sp>
      <p:sp>
        <p:nvSpPr>
          <p:cNvPr id="15" name="Text Placeholder 12"/>
          <p:cNvSpPr>
            <a:spLocks noGrp="1"/>
          </p:cNvSpPr>
          <p:nvPr>
            <p:ph type="body" sz="quarter" idx="14" hasCustomPrompt="1"/>
          </p:nvPr>
        </p:nvSpPr>
        <p:spPr>
          <a:xfrm>
            <a:off x="1273700" y="2312280"/>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6" name="Text Placeholder 12"/>
          <p:cNvSpPr>
            <a:spLocks noGrp="1"/>
          </p:cNvSpPr>
          <p:nvPr>
            <p:ph type="body" sz="quarter" idx="15" hasCustomPrompt="1"/>
          </p:nvPr>
        </p:nvSpPr>
        <p:spPr>
          <a:xfrm>
            <a:off x="1273700" y="2949737"/>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7" name="Text Placeholder 12"/>
          <p:cNvSpPr>
            <a:spLocks noGrp="1"/>
          </p:cNvSpPr>
          <p:nvPr>
            <p:ph type="body" sz="quarter" idx="16" hasCustomPrompt="1"/>
          </p:nvPr>
        </p:nvSpPr>
        <p:spPr>
          <a:xfrm>
            <a:off x="1273700" y="3580562"/>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8" name="Text Placeholder 12"/>
          <p:cNvSpPr>
            <a:spLocks noGrp="1"/>
          </p:cNvSpPr>
          <p:nvPr>
            <p:ph type="body" sz="quarter" idx="17" hasCustomPrompt="1"/>
          </p:nvPr>
        </p:nvSpPr>
        <p:spPr>
          <a:xfrm>
            <a:off x="1273700" y="4221968"/>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19" name="Text Placeholder 12"/>
          <p:cNvSpPr>
            <a:spLocks noGrp="1"/>
          </p:cNvSpPr>
          <p:nvPr>
            <p:ph type="body" sz="quarter" idx="18" hasCustomPrompt="1"/>
          </p:nvPr>
        </p:nvSpPr>
        <p:spPr>
          <a:xfrm>
            <a:off x="1273700" y="4864845"/>
            <a:ext cx="8564731" cy="598700"/>
          </a:xfrm>
          <a:noFill/>
        </p:spPr>
        <p:txBody>
          <a:bodyPr>
            <a:normAutofit/>
          </a:bodyPr>
          <a:lstStyle>
            <a:lvl1pPr marL="0" indent="0">
              <a:buNone/>
              <a:defRPr sz="1800"/>
            </a:lvl1pPr>
          </a:lstStyle>
          <a:p>
            <a:pPr lvl="0"/>
            <a:r>
              <a:rPr lang="en-US" dirty="0"/>
              <a:t>Enter distractor </a:t>
            </a:r>
            <a:endParaRPr lang="en-AU" dirty="0"/>
          </a:p>
        </p:txBody>
      </p:sp>
      <p:sp>
        <p:nvSpPr>
          <p:cNvPr id="20" name="Text Placeholder 12"/>
          <p:cNvSpPr>
            <a:spLocks noGrp="1"/>
          </p:cNvSpPr>
          <p:nvPr>
            <p:ph type="body" sz="quarter" idx="19" hasCustomPrompt="1"/>
          </p:nvPr>
        </p:nvSpPr>
        <p:spPr>
          <a:xfrm>
            <a:off x="1273700" y="5517862"/>
            <a:ext cx="8564731" cy="598700"/>
          </a:xfrm>
          <a:noFill/>
        </p:spPr>
        <p:txBody>
          <a:bodyPr>
            <a:normAutofit/>
          </a:bodyPr>
          <a:lstStyle>
            <a:lvl1pPr marL="0" indent="0">
              <a:buNone/>
              <a:defRPr sz="1800"/>
            </a:lvl1pPr>
          </a:lstStyle>
          <a:p>
            <a:pPr lvl="0"/>
            <a:r>
              <a:rPr lang="en-US" dirty="0"/>
              <a:t>Enter distractor </a:t>
            </a:r>
            <a:endParaRPr lang="en-AU" dirty="0"/>
          </a:p>
        </p:txBody>
      </p:sp>
    </p:spTree>
    <p:extLst>
      <p:ext uri="{BB962C8B-B14F-4D97-AF65-F5344CB8AC3E}">
        <p14:creationId xmlns:p14="http://schemas.microsoft.com/office/powerpoint/2010/main" val="2861463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estion-8">
    <p:spTree>
      <p:nvGrpSpPr>
        <p:cNvPr id="1" name=""/>
        <p:cNvGrpSpPr/>
        <p:nvPr/>
      </p:nvGrpSpPr>
      <p:grpSpPr>
        <a:xfrm>
          <a:off x="0" y="0"/>
          <a:ext cx="0" cy="0"/>
          <a:chOff x="0" y="0"/>
          <a:chExt cx="0" cy="0"/>
        </a:xfrm>
      </p:grpSpPr>
      <p:sp>
        <p:nvSpPr>
          <p:cNvPr id="5" name="Slide Number Placeholder 4"/>
          <p:cNvSpPr>
            <a:spLocks noGrp="1"/>
          </p:cNvSpPr>
          <p:nvPr>
            <p:ph type="sldNum" sz="quarter" idx="12"/>
            <p:custDataLst>
              <p:tags r:id="rId1"/>
            </p:custDataLst>
          </p:nvPr>
        </p:nvSpPr>
        <p:spPr/>
        <p:txBody>
          <a:bodyPr/>
          <a:lstStyle/>
          <a:p>
            <a:fld id="{5D49465A-8857-432B-B8F7-DAABA936F9E1}" type="slidenum">
              <a:rPr lang="en-AU" smtClean="0"/>
              <a:t>‹#›</a:t>
            </a:fld>
            <a:endParaRPr lang="en-AU"/>
          </a:p>
        </p:txBody>
      </p:sp>
      <p:sp>
        <p:nvSpPr>
          <p:cNvPr id="6" name="Title 1"/>
          <p:cNvSpPr>
            <a:spLocks noGrp="1"/>
          </p:cNvSpPr>
          <p:nvPr>
            <p:ph type="title"/>
            <p:custDataLst>
              <p:tags r:id="rId2"/>
            </p:custDataLst>
          </p:nvPr>
        </p:nvSpPr>
        <p:spPr>
          <a:xfrm>
            <a:off x="290429" y="183833"/>
            <a:ext cx="9706142" cy="580495"/>
          </a:xfrm>
        </p:spPr>
        <p:txBody>
          <a:bodyPr/>
          <a:lstStyle>
            <a:lvl1pPr>
              <a:lnSpc>
                <a:spcPct val="100000"/>
              </a:lnSpc>
              <a:defRPr/>
            </a:lvl1pPr>
          </a:lstStyle>
          <a:p>
            <a:r>
              <a:rPr lang="en-US" dirty="0"/>
              <a:t>Click to edit Master title style</a:t>
            </a:r>
            <a:endParaRPr lang="en-AU" dirty="0"/>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2922" y="2159635"/>
            <a:ext cx="435154" cy="432000"/>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82922" y="2673733"/>
            <a:ext cx="435154" cy="432000"/>
          </a:xfrm>
          <a:prstGeom prst="rect">
            <a:avLst/>
          </a:prstGeom>
        </p:spPr>
      </p:pic>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20499" y="5739038"/>
            <a:ext cx="360000" cy="360000"/>
          </a:xfrm>
          <a:prstGeom prst="rect">
            <a:avLst/>
          </a:prstGeom>
        </p:spPr>
      </p:pic>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6188" y="3701929"/>
            <a:ext cx="368623" cy="324000"/>
          </a:xfrm>
          <a:prstGeom prst="rect">
            <a:avLst/>
          </a:prstGeom>
        </p:spPr>
      </p:pic>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0499" y="4216027"/>
            <a:ext cx="360000" cy="360000"/>
          </a:xfrm>
          <a:prstGeom prst="rect">
            <a:avLst/>
          </a:prstGeom>
        </p:spPr>
      </p:pic>
      <p:pic>
        <p:nvPicPr>
          <p:cNvPr id="14" name="Picture 1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20177" y="4730125"/>
            <a:ext cx="360644" cy="360000"/>
          </a:xfrm>
          <a:prstGeom prst="rect">
            <a:avLst/>
          </a:prstGeom>
        </p:spPr>
      </p:pic>
      <p:pic>
        <p:nvPicPr>
          <p:cNvPr id="15" name="Picture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16511" y="3219666"/>
            <a:ext cx="367976" cy="324000"/>
          </a:xfrm>
          <a:prstGeom prst="rect">
            <a:avLst/>
          </a:prstGeom>
        </p:spPr>
      </p:pic>
      <p:pic>
        <p:nvPicPr>
          <p:cNvPr id="16" name="Picture 1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0499" y="5280223"/>
            <a:ext cx="360000" cy="360000"/>
          </a:xfrm>
          <a:prstGeom prst="rect">
            <a:avLst/>
          </a:prstGeom>
        </p:spPr>
      </p:pic>
      <p:sp>
        <p:nvSpPr>
          <p:cNvPr id="9" name="Content Placeholder 8"/>
          <p:cNvSpPr>
            <a:spLocks noGrp="1"/>
          </p:cNvSpPr>
          <p:nvPr>
            <p:ph sz="quarter" idx="13" hasCustomPrompt="1"/>
            <p:custDataLst>
              <p:tags r:id="rId3"/>
            </p:custDataLst>
          </p:nvPr>
        </p:nvSpPr>
        <p:spPr>
          <a:xfrm>
            <a:off x="290430" y="842262"/>
            <a:ext cx="9531434" cy="1099252"/>
          </a:xfrm>
          <a:noFill/>
        </p:spPr>
        <p:txBody>
          <a:bodyPr/>
          <a:lstStyle>
            <a:lvl1pPr marL="0" indent="0">
              <a:buNone/>
              <a:defRPr/>
            </a:lvl1pPr>
          </a:lstStyle>
          <a:p>
            <a:pPr lvl="0"/>
            <a:r>
              <a:rPr lang="en-US" dirty="0"/>
              <a:t>Enter question here</a:t>
            </a:r>
            <a:endParaRPr lang="en-AU" dirty="0"/>
          </a:p>
        </p:txBody>
      </p:sp>
      <p:sp>
        <p:nvSpPr>
          <p:cNvPr id="17" name="Text Placeholder 12"/>
          <p:cNvSpPr>
            <a:spLocks noGrp="1"/>
          </p:cNvSpPr>
          <p:nvPr>
            <p:ph type="body" sz="quarter" idx="14" hasCustomPrompt="1"/>
            <p:custDataLst>
              <p:tags r:id="rId4"/>
            </p:custDataLst>
          </p:nvPr>
        </p:nvSpPr>
        <p:spPr>
          <a:xfrm>
            <a:off x="932268" y="2090288"/>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18" name="Text Placeholder 12"/>
          <p:cNvSpPr>
            <a:spLocks noGrp="1"/>
          </p:cNvSpPr>
          <p:nvPr>
            <p:ph type="body" sz="quarter" idx="15" hasCustomPrompt="1"/>
            <p:custDataLst>
              <p:tags r:id="rId5"/>
            </p:custDataLst>
          </p:nvPr>
        </p:nvSpPr>
        <p:spPr>
          <a:xfrm>
            <a:off x="932268" y="2614041"/>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19" name="Text Placeholder 12"/>
          <p:cNvSpPr>
            <a:spLocks noGrp="1"/>
          </p:cNvSpPr>
          <p:nvPr>
            <p:ph type="body" sz="quarter" idx="16" hasCustomPrompt="1"/>
            <p:custDataLst>
              <p:tags r:id="rId6"/>
            </p:custDataLst>
          </p:nvPr>
        </p:nvSpPr>
        <p:spPr>
          <a:xfrm>
            <a:off x="932268" y="3106044"/>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0" name="Text Placeholder 12"/>
          <p:cNvSpPr>
            <a:spLocks noGrp="1"/>
          </p:cNvSpPr>
          <p:nvPr>
            <p:ph type="body" sz="quarter" idx="17" hasCustomPrompt="1"/>
            <p:custDataLst>
              <p:tags r:id="rId7"/>
            </p:custDataLst>
          </p:nvPr>
        </p:nvSpPr>
        <p:spPr>
          <a:xfrm>
            <a:off x="932268" y="3617408"/>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1" name="Text Placeholder 12"/>
          <p:cNvSpPr>
            <a:spLocks noGrp="1"/>
          </p:cNvSpPr>
          <p:nvPr>
            <p:ph type="body" sz="quarter" idx="18" hasCustomPrompt="1"/>
            <p:custDataLst>
              <p:tags r:id="rId8"/>
            </p:custDataLst>
          </p:nvPr>
        </p:nvSpPr>
        <p:spPr>
          <a:xfrm>
            <a:off x="932268" y="4118756"/>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2" name="Text Placeholder 12"/>
          <p:cNvSpPr>
            <a:spLocks noGrp="1"/>
          </p:cNvSpPr>
          <p:nvPr>
            <p:ph type="body" sz="quarter" idx="19" hasCustomPrompt="1"/>
            <p:custDataLst>
              <p:tags r:id="rId9"/>
            </p:custDataLst>
          </p:nvPr>
        </p:nvSpPr>
        <p:spPr>
          <a:xfrm>
            <a:off x="932268" y="4655504"/>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3" name="Text Placeholder 12"/>
          <p:cNvSpPr>
            <a:spLocks noGrp="1"/>
          </p:cNvSpPr>
          <p:nvPr>
            <p:ph type="body" sz="quarter" idx="20" hasCustomPrompt="1"/>
            <p:custDataLst>
              <p:tags r:id="rId10"/>
            </p:custDataLst>
          </p:nvPr>
        </p:nvSpPr>
        <p:spPr>
          <a:xfrm>
            <a:off x="932268" y="5158550"/>
            <a:ext cx="8900598" cy="501348"/>
          </a:xfrm>
          <a:noFill/>
        </p:spPr>
        <p:txBody>
          <a:bodyPr>
            <a:noAutofit/>
          </a:bodyPr>
          <a:lstStyle>
            <a:lvl1pPr marL="0" indent="0">
              <a:buNone/>
              <a:defRPr sz="1600"/>
            </a:lvl1pPr>
          </a:lstStyle>
          <a:p>
            <a:pPr lvl="0"/>
            <a:r>
              <a:rPr lang="en-US" dirty="0"/>
              <a:t>Enter distractor</a:t>
            </a:r>
            <a:endParaRPr lang="en-AU" dirty="0"/>
          </a:p>
        </p:txBody>
      </p:sp>
      <p:sp>
        <p:nvSpPr>
          <p:cNvPr id="24" name="Text Placeholder 12"/>
          <p:cNvSpPr>
            <a:spLocks noGrp="1"/>
          </p:cNvSpPr>
          <p:nvPr>
            <p:ph type="body" sz="quarter" idx="21" hasCustomPrompt="1"/>
            <p:custDataLst>
              <p:tags r:id="rId11"/>
            </p:custDataLst>
          </p:nvPr>
        </p:nvSpPr>
        <p:spPr>
          <a:xfrm>
            <a:off x="932268" y="5636657"/>
            <a:ext cx="8900598" cy="501348"/>
          </a:xfrm>
          <a:noFill/>
        </p:spPr>
        <p:txBody>
          <a:bodyPr>
            <a:noAutofit/>
          </a:bodyPr>
          <a:lstStyle>
            <a:lvl1pPr marL="0" indent="0">
              <a:buNone/>
              <a:defRPr sz="1600"/>
            </a:lvl1pPr>
          </a:lstStyle>
          <a:p>
            <a:pPr lvl="0"/>
            <a:r>
              <a:rPr lang="en-US" dirty="0"/>
              <a:t>Enter distractor</a:t>
            </a:r>
            <a:endParaRPr lang="en-AU" dirty="0"/>
          </a:p>
        </p:txBody>
      </p:sp>
    </p:spTree>
    <p:extLst>
      <p:ext uri="{BB962C8B-B14F-4D97-AF65-F5344CB8AC3E}">
        <p14:creationId xmlns:p14="http://schemas.microsoft.com/office/powerpoint/2010/main" val="4174562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3" name="Content Placeholder 2"/>
          <p:cNvSpPr>
            <a:spLocks noGrp="1"/>
          </p:cNvSpPr>
          <p:nvPr>
            <p:ph idx="1"/>
          </p:nvPr>
        </p:nvSpPr>
        <p:spPr>
          <a:xfrm>
            <a:off x="290429" y="1509387"/>
            <a:ext cx="9706142"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772091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1509387"/>
            <a:ext cx="4788777"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1509387"/>
            <a:ext cx="4788778"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55246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0432" y="2333299"/>
            <a:ext cx="4788777"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07793" y="2333299"/>
            <a:ext cx="4788778" cy="37285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Slide Number Placeholder 6"/>
          <p:cNvSpPr>
            <a:spLocks noGrp="1"/>
          </p:cNvSpPr>
          <p:nvPr>
            <p:ph type="sldNum" sz="quarter" idx="12"/>
          </p:nvPr>
        </p:nvSpPr>
        <p:spPr/>
        <p:txBody>
          <a:bodyPr/>
          <a:lstStyle/>
          <a:p>
            <a:fld id="{5D49465A-8857-432B-B8F7-DAABA936F9E1}" type="slidenum">
              <a:rPr lang="en-AU" smtClean="0"/>
              <a:t>‹#›</a:t>
            </a:fld>
            <a:endParaRPr lang="en-AU"/>
          </a:p>
        </p:txBody>
      </p:sp>
      <p:sp>
        <p:nvSpPr>
          <p:cNvPr id="8"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
        <p:nvSpPr>
          <p:cNvPr id="6" name="Text Placeholder 2"/>
          <p:cNvSpPr>
            <a:spLocks noGrp="1"/>
          </p:cNvSpPr>
          <p:nvPr>
            <p:ph type="body" idx="13"/>
          </p:nvPr>
        </p:nvSpPr>
        <p:spPr>
          <a:xfrm>
            <a:off x="290428" y="1509387"/>
            <a:ext cx="4788777" cy="823912"/>
          </a:xfrm>
        </p:spPr>
        <p:txBody>
          <a:bodyPr anchor="b">
            <a:no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
        <p:nvSpPr>
          <p:cNvPr id="9" name="Text Placeholder 2"/>
          <p:cNvSpPr>
            <a:spLocks noGrp="1"/>
          </p:cNvSpPr>
          <p:nvPr>
            <p:ph type="body" idx="14"/>
          </p:nvPr>
        </p:nvSpPr>
        <p:spPr>
          <a:xfrm>
            <a:off x="5207793" y="1509387"/>
            <a:ext cx="4788777" cy="823912"/>
          </a:xfrm>
        </p:spPr>
        <p:txBody>
          <a:bodyPr anchor="b">
            <a:normAutofit/>
          </a:bodyPr>
          <a:lstStyle>
            <a:lvl1pPr marL="0" indent="0">
              <a:buNone/>
              <a:defRPr lang="en-US" sz="2025" b="0" i="0" u="none" kern="1200" dirty="0" smtClean="0">
                <a:solidFill>
                  <a:schemeClr val="accent1"/>
                </a:solidFill>
                <a:latin typeface="+mj-lt"/>
                <a:ea typeface="+mj-ea"/>
                <a:cs typeface="+mj-cs"/>
              </a:defRPr>
            </a:lvl1pPr>
            <a:lvl2pPr marL="385812" indent="0">
              <a:buNone/>
              <a:defRPr sz="1688" b="1"/>
            </a:lvl2pPr>
            <a:lvl3pPr marL="771626" indent="0">
              <a:buNone/>
              <a:defRPr sz="1519" b="1"/>
            </a:lvl3pPr>
            <a:lvl4pPr marL="1157439" indent="0">
              <a:buNone/>
              <a:defRPr sz="1350" b="1"/>
            </a:lvl4pPr>
            <a:lvl5pPr marL="1543252" indent="0">
              <a:buNone/>
              <a:defRPr sz="1350" b="1"/>
            </a:lvl5pPr>
            <a:lvl6pPr marL="1929065" indent="0">
              <a:buNone/>
              <a:defRPr sz="1350" b="1"/>
            </a:lvl6pPr>
            <a:lvl7pPr marL="2314878" indent="0">
              <a:buNone/>
              <a:defRPr sz="1350" b="1"/>
            </a:lvl7pPr>
            <a:lvl8pPr marL="2700692" indent="0">
              <a:buNone/>
              <a:defRPr sz="1350" b="1"/>
            </a:lvl8pPr>
            <a:lvl9pPr marL="3086505" indent="0">
              <a:buNone/>
              <a:defRPr sz="1350" b="1"/>
            </a:lvl9pPr>
          </a:lstStyle>
          <a:p>
            <a:pPr lvl="0"/>
            <a:r>
              <a:rPr lang="en-US"/>
              <a:t>Edit Master text styles</a:t>
            </a:r>
          </a:p>
        </p:txBody>
      </p:sp>
    </p:spTree>
    <p:extLst>
      <p:ext uri="{BB962C8B-B14F-4D97-AF65-F5344CB8AC3E}">
        <p14:creationId xmlns:p14="http://schemas.microsoft.com/office/powerpoint/2010/main" val="2673925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D49465A-8857-432B-B8F7-DAABA936F9E1}" type="slidenum">
              <a:rPr lang="en-AU" smtClean="0"/>
              <a:t>‹#›</a:t>
            </a:fld>
            <a:endParaRPr lang="en-AU"/>
          </a:p>
        </p:txBody>
      </p:sp>
      <p:sp>
        <p:nvSpPr>
          <p:cNvPr id="6" name="Title 1"/>
          <p:cNvSpPr>
            <a:spLocks noGrp="1"/>
          </p:cNvSpPr>
          <p:nvPr>
            <p:ph type="title"/>
          </p:nvPr>
        </p:nvSpPr>
        <p:spPr>
          <a:xfrm>
            <a:off x="290429" y="183830"/>
            <a:ext cx="9706142" cy="1325563"/>
          </a:xfrm>
        </p:spPr>
        <p:txBody>
          <a:bodyPr/>
          <a:lstStyle>
            <a:lvl1pPr>
              <a:lnSpc>
                <a:spcPct val="100000"/>
              </a:lnSpc>
              <a:defRPr/>
            </a:lvl1pPr>
          </a:lstStyle>
          <a:p>
            <a:r>
              <a:rPr lang="en-US"/>
              <a:t>Click to edit Master title style</a:t>
            </a:r>
            <a:endParaRPr lang="en-AU" dirty="0"/>
          </a:p>
        </p:txBody>
      </p:sp>
    </p:spTree>
    <p:extLst>
      <p:ext uri="{BB962C8B-B14F-4D97-AF65-F5344CB8AC3E}">
        <p14:creationId xmlns:p14="http://schemas.microsoft.com/office/powerpoint/2010/main" val="457379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430" y="1177647"/>
            <a:ext cx="9695427" cy="2070050"/>
          </a:xfrm>
        </p:spPr>
        <p:txBody>
          <a:bodyPr anchor="b">
            <a:normAutofit/>
          </a:bodyPr>
          <a:lstStyle>
            <a:lvl1pPr>
              <a:defRPr sz="3375"/>
            </a:lvl1pPr>
          </a:lstStyle>
          <a:p>
            <a:r>
              <a:rPr lang="en-US"/>
              <a:t>Click to edit Master title style</a:t>
            </a:r>
            <a:endParaRPr lang="en-AU" dirty="0"/>
          </a:p>
        </p:txBody>
      </p:sp>
      <p:sp>
        <p:nvSpPr>
          <p:cNvPr id="3" name="Text Placeholder 2"/>
          <p:cNvSpPr>
            <a:spLocks noGrp="1"/>
          </p:cNvSpPr>
          <p:nvPr>
            <p:ph type="body" idx="1"/>
          </p:nvPr>
        </p:nvSpPr>
        <p:spPr>
          <a:xfrm>
            <a:off x="290430" y="3335013"/>
            <a:ext cx="9695427" cy="2687421"/>
          </a:xfrm>
          <a:noFill/>
        </p:spPr>
        <p:txBody>
          <a:bodyPr/>
          <a:lstStyle>
            <a:lvl1pPr marL="0" indent="0">
              <a:buNone/>
              <a:defRPr sz="2025">
                <a:solidFill>
                  <a:schemeClr val="bg1"/>
                </a:solidFill>
              </a:defRPr>
            </a:lvl1pPr>
            <a:lvl2pPr marL="385812" indent="0">
              <a:buNone/>
              <a:defRPr sz="1688">
                <a:solidFill>
                  <a:schemeClr val="tx1">
                    <a:tint val="75000"/>
                  </a:schemeClr>
                </a:solidFill>
              </a:defRPr>
            </a:lvl2pPr>
            <a:lvl3pPr marL="771626" indent="0">
              <a:buNone/>
              <a:defRPr sz="1519">
                <a:solidFill>
                  <a:schemeClr val="tx1">
                    <a:tint val="75000"/>
                  </a:schemeClr>
                </a:solidFill>
              </a:defRPr>
            </a:lvl3pPr>
            <a:lvl4pPr marL="1157439" indent="0">
              <a:buNone/>
              <a:defRPr sz="1350">
                <a:solidFill>
                  <a:schemeClr val="tx1">
                    <a:tint val="75000"/>
                  </a:schemeClr>
                </a:solidFill>
              </a:defRPr>
            </a:lvl4pPr>
            <a:lvl5pPr marL="1543252" indent="0">
              <a:buNone/>
              <a:defRPr sz="1350">
                <a:solidFill>
                  <a:schemeClr val="tx1">
                    <a:tint val="75000"/>
                  </a:schemeClr>
                </a:solidFill>
              </a:defRPr>
            </a:lvl5pPr>
            <a:lvl6pPr marL="1929065" indent="0">
              <a:buNone/>
              <a:defRPr sz="1350">
                <a:solidFill>
                  <a:schemeClr val="tx1">
                    <a:tint val="75000"/>
                  </a:schemeClr>
                </a:solidFill>
              </a:defRPr>
            </a:lvl6pPr>
            <a:lvl7pPr marL="2314878" indent="0">
              <a:buNone/>
              <a:defRPr sz="1350">
                <a:solidFill>
                  <a:schemeClr val="tx1">
                    <a:tint val="75000"/>
                  </a:schemeClr>
                </a:solidFill>
              </a:defRPr>
            </a:lvl7pPr>
            <a:lvl8pPr marL="2700692" indent="0">
              <a:buNone/>
              <a:defRPr sz="1350">
                <a:solidFill>
                  <a:schemeClr val="tx1">
                    <a:tint val="75000"/>
                  </a:schemeClr>
                </a:solidFill>
              </a:defRPr>
            </a:lvl8pPr>
            <a:lvl9pPr marL="3086505" indent="0">
              <a:buNone/>
              <a:defRPr sz="13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a:p>
        </p:txBody>
      </p:sp>
      <p:pic>
        <p:nvPicPr>
          <p:cNvPr id="8" name="Picture 7" descr="Swinburne Logo 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0333" y="0"/>
            <a:ext cx="459986" cy="1090336"/>
          </a:xfrm>
          <a:prstGeom prst="rect">
            <a:avLst/>
          </a:prstGeom>
        </p:spPr>
      </p:pic>
    </p:spTree>
    <p:extLst>
      <p:ext uri="{BB962C8B-B14F-4D97-AF65-F5344CB8AC3E}">
        <p14:creationId xmlns:p14="http://schemas.microsoft.com/office/powerpoint/2010/main" val="2145805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D49465A-8857-432B-B8F7-DAABA936F9E1}" type="slidenum">
              <a:rPr lang="en-AU" smtClean="0"/>
              <a:t>‹#›</a:t>
            </a:fld>
            <a:endParaRPr lang="en-AU"/>
          </a:p>
        </p:txBody>
      </p:sp>
    </p:spTree>
    <p:extLst>
      <p:ext uri="{BB962C8B-B14F-4D97-AF65-F5344CB8AC3E}">
        <p14:creationId xmlns:p14="http://schemas.microsoft.com/office/powerpoint/2010/main" val="4039585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496" y="5486400"/>
            <a:ext cx="3936562" cy="1243264"/>
          </a:xfrm>
        </p:spPr>
        <p:txBody>
          <a:bodyPr anchor="b"/>
          <a:lstStyle>
            <a:lvl1pPr>
              <a:defRPr sz="2700"/>
            </a:lvl1pPr>
          </a:lstStyle>
          <a:p>
            <a:r>
              <a:rPr lang="en-US"/>
              <a:t>Click to edit Master title style</a:t>
            </a:r>
            <a:endParaRPr lang="en-AU" dirty="0"/>
          </a:p>
        </p:txBody>
      </p:sp>
      <p:sp>
        <p:nvSpPr>
          <p:cNvPr id="3" name="Picture Placeholder 2"/>
          <p:cNvSpPr>
            <a:spLocks noGrp="1"/>
          </p:cNvSpPr>
          <p:nvPr>
            <p:ph type="pic" idx="1"/>
          </p:nvPr>
        </p:nvSpPr>
        <p:spPr>
          <a:xfrm>
            <a:off x="1" y="0"/>
            <a:ext cx="10287000" cy="5358064"/>
          </a:xfrm>
          <a:noFill/>
        </p:spPr>
        <p:txBody>
          <a:bodyPr/>
          <a:lstStyle>
            <a:lvl1pPr marL="0" indent="0">
              <a:buNone/>
              <a:defRPr sz="2700"/>
            </a:lvl1pPr>
            <a:lvl2pPr marL="385812" indent="0">
              <a:buNone/>
              <a:defRPr sz="2363"/>
            </a:lvl2pPr>
            <a:lvl3pPr marL="771626" indent="0">
              <a:buNone/>
              <a:defRPr sz="2025"/>
            </a:lvl3pPr>
            <a:lvl4pPr marL="1157439" indent="0">
              <a:buNone/>
              <a:defRPr sz="1688"/>
            </a:lvl4pPr>
            <a:lvl5pPr marL="1543252" indent="0">
              <a:buNone/>
              <a:defRPr sz="1688"/>
            </a:lvl5pPr>
            <a:lvl6pPr marL="1929065" indent="0">
              <a:buNone/>
              <a:defRPr sz="1688"/>
            </a:lvl6pPr>
            <a:lvl7pPr marL="2314878" indent="0">
              <a:buNone/>
              <a:defRPr sz="1688"/>
            </a:lvl7pPr>
            <a:lvl8pPr marL="2700692" indent="0">
              <a:buNone/>
              <a:defRPr sz="1688"/>
            </a:lvl8pPr>
            <a:lvl9pPr marL="3086505" indent="0">
              <a:buNone/>
              <a:defRPr sz="1688"/>
            </a:lvl9pPr>
          </a:lstStyle>
          <a:p>
            <a:r>
              <a:rPr lang="en-US"/>
              <a:t>Click icon to add picture</a:t>
            </a:r>
            <a:endParaRPr lang="en-AU"/>
          </a:p>
        </p:txBody>
      </p:sp>
      <p:sp>
        <p:nvSpPr>
          <p:cNvPr id="4" name="Text Placeholder 3"/>
          <p:cNvSpPr>
            <a:spLocks noGrp="1"/>
          </p:cNvSpPr>
          <p:nvPr>
            <p:ph type="body" sz="half" idx="2"/>
          </p:nvPr>
        </p:nvSpPr>
        <p:spPr>
          <a:xfrm>
            <a:off x="4273550" y="5358064"/>
            <a:ext cx="6013453" cy="1499936"/>
          </a:xfrm>
        </p:spPr>
        <p:txBody>
          <a:bodyPr/>
          <a:lstStyle>
            <a:lvl1pPr marL="0" indent="0">
              <a:buNone/>
              <a:defRPr sz="1350"/>
            </a:lvl1pPr>
            <a:lvl2pPr marL="385812" indent="0">
              <a:buNone/>
              <a:defRPr sz="1181"/>
            </a:lvl2pPr>
            <a:lvl3pPr marL="771626" indent="0">
              <a:buNone/>
              <a:defRPr sz="1013"/>
            </a:lvl3pPr>
            <a:lvl4pPr marL="1157439" indent="0">
              <a:buNone/>
              <a:defRPr sz="844"/>
            </a:lvl4pPr>
            <a:lvl5pPr marL="1543252" indent="0">
              <a:buNone/>
              <a:defRPr sz="844"/>
            </a:lvl5pPr>
            <a:lvl6pPr marL="1929065" indent="0">
              <a:buNone/>
              <a:defRPr sz="844"/>
            </a:lvl6pPr>
            <a:lvl7pPr marL="2314878" indent="0">
              <a:buNone/>
              <a:defRPr sz="844"/>
            </a:lvl7pPr>
            <a:lvl8pPr marL="2700692" indent="0">
              <a:buNone/>
              <a:defRPr sz="844"/>
            </a:lvl8pPr>
            <a:lvl9pPr marL="3086505" indent="0">
              <a:buNone/>
              <a:defRPr sz="844"/>
            </a:lvl9pPr>
          </a:lstStyle>
          <a:p>
            <a:pPr lvl="0"/>
            <a:r>
              <a:rPr lang="en-US"/>
              <a:t>Edit Master text styles</a:t>
            </a:r>
          </a:p>
        </p:txBody>
      </p:sp>
    </p:spTree>
    <p:extLst>
      <p:ext uri="{BB962C8B-B14F-4D97-AF65-F5344CB8AC3E}">
        <p14:creationId xmlns:p14="http://schemas.microsoft.com/office/powerpoint/2010/main" val="67701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winburn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290431" y="262047"/>
            <a:ext cx="9577426" cy="839970"/>
          </a:xfrm>
        </p:spPr>
        <p:txBody>
          <a:bodyPr anchor="b">
            <a:normAutofit/>
          </a:bodyPr>
          <a:lstStyle>
            <a:lvl1pPr algn="l">
              <a:lnSpc>
                <a:spcPct val="100000"/>
              </a:lnSpc>
              <a:defRPr sz="3039" strike="noStrike" cap="all" baseline="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ADD TITLE</a:t>
            </a:r>
            <a:endParaRPr lang="en-AU" dirty="0"/>
          </a:p>
        </p:txBody>
      </p:sp>
      <p:sp>
        <p:nvSpPr>
          <p:cNvPr id="13" name="Slide Number Placeholder 5"/>
          <p:cNvSpPr txBox="1">
            <a:spLocks/>
          </p:cNvSpPr>
          <p:nvPr>
            <p:custDataLst>
              <p:tags r:id="rId2"/>
            </p:custDataLst>
          </p:nvPr>
        </p:nvSpPr>
        <p:spPr>
          <a:xfrm>
            <a:off x="7222011"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solidFill>
                  <a:schemeClr val="tx1"/>
                </a:solidFill>
              </a:rPr>
              <a:t>CRICOS</a:t>
            </a:r>
            <a:r>
              <a:rPr lang="en-AU" sz="675" baseline="0" dirty="0">
                <a:solidFill>
                  <a:schemeClr val="tx1"/>
                </a:solidFill>
              </a:rPr>
              <a:t> 00111D</a:t>
            </a:r>
          </a:p>
          <a:p>
            <a:pPr algn="r"/>
            <a:r>
              <a:rPr lang="en-AU" sz="675" baseline="0" dirty="0">
                <a:solidFill>
                  <a:schemeClr val="tx1"/>
                </a:solidFill>
              </a:rPr>
              <a:t>TOID 3059</a:t>
            </a:r>
            <a:endParaRPr lang="en-AU" sz="675" dirty="0">
              <a:solidFill>
                <a:schemeClr val="tx1"/>
              </a:solidFill>
            </a:endParaRPr>
          </a:p>
        </p:txBody>
      </p:sp>
      <p:sp>
        <p:nvSpPr>
          <p:cNvPr id="14" name="Slide Number Placeholder 5"/>
          <p:cNvSpPr>
            <a:spLocks noGrp="1"/>
          </p:cNvSpPr>
          <p:nvPr>
            <p:ph type="sldNum" sz="quarter" idx="12"/>
            <p:custDataLst>
              <p:tags r:id="rId3"/>
            </p:custDataLst>
          </p:nvPr>
        </p:nvSpPr>
        <p:spPr>
          <a:xfrm>
            <a:off x="290431" y="6176969"/>
            <a:ext cx="2314575" cy="544515"/>
          </a:xfrm>
        </p:spPr>
        <p:txBody>
          <a:bodyPr/>
          <a:lstStyle>
            <a:lvl1pPr>
              <a:defRPr>
                <a:solidFill>
                  <a:schemeClr val="tx1"/>
                </a:solidFill>
              </a:defRPr>
            </a:lvl1pPr>
          </a:lstStyle>
          <a:p>
            <a:fld id="{C53789E3-5A8F-4612-8C56-7D11CDD85860}" type="slidenum">
              <a:rPr lang="en-AU" smtClean="0"/>
              <a:t>‹#›</a:t>
            </a:fld>
            <a:endParaRPr lang="en-AU"/>
          </a:p>
        </p:txBody>
      </p:sp>
      <p:pic>
        <p:nvPicPr>
          <p:cNvPr id="9" name="Picture 8" descr="KNOWING Logo RG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37647" y="6177568"/>
            <a:ext cx="458924" cy="543910"/>
          </a:xfrm>
          <a:prstGeom prst="rect">
            <a:avLst/>
          </a:prstGeom>
          <a:ln w="25400">
            <a:solidFill>
              <a:schemeClr val="bg2"/>
            </a:solidFill>
            <a:miter lim="800000"/>
          </a:ln>
        </p:spPr>
      </p:pic>
      <p:pic>
        <p:nvPicPr>
          <p:cNvPr id="10" name="Picture 9" descr="Swinburne Logo RGB.png"/>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9264001" y="262053"/>
            <a:ext cx="545169" cy="1090336"/>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233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 Campus">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7992"/>
            <a:ext cx="10287000" cy="3373491"/>
          </a:xfrm>
          <a:prstGeom prst="rect">
            <a:avLst/>
          </a:prstGeom>
        </p:spPr>
      </p:pic>
      <p:sp>
        <p:nvSpPr>
          <p:cNvPr id="6" name="Slide Number Placeholder 5"/>
          <p:cNvSpPr>
            <a:spLocks noGrp="1"/>
          </p:cNvSpPr>
          <p:nvPr>
            <p:ph type="sldNum" sz="quarter" idx="12"/>
          </p:nvPr>
        </p:nvSpPr>
        <p:spPr/>
        <p:txBody>
          <a:bodyPr/>
          <a:lstStyle/>
          <a:p>
            <a:fld id="{C53789E3-5A8F-4612-8C56-7D11CDD85860}" type="slidenum">
              <a:rPr lang="en-AU" smtClean="0"/>
              <a:t>‹#›</a:t>
            </a:fld>
            <a:endParaRPr lang="en-AU"/>
          </a:p>
        </p:txBody>
      </p:sp>
      <p:sp>
        <p:nvSpPr>
          <p:cNvPr id="2" name="Title 1"/>
          <p:cNvSpPr>
            <a:spLocks noGrp="1"/>
          </p:cNvSpPr>
          <p:nvPr>
            <p:ph type="ctrTitle"/>
          </p:nvPr>
        </p:nvSpPr>
        <p:spPr>
          <a:xfrm>
            <a:off x="296684" y="4010770"/>
            <a:ext cx="9693637" cy="845589"/>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293558" y="4873078"/>
            <a:ext cx="9699889" cy="1141473"/>
          </a:xfrm>
          <a:noFill/>
        </p:spPr>
        <p:txBody>
          <a:bodyPr>
            <a:normAutofit/>
          </a:bodyPr>
          <a:lstStyle>
            <a:lvl1pPr marL="0" indent="0" algn="ctr">
              <a:buNone/>
              <a:defRPr sz="1856"/>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nvSpPr>
        <p:spPr>
          <a:xfrm>
            <a:off x="7212012"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cxnSp>
        <p:nvCxnSpPr>
          <p:cNvPr id="9" name="Straight Connector 8"/>
          <p:cNvCxnSpPr/>
          <p:nvPr/>
        </p:nvCxnSpPr>
        <p:spPr>
          <a:xfrm>
            <a:off x="0" y="3396348"/>
            <a:ext cx="10287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Swinburne Logo 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9502" y="211873"/>
            <a:ext cx="545169" cy="1090336"/>
          </a:xfrm>
          <a:prstGeom prst="rect">
            <a:avLst/>
          </a:prstGeom>
        </p:spPr>
      </p:pic>
    </p:spTree>
    <p:extLst>
      <p:ext uri="{BB962C8B-B14F-4D97-AF65-F5344CB8AC3E}">
        <p14:creationId xmlns:p14="http://schemas.microsoft.com/office/powerpoint/2010/main" val="266607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 Students">
    <p:bg>
      <p:bgPr>
        <a:blipFill dpi="0" rotWithShape="1">
          <a:blip r:embed="rId2">
            <a:alphaModFix amt="90000"/>
            <a:lum/>
          </a:blip>
          <a:srcRect/>
          <a:tile tx="0" ty="0" sx="100000" sy="100000" flip="none" algn="tl"/>
        </a:blip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7624"/>
            <a:ext cx="10287000" cy="3278139"/>
          </a:xfrm>
          <a:prstGeom prst="rect">
            <a:avLst/>
          </a:prstGeom>
        </p:spPr>
      </p:pic>
      <p:sp>
        <p:nvSpPr>
          <p:cNvPr id="6" name="Slide Number Placeholder 5"/>
          <p:cNvSpPr>
            <a:spLocks noGrp="1"/>
          </p:cNvSpPr>
          <p:nvPr>
            <p:ph type="sldNum" sz="quarter" idx="12"/>
          </p:nvPr>
        </p:nvSpPr>
        <p:spPr/>
        <p:txBody>
          <a:bodyPr/>
          <a:lstStyle/>
          <a:p>
            <a:fld id="{C53789E3-5A8F-4612-8C56-7D11CDD85860}" type="slidenum">
              <a:rPr lang="en-AU" smtClean="0"/>
              <a:t>‹#›</a:t>
            </a:fld>
            <a:endParaRPr lang="en-AU"/>
          </a:p>
        </p:txBody>
      </p:sp>
      <p:sp>
        <p:nvSpPr>
          <p:cNvPr id="2" name="Title 1"/>
          <p:cNvSpPr>
            <a:spLocks noGrp="1"/>
          </p:cNvSpPr>
          <p:nvPr>
            <p:ph type="ctrTitle"/>
          </p:nvPr>
        </p:nvSpPr>
        <p:spPr>
          <a:xfrm>
            <a:off x="296684" y="4010770"/>
            <a:ext cx="9693637" cy="845589"/>
          </a:xfrm>
        </p:spPr>
        <p:txBody>
          <a:bodyPr anchor="b">
            <a:normAutofit/>
          </a:bodyPr>
          <a:lstStyle>
            <a:lvl1pPr algn="ctr">
              <a:lnSpc>
                <a:spcPct val="100000"/>
              </a:lnSpc>
              <a:defRPr sz="4050" baseline="0"/>
            </a:lvl1pPr>
          </a:lstStyle>
          <a:p>
            <a:r>
              <a:rPr lang="en-US"/>
              <a:t>Click to edit Master title style</a:t>
            </a:r>
            <a:endParaRPr lang="en-AU" dirty="0"/>
          </a:p>
        </p:txBody>
      </p:sp>
      <p:sp>
        <p:nvSpPr>
          <p:cNvPr id="3" name="Subtitle 2"/>
          <p:cNvSpPr>
            <a:spLocks noGrp="1"/>
          </p:cNvSpPr>
          <p:nvPr>
            <p:ph type="subTitle" idx="1"/>
          </p:nvPr>
        </p:nvSpPr>
        <p:spPr>
          <a:xfrm>
            <a:off x="293558" y="4873078"/>
            <a:ext cx="9699889" cy="1141473"/>
          </a:xfrm>
          <a:noFill/>
        </p:spPr>
        <p:txBody>
          <a:bodyPr>
            <a:normAutofit/>
          </a:bodyPr>
          <a:lstStyle>
            <a:lvl1pPr marL="0" indent="0" algn="ctr">
              <a:buNone/>
              <a:defRPr sz="1856">
                <a:solidFill>
                  <a:schemeClr val="bg1"/>
                </a:solidFill>
              </a:defRPr>
            </a:lvl1pPr>
            <a:lvl2pPr marL="385812" indent="0" algn="ctr">
              <a:buNone/>
              <a:defRPr sz="1688"/>
            </a:lvl2pPr>
            <a:lvl3pPr marL="771626" indent="0" algn="ctr">
              <a:buNone/>
              <a:defRPr sz="1519"/>
            </a:lvl3pPr>
            <a:lvl4pPr marL="1157439" indent="0" algn="ctr">
              <a:buNone/>
              <a:defRPr sz="1350"/>
            </a:lvl4pPr>
            <a:lvl5pPr marL="1543252" indent="0" algn="ctr">
              <a:buNone/>
              <a:defRPr sz="1350"/>
            </a:lvl5pPr>
            <a:lvl6pPr marL="1929065" indent="0" algn="ctr">
              <a:buNone/>
              <a:defRPr sz="1350"/>
            </a:lvl6pPr>
            <a:lvl7pPr marL="2314878" indent="0" algn="ctr">
              <a:buNone/>
              <a:defRPr sz="1350"/>
            </a:lvl7pPr>
            <a:lvl8pPr marL="2700692" indent="0" algn="ctr">
              <a:buNone/>
              <a:defRPr sz="1350"/>
            </a:lvl8pPr>
            <a:lvl9pPr marL="3086505" indent="0" algn="ctr">
              <a:buNone/>
              <a:defRPr sz="1350"/>
            </a:lvl9pPr>
          </a:lstStyle>
          <a:p>
            <a:r>
              <a:rPr lang="en-US"/>
              <a:t>Click to edit Master subtitle style</a:t>
            </a:r>
            <a:endParaRPr lang="en-AU" dirty="0"/>
          </a:p>
        </p:txBody>
      </p:sp>
      <p:sp>
        <p:nvSpPr>
          <p:cNvPr id="7" name="Slide Number Placeholder 5"/>
          <p:cNvSpPr txBox="1">
            <a:spLocks/>
          </p:cNvSpPr>
          <p:nvPr/>
        </p:nvSpPr>
        <p:spPr>
          <a:xfrm>
            <a:off x="7212012" y="6176969"/>
            <a:ext cx="2314575" cy="544515"/>
          </a:xfrm>
          <a:prstGeom prst="rect">
            <a:avLst/>
          </a:prstGeom>
        </p:spPr>
        <p:txBody>
          <a:bodyPr vert="horz" lIns="77153" tIns="38576" rIns="77153" bIns="38576" rtlCol="0" anchor="b" anchorCtr="0"/>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675" dirty="0"/>
              <a:t>CRICOS</a:t>
            </a:r>
            <a:r>
              <a:rPr lang="en-AU" sz="675" baseline="0" dirty="0"/>
              <a:t> 00111D</a:t>
            </a:r>
          </a:p>
          <a:p>
            <a:pPr algn="r"/>
            <a:r>
              <a:rPr lang="en-AU" sz="675" baseline="0" dirty="0"/>
              <a:t>TOID 3059</a:t>
            </a:r>
            <a:endParaRPr lang="en-AU" sz="675" dirty="0"/>
          </a:p>
        </p:txBody>
      </p:sp>
      <p:cxnSp>
        <p:nvCxnSpPr>
          <p:cNvPr id="9" name="Straight Connector 8"/>
          <p:cNvCxnSpPr/>
          <p:nvPr/>
        </p:nvCxnSpPr>
        <p:spPr>
          <a:xfrm>
            <a:off x="0" y="3275888"/>
            <a:ext cx="10287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descr="Swinburne Logo RGB.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1418" y="228600"/>
            <a:ext cx="545169" cy="1090336"/>
          </a:xfrm>
          <a:prstGeom prst="rect">
            <a:avLst/>
          </a:prstGeom>
        </p:spPr>
      </p:pic>
    </p:spTree>
    <p:extLst>
      <p:ext uri="{BB962C8B-B14F-4D97-AF65-F5344CB8AC3E}">
        <p14:creationId xmlns:p14="http://schemas.microsoft.com/office/powerpoint/2010/main" val="277783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495131" y="2875984"/>
            <a:ext cx="6448969" cy="927113"/>
          </a:xfrm>
          <a:ln algn="ctr"/>
        </p:spPr>
        <p:txBody>
          <a:bodyPr wrap="square" tIns="0" rIns="0" bIns="0">
            <a:spAutoFit/>
          </a:bodyPr>
          <a:lstStyle>
            <a:lvl1pPr algn="l">
              <a:spcBef>
                <a:spcPct val="60000"/>
              </a:spcBef>
              <a:buClr>
                <a:schemeClr val="hlink"/>
              </a:buClr>
              <a:buSzPct val="90000"/>
              <a:buFontTx/>
              <a:buNone/>
              <a:defRPr sz="7088"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511459" y="3925328"/>
            <a:ext cx="6497955" cy="1103872"/>
          </a:xfrm>
          <a:noFill/>
        </p:spPr>
        <p:txBody>
          <a:bodyPr lIns="91440" tIns="45720" rIns="91440" bIns="45720"/>
          <a:lstStyle>
            <a:lvl1pPr marL="0" indent="0" algn="l">
              <a:lnSpc>
                <a:spcPct val="95000"/>
              </a:lnSpc>
              <a:spcBef>
                <a:spcPct val="60000"/>
              </a:spcBef>
              <a:buFontTx/>
              <a:buNone/>
              <a:defRPr sz="2363">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8162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ke Brain">
    <p:spTree>
      <p:nvGrpSpPr>
        <p:cNvPr id="1" name=""/>
        <p:cNvGrpSpPr/>
        <p:nvPr/>
      </p:nvGrpSpPr>
      <p:grpSpPr>
        <a:xfrm>
          <a:off x="0" y="0"/>
          <a:ext cx="0" cy="0"/>
          <a:chOff x="0" y="0"/>
          <a:chExt cx="0" cy="0"/>
        </a:xfrm>
      </p:grpSpPr>
      <p:sp>
        <p:nvSpPr>
          <p:cNvPr id="3" name="Rectangle 2"/>
          <p:cNvSpPr/>
          <p:nvPr userDrawn="1"/>
        </p:nvSpPr>
        <p:spPr bwMode="auto">
          <a:xfrm>
            <a:off x="0" y="-2"/>
            <a:ext cx="10287000" cy="740664"/>
          </a:xfrm>
          <a:prstGeom prst="rect">
            <a:avLst/>
          </a:prstGeom>
          <a:solidFill>
            <a:srgbClr val="C00000"/>
          </a:solid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54305" tIns="38576" rIns="154305" bIns="38576" numCol="1" rtlCol="0" anchor="ctr" anchorCtr="0" compatLnSpc="1">
            <a:prstTxWarp prst="textNoShape">
              <a:avLst/>
            </a:prstTxWarp>
          </a:bodyPr>
          <a:lstStyle/>
          <a:p>
            <a:pPr marL="0" marR="0" indent="0" algn="ctr" defTabSz="771571" rtl="0" eaLnBrk="0" fontAlgn="base" latinLnBrk="0" hangingPunct="0">
              <a:lnSpc>
                <a:spcPct val="100000"/>
              </a:lnSpc>
              <a:spcBef>
                <a:spcPct val="0"/>
              </a:spcBef>
              <a:spcAft>
                <a:spcPct val="0"/>
              </a:spcAft>
              <a:buClrTx/>
              <a:buSzTx/>
              <a:buFontTx/>
              <a:buNone/>
              <a:tabLst/>
            </a:pPr>
            <a:endParaRPr kumimoji="0" lang="en-AU" sz="1519"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516138" y="1021215"/>
            <a:ext cx="9134050" cy="5147356"/>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43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82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428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ags" Target="../tags/tag19.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18.xml"/><Relationship Id="rId5" Type="http://schemas.openxmlformats.org/officeDocument/2006/relationships/slideLayout" Target="../slideLayouts/slideLayout14.xml"/><Relationship Id="rId15" Type="http://schemas.openxmlformats.org/officeDocument/2006/relationships/image" Target="../media/image4.png"/><Relationship Id="rId10" Type="http://schemas.openxmlformats.org/officeDocument/2006/relationships/tags" Target="../tags/tag17.xml"/><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8.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custDataLst>
              <p:tags r:id="rId12"/>
            </p:custDataLst>
          </p:nvPr>
        </p:nvSpPr>
        <p:spPr>
          <a:xfrm>
            <a:off x="707233" y="1825625"/>
            <a:ext cx="8872538" cy="4351338"/>
          </a:xfrm>
          <a:prstGeom prst="rect">
            <a:avLst/>
          </a:prstGeom>
          <a:noFill/>
        </p:spPr>
        <p:txBody>
          <a:bodyPr vert="horz" lIns="91440" tIns="90000" rIns="91440" bIns="9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custDataLst>
              <p:tags r:id="rId13"/>
            </p:custDataLst>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C53789E3-5A8F-4612-8C56-7D11CDD85860}" type="slidenum">
              <a:rPr lang="en-AU" smtClean="0"/>
              <a:t>‹#›</a:t>
            </a:fld>
            <a:endParaRPr lang="en-AU"/>
          </a:p>
        </p:txBody>
      </p:sp>
      <p:pic>
        <p:nvPicPr>
          <p:cNvPr id="8" name="Picture 7" descr="KNOWING Logo RGB.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537647" y="6177568"/>
            <a:ext cx="458924" cy="543910"/>
          </a:xfrm>
          <a:prstGeom prst="rect">
            <a:avLst/>
          </a:prstGeom>
        </p:spPr>
      </p:pic>
      <p:pic>
        <p:nvPicPr>
          <p:cNvPr id="7" name="Picture 6" descr="Swinburne Logo RGB.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034602" y="364524"/>
            <a:ext cx="545169" cy="1090336"/>
          </a:xfrm>
          <a:prstGeom prst="rect">
            <a:avLst/>
          </a:prstGeom>
        </p:spPr>
      </p:pic>
    </p:spTree>
    <p:extLst>
      <p:ext uri="{BB962C8B-B14F-4D97-AF65-F5344CB8AC3E}">
        <p14:creationId xmlns:p14="http://schemas.microsoft.com/office/powerpoint/2010/main" val="2242965810"/>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209" r:id="rId8"/>
    <p:sldLayoutId id="2147484210" r:id="rId9"/>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7"/>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custDataLst>
              <p:tags r:id="rId11"/>
            </p:custDataLst>
          </p:nvPr>
        </p:nvSpPr>
        <p:spPr>
          <a:xfrm>
            <a:off x="707233" y="1825625"/>
            <a:ext cx="8872538" cy="4351338"/>
          </a:xfrm>
          <a:prstGeom prst="rect">
            <a:avLst/>
          </a:prstGeom>
          <a:noFill/>
        </p:spPr>
        <p:txBody>
          <a:bodyPr vert="horz" lIns="91440" tIns="108000" rIns="91440" bIns="108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custDataLst>
              <p:tags r:id="rId12"/>
            </p:custDataLst>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5D49465A-8857-432B-B8F7-DAABA936F9E1}" type="slidenum">
              <a:rPr lang="en-AU" smtClean="0"/>
              <a:pPr/>
              <a:t>‹#›</a:t>
            </a:fld>
            <a:endParaRPr lang="en-AU" dirty="0"/>
          </a:p>
        </p:txBody>
      </p:sp>
      <p:pic>
        <p:nvPicPr>
          <p:cNvPr id="5" name="Picture 4" descr="Swinburne Logo RG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07186" y="440473"/>
            <a:ext cx="545169" cy="1090336"/>
          </a:xfrm>
          <a:prstGeom prst="rect">
            <a:avLst/>
          </a:prstGeom>
        </p:spPr>
      </p:pic>
    </p:spTree>
    <p:extLst>
      <p:ext uri="{BB962C8B-B14F-4D97-AF65-F5344CB8AC3E}">
        <p14:creationId xmlns:p14="http://schemas.microsoft.com/office/powerpoint/2010/main" val="2842043695"/>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5"/>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9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3" y="365129"/>
            <a:ext cx="8872538"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707233" y="1825625"/>
            <a:ext cx="8872538" cy="4351338"/>
          </a:xfrm>
          <a:prstGeom prst="rect">
            <a:avLst/>
          </a:prstGeom>
          <a:solidFill>
            <a:schemeClr val="tx1">
              <a:alpha val="20000"/>
            </a:schemeClr>
          </a:solidFill>
        </p:spPr>
        <p:txBody>
          <a:bodyPr vert="horz" lIns="91440" tIns="108000" rIns="91440" bIns="108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Slide Number Placeholder 5"/>
          <p:cNvSpPr>
            <a:spLocks noGrp="1"/>
          </p:cNvSpPr>
          <p:nvPr>
            <p:ph type="sldNum" sz="quarter" idx="4"/>
          </p:nvPr>
        </p:nvSpPr>
        <p:spPr>
          <a:xfrm>
            <a:off x="290431" y="6176969"/>
            <a:ext cx="2314575" cy="544515"/>
          </a:xfrm>
          <a:prstGeom prst="rect">
            <a:avLst/>
          </a:prstGeom>
        </p:spPr>
        <p:txBody>
          <a:bodyPr vert="horz" lIns="91440" tIns="45720" rIns="91440" bIns="45720" rtlCol="0" anchor="ctr"/>
          <a:lstStyle>
            <a:lvl1pPr algn="l">
              <a:defRPr sz="1013">
                <a:solidFill>
                  <a:schemeClr val="tx1">
                    <a:tint val="75000"/>
                  </a:schemeClr>
                </a:solidFill>
              </a:defRPr>
            </a:lvl1pPr>
          </a:lstStyle>
          <a:p>
            <a:fld id="{5D49465A-8857-432B-B8F7-DAABA936F9E1}" type="slidenum">
              <a:rPr lang="en-AU" smtClean="0"/>
              <a:pPr/>
              <a:t>‹#›</a:t>
            </a:fld>
            <a:endParaRPr lang="en-AU" dirty="0"/>
          </a:p>
        </p:txBody>
      </p:sp>
    </p:spTree>
    <p:extLst>
      <p:ext uri="{BB962C8B-B14F-4D97-AF65-F5344CB8AC3E}">
        <p14:creationId xmlns:p14="http://schemas.microsoft.com/office/powerpoint/2010/main" val="4011675928"/>
      </p:ext>
    </p:extLst>
  </p:cSld>
  <p:clrMap bg1="lt1" tx1="dk1" bg2="lt2" tx2="dk2" accent1="accent1" accent2="accent2" accent3="accent3" accent4="accent4" accent5="accent5" accent6="accent6" hlink="hlink" folHlink="folHlink"/>
  <p:sldLayoutIdLst>
    <p:sldLayoutId id="2147484201" r:id="rId1"/>
    <p:sldLayoutId id="2147484211" r:id="rId2"/>
    <p:sldLayoutId id="2147484212" r:id="rId3"/>
    <p:sldLayoutId id="2147484213" r:id="rId4"/>
    <p:sldLayoutId id="2147484202" r:id="rId5"/>
    <p:sldLayoutId id="2147484203" r:id="rId6"/>
    <p:sldLayoutId id="2147484204" r:id="rId7"/>
    <p:sldLayoutId id="2147484205" r:id="rId8"/>
    <p:sldLayoutId id="2147484206" r:id="rId9"/>
    <p:sldLayoutId id="2147484207" r:id="rId10"/>
    <p:sldLayoutId id="2147484208" r:id="rId11"/>
  </p:sldLayoutIdLst>
  <p:txStyles>
    <p:titleStyle>
      <a:lvl1pPr algn="l" defTabSz="771626" rtl="0" eaLnBrk="1" latinLnBrk="0" hangingPunct="1">
        <a:lnSpc>
          <a:spcPct val="90000"/>
        </a:lnSpc>
        <a:spcBef>
          <a:spcPct val="0"/>
        </a:spcBef>
        <a:buNone/>
        <a:defRPr sz="3714" b="0" i="0" u="none" kern="1200">
          <a:solidFill>
            <a:schemeClr val="accent1"/>
          </a:solidFill>
          <a:latin typeface="+mj-lt"/>
          <a:ea typeface="+mj-ea"/>
          <a:cs typeface="+mj-cs"/>
        </a:defRPr>
      </a:lvl1pPr>
    </p:titleStyle>
    <p:bodyStyle>
      <a:lvl1pPr marL="288601" indent="-288601" algn="l" defTabSz="771626" rtl="0" eaLnBrk="1" latinLnBrk="0" hangingPunct="1">
        <a:lnSpc>
          <a:spcPct val="100000"/>
        </a:lnSpc>
        <a:spcBef>
          <a:spcPts val="648"/>
        </a:spcBef>
        <a:buFontTx/>
        <a:buBlip>
          <a:blip r:embed="rId14"/>
        </a:buBlip>
        <a:defRPr sz="2700" kern="1200">
          <a:solidFill>
            <a:schemeClr val="bg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kern="1200">
          <a:solidFill>
            <a:schemeClr val="bg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bg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bg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bg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p:bodyStyle>
    <p:otherStyle>
      <a:defPPr>
        <a:defRPr lang="en-US"/>
      </a:defPPr>
      <a:lvl1pPr marL="0" algn="l" defTabSz="771626" rtl="0" eaLnBrk="1" latinLnBrk="0" hangingPunct="1">
        <a:defRPr sz="1519" kern="1200">
          <a:solidFill>
            <a:schemeClr val="tx1"/>
          </a:solidFill>
          <a:latin typeface="+mn-lt"/>
          <a:ea typeface="+mn-ea"/>
          <a:cs typeface="+mn-cs"/>
        </a:defRPr>
      </a:lvl1pPr>
      <a:lvl2pPr marL="385812" algn="l" defTabSz="771626" rtl="0" eaLnBrk="1" latinLnBrk="0" hangingPunct="1">
        <a:defRPr sz="1519" kern="1200">
          <a:solidFill>
            <a:schemeClr val="tx1"/>
          </a:solidFill>
          <a:latin typeface="+mn-lt"/>
          <a:ea typeface="+mn-ea"/>
          <a:cs typeface="+mn-cs"/>
        </a:defRPr>
      </a:lvl2pPr>
      <a:lvl3pPr marL="771626" algn="l" defTabSz="771626" rtl="0" eaLnBrk="1" latinLnBrk="0" hangingPunct="1">
        <a:defRPr sz="1519" kern="1200">
          <a:solidFill>
            <a:schemeClr val="tx1"/>
          </a:solidFill>
          <a:latin typeface="+mn-lt"/>
          <a:ea typeface="+mn-ea"/>
          <a:cs typeface="+mn-cs"/>
        </a:defRPr>
      </a:lvl3pPr>
      <a:lvl4pPr marL="1157439" algn="l" defTabSz="771626" rtl="0" eaLnBrk="1" latinLnBrk="0" hangingPunct="1">
        <a:defRPr sz="1519" kern="1200">
          <a:solidFill>
            <a:schemeClr val="tx1"/>
          </a:solidFill>
          <a:latin typeface="+mn-lt"/>
          <a:ea typeface="+mn-ea"/>
          <a:cs typeface="+mn-cs"/>
        </a:defRPr>
      </a:lvl4pPr>
      <a:lvl5pPr marL="1543252" algn="l" defTabSz="771626" rtl="0" eaLnBrk="1" latinLnBrk="0" hangingPunct="1">
        <a:defRPr sz="1519" kern="1200">
          <a:solidFill>
            <a:schemeClr val="tx1"/>
          </a:solidFill>
          <a:latin typeface="+mn-lt"/>
          <a:ea typeface="+mn-ea"/>
          <a:cs typeface="+mn-cs"/>
        </a:defRPr>
      </a:lvl5pPr>
      <a:lvl6pPr marL="1929065" algn="l" defTabSz="771626" rtl="0" eaLnBrk="1" latinLnBrk="0" hangingPunct="1">
        <a:defRPr sz="1519" kern="1200">
          <a:solidFill>
            <a:schemeClr val="tx1"/>
          </a:solidFill>
          <a:latin typeface="+mn-lt"/>
          <a:ea typeface="+mn-ea"/>
          <a:cs typeface="+mn-cs"/>
        </a:defRPr>
      </a:lvl6pPr>
      <a:lvl7pPr marL="2314878" algn="l" defTabSz="771626" rtl="0" eaLnBrk="1" latinLnBrk="0" hangingPunct="1">
        <a:defRPr sz="1519" kern="1200">
          <a:solidFill>
            <a:schemeClr val="tx1"/>
          </a:solidFill>
          <a:latin typeface="+mn-lt"/>
          <a:ea typeface="+mn-ea"/>
          <a:cs typeface="+mn-cs"/>
        </a:defRPr>
      </a:lvl7pPr>
      <a:lvl8pPr marL="2700692" algn="l" defTabSz="771626" rtl="0" eaLnBrk="1" latinLnBrk="0" hangingPunct="1">
        <a:defRPr sz="1519" kern="1200">
          <a:solidFill>
            <a:schemeClr val="tx1"/>
          </a:solidFill>
          <a:latin typeface="+mn-lt"/>
          <a:ea typeface="+mn-ea"/>
          <a:cs typeface="+mn-cs"/>
        </a:defRPr>
      </a:lvl8pPr>
      <a:lvl9pPr marL="3086505" algn="l" defTabSz="771626" rtl="0" eaLnBrk="1" latinLnBrk="0" hangingPunct="1">
        <a:defRPr sz="15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6.jpe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9.xml"/><Relationship Id="rId1" Type="http://schemas.openxmlformats.org/officeDocument/2006/relationships/video" Target="https://www.youtube.com/embed/YUgFjYd3wh8?feature=oembe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computingforgeeks.com/how-to-configure-default-site-in-iis-server/" TargetMode="External"/><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9.xml"/><Relationship Id="rId1" Type="http://schemas.openxmlformats.org/officeDocument/2006/relationships/video" Target="https://www.youtube.com/embed/7ozZAMwymLg?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296684" y="366116"/>
            <a:ext cx="9693637" cy="2041635"/>
          </a:xfrm>
        </p:spPr>
        <p:txBody>
          <a:bodyPr>
            <a:normAutofit/>
          </a:bodyPr>
          <a:lstStyle/>
          <a:p>
            <a:r>
              <a:rPr lang="en-CA" sz="3200" b="1" dirty="0"/>
              <a:t>Lecture 10 – Part A</a:t>
            </a:r>
          </a:p>
        </p:txBody>
      </p:sp>
      <p:sp>
        <p:nvSpPr>
          <p:cNvPr id="3" name="Subtitle 2"/>
          <p:cNvSpPr>
            <a:spLocks noGrp="1"/>
          </p:cNvSpPr>
          <p:nvPr>
            <p:ph type="subTitle" idx="1"/>
            <p:custDataLst>
              <p:tags r:id="rId2"/>
            </p:custDataLst>
          </p:nvPr>
        </p:nvSpPr>
        <p:spPr>
          <a:xfrm>
            <a:off x="296684" y="3301443"/>
            <a:ext cx="9699888" cy="999612"/>
          </a:xfrm>
        </p:spPr>
        <p:txBody>
          <a:bodyPr>
            <a:normAutofit/>
          </a:bodyPr>
          <a:lstStyle/>
          <a:p>
            <a:r>
              <a:rPr lang="en-CA" sz="2800" dirty="0"/>
              <a:t>JavaScript Libraries, Frameworks and Web Servers</a:t>
            </a:r>
          </a:p>
        </p:txBody>
      </p:sp>
      <p:sp>
        <p:nvSpPr>
          <p:cNvPr id="4" name="TextBox 3"/>
          <p:cNvSpPr txBox="1"/>
          <p:nvPr>
            <p:custDataLst>
              <p:tags r:id="rId3"/>
            </p:custDataLst>
          </p:nvPr>
        </p:nvSpPr>
        <p:spPr>
          <a:xfrm>
            <a:off x="197407" y="5956620"/>
            <a:ext cx="1057149" cy="3261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519" b="0" i="0" u="none" strike="noStrike" kern="1200" cap="none" spc="0" normalizeH="0" baseline="0" noProof="0" dirty="0">
                <a:ln>
                  <a:noFill/>
                </a:ln>
                <a:solidFill>
                  <a:prstClr val="white">
                    <a:lumMod val="85000"/>
                  </a:prstClr>
                </a:solidFill>
                <a:effectLst/>
                <a:uLnTx/>
                <a:uFillTx/>
                <a:latin typeface="Open Sans"/>
                <a:ea typeface="+mn-ea"/>
                <a:cs typeface="+mn-cs"/>
              </a:rPr>
              <a:t>Check-In</a:t>
            </a:r>
          </a:p>
        </p:txBody>
      </p:sp>
      <p:pic>
        <p:nvPicPr>
          <p:cNvPr id="5" name="Picture 2" descr="http://www.swinburne.edu.au/copyright/documents/PartVBnotice.jpg"/>
          <p:cNvPicPr>
            <a:picLocks noChangeAspect="1" noChangeArrowheads="1"/>
          </p:cNvPicPr>
          <p:nvPr>
            <p:custDataLst>
              <p:tags r:id="rId4"/>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12361" y="5062928"/>
            <a:ext cx="2284389" cy="1675966"/>
          </a:xfrm>
          <a:prstGeom prst="rect">
            <a:avLst/>
          </a:prstGeom>
          <a:noFill/>
          <a:ln>
            <a:solidFill>
              <a:schemeClr val="tx1"/>
            </a:solidFill>
          </a:ln>
          <a:effectLst>
            <a:outerShdw blurRad="88900" dist="88900" dir="2700000" algn="tl" rotWithShape="0">
              <a:prstClr val="black">
                <a:alpha val="87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EC89D5-3A61-DBBE-A2DF-B77A425E4582}"/>
              </a:ext>
            </a:extLst>
          </p:cNvPr>
          <p:cNvSpPr txBox="1"/>
          <p:nvPr/>
        </p:nvSpPr>
        <p:spPr>
          <a:xfrm>
            <a:off x="4091940" y="4301055"/>
            <a:ext cx="2297430" cy="369332"/>
          </a:xfrm>
          <a:prstGeom prst="rect">
            <a:avLst/>
          </a:prstGeom>
          <a:noFill/>
        </p:spPr>
        <p:txBody>
          <a:bodyPr wrap="square" rtlCol="0">
            <a:spAutoFit/>
          </a:bodyPr>
          <a:lstStyle/>
          <a:p>
            <a:r>
              <a:rPr lang="en-AU" dirty="0">
                <a:solidFill>
                  <a:schemeClr val="bg2"/>
                </a:solidFill>
              </a:rPr>
              <a:t>Armita</a:t>
            </a:r>
            <a:r>
              <a:rPr lang="en-AU" dirty="0"/>
              <a:t> </a:t>
            </a:r>
            <a:r>
              <a:rPr lang="en-AU" dirty="0">
                <a:solidFill>
                  <a:schemeClr val="bg2"/>
                </a:solidFill>
              </a:rPr>
              <a:t>Zarnegar</a:t>
            </a:r>
          </a:p>
        </p:txBody>
      </p:sp>
    </p:spTree>
    <p:extLst>
      <p:ext uri="{BB962C8B-B14F-4D97-AF65-F5344CB8AC3E}">
        <p14:creationId xmlns:p14="http://schemas.microsoft.com/office/powerpoint/2010/main" val="123531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 site hosting </a:t>
            </a:r>
          </a:p>
        </p:txBody>
      </p:sp>
      <p:sp>
        <p:nvSpPr>
          <p:cNvPr id="3" name="Content Placeholder 2"/>
          <p:cNvSpPr>
            <a:spLocks noGrp="1"/>
          </p:cNvSpPr>
          <p:nvPr>
            <p:ph idx="1"/>
          </p:nvPr>
        </p:nvSpPr>
        <p:spPr>
          <a:xfrm>
            <a:off x="787243" y="1747842"/>
            <a:ext cx="8872538" cy="4115748"/>
          </a:xfrm>
        </p:spPr>
        <p:txBody>
          <a:bodyPr>
            <a:normAutofit lnSpcReduction="10000"/>
          </a:bodyPr>
          <a:lstStyle/>
          <a:p>
            <a:r>
              <a:rPr lang="en-AU" dirty="0">
                <a:solidFill>
                  <a:srgbClr val="21262D"/>
                </a:solidFill>
                <a:latin typeface="Karla" panose="020B0604020202020204" pitchFamily="2" charset="0"/>
              </a:rPr>
              <a:t>IIS is the Windows web server</a:t>
            </a:r>
          </a:p>
          <a:p>
            <a:r>
              <a:rPr lang="en-AU" dirty="0">
                <a:solidFill>
                  <a:srgbClr val="21262D"/>
                </a:solidFill>
                <a:latin typeface="Karla" panose="020B0604020202020204" pitchFamily="2" charset="0"/>
              </a:rPr>
              <a:t>Apache is the Linux based web server (Mercury is an example of that)</a:t>
            </a:r>
          </a:p>
          <a:p>
            <a:r>
              <a:rPr lang="en-AU" dirty="0">
                <a:solidFill>
                  <a:srgbClr val="21262D"/>
                </a:solidFill>
                <a:latin typeface="Karla" panose="020B0604020202020204" pitchFamily="2" charset="0"/>
              </a:rPr>
              <a:t>You can also host your static websites on cloud storage spaces such as AWS, S3 bucket or Azure Storage </a:t>
            </a:r>
          </a:p>
          <a:p>
            <a:r>
              <a:rPr lang="en-AU" dirty="0">
                <a:solidFill>
                  <a:srgbClr val="21262D"/>
                </a:solidFill>
                <a:latin typeface="Karla" panose="020B0604020202020204" pitchFamily="2" charset="0"/>
              </a:rPr>
              <a:t>When you host your static websites on a cloud storage you do not need to install and deal with web servers as the cloud provider manage that for you automatically</a:t>
            </a:r>
          </a:p>
          <a:p>
            <a:endParaRPr lang="en-AU" dirty="0"/>
          </a:p>
        </p:txBody>
      </p:sp>
    </p:spTree>
    <p:extLst>
      <p:ext uri="{BB962C8B-B14F-4D97-AF65-F5344CB8AC3E}">
        <p14:creationId xmlns:p14="http://schemas.microsoft.com/office/powerpoint/2010/main" val="266826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4872-914D-211A-BFD6-386BD7DBBC3B}"/>
              </a:ext>
            </a:extLst>
          </p:cNvPr>
          <p:cNvSpPr>
            <a:spLocks noGrp="1"/>
          </p:cNvSpPr>
          <p:nvPr>
            <p:ph type="title"/>
          </p:nvPr>
        </p:nvSpPr>
        <p:spPr/>
        <p:txBody>
          <a:bodyPr/>
          <a:lstStyle/>
          <a:p>
            <a:r>
              <a:rPr lang="en-AU" dirty="0"/>
              <a:t>Hosting a static website on AWS </a:t>
            </a:r>
          </a:p>
        </p:txBody>
      </p:sp>
      <p:pic>
        <p:nvPicPr>
          <p:cNvPr id="4" name="Online Media 3" title="Hosting a website on Amazon S3 bucket (AWS)">
            <a:hlinkClick r:id="" action="ppaction://media"/>
            <a:extLst>
              <a:ext uri="{FF2B5EF4-FFF2-40B4-BE49-F238E27FC236}">
                <a16:creationId xmlns:a16="http://schemas.microsoft.com/office/drawing/2014/main" id="{CFF266F1-119D-5DEE-2358-3EF584DE3F0C}"/>
              </a:ext>
            </a:extLst>
          </p:cNvPr>
          <p:cNvPicPr>
            <a:picLocks noGrp="1" noRot="1" noChangeAspect="1"/>
          </p:cNvPicPr>
          <p:nvPr>
            <p:ph idx="1"/>
            <a:videoFile r:link="rId1"/>
          </p:nvPr>
        </p:nvPicPr>
        <p:blipFill>
          <a:blip r:embed="rId3"/>
          <a:stretch>
            <a:fillRect/>
          </a:stretch>
        </p:blipFill>
        <p:spPr>
          <a:xfrm>
            <a:off x="1293813" y="1893888"/>
            <a:ext cx="7700962" cy="4351337"/>
          </a:xfrm>
          <a:prstGeom prst="rect">
            <a:avLst/>
          </a:prstGeom>
        </p:spPr>
      </p:pic>
    </p:spTree>
    <p:extLst>
      <p:ext uri="{BB962C8B-B14F-4D97-AF65-F5344CB8AC3E}">
        <p14:creationId xmlns:p14="http://schemas.microsoft.com/office/powerpoint/2010/main" val="4989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D41B-D9EB-1AEB-8606-880BC1E8C69B}"/>
              </a:ext>
            </a:extLst>
          </p:cNvPr>
          <p:cNvSpPr>
            <a:spLocks noGrp="1"/>
          </p:cNvSpPr>
          <p:nvPr>
            <p:ph type="title"/>
          </p:nvPr>
        </p:nvSpPr>
        <p:spPr/>
        <p:txBody>
          <a:bodyPr/>
          <a:lstStyle/>
          <a:p>
            <a:r>
              <a:rPr lang="en-US" dirty="0"/>
              <a:t>Website Hosting </a:t>
            </a:r>
            <a:endParaRPr lang="en-AU" dirty="0"/>
          </a:p>
        </p:txBody>
      </p:sp>
      <p:sp>
        <p:nvSpPr>
          <p:cNvPr id="3" name="Content Placeholder 2">
            <a:extLst>
              <a:ext uri="{FF2B5EF4-FFF2-40B4-BE49-F238E27FC236}">
                <a16:creationId xmlns:a16="http://schemas.microsoft.com/office/drawing/2014/main" id="{3F005FA7-CEFC-5296-91C3-9712A4502268}"/>
              </a:ext>
            </a:extLst>
          </p:cNvPr>
          <p:cNvSpPr>
            <a:spLocks noGrp="1"/>
          </p:cNvSpPr>
          <p:nvPr>
            <p:ph idx="1"/>
          </p:nvPr>
        </p:nvSpPr>
        <p:spPr>
          <a:xfrm>
            <a:off x="707233" y="1382486"/>
            <a:ext cx="8872538" cy="4794477"/>
          </a:xfrm>
        </p:spPr>
        <p:txBody>
          <a:bodyPr/>
          <a:lstStyle/>
          <a:p>
            <a:pPr marL="385813" lvl="1" indent="0">
              <a:buNone/>
            </a:pPr>
            <a:endParaRPr lang="en-US" dirty="0"/>
          </a:p>
          <a:p>
            <a:endParaRPr lang="en-AU" dirty="0"/>
          </a:p>
        </p:txBody>
      </p:sp>
      <p:sp>
        <p:nvSpPr>
          <p:cNvPr id="6" name="Content Placeholder 2">
            <a:extLst>
              <a:ext uri="{FF2B5EF4-FFF2-40B4-BE49-F238E27FC236}">
                <a16:creationId xmlns:a16="http://schemas.microsoft.com/office/drawing/2014/main" id="{E42E3981-05DE-EFCA-7835-C11840F5530A}"/>
              </a:ext>
            </a:extLst>
          </p:cNvPr>
          <p:cNvSpPr txBox="1">
            <a:spLocks/>
          </p:cNvSpPr>
          <p:nvPr/>
        </p:nvSpPr>
        <p:spPr>
          <a:xfrm>
            <a:off x="707233" y="1825625"/>
            <a:ext cx="9202577" cy="4351338"/>
          </a:xfrm>
          <a:prstGeom prst="rect">
            <a:avLst/>
          </a:prstGeom>
          <a:noFill/>
        </p:spPr>
        <p:txBody>
          <a:bodyPr vert="horz" lIns="91440" tIns="90000" rIns="91440" bIns="90000" rtlCol="0">
            <a:normAutofit/>
          </a:bodyPr>
          <a:lstStyle>
            <a:lvl1pPr marL="288601" indent="-288601" algn="l" defTabSz="771626" rtl="0" eaLnBrk="1" latinLnBrk="0" hangingPunct="1">
              <a:lnSpc>
                <a:spcPct val="100000"/>
              </a:lnSpc>
              <a:spcBef>
                <a:spcPts val="648"/>
              </a:spcBef>
              <a:buFontTx/>
              <a:buBlip>
                <a:blip r:embed="rId2"/>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a:lstStyle>
          <a:p>
            <a:r>
              <a:rPr lang="en-AU" b="0" i="0" dirty="0">
                <a:solidFill>
                  <a:srgbClr val="374151"/>
                </a:solidFill>
                <a:effectLst/>
                <a:latin typeface="Söhne"/>
              </a:rPr>
              <a:t>Once you installed a web server, you can access the main page (index page) of </a:t>
            </a:r>
            <a:r>
              <a:rPr lang="en-AU" dirty="0">
                <a:solidFill>
                  <a:srgbClr val="374151"/>
                </a:solidFill>
                <a:latin typeface="Söhne"/>
              </a:rPr>
              <a:t>your web site by typing the URL or IP address of your web server on a browser. </a:t>
            </a:r>
          </a:p>
          <a:p>
            <a:r>
              <a:rPr lang="en-AU" b="0" i="0" dirty="0">
                <a:solidFill>
                  <a:srgbClr val="374151"/>
                </a:solidFill>
                <a:effectLst/>
                <a:latin typeface="Söhne"/>
              </a:rPr>
              <a:t>A web server can host multiple websites at the same time. To do that you need to use domain name and can be done either using subdomains, </a:t>
            </a:r>
            <a:r>
              <a:rPr lang="en-AU" dirty="0">
                <a:solidFill>
                  <a:srgbClr val="374151"/>
                </a:solidFill>
                <a:latin typeface="Söhne"/>
              </a:rPr>
              <a:t>v</a:t>
            </a:r>
            <a:r>
              <a:rPr lang="en-AU" b="0" i="0" dirty="0">
                <a:solidFill>
                  <a:srgbClr val="374151"/>
                </a:solidFill>
                <a:effectLst/>
                <a:latin typeface="Söhne"/>
              </a:rPr>
              <a:t>irtual hosting. </a:t>
            </a:r>
          </a:p>
        </p:txBody>
      </p:sp>
    </p:spTree>
    <p:extLst>
      <p:ext uri="{BB962C8B-B14F-4D97-AF65-F5344CB8AC3E}">
        <p14:creationId xmlns:p14="http://schemas.microsoft.com/office/powerpoint/2010/main" val="379189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315B-485B-F7E9-B35A-7BC1B5B6E0E2}"/>
              </a:ext>
            </a:extLst>
          </p:cNvPr>
          <p:cNvSpPr>
            <a:spLocks noGrp="1"/>
          </p:cNvSpPr>
          <p:nvPr>
            <p:ph type="title"/>
          </p:nvPr>
        </p:nvSpPr>
        <p:spPr/>
        <p:txBody>
          <a:bodyPr/>
          <a:lstStyle/>
          <a:p>
            <a:r>
              <a:rPr lang="en-AU" dirty="0"/>
              <a:t>Linux Directory Structure and Apache</a:t>
            </a:r>
          </a:p>
        </p:txBody>
      </p:sp>
      <p:sp>
        <p:nvSpPr>
          <p:cNvPr id="3" name="Content Placeholder 2">
            <a:extLst>
              <a:ext uri="{FF2B5EF4-FFF2-40B4-BE49-F238E27FC236}">
                <a16:creationId xmlns:a16="http://schemas.microsoft.com/office/drawing/2014/main" id="{5521ACFC-02A7-AC73-0AA3-4C6E9FEC7B91}"/>
              </a:ext>
            </a:extLst>
          </p:cNvPr>
          <p:cNvSpPr>
            <a:spLocks noGrp="1"/>
          </p:cNvSpPr>
          <p:nvPr>
            <p:ph idx="1"/>
          </p:nvPr>
        </p:nvSpPr>
        <p:spPr/>
        <p:txBody>
          <a:bodyPr>
            <a:normAutofit/>
          </a:bodyPr>
          <a:lstStyle/>
          <a:p>
            <a:pPr marL="0" indent="0" algn="l">
              <a:buNone/>
            </a:pPr>
            <a:br>
              <a:rPr lang="en-AU" dirty="0"/>
            </a:br>
            <a:endParaRPr lang="en-AU" dirty="0"/>
          </a:p>
        </p:txBody>
      </p:sp>
      <p:sp>
        <p:nvSpPr>
          <p:cNvPr id="5" name="Content Placeholder 2">
            <a:extLst>
              <a:ext uri="{FF2B5EF4-FFF2-40B4-BE49-F238E27FC236}">
                <a16:creationId xmlns:a16="http://schemas.microsoft.com/office/drawing/2014/main" id="{C8749AD4-7275-5EF9-2B32-23836FCE371D}"/>
              </a:ext>
            </a:extLst>
          </p:cNvPr>
          <p:cNvSpPr txBox="1">
            <a:spLocks/>
          </p:cNvSpPr>
          <p:nvPr/>
        </p:nvSpPr>
        <p:spPr>
          <a:xfrm>
            <a:off x="707233" y="5275377"/>
            <a:ext cx="9202577" cy="1038745"/>
          </a:xfrm>
          <a:prstGeom prst="rect">
            <a:avLst/>
          </a:prstGeom>
          <a:noFill/>
        </p:spPr>
        <p:txBody>
          <a:bodyPr vert="horz" lIns="91440" tIns="90000" rIns="91440" bIns="90000" rtlCol="0">
            <a:normAutofit/>
          </a:bodyPr>
          <a:lstStyle>
            <a:lvl1pPr marL="288601" indent="-288601" algn="l" defTabSz="771626" rtl="0" eaLnBrk="1" latinLnBrk="0" hangingPunct="1">
              <a:lnSpc>
                <a:spcPct val="100000"/>
              </a:lnSpc>
              <a:spcBef>
                <a:spcPts val="648"/>
              </a:spcBef>
              <a:buFontTx/>
              <a:buBlip>
                <a:blip r:embed="rId2"/>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a:lstStyle>
          <a:p>
            <a:r>
              <a:rPr lang="en-AU" b="0" i="0" dirty="0">
                <a:solidFill>
                  <a:srgbClr val="374151"/>
                </a:solidFill>
                <a:effectLst/>
                <a:latin typeface="Söhne"/>
              </a:rPr>
              <a:t>. </a:t>
            </a:r>
          </a:p>
        </p:txBody>
      </p:sp>
      <p:pic>
        <p:nvPicPr>
          <p:cNvPr id="6" name="Picture 5">
            <a:extLst>
              <a:ext uri="{FF2B5EF4-FFF2-40B4-BE49-F238E27FC236}">
                <a16:creationId xmlns:a16="http://schemas.microsoft.com/office/drawing/2014/main" id="{BD43D77B-6167-B48B-2724-35E5AFDD3C31}"/>
              </a:ext>
            </a:extLst>
          </p:cNvPr>
          <p:cNvPicPr>
            <a:picLocks noChangeAspect="1"/>
          </p:cNvPicPr>
          <p:nvPr/>
        </p:nvPicPr>
        <p:blipFill>
          <a:blip r:embed="rId3"/>
          <a:stretch>
            <a:fillRect/>
          </a:stretch>
        </p:blipFill>
        <p:spPr>
          <a:xfrm>
            <a:off x="707229" y="1389325"/>
            <a:ext cx="8658607" cy="3052758"/>
          </a:xfrm>
          <a:prstGeom prst="rect">
            <a:avLst/>
          </a:prstGeom>
        </p:spPr>
      </p:pic>
      <p:sp>
        <p:nvSpPr>
          <p:cNvPr id="7" name="Content Placeholder 2">
            <a:extLst>
              <a:ext uri="{FF2B5EF4-FFF2-40B4-BE49-F238E27FC236}">
                <a16:creationId xmlns:a16="http://schemas.microsoft.com/office/drawing/2014/main" id="{47238F7B-D001-7FBF-B78A-AE3CEE443786}"/>
              </a:ext>
            </a:extLst>
          </p:cNvPr>
          <p:cNvSpPr txBox="1">
            <a:spLocks/>
          </p:cNvSpPr>
          <p:nvPr/>
        </p:nvSpPr>
        <p:spPr>
          <a:xfrm>
            <a:off x="707233" y="4640580"/>
            <a:ext cx="8872538" cy="1536383"/>
          </a:xfrm>
          <a:prstGeom prst="rect">
            <a:avLst/>
          </a:prstGeom>
          <a:noFill/>
        </p:spPr>
        <p:txBody>
          <a:bodyPr vert="horz" lIns="91440" tIns="90000" rIns="91440" bIns="90000" rtlCol="0">
            <a:normAutofit fontScale="85000" lnSpcReduction="20000"/>
          </a:bodyPr>
          <a:lstStyle>
            <a:lvl1pPr marL="288601" indent="-288601" algn="l" defTabSz="771626" rtl="0" eaLnBrk="1" latinLnBrk="0" hangingPunct="1">
              <a:lnSpc>
                <a:spcPct val="100000"/>
              </a:lnSpc>
              <a:spcBef>
                <a:spcPts val="648"/>
              </a:spcBef>
              <a:buFontTx/>
              <a:buBlip>
                <a:blip r:embed="rId2"/>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a:lstStyle>
          <a:p>
            <a:pPr marL="385813" lvl="1" indent="0">
              <a:buFont typeface="Open Sans" panose="020B0606030504020204" pitchFamily="34" charset="0"/>
              <a:buNone/>
            </a:pPr>
            <a:endParaRPr lang="en-US" dirty="0"/>
          </a:p>
          <a:p>
            <a:r>
              <a:rPr lang="en-AU" dirty="0"/>
              <a:t>In Mercury you put your HTML files in your Home directory</a:t>
            </a:r>
          </a:p>
          <a:p>
            <a:r>
              <a:rPr lang="en-AU" dirty="0"/>
              <a:t>On  a typical Linux server usually Apache folder is under etc director </a:t>
            </a:r>
          </a:p>
        </p:txBody>
      </p:sp>
    </p:spTree>
    <p:extLst>
      <p:ext uri="{BB962C8B-B14F-4D97-AF65-F5344CB8AC3E}">
        <p14:creationId xmlns:p14="http://schemas.microsoft.com/office/powerpoint/2010/main" val="1489201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DAEC-E303-1B3B-EF69-9BB89B4892AE}"/>
              </a:ext>
            </a:extLst>
          </p:cNvPr>
          <p:cNvSpPr>
            <a:spLocks noGrp="1"/>
          </p:cNvSpPr>
          <p:nvPr>
            <p:ph type="title"/>
          </p:nvPr>
        </p:nvSpPr>
        <p:spPr/>
        <p:txBody>
          <a:bodyPr/>
          <a:lstStyle/>
          <a:p>
            <a:r>
              <a:rPr lang="en-AU" dirty="0"/>
              <a:t>Apache Folder Structure </a:t>
            </a:r>
          </a:p>
        </p:txBody>
      </p:sp>
      <p:pic>
        <p:nvPicPr>
          <p:cNvPr id="5" name="Picture 4">
            <a:extLst>
              <a:ext uri="{FF2B5EF4-FFF2-40B4-BE49-F238E27FC236}">
                <a16:creationId xmlns:a16="http://schemas.microsoft.com/office/drawing/2014/main" id="{29772CEC-A77A-A0AF-5F0E-BA178B2C2843}"/>
              </a:ext>
            </a:extLst>
          </p:cNvPr>
          <p:cNvPicPr>
            <a:picLocks noChangeAspect="1"/>
          </p:cNvPicPr>
          <p:nvPr/>
        </p:nvPicPr>
        <p:blipFill>
          <a:blip r:embed="rId2"/>
          <a:stretch>
            <a:fillRect/>
          </a:stretch>
        </p:blipFill>
        <p:spPr>
          <a:xfrm>
            <a:off x="4067478" y="1501943"/>
            <a:ext cx="5956632" cy="4818848"/>
          </a:xfrm>
          <a:prstGeom prst="rect">
            <a:avLst/>
          </a:prstGeom>
        </p:spPr>
      </p:pic>
      <p:sp>
        <p:nvSpPr>
          <p:cNvPr id="9" name="Content Placeholder 8">
            <a:extLst>
              <a:ext uri="{FF2B5EF4-FFF2-40B4-BE49-F238E27FC236}">
                <a16:creationId xmlns:a16="http://schemas.microsoft.com/office/drawing/2014/main" id="{768147FE-71B4-4D30-EF3D-699E14D6C897}"/>
              </a:ext>
            </a:extLst>
          </p:cNvPr>
          <p:cNvSpPr>
            <a:spLocks noGrp="1"/>
          </p:cNvSpPr>
          <p:nvPr>
            <p:ph idx="1"/>
          </p:nvPr>
        </p:nvSpPr>
        <p:spPr>
          <a:xfrm>
            <a:off x="307183" y="1825625"/>
            <a:ext cx="4070507" cy="4667246"/>
          </a:xfrm>
        </p:spPr>
        <p:txBody>
          <a:bodyPr>
            <a:normAutofit/>
          </a:bodyPr>
          <a:lstStyle/>
          <a:p>
            <a:pPr algn="l"/>
            <a:r>
              <a:rPr lang="en-AU" b="1" i="0" dirty="0" err="1">
                <a:effectLst/>
                <a:latin typeface="Trebuchet MS" panose="020B0603020202020204" pitchFamily="34" charset="0"/>
              </a:rPr>
              <a:t>Htdocs</a:t>
            </a:r>
            <a:r>
              <a:rPr lang="en-AU" b="1" i="0" dirty="0">
                <a:effectLst/>
                <a:latin typeface="Trebuchet MS" panose="020B0603020202020204" pitchFamily="34" charset="0"/>
              </a:rPr>
              <a:t>:</a:t>
            </a:r>
            <a:r>
              <a:rPr lang="en-AU" b="1" i="0" dirty="0">
                <a:solidFill>
                  <a:srgbClr val="FF0000"/>
                </a:solidFill>
                <a:effectLst/>
                <a:latin typeface="Trebuchet MS" panose="020B0603020202020204" pitchFamily="34" charset="0"/>
              </a:rPr>
              <a:t> </a:t>
            </a:r>
            <a:r>
              <a:rPr lang="en-AU" b="0" i="0" dirty="0">
                <a:solidFill>
                  <a:srgbClr val="000000"/>
                </a:solidFill>
                <a:effectLst/>
                <a:latin typeface="Trebuchet MS" panose="020B0603020202020204" pitchFamily="34" charset="0"/>
              </a:rPr>
              <a:t>This folder contains the default HTML page you see when you visit http://localhost/ with your web browser. </a:t>
            </a:r>
          </a:p>
          <a:p>
            <a:pPr algn="l"/>
            <a:r>
              <a:rPr lang="en-AU" b="1" i="0" dirty="0">
                <a:effectLst/>
                <a:latin typeface="Trebuchet MS" panose="020B0603020202020204" pitchFamily="34" charset="0"/>
              </a:rPr>
              <a:t>Logs : </a:t>
            </a:r>
            <a:r>
              <a:rPr lang="en-AU" b="0" i="0" dirty="0">
                <a:solidFill>
                  <a:srgbClr val="000000"/>
                </a:solidFill>
                <a:effectLst/>
                <a:latin typeface="Trebuchet MS" panose="020B0603020202020204" pitchFamily="34" charset="0"/>
              </a:rPr>
              <a:t>This folder contains (amongst others) the access.log and error.log files. </a:t>
            </a:r>
          </a:p>
          <a:p>
            <a:endParaRPr lang="en-AU" dirty="0"/>
          </a:p>
        </p:txBody>
      </p:sp>
    </p:spTree>
    <p:extLst>
      <p:ext uri="{BB962C8B-B14F-4D97-AF65-F5344CB8AC3E}">
        <p14:creationId xmlns:p14="http://schemas.microsoft.com/office/powerpoint/2010/main" val="345530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7D1F-F7B4-0543-BD07-9CB22638D7E3}"/>
              </a:ext>
            </a:extLst>
          </p:cNvPr>
          <p:cNvSpPr>
            <a:spLocks noGrp="1"/>
          </p:cNvSpPr>
          <p:nvPr>
            <p:ph type="title"/>
          </p:nvPr>
        </p:nvSpPr>
        <p:spPr/>
        <p:txBody>
          <a:bodyPr/>
          <a:lstStyle/>
          <a:p>
            <a:r>
              <a:rPr lang="en-AU" dirty="0"/>
              <a:t>Folders in Apache </a:t>
            </a:r>
          </a:p>
        </p:txBody>
      </p:sp>
      <p:sp>
        <p:nvSpPr>
          <p:cNvPr id="4" name="Content Placeholder 2">
            <a:extLst>
              <a:ext uri="{FF2B5EF4-FFF2-40B4-BE49-F238E27FC236}">
                <a16:creationId xmlns:a16="http://schemas.microsoft.com/office/drawing/2014/main" id="{8A712C78-4713-95CE-B98D-E48C6A33D1C4}"/>
              </a:ext>
            </a:extLst>
          </p:cNvPr>
          <p:cNvSpPr txBox="1">
            <a:spLocks/>
          </p:cNvSpPr>
          <p:nvPr/>
        </p:nvSpPr>
        <p:spPr>
          <a:xfrm>
            <a:off x="707231" y="1462093"/>
            <a:ext cx="8872538" cy="4802178"/>
          </a:xfrm>
          <a:prstGeom prst="rect">
            <a:avLst/>
          </a:prstGeom>
          <a:noFill/>
        </p:spPr>
        <p:txBody>
          <a:bodyPr vert="horz" lIns="91440" tIns="90000" rIns="91440" bIns="90000" rtlCol="0">
            <a:normAutofit fontScale="25000" lnSpcReduction="20000"/>
          </a:bodyPr>
          <a:lstStyle>
            <a:lvl1pPr marL="288601" indent="-288601" algn="l" defTabSz="771626" rtl="0" eaLnBrk="1" latinLnBrk="0" hangingPunct="1">
              <a:lnSpc>
                <a:spcPct val="100000"/>
              </a:lnSpc>
              <a:spcBef>
                <a:spcPts val="648"/>
              </a:spcBef>
              <a:buFontTx/>
              <a:buBlip>
                <a:blip r:embed="rId2"/>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a:lstStyle>
          <a:p>
            <a:pPr>
              <a:lnSpc>
                <a:spcPct val="120000"/>
              </a:lnSpc>
            </a:pPr>
            <a:r>
              <a:rPr lang="en-AU" sz="8400" dirty="0">
                <a:solidFill>
                  <a:srgbClr val="000000"/>
                </a:solidFill>
                <a:latin typeface="Trebuchet MS" panose="020B0603020202020204" pitchFamily="34" charset="0"/>
              </a:rPr>
              <a:t> </a:t>
            </a:r>
            <a:r>
              <a:rPr lang="en-AU" sz="8400" b="1" dirty="0">
                <a:solidFill>
                  <a:srgbClr val="000000"/>
                </a:solidFill>
                <a:latin typeface="Trebuchet MS" panose="020B0603020202020204" pitchFamily="34" charset="0"/>
              </a:rPr>
              <a:t>bin folder: </a:t>
            </a:r>
            <a:r>
              <a:rPr lang="en-AU" sz="8400" dirty="0">
                <a:solidFill>
                  <a:srgbClr val="000000"/>
                </a:solidFill>
                <a:latin typeface="Trebuchet MS" panose="020B0603020202020204" pitchFamily="34" charset="0"/>
              </a:rPr>
              <a:t>it contains files such as the server executable: Apache.exe. It </a:t>
            </a:r>
            <a:r>
              <a:rPr lang="en-AU" sz="8300" dirty="0">
                <a:solidFill>
                  <a:srgbClr val="000000"/>
                </a:solidFill>
                <a:latin typeface="Trebuchet MS" panose="020B0603020202020204" pitchFamily="34" charset="0"/>
              </a:rPr>
              <a:t>also contain a program to control the Apache HTTP server when ran as service</a:t>
            </a:r>
          </a:p>
          <a:p>
            <a:pPr>
              <a:lnSpc>
                <a:spcPct val="120000"/>
              </a:lnSpc>
            </a:pPr>
            <a:r>
              <a:rPr lang="en-AU" sz="8300" b="1" dirty="0">
                <a:solidFill>
                  <a:srgbClr val="000000"/>
                </a:solidFill>
                <a:latin typeface="Trebuchet MS" panose="020B0603020202020204" pitchFamily="34" charset="0"/>
              </a:rPr>
              <a:t>config folder: </a:t>
            </a:r>
            <a:r>
              <a:rPr lang="en-AU" sz="8300" dirty="0">
                <a:solidFill>
                  <a:srgbClr val="000000"/>
                </a:solidFill>
                <a:latin typeface="Trebuchet MS" panose="020B0603020202020204" pitchFamily="34" charset="0"/>
              </a:rPr>
              <a:t>holds the configuration files used by the Apache web server. Of each file used by the server there is a copy which has .default in its name, e.g. </a:t>
            </a:r>
            <a:r>
              <a:rPr lang="en-AU" sz="8300" dirty="0" err="1">
                <a:solidFill>
                  <a:srgbClr val="000000"/>
                </a:solidFill>
                <a:latin typeface="Trebuchet MS" panose="020B0603020202020204" pitchFamily="34" charset="0"/>
              </a:rPr>
              <a:t>httpd.default.conf</a:t>
            </a:r>
            <a:r>
              <a:rPr lang="en-AU" sz="8300" dirty="0">
                <a:solidFill>
                  <a:srgbClr val="000000"/>
                </a:solidFill>
                <a:latin typeface="Trebuchet MS" panose="020B0603020202020204" pitchFamily="34" charset="0"/>
              </a:rPr>
              <a:t>. The </a:t>
            </a:r>
            <a:r>
              <a:rPr lang="en-AU" sz="8300" dirty="0" err="1">
                <a:solidFill>
                  <a:srgbClr val="000000"/>
                </a:solidFill>
                <a:latin typeface="Trebuchet MS" panose="020B0603020202020204" pitchFamily="34" charset="0"/>
              </a:rPr>
              <a:t>httpd.conf</a:t>
            </a:r>
            <a:r>
              <a:rPr lang="en-AU" sz="8300" dirty="0">
                <a:solidFill>
                  <a:srgbClr val="000000"/>
                </a:solidFill>
                <a:latin typeface="Trebuchet MS" panose="020B0603020202020204" pitchFamily="34" charset="0"/>
              </a:rPr>
              <a:t> file has already been updated by the installation process. Below is the list of  modified settings:</a:t>
            </a:r>
          </a:p>
          <a:p>
            <a:pPr marL="797444" lvl="2" indent="-457200">
              <a:lnSpc>
                <a:spcPct val="120000"/>
              </a:lnSpc>
              <a:spcBef>
                <a:spcPts val="648"/>
              </a:spcBef>
              <a:buFont typeface="Wingdings" panose="05000000000000000000" pitchFamily="2" charset="2"/>
              <a:buChar char="§"/>
            </a:pPr>
            <a:r>
              <a:rPr lang="en-AU" sz="7200" dirty="0">
                <a:solidFill>
                  <a:srgbClr val="000000"/>
                </a:solidFill>
                <a:latin typeface="Trebuchet MS" panose="020B0603020202020204" pitchFamily="34" charset="0"/>
              </a:rPr>
              <a:t>Listen 80 - The port the Apache server is using. If you have already a web server running, for example as part of Microsoft Internet Information Services (IIS), you might want to change the number to something different.</a:t>
            </a:r>
          </a:p>
          <a:p>
            <a:pPr marL="797444" lvl="2" indent="-457200">
              <a:lnSpc>
                <a:spcPct val="120000"/>
              </a:lnSpc>
              <a:spcBef>
                <a:spcPts val="648"/>
              </a:spcBef>
              <a:buFont typeface="Wingdings" panose="05000000000000000000" pitchFamily="2" charset="2"/>
              <a:buChar char="§"/>
            </a:pPr>
            <a:r>
              <a:rPr lang="en-AU" sz="7200" dirty="0" err="1">
                <a:solidFill>
                  <a:srgbClr val="000000"/>
                </a:solidFill>
                <a:latin typeface="Trebuchet MS" panose="020B0603020202020204" pitchFamily="34" charset="0"/>
              </a:rPr>
              <a:t>ServerAdmin</a:t>
            </a:r>
            <a:r>
              <a:rPr lang="en-AU" sz="7200" dirty="0">
                <a:solidFill>
                  <a:srgbClr val="000000"/>
                </a:solidFill>
                <a:latin typeface="Trebuchet MS" panose="020B0603020202020204" pitchFamily="34" charset="0"/>
              </a:rPr>
              <a:t> </a:t>
            </a:r>
            <a:r>
              <a:rPr lang="en-AU" sz="7200" dirty="0" err="1">
                <a:solidFill>
                  <a:srgbClr val="000000"/>
                </a:solidFill>
                <a:latin typeface="Trebuchet MS" panose="020B0603020202020204" pitchFamily="34" charset="0"/>
              </a:rPr>
              <a:t>admin@localhost</a:t>
            </a:r>
            <a:r>
              <a:rPr lang="en-AU" sz="7200" dirty="0">
                <a:solidFill>
                  <a:srgbClr val="000000"/>
                </a:solidFill>
                <a:latin typeface="Trebuchet MS" panose="020B0603020202020204" pitchFamily="34" charset="0"/>
              </a:rPr>
              <a:t> - The email address of the server administrator, which is used on, for example, error pages generated by the server.</a:t>
            </a:r>
          </a:p>
          <a:p>
            <a:pPr marL="797444" lvl="2" indent="-457200">
              <a:lnSpc>
                <a:spcPct val="120000"/>
              </a:lnSpc>
              <a:spcBef>
                <a:spcPts val="648"/>
              </a:spcBef>
              <a:buFont typeface="Wingdings" panose="05000000000000000000" pitchFamily="2" charset="2"/>
              <a:buChar char="§"/>
            </a:pPr>
            <a:r>
              <a:rPr lang="en-AU" sz="7200" dirty="0" err="1">
                <a:solidFill>
                  <a:srgbClr val="000000"/>
                </a:solidFill>
                <a:latin typeface="Trebuchet MS" panose="020B0603020202020204" pitchFamily="34" charset="0"/>
              </a:rPr>
              <a:t>ServerName</a:t>
            </a:r>
            <a:r>
              <a:rPr lang="en-AU" sz="7200" dirty="0">
                <a:solidFill>
                  <a:srgbClr val="000000"/>
                </a:solidFill>
                <a:latin typeface="Trebuchet MS" panose="020B0603020202020204" pitchFamily="34" charset="0"/>
              </a:rPr>
              <a:t> localhost:80 - The hostname and port the server uses.</a:t>
            </a:r>
          </a:p>
        </p:txBody>
      </p:sp>
    </p:spTree>
    <p:extLst>
      <p:ext uri="{BB962C8B-B14F-4D97-AF65-F5344CB8AC3E}">
        <p14:creationId xmlns:p14="http://schemas.microsoft.com/office/powerpoint/2010/main" val="109184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315B-485B-F7E9-B35A-7BC1B5B6E0E2}"/>
              </a:ext>
            </a:extLst>
          </p:cNvPr>
          <p:cNvSpPr>
            <a:spLocks noGrp="1"/>
          </p:cNvSpPr>
          <p:nvPr>
            <p:ph type="title"/>
          </p:nvPr>
        </p:nvSpPr>
        <p:spPr/>
        <p:txBody>
          <a:bodyPr/>
          <a:lstStyle/>
          <a:p>
            <a:r>
              <a:rPr lang="en-AU" dirty="0"/>
              <a:t>IIS Web server </a:t>
            </a:r>
          </a:p>
        </p:txBody>
      </p:sp>
      <p:sp>
        <p:nvSpPr>
          <p:cNvPr id="3" name="Content Placeholder 2">
            <a:extLst>
              <a:ext uri="{FF2B5EF4-FFF2-40B4-BE49-F238E27FC236}">
                <a16:creationId xmlns:a16="http://schemas.microsoft.com/office/drawing/2014/main" id="{5521ACFC-02A7-AC73-0AA3-4C6E9FEC7B91}"/>
              </a:ext>
            </a:extLst>
          </p:cNvPr>
          <p:cNvSpPr>
            <a:spLocks noGrp="1"/>
          </p:cNvSpPr>
          <p:nvPr>
            <p:ph idx="1"/>
          </p:nvPr>
        </p:nvSpPr>
        <p:spPr/>
        <p:txBody>
          <a:bodyPr>
            <a:normAutofit/>
          </a:bodyPr>
          <a:lstStyle/>
          <a:p>
            <a:pPr marL="0" indent="0" algn="l">
              <a:buNone/>
            </a:pPr>
            <a:br>
              <a:rPr lang="en-AU" dirty="0"/>
            </a:br>
            <a:endParaRPr lang="en-AU" dirty="0"/>
          </a:p>
        </p:txBody>
      </p:sp>
      <p:sp>
        <p:nvSpPr>
          <p:cNvPr id="5" name="Content Placeholder 2">
            <a:extLst>
              <a:ext uri="{FF2B5EF4-FFF2-40B4-BE49-F238E27FC236}">
                <a16:creationId xmlns:a16="http://schemas.microsoft.com/office/drawing/2014/main" id="{C8749AD4-7275-5EF9-2B32-23836FCE371D}"/>
              </a:ext>
            </a:extLst>
          </p:cNvPr>
          <p:cNvSpPr txBox="1">
            <a:spLocks/>
          </p:cNvSpPr>
          <p:nvPr/>
        </p:nvSpPr>
        <p:spPr>
          <a:xfrm>
            <a:off x="707229" y="5259068"/>
            <a:ext cx="7747395" cy="1461136"/>
          </a:xfrm>
          <a:prstGeom prst="rect">
            <a:avLst/>
          </a:prstGeom>
          <a:noFill/>
        </p:spPr>
        <p:txBody>
          <a:bodyPr vert="horz" lIns="91440" tIns="90000" rIns="91440" bIns="90000" rtlCol="0">
            <a:normAutofit fontScale="92500" lnSpcReduction="20000"/>
          </a:bodyPr>
          <a:lstStyle>
            <a:lvl1pPr marL="288601" indent="-288601" algn="l" defTabSz="771626" rtl="0" eaLnBrk="1" latinLnBrk="0" hangingPunct="1">
              <a:lnSpc>
                <a:spcPct val="100000"/>
              </a:lnSpc>
              <a:spcBef>
                <a:spcPts val="648"/>
              </a:spcBef>
              <a:buFontTx/>
              <a:buBlip>
                <a:blip r:embed="rId2"/>
              </a:buBlip>
              <a:defRPr sz="2700" kern="1200">
                <a:solidFill>
                  <a:schemeClr val="tx1"/>
                </a:solidFill>
                <a:latin typeface="+mn-lt"/>
                <a:ea typeface="+mn-ea"/>
                <a:cs typeface="+mn-cs"/>
              </a:defRPr>
            </a:lvl1pPr>
            <a:lvl2pPr marL="625807" indent="-239994" algn="l" defTabSz="771626" rtl="0" eaLnBrk="1" latinLnBrk="0" hangingPunct="1">
              <a:lnSpc>
                <a:spcPct val="100000"/>
              </a:lnSpc>
              <a:spcBef>
                <a:spcPts val="567"/>
              </a:spcBef>
              <a:buFont typeface="Open Sans" panose="020B0606030504020204" pitchFamily="34" charset="0"/>
              <a:buChar char="–"/>
              <a:defRPr sz="2363" b="0" i="0" u="none" kern="1200">
                <a:solidFill>
                  <a:schemeClr val="tx1"/>
                </a:solidFill>
                <a:latin typeface="+mn-lt"/>
                <a:ea typeface="+mn-ea"/>
                <a:cs typeface="+mn-cs"/>
              </a:defRPr>
            </a:lvl2pPr>
            <a:lvl3pPr marL="966051" indent="-194426" algn="l" defTabSz="771626" rtl="0" eaLnBrk="1" latinLnBrk="0" hangingPunct="1">
              <a:lnSpc>
                <a:spcPct val="100000"/>
              </a:lnSpc>
              <a:spcBef>
                <a:spcPts val="486"/>
              </a:spcBef>
              <a:buFont typeface="Arial" panose="020B0604020202020204" pitchFamily="34" charset="0"/>
              <a:buChar char="•"/>
              <a:defRPr sz="2025" kern="1200">
                <a:solidFill>
                  <a:schemeClr val="tx1"/>
                </a:solidFill>
                <a:latin typeface="+mn-lt"/>
                <a:ea typeface="+mn-ea"/>
                <a:cs typeface="+mn-cs"/>
              </a:defRPr>
            </a:lvl3pPr>
            <a:lvl4pPr marL="1350346"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4pPr>
            <a:lvl5pPr marL="1736158" indent="-192907" algn="l" defTabSz="771626" rtl="0" eaLnBrk="1" latinLnBrk="0" hangingPunct="1">
              <a:lnSpc>
                <a:spcPct val="100000"/>
              </a:lnSpc>
              <a:spcBef>
                <a:spcPts val="405"/>
              </a:spcBef>
              <a:buFont typeface="Open Sans" panose="020B0606030504020204" pitchFamily="34" charset="0"/>
              <a:buChar char="»"/>
              <a:defRPr sz="1688" kern="1200">
                <a:solidFill>
                  <a:schemeClr val="tx1"/>
                </a:solidFill>
                <a:latin typeface="+mn-lt"/>
                <a:ea typeface="+mn-ea"/>
                <a:cs typeface="+mn-cs"/>
              </a:defRPr>
            </a:lvl5pPr>
            <a:lvl6pPr marL="212197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6pPr>
            <a:lvl7pPr marL="2507785"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7pPr>
            <a:lvl8pPr marL="2893598"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8pPr>
            <a:lvl9pPr marL="3279411" indent="-192907" algn="l" defTabSz="771626" rtl="0" eaLnBrk="1" latinLnBrk="0" hangingPunct="1">
              <a:lnSpc>
                <a:spcPct val="90000"/>
              </a:lnSpc>
              <a:spcBef>
                <a:spcPts val="422"/>
              </a:spcBef>
              <a:buFont typeface="Arial" panose="020B0604020202020204" pitchFamily="34" charset="0"/>
              <a:buChar char="•"/>
              <a:defRPr sz="1519" kern="1200">
                <a:solidFill>
                  <a:schemeClr val="tx1"/>
                </a:solidFill>
                <a:latin typeface="+mn-lt"/>
                <a:ea typeface="+mn-ea"/>
                <a:cs typeface="+mn-cs"/>
              </a:defRPr>
            </a:lvl9pPr>
          </a:lstStyle>
          <a:p>
            <a:pPr marL="0" indent="0">
              <a:buNone/>
            </a:pPr>
            <a:r>
              <a:rPr lang="en-AU" sz="2400" b="0" i="0" dirty="0">
                <a:solidFill>
                  <a:srgbClr val="374151"/>
                </a:solidFill>
                <a:effectLst/>
                <a:latin typeface="Söhne"/>
              </a:rPr>
              <a:t>This URL goes through the configuration of IIS in details: </a:t>
            </a:r>
          </a:p>
          <a:p>
            <a:pPr marL="0" indent="0">
              <a:buNone/>
            </a:pPr>
            <a:r>
              <a:rPr lang="en-AU" sz="2400" dirty="0">
                <a:hlinkClick r:id="rId3"/>
              </a:rPr>
              <a:t>How To Configure Default Site in IIS Server 2019 | </a:t>
            </a:r>
            <a:r>
              <a:rPr lang="en-AU" sz="2400" dirty="0" err="1">
                <a:hlinkClick r:id="rId3"/>
              </a:rPr>
              <a:t>ComputingForGeeks</a:t>
            </a:r>
            <a:r>
              <a:rPr lang="en-AU" sz="2400" dirty="0">
                <a:hlinkClick r:id="rId3"/>
              </a:rPr>
              <a:t> How to use Default Site in Windows IIS webserver</a:t>
            </a:r>
            <a:r>
              <a:rPr lang="en-AU" sz="2400" b="0" i="0" dirty="0">
                <a:solidFill>
                  <a:srgbClr val="374151"/>
                </a:solidFill>
                <a:effectLst/>
                <a:latin typeface="Söhne"/>
              </a:rPr>
              <a:t> </a:t>
            </a:r>
          </a:p>
        </p:txBody>
      </p:sp>
      <p:pic>
        <p:nvPicPr>
          <p:cNvPr id="7" name="Picture 6">
            <a:extLst>
              <a:ext uri="{FF2B5EF4-FFF2-40B4-BE49-F238E27FC236}">
                <a16:creationId xmlns:a16="http://schemas.microsoft.com/office/drawing/2014/main" id="{4B3A1DC3-1EE1-7D05-FBDC-D86EFA57BDF9}"/>
              </a:ext>
            </a:extLst>
          </p:cNvPr>
          <p:cNvPicPr>
            <a:picLocks noChangeAspect="1"/>
          </p:cNvPicPr>
          <p:nvPr/>
        </p:nvPicPr>
        <p:blipFill>
          <a:blip r:embed="rId4"/>
          <a:stretch>
            <a:fillRect/>
          </a:stretch>
        </p:blipFill>
        <p:spPr>
          <a:xfrm>
            <a:off x="580392" y="1298578"/>
            <a:ext cx="7740648" cy="3825557"/>
          </a:xfrm>
          <a:prstGeom prst="rect">
            <a:avLst/>
          </a:prstGeom>
        </p:spPr>
      </p:pic>
    </p:spTree>
    <p:extLst>
      <p:ext uri="{BB962C8B-B14F-4D97-AF65-F5344CB8AC3E}">
        <p14:creationId xmlns:p14="http://schemas.microsoft.com/office/powerpoint/2010/main" val="288812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F74B-707C-AF1F-51F0-6ABF9C03270C}"/>
              </a:ext>
            </a:extLst>
          </p:cNvPr>
          <p:cNvSpPr>
            <a:spLocks noGrp="1"/>
          </p:cNvSpPr>
          <p:nvPr>
            <p:ph type="title"/>
          </p:nvPr>
        </p:nvSpPr>
        <p:spPr/>
        <p:txBody>
          <a:bodyPr/>
          <a:lstStyle/>
          <a:p>
            <a:r>
              <a:rPr lang="en-AU" dirty="0">
                <a:latin typeface="Arial" panose="020B0604020202020204" pitchFamily="34" charset="0"/>
              </a:rPr>
              <a:t>Web Development Roles </a:t>
            </a:r>
            <a:endParaRPr lang="en-AU" dirty="0"/>
          </a:p>
        </p:txBody>
      </p:sp>
      <p:sp>
        <p:nvSpPr>
          <p:cNvPr id="3" name="Content Placeholder 2">
            <a:extLst>
              <a:ext uri="{FF2B5EF4-FFF2-40B4-BE49-F238E27FC236}">
                <a16:creationId xmlns:a16="http://schemas.microsoft.com/office/drawing/2014/main" id="{5F597518-8D61-8474-5777-95D1C9C21306}"/>
              </a:ext>
            </a:extLst>
          </p:cNvPr>
          <p:cNvSpPr>
            <a:spLocks noGrp="1"/>
          </p:cNvSpPr>
          <p:nvPr>
            <p:ph idx="1"/>
          </p:nvPr>
        </p:nvSpPr>
        <p:spPr/>
        <p:txBody>
          <a:bodyPr>
            <a:normAutofit/>
          </a:bodyPr>
          <a:lstStyle/>
          <a:p>
            <a:pPr algn="l">
              <a:buFont typeface="Arial" panose="020B0604020202020204" pitchFamily="34" charset="0"/>
              <a:buChar char="•"/>
            </a:pPr>
            <a:r>
              <a:rPr lang="en-AU" sz="3000" b="0" i="0" dirty="0">
                <a:solidFill>
                  <a:srgbClr val="000000"/>
                </a:solidFill>
                <a:effectLst/>
                <a:latin typeface="Arial" panose="020B0604020202020204" pitchFamily="34" charset="0"/>
              </a:rPr>
              <a:t>Front end developer: works on the client side and how the websites look. </a:t>
            </a:r>
            <a:r>
              <a:rPr lang="en-AU" sz="3000" b="0" i="1" dirty="0">
                <a:solidFill>
                  <a:srgbClr val="000000"/>
                </a:solidFill>
                <a:effectLst/>
                <a:latin typeface="Arial" panose="020B0604020202020204" pitchFamily="34" charset="0"/>
              </a:rPr>
              <a:t>Skills: HTML, CSS and </a:t>
            </a:r>
            <a:r>
              <a:rPr lang="en-AU" sz="3000" b="0" i="1" dirty="0" err="1">
                <a:solidFill>
                  <a:srgbClr val="000000"/>
                </a:solidFill>
                <a:effectLst/>
                <a:latin typeface="Arial" panose="020B0604020202020204" pitchFamily="34" charset="0"/>
              </a:rPr>
              <a:t>JavasScript</a:t>
            </a:r>
            <a:endParaRPr lang="en-AU" sz="3000" b="0" i="1" dirty="0">
              <a:solidFill>
                <a:srgbClr val="000000"/>
              </a:solidFill>
              <a:effectLst/>
              <a:latin typeface="Arial" panose="020B0604020202020204" pitchFamily="34" charset="0"/>
            </a:endParaRPr>
          </a:p>
          <a:p>
            <a:pPr algn="l">
              <a:buFont typeface="Arial" panose="020B0604020202020204" pitchFamily="34" charset="0"/>
              <a:buChar char="•"/>
            </a:pPr>
            <a:r>
              <a:rPr lang="en-AU" sz="3000" dirty="0">
                <a:solidFill>
                  <a:srgbClr val="000000"/>
                </a:solidFill>
                <a:latin typeface="Arial" panose="020B0604020202020204" pitchFamily="34" charset="0"/>
              </a:rPr>
              <a:t>Back end developer: works on server-side software, which focuses on everything you can’t see on a website. </a:t>
            </a:r>
            <a:r>
              <a:rPr lang="en-AU" sz="3000" i="1" dirty="0">
                <a:solidFill>
                  <a:srgbClr val="000000"/>
                </a:solidFill>
                <a:latin typeface="Arial" panose="020B0604020202020204" pitchFamily="34" charset="0"/>
              </a:rPr>
              <a:t>Skills: NodeJS, Python, Ruby</a:t>
            </a:r>
          </a:p>
          <a:p>
            <a:pPr algn="l">
              <a:buFont typeface="Arial" panose="020B0604020202020204" pitchFamily="34" charset="0"/>
              <a:buChar char="•"/>
            </a:pPr>
            <a:r>
              <a:rPr lang="en-AU" sz="3000" dirty="0">
                <a:solidFill>
                  <a:srgbClr val="000000"/>
                </a:solidFill>
                <a:latin typeface="Arial" panose="020B0604020202020204" pitchFamily="34" charset="0"/>
              </a:rPr>
              <a:t>Full stack developer: it does both. Recently, there are more demands for full stack developers. </a:t>
            </a:r>
          </a:p>
          <a:p>
            <a:pPr marL="0" indent="0" algn="l">
              <a:buNone/>
            </a:pPr>
            <a:endParaRPr lang="en-AU" dirty="0"/>
          </a:p>
        </p:txBody>
      </p:sp>
    </p:spTree>
    <p:extLst>
      <p:ext uri="{BB962C8B-B14F-4D97-AF65-F5344CB8AC3E}">
        <p14:creationId xmlns:p14="http://schemas.microsoft.com/office/powerpoint/2010/main" val="4176359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AU" dirty="0">
                <a:effectLst>
                  <a:outerShdw blurRad="38100" dist="38100" dir="2700000" algn="tl">
                    <a:srgbClr val="000000">
                      <a:alpha val="43137"/>
                    </a:srgbClr>
                  </a:outerShdw>
                </a:effectLst>
              </a:rPr>
              <a:t>Wake brain</a:t>
            </a:r>
          </a:p>
        </p:txBody>
      </p:sp>
      <p:sp>
        <p:nvSpPr>
          <p:cNvPr id="2" name="Content Placeholder 1"/>
          <p:cNvSpPr>
            <a:spLocks noGrp="1"/>
          </p:cNvSpPr>
          <p:nvPr>
            <p:ph sz="quarter" idx="13"/>
          </p:nvPr>
        </p:nvSpPr>
        <p:spPr/>
        <p:txBody>
          <a:bodyPr>
            <a:normAutofit fontScale="77500" lnSpcReduction="20000"/>
          </a:bodyPr>
          <a:lstStyle/>
          <a:p>
            <a:r>
              <a:rPr lang="en-AU" sz="2800" dirty="0">
                <a:effectLst>
                  <a:outerShdw blurRad="38100" dist="38100" dir="2700000" algn="tl">
                    <a:srgbClr val="000000">
                      <a:alpha val="43137"/>
                    </a:srgbClr>
                  </a:outerShdw>
                </a:effectLst>
              </a:rPr>
              <a:t>You  have written some web pages and put images into a directory structure. You copy your code and images all into </a:t>
            </a:r>
            <a:r>
              <a:rPr lang="en-AU" sz="2800" dirty="0" err="1">
                <a:effectLst>
                  <a:outerShdw blurRad="38100" dist="38100" dir="2700000" algn="tl">
                    <a:srgbClr val="000000">
                      <a:alpha val="43137"/>
                    </a:srgbClr>
                  </a:outerShdw>
                </a:effectLst>
              </a:rPr>
              <a:t>htdocs</a:t>
            </a:r>
            <a:r>
              <a:rPr lang="en-AU" sz="2800" dirty="0">
                <a:effectLst>
                  <a:outerShdw blurRad="38100" dist="38100" dir="2700000" algn="tl">
                    <a:srgbClr val="000000">
                      <a:alpha val="43137"/>
                    </a:srgbClr>
                  </a:outerShdw>
                </a:effectLst>
              </a:rPr>
              <a:t> document of your Apache webserver. You can access the HTML pages but can not see the images. What is wrong?</a:t>
            </a:r>
          </a:p>
        </p:txBody>
      </p:sp>
      <p:sp>
        <p:nvSpPr>
          <p:cNvPr id="15" name="Text Placeholder 14"/>
          <p:cNvSpPr>
            <a:spLocks noGrp="1"/>
          </p:cNvSpPr>
          <p:nvPr>
            <p:ph type="body" sz="quarter" idx="14"/>
          </p:nvPr>
        </p:nvSpPr>
        <p:spPr>
          <a:xfrm>
            <a:off x="1636360" y="2499377"/>
            <a:ext cx="8174037" cy="910125"/>
          </a:xfrm>
        </p:spPr>
        <p:txBody>
          <a:bodyPr>
            <a:normAutofit lnSpcReduction="10000"/>
          </a:bodyPr>
          <a:lstStyle/>
          <a:p>
            <a:r>
              <a:rPr lang="en-AU" sz="2400" dirty="0">
                <a:effectLst>
                  <a:outerShdw blurRad="38100" dist="38100" dir="2700000" algn="tl">
                    <a:srgbClr val="000000">
                      <a:alpha val="43137"/>
                    </a:srgbClr>
                  </a:outerShdw>
                </a:effectLst>
              </a:rPr>
              <a:t>You need to configure your Apache so you can read images</a:t>
            </a:r>
            <a:endParaRPr lang="en-AU" dirty="0"/>
          </a:p>
        </p:txBody>
      </p:sp>
      <p:sp>
        <p:nvSpPr>
          <p:cNvPr id="16" name="Text Placeholder 15"/>
          <p:cNvSpPr>
            <a:spLocks noGrp="1"/>
          </p:cNvSpPr>
          <p:nvPr>
            <p:ph type="body" sz="quarter" idx="15"/>
          </p:nvPr>
        </p:nvSpPr>
        <p:spPr>
          <a:xfrm>
            <a:off x="1658828" y="3357283"/>
            <a:ext cx="8174037" cy="791769"/>
          </a:xfrm>
        </p:spPr>
        <p:txBody>
          <a:bodyPr>
            <a:noAutofit/>
          </a:bodyPr>
          <a:lstStyle/>
          <a:p>
            <a:r>
              <a:rPr lang="en-AU" sz="2400" dirty="0">
                <a:effectLst>
                  <a:outerShdw blurRad="38100" dist="38100" dir="2700000" algn="tl">
                    <a:srgbClr val="000000">
                      <a:alpha val="43137"/>
                    </a:srgbClr>
                  </a:outerShdw>
                </a:effectLst>
              </a:rPr>
              <a:t>You need to create the same folder structure that you had while developing the code on the web server  </a:t>
            </a:r>
            <a:endParaRPr lang="en-AU" sz="2400" dirty="0"/>
          </a:p>
        </p:txBody>
      </p:sp>
      <p:sp>
        <p:nvSpPr>
          <p:cNvPr id="17" name="Text Placeholder 16"/>
          <p:cNvSpPr>
            <a:spLocks noGrp="1"/>
          </p:cNvSpPr>
          <p:nvPr>
            <p:ph type="body" sz="quarter" idx="16"/>
          </p:nvPr>
        </p:nvSpPr>
        <p:spPr/>
        <p:txBody>
          <a:bodyPr>
            <a:normAutofit fontScale="92500" lnSpcReduction="20000"/>
          </a:bodyPr>
          <a:lstStyle/>
          <a:p>
            <a:r>
              <a:rPr lang="en-AU" sz="2400" dirty="0">
                <a:effectLst>
                  <a:outerShdw blurRad="38100" dist="38100" dir="2700000" algn="tl">
                    <a:srgbClr val="000000">
                      <a:alpha val="43137"/>
                    </a:srgbClr>
                  </a:outerShdw>
                </a:effectLst>
              </a:rPr>
              <a:t> You need to change the path in your web pages to point to images as you changed the directory structure </a:t>
            </a:r>
          </a:p>
        </p:txBody>
      </p:sp>
      <p:sp>
        <p:nvSpPr>
          <p:cNvPr id="18" name="Text Placeholder 17"/>
          <p:cNvSpPr>
            <a:spLocks noGrp="1"/>
          </p:cNvSpPr>
          <p:nvPr>
            <p:ph type="body" sz="quarter" idx="17"/>
          </p:nvPr>
        </p:nvSpPr>
        <p:spPr/>
        <p:txBody>
          <a:bodyPr>
            <a:normAutofit/>
          </a:bodyPr>
          <a:lstStyle/>
          <a:p>
            <a:r>
              <a:rPr lang="en-AU" sz="2400" dirty="0">
                <a:effectLst>
                  <a:outerShdw blurRad="38100" dist="38100" dir="2700000" algn="tl">
                    <a:srgbClr val="000000">
                      <a:alpha val="43137"/>
                    </a:srgbClr>
                  </a:outerShdw>
                </a:effectLst>
              </a:rPr>
              <a:t>There is a bug in your Apache installation </a:t>
            </a:r>
            <a:endParaRPr lang="en-AU" dirty="0"/>
          </a:p>
        </p:txBody>
      </p:sp>
    </p:spTree>
    <p:extLst>
      <p:ext uri="{BB962C8B-B14F-4D97-AF65-F5344CB8AC3E}">
        <p14:creationId xmlns:p14="http://schemas.microsoft.com/office/powerpoint/2010/main" val="253597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1"/>
            </p:custDataLst>
          </p:nvPr>
        </p:nvSpPr>
        <p:spPr/>
        <p:txBody>
          <a:bodyPr/>
          <a:lstStyle/>
          <a:p>
            <a:r>
              <a:rPr lang="en-AU" dirty="0">
                <a:effectLst>
                  <a:outerShdw blurRad="38100" dist="38100" dir="2700000" algn="tl">
                    <a:srgbClr val="000000">
                      <a:alpha val="43137"/>
                    </a:srgbClr>
                  </a:outerShdw>
                </a:effectLst>
              </a:rPr>
              <a:t>Wake brain</a:t>
            </a:r>
          </a:p>
        </p:txBody>
      </p:sp>
      <p:sp>
        <p:nvSpPr>
          <p:cNvPr id="2" name="Content Placeholder 1"/>
          <p:cNvSpPr>
            <a:spLocks noGrp="1"/>
          </p:cNvSpPr>
          <p:nvPr>
            <p:ph sz="quarter" idx="13"/>
          </p:nvPr>
        </p:nvSpPr>
        <p:spPr/>
        <p:txBody>
          <a:bodyPr>
            <a:normAutofit/>
          </a:bodyPr>
          <a:lstStyle/>
          <a:p>
            <a:r>
              <a:rPr lang="en-AU" sz="2800" dirty="0">
                <a:effectLst>
                  <a:outerShdw blurRad="38100" dist="38100" dir="2700000" algn="tl">
                    <a:srgbClr val="000000">
                      <a:alpha val="43137"/>
                    </a:srgbClr>
                  </a:outerShdw>
                </a:effectLst>
              </a:rPr>
              <a:t>Which of the following is NOT a skill for a backend developer?</a:t>
            </a:r>
          </a:p>
        </p:txBody>
      </p:sp>
      <p:sp>
        <p:nvSpPr>
          <p:cNvPr id="15" name="Text Placeholder 14"/>
          <p:cNvSpPr>
            <a:spLocks noGrp="1"/>
          </p:cNvSpPr>
          <p:nvPr>
            <p:ph type="body" sz="quarter" idx="14"/>
          </p:nvPr>
        </p:nvSpPr>
        <p:spPr>
          <a:xfrm>
            <a:off x="1742525" y="2610315"/>
            <a:ext cx="2315126" cy="532935"/>
          </a:xfrm>
        </p:spPr>
        <p:txBody>
          <a:bodyPr>
            <a:normAutofit fontScale="92500" lnSpcReduction="10000"/>
          </a:bodyPr>
          <a:lstStyle/>
          <a:p>
            <a:r>
              <a:rPr lang="en-AU" sz="2400" dirty="0">
                <a:effectLst>
                  <a:outerShdw blurRad="38100" dist="38100" dir="2700000" algn="tl">
                    <a:srgbClr val="000000">
                      <a:alpha val="43137"/>
                    </a:srgbClr>
                  </a:outerShdw>
                </a:effectLst>
              </a:rPr>
              <a:t>Python</a:t>
            </a:r>
          </a:p>
        </p:txBody>
      </p:sp>
      <p:sp>
        <p:nvSpPr>
          <p:cNvPr id="16" name="Text Placeholder 15"/>
          <p:cNvSpPr>
            <a:spLocks noGrp="1"/>
          </p:cNvSpPr>
          <p:nvPr>
            <p:ph type="body" sz="quarter" idx="15"/>
          </p:nvPr>
        </p:nvSpPr>
        <p:spPr>
          <a:xfrm>
            <a:off x="1658828" y="3357283"/>
            <a:ext cx="8174037" cy="791769"/>
          </a:xfrm>
        </p:spPr>
        <p:txBody>
          <a:bodyPr>
            <a:noAutofit/>
          </a:bodyPr>
          <a:lstStyle/>
          <a:p>
            <a:r>
              <a:rPr lang="en-AU" sz="2400" dirty="0">
                <a:effectLst>
                  <a:outerShdw blurRad="38100" dist="38100" dir="2700000" algn="tl">
                    <a:srgbClr val="000000">
                      <a:alpha val="43137"/>
                    </a:srgbClr>
                  </a:outerShdw>
                </a:effectLst>
              </a:rPr>
              <a:t>React</a:t>
            </a:r>
          </a:p>
        </p:txBody>
      </p:sp>
      <p:sp>
        <p:nvSpPr>
          <p:cNvPr id="17" name="Text Placeholder 16"/>
          <p:cNvSpPr>
            <a:spLocks noGrp="1"/>
          </p:cNvSpPr>
          <p:nvPr>
            <p:ph type="body" sz="quarter" idx="16"/>
          </p:nvPr>
        </p:nvSpPr>
        <p:spPr/>
        <p:txBody>
          <a:bodyPr/>
          <a:lstStyle/>
          <a:p>
            <a:r>
              <a:rPr lang="en-AU" sz="2400" dirty="0">
                <a:effectLst>
                  <a:outerShdw blurRad="38100" dist="38100" dir="2700000" algn="tl">
                    <a:srgbClr val="000000">
                      <a:alpha val="43137"/>
                    </a:srgbClr>
                  </a:outerShdw>
                </a:effectLst>
              </a:rPr>
              <a:t>Ruby on Rails</a:t>
            </a:r>
          </a:p>
        </p:txBody>
      </p:sp>
      <p:sp>
        <p:nvSpPr>
          <p:cNvPr id="18" name="Text Placeholder 17"/>
          <p:cNvSpPr>
            <a:spLocks noGrp="1"/>
          </p:cNvSpPr>
          <p:nvPr>
            <p:ph type="body" sz="quarter" idx="17"/>
          </p:nvPr>
        </p:nvSpPr>
        <p:spPr>
          <a:xfrm>
            <a:off x="1624931" y="5165508"/>
            <a:ext cx="2226979" cy="791769"/>
          </a:xfrm>
        </p:spPr>
        <p:txBody>
          <a:bodyPr/>
          <a:lstStyle/>
          <a:p>
            <a:r>
              <a:rPr lang="en-AU" dirty="0"/>
              <a:t> PHP</a:t>
            </a:r>
          </a:p>
        </p:txBody>
      </p:sp>
    </p:spTree>
    <p:extLst>
      <p:ext uri="{BB962C8B-B14F-4D97-AF65-F5344CB8AC3E}">
        <p14:creationId xmlns:p14="http://schemas.microsoft.com/office/powerpoint/2010/main" val="422937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Overview </a:t>
            </a:r>
          </a:p>
        </p:txBody>
      </p:sp>
      <p:sp>
        <p:nvSpPr>
          <p:cNvPr id="5" name="Content Placeholder 4"/>
          <p:cNvSpPr>
            <a:spLocks noGrp="1"/>
          </p:cNvSpPr>
          <p:nvPr>
            <p:ph idx="1"/>
          </p:nvPr>
        </p:nvSpPr>
        <p:spPr>
          <a:xfrm>
            <a:off x="707233" y="1463040"/>
            <a:ext cx="8872538" cy="4713923"/>
          </a:xfrm>
        </p:spPr>
        <p:txBody>
          <a:bodyPr>
            <a:normAutofit/>
          </a:bodyPr>
          <a:lstStyle/>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Common Libraries and Frameworks for JavaScript</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Client Server Architecture </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Website hosting </a:t>
            </a:r>
          </a:p>
          <a:p>
            <a:pPr marL="680106" lvl="1" indent="-342900">
              <a:lnSpc>
                <a:spcPct val="150000"/>
              </a:lnSpc>
              <a:spcBef>
                <a:spcPct val="0"/>
              </a:spcBef>
              <a:buFont typeface="Wingdings" panose="05000000000000000000" pitchFamily="2" charset="2"/>
              <a:buChar char="§"/>
            </a:pPr>
            <a:r>
              <a:rPr lang="en-AU" sz="1763" dirty="0">
                <a:latin typeface="Arial" panose="020B0604020202020204" pitchFamily="34" charset="0"/>
              </a:rPr>
              <a:t>Windows server</a:t>
            </a:r>
          </a:p>
          <a:p>
            <a:pPr marL="680106" lvl="1" indent="-342900">
              <a:lnSpc>
                <a:spcPct val="150000"/>
              </a:lnSpc>
              <a:spcBef>
                <a:spcPct val="0"/>
              </a:spcBef>
              <a:buFont typeface="Wingdings" panose="05000000000000000000" pitchFamily="2" charset="2"/>
              <a:buChar char="§"/>
            </a:pPr>
            <a:r>
              <a:rPr lang="en-AU" sz="1763" dirty="0">
                <a:latin typeface="Arial" panose="020B0604020202020204" pitchFamily="34" charset="0"/>
              </a:rPr>
              <a:t>Linux server</a:t>
            </a:r>
          </a:p>
          <a:p>
            <a:pPr marL="680106" lvl="1" indent="-342900">
              <a:lnSpc>
                <a:spcPct val="150000"/>
              </a:lnSpc>
              <a:spcBef>
                <a:spcPct val="0"/>
              </a:spcBef>
              <a:buFont typeface="Wingdings" panose="05000000000000000000" pitchFamily="2" charset="2"/>
              <a:buChar char="§"/>
            </a:pPr>
            <a:r>
              <a:rPr lang="en-AU" sz="1763" dirty="0">
                <a:latin typeface="Arial" panose="020B0604020202020204" pitchFamily="34" charset="0"/>
              </a:rPr>
              <a:t>Cloud storage services</a:t>
            </a:r>
          </a:p>
          <a:p>
            <a:pPr marL="342900" indent="-342900">
              <a:lnSpc>
                <a:spcPct val="150000"/>
              </a:lnSpc>
              <a:spcBef>
                <a:spcPct val="0"/>
              </a:spcBef>
              <a:buFont typeface="Wingdings" panose="05000000000000000000" pitchFamily="2" charset="2"/>
              <a:buChar char="q"/>
            </a:pPr>
            <a:r>
              <a:rPr lang="en-AU" dirty="0">
                <a:latin typeface="Arial" panose="020B0604020202020204" pitchFamily="34" charset="0"/>
              </a:rPr>
              <a:t>Roles in web development </a:t>
            </a:r>
          </a:p>
          <a:p>
            <a:pPr marL="0" indent="0">
              <a:lnSpc>
                <a:spcPct val="110000"/>
              </a:lnSpc>
              <a:spcBef>
                <a:spcPct val="0"/>
              </a:spcBef>
              <a:buNone/>
            </a:pPr>
            <a:r>
              <a:rPr lang="en-AU" dirty="0">
                <a:latin typeface="Arial" panose="020B0604020202020204" pitchFamily="34" charset="0"/>
              </a:rPr>
              <a:t> </a:t>
            </a:r>
            <a:endParaRPr lang="en-AU" b="0" i="0" dirty="0">
              <a:effectLst/>
              <a:latin typeface="Arial" panose="020B0604020202020204" pitchFamily="34" charset="0"/>
            </a:endParaRPr>
          </a:p>
          <a:p>
            <a:pPr marL="1134650" lvl="2" indent="-457200">
              <a:spcBef>
                <a:spcPct val="0"/>
              </a:spcBef>
              <a:buFont typeface="Wingdings" panose="05000000000000000000" pitchFamily="2" charset="2"/>
              <a:buChar char="§"/>
            </a:pPr>
            <a:endParaRPr lang="en-AU" altLang="en-US" dirty="0">
              <a:latin typeface="Arial" panose="020B0604020202020204" pitchFamily="34" charset="0"/>
            </a:endParaRPr>
          </a:p>
        </p:txBody>
      </p:sp>
    </p:spTree>
    <p:extLst>
      <p:ext uri="{BB962C8B-B14F-4D97-AF65-F5344CB8AC3E}">
        <p14:creationId xmlns:p14="http://schemas.microsoft.com/office/powerpoint/2010/main" val="83482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8BB7-2790-C3E9-A0C2-0ACA482F1BA7}"/>
              </a:ext>
            </a:extLst>
          </p:cNvPr>
          <p:cNvSpPr>
            <a:spLocks noGrp="1"/>
          </p:cNvSpPr>
          <p:nvPr>
            <p:ph type="title"/>
          </p:nvPr>
        </p:nvSpPr>
        <p:spPr/>
        <p:txBody>
          <a:bodyPr/>
          <a:lstStyle/>
          <a:p>
            <a:r>
              <a:rPr lang="en-US" dirty="0"/>
              <a:t>Famous Libraries For JavaScript </a:t>
            </a:r>
            <a:endParaRPr lang="en-AU" dirty="0"/>
          </a:p>
        </p:txBody>
      </p:sp>
      <p:sp>
        <p:nvSpPr>
          <p:cNvPr id="3" name="Content Placeholder 2">
            <a:extLst>
              <a:ext uri="{FF2B5EF4-FFF2-40B4-BE49-F238E27FC236}">
                <a16:creationId xmlns:a16="http://schemas.microsoft.com/office/drawing/2014/main" id="{C10A1029-74D0-0A5B-FFCE-0FF04FADF9DB}"/>
              </a:ext>
            </a:extLst>
          </p:cNvPr>
          <p:cNvSpPr>
            <a:spLocks noGrp="1"/>
          </p:cNvSpPr>
          <p:nvPr>
            <p:ph idx="1"/>
          </p:nvPr>
        </p:nvSpPr>
        <p:spPr>
          <a:xfrm>
            <a:off x="707233" y="1463109"/>
            <a:ext cx="8973978" cy="4411911"/>
          </a:xfrm>
        </p:spPr>
        <p:txBody>
          <a:bodyPr>
            <a:normAutofit lnSpcReduction="10000"/>
          </a:bodyPr>
          <a:lstStyle/>
          <a:p>
            <a:pPr>
              <a:lnSpc>
                <a:spcPct val="110000"/>
              </a:lnSpc>
            </a:pPr>
            <a:r>
              <a:rPr lang="en-AU" sz="2900" dirty="0">
                <a:solidFill>
                  <a:srgbClr val="374151"/>
                </a:solidFill>
                <a:latin typeface="Söhne"/>
              </a:rPr>
              <a:t>React: a popular library for building user interfaces that is widely used by companies such as Facebook, Netflix, and Airbnb.</a:t>
            </a:r>
          </a:p>
          <a:p>
            <a:pPr>
              <a:lnSpc>
                <a:spcPct val="110000"/>
              </a:lnSpc>
            </a:pPr>
            <a:r>
              <a:rPr lang="en-AU" sz="2900" dirty="0">
                <a:solidFill>
                  <a:srgbClr val="374151"/>
                </a:solidFill>
                <a:latin typeface="Söhne"/>
              </a:rPr>
              <a:t>Node.js: a runtime environment for running JavaScript outside of the browser, allowing developers to build server-side applications using JavaScript.</a:t>
            </a:r>
          </a:p>
          <a:p>
            <a:pPr>
              <a:lnSpc>
                <a:spcPct val="110000"/>
              </a:lnSpc>
            </a:pPr>
            <a:r>
              <a:rPr lang="en-AU" sz="2900" dirty="0">
                <a:solidFill>
                  <a:srgbClr val="374151"/>
                </a:solidFill>
                <a:latin typeface="Söhne"/>
              </a:rPr>
              <a:t>jQuery UI: a set of user interface widgets and interactions built on top of the jQuery library that makes it easy to create rich and interactive web applications.</a:t>
            </a:r>
          </a:p>
          <a:p>
            <a:pPr>
              <a:buFont typeface="+mj-lt"/>
              <a:buAutoNum type="arabicPeriod"/>
            </a:pPr>
            <a:endParaRPr lang="en-AU" b="0" i="0" dirty="0">
              <a:solidFill>
                <a:srgbClr val="374151"/>
              </a:solidFill>
              <a:effectLst/>
              <a:latin typeface="Söhne"/>
            </a:endParaRPr>
          </a:p>
          <a:p>
            <a:pPr algn="l">
              <a:buFont typeface="+mj-lt"/>
              <a:buAutoNum type="arabicPeriod"/>
            </a:pPr>
            <a:endParaRPr lang="en-AU" b="0" i="0" dirty="0">
              <a:solidFill>
                <a:srgbClr val="374151"/>
              </a:solidFill>
              <a:effectLst/>
              <a:latin typeface="Söhne"/>
            </a:endParaRPr>
          </a:p>
        </p:txBody>
      </p:sp>
    </p:spTree>
    <p:extLst>
      <p:ext uri="{BB962C8B-B14F-4D97-AF65-F5344CB8AC3E}">
        <p14:creationId xmlns:p14="http://schemas.microsoft.com/office/powerpoint/2010/main" val="325768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DB0D-3F7B-B839-B98C-A190B057D514}"/>
              </a:ext>
            </a:extLst>
          </p:cNvPr>
          <p:cNvSpPr>
            <a:spLocks noGrp="1"/>
          </p:cNvSpPr>
          <p:nvPr>
            <p:ph type="title"/>
          </p:nvPr>
        </p:nvSpPr>
        <p:spPr/>
        <p:txBody>
          <a:bodyPr/>
          <a:lstStyle/>
          <a:p>
            <a:r>
              <a:rPr lang="en-US" dirty="0"/>
              <a:t>Famous Libraries For JavaScript </a:t>
            </a:r>
            <a:endParaRPr lang="en-AU" dirty="0"/>
          </a:p>
        </p:txBody>
      </p:sp>
      <p:sp>
        <p:nvSpPr>
          <p:cNvPr id="3" name="Content Placeholder 2">
            <a:extLst>
              <a:ext uri="{FF2B5EF4-FFF2-40B4-BE49-F238E27FC236}">
                <a16:creationId xmlns:a16="http://schemas.microsoft.com/office/drawing/2014/main" id="{425E516A-09B4-2551-6AD8-9B2027FEAA80}"/>
              </a:ext>
            </a:extLst>
          </p:cNvPr>
          <p:cNvSpPr>
            <a:spLocks noGrp="1"/>
          </p:cNvSpPr>
          <p:nvPr>
            <p:ph idx="1"/>
          </p:nvPr>
        </p:nvSpPr>
        <p:spPr/>
        <p:txBody>
          <a:bodyPr/>
          <a:lstStyle/>
          <a:p>
            <a:r>
              <a:rPr lang="en-AU" b="0" i="0" dirty="0">
                <a:solidFill>
                  <a:srgbClr val="374151"/>
                </a:solidFill>
                <a:effectLst/>
                <a:latin typeface="Söhne"/>
              </a:rPr>
              <a:t>Angular: a powerful framework for building web applications that is backed by Google and offers a comprehensive set of features.</a:t>
            </a:r>
          </a:p>
          <a:p>
            <a:pPr>
              <a:lnSpc>
                <a:spcPct val="110000"/>
              </a:lnSpc>
            </a:pPr>
            <a:r>
              <a:rPr lang="en-AU" sz="2800" dirty="0">
                <a:solidFill>
                  <a:srgbClr val="374151"/>
                </a:solidFill>
                <a:latin typeface="Söhne"/>
              </a:rPr>
              <a:t>D3.js: a powerful data visualization library that makes it easy to create complex and interactive data visualizations using JavaScript.</a:t>
            </a:r>
          </a:p>
          <a:p>
            <a:pPr>
              <a:buFont typeface="+mj-lt"/>
              <a:buAutoNum type="arabicPeriod"/>
            </a:pPr>
            <a:endParaRPr lang="en-AU" b="0" i="0" dirty="0">
              <a:solidFill>
                <a:srgbClr val="374151"/>
              </a:solidFill>
              <a:effectLst/>
              <a:latin typeface="Söhne"/>
            </a:endParaRPr>
          </a:p>
          <a:p>
            <a:endParaRPr lang="en-AU" b="0" i="0" dirty="0">
              <a:solidFill>
                <a:srgbClr val="374151"/>
              </a:solidFill>
              <a:effectLst/>
              <a:latin typeface="Söhne"/>
            </a:endParaRPr>
          </a:p>
          <a:p>
            <a:endParaRPr lang="en-AU" dirty="0"/>
          </a:p>
        </p:txBody>
      </p:sp>
    </p:spTree>
    <p:extLst>
      <p:ext uri="{BB962C8B-B14F-4D97-AF65-F5344CB8AC3E}">
        <p14:creationId xmlns:p14="http://schemas.microsoft.com/office/powerpoint/2010/main" val="219540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E833-D705-7DBF-C569-E5ACBDFAB094}"/>
              </a:ext>
            </a:extLst>
          </p:cNvPr>
          <p:cNvSpPr>
            <a:spLocks noGrp="1"/>
          </p:cNvSpPr>
          <p:nvPr>
            <p:ph type="title"/>
          </p:nvPr>
        </p:nvSpPr>
        <p:spPr/>
        <p:txBody>
          <a:bodyPr/>
          <a:lstStyle/>
          <a:p>
            <a:r>
              <a:rPr lang="en-AU" dirty="0"/>
              <a:t>React </a:t>
            </a:r>
          </a:p>
        </p:txBody>
      </p:sp>
      <p:sp>
        <p:nvSpPr>
          <p:cNvPr id="3" name="Content Placeholder 2">
            <a:extLst>
              <a:ext uri="{FF2B5EF4-FFF2-40B4-BE49-F238E27FC236}">
                <a16:creationId xmlns:a16="http://schemas.microsoft.com/office/drawing/2014/main" id="{93960881-235A-766B-5937-9BCA0CBECBE1}"/>
              </a:ext>
            </a:extLst>
          </p:cNvPr>
          <p:cNvSpPr>
            <a:spLocks noGrp="1"/>
          </p:cNvSpPr>
          <p:nvPr>
            <p:ph idx="1"/>
          </p:nvPr>
        </p:nvSpPr>
        <p:spPr/>
        <p:txBody>
          <a:bodyPr>
            <a:normAutofit fontScale="92500" lnSpcReduction="20000"/>
          </a:bodyPr>
          <a:lstStyle/>
          <a:p>
            <a:pPr algn="l">
              <a:buFont typeface="+mj-lt"/>
              <a:buAutoNum type="arabicPeriod"/>
            </a:pPr>
            <a:r>
              <a:rPr lang="en-AU" b="0" i="0" dirty="0">
                <a:solidFill>
                  <a:srgbClr val="374151"/>
                </a:solidFill>
                <a:effectLst/>
                <a:latin typeface="Söhne"/>
              </a:rPr>
              <a:t>ReactJS: known as React, this is the original version of React that was released by Facebook in 2013. </a:t>
            </a:r>
            <a:r>
              <a:rPr lang="en-AU" b="0" i="0" dirty="0">
                <a:solidFill>
                  <a:srgbClr val="111111"/>
                </a:solidFill>
                <a:effectLst/>
                <a:latin typeface="-apple-system"/>
              </a:rPr>
              <a:t>React is a JavaScript library for creating dynamic and responsive user interfaces for web applications</a:t>
            </a:r>
          </a:p>
          <a:p>
            <a:pPr algn="l">
              <a:buFont typeface="+mj-lt"/>
              <a:buAutoNum type="arabicPeriod"/>
            </a:pPr>
            <a:r>
              <a:rPr lang="en-AU" b="0" i="0" dirty="0">
                <a:solidFill>
                  <a:srgbClr val="374151"/>
                </a:solidFill>
                <a:effectLst/>
                <a:latin typeface="Söhne"/>
              </a:rPr>
              <a:t>React Native: This </a:t>
            </a:r>
            <a:r>
              <a:rPr lang="en-AU" b="0" i="0" dirty="0">
                <a:solidFill>
                  <a:srgbClr val="111111"/>
                </a:solidFill>
                <a:effectLst/>
                <a:latin typeface="-apple-system"/>
              </a:rPr>
              <a:t>is a framework for creating cross-platform mobile apps on iOS, Android, and Windows with a native feel. </a:t>
            </a:r>
            <a:r>
              <a:rPr lang="en-AU" b="0" i="0" dirty="0">
                <a:solidFill>
                  <a:srgbClr val="374151"/>
                </a:solidFill>
                <a:effectLst/>
                <a:latin typeface="Söhne"/>
              </a:rPr>
              <a:t>It was also released by Facebook and uses the same concepts and syntax as ReactJS, but with additional APIs and components specifically designed for mobile development.</a:t>
            </a:r>
          </a:p>
          <a:p>
            <a:pPr algn="l">
              <a:buFont typeface="+mj-lt"/>
              <a:buAutoNum type="arabicPeriod"/>
            </a:pPr>
            <a:r>
              <a:rPr lang="en-AU" b="0" i="0" dirty="0">
                <a:solidFill>
                  <a:srgbClr val="374151"/>
                </a:solidFill>
                <a:effectLst/>
                <a:latin typeface="Söhne"/>
              </a:rPr>
              <a:t>React VR: React VR is a version of React that is designed for building virtual reality applications. It allows developers to create interactive 3D environments using the same concepts and syntax as ReactJS.</a:t>
            </a:r>
          </a:p>
          <a:p>
            <a:endParaRPr lang="en-AU" dirty="0"/>
          </a:p>
        </p:txBody>
      </p:sp>
    </p:spTree>
    <p:extLst>
      <p:ext uri="{BB962C8B-B14F-4D97-AF65-F5344CB8AC3E}">
        <p14:creationId xmlns:p14="http://schemas.microsoft.com/office/powerpoint/2010/main" val="108755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E833-D705-7DBF-C569-E5ACBDFAB094}"/>
              </a:ext>
            </a:extLst>
          </p:cNvPr>
          <p:cNvSpPr>
            <a:spLocks noGrp="1"/>
          </p:cNvSpPr>
          <p:nvPr>
            <p:ph type="title"/>
          </p:nvPr>
        </p:nvSpPr>
        <p:spPr/>
        <p:txBody>
          <a:bodyPr/>
          <a:lstStyle/>
          <a:p>
            <a:r>
              <a:rPr lang="en-AU" dirty="0"/>
              <a:t>React Native vs React </a:t>
            </a:r>
          </a:p>
        </p:txBody>
      </p:sp>
      <p:sp>
        <p:nvSpPr>
          <p:cNvPr id="3" name="Content Placeholder 2">
            <a:extLst>
              <a:ext uri="{FF2B5EF4-FFF2-40B4-BE49-F238E27FC236}">
                <a16:creationId xmlns:a16="http://schemas.microsoft.com/office/drawing/2014/main" id="{93960881-235A-766B-5937-9BCA0CBECBE1}"/>
              </a:ext>
            </a:extLst>
          </p:cNvPr>
          <p:cNvSpPr>
            <a:spLocks noGrp="1"/>
          </p:cNvSpPr>
          <p:nvPr>
            <p:ph idx="1"/>
          </p:nvPr>
        </p:nvSpPr>
        <p:spPr>
          <a:xfrm>
            <a:off x="707229" y="1494155"/>
            <a:ext cx="8872538" cy="4351338"/>
          </a:xfrm>
        </p:spPr>
        <p:txBody>
          <a:bodyPr>
            <a:normAutofit/>
          </a:bodyPr>
          <a:lstStyle/>
          <a:p>
            <a:r>
              <a:rPr lang="en-AU" b="0" i="0" dirty="0">
                <a:solidFill>
                  <a:srgbClr val="374151"/>
                </a:solidFill>
                <a:effectLst/>
                <a:latin typeface="Söhne"/>
              </a:rPr>
              <a:t>One of the advantages of React Native is its Performance. It is generally faster than ReactJS because it compiles down to native code that runs directly on the device, while ReactJS runs in a browser and is subject to the performance limitations of the browser.</a:t>
            </a:r>
          </a:p>
          <a:p>
            <a:endParaRPr lang="en-AU" b="0" i="0" dirty="0">
              <a:solidFill>
                <a:srgbClr val="374151"/>
              </a:solidFill>
              <a:effectLst/>
              <a:latin typeface="Söhne"/>
            </a:endParaRPr>
          </a:p>
          <a:p>
            <a:endParaRPr lang="en-AU" dirty="0"/>
          </a:p>
        </p:txBody>
      </p:sp>
      <p:pic>
        <p:nvPicPr>
          <p:cNvPr id="6" name="Online Media 5" title="REACT VS REACT NATIVE COMPARISON | IS IT OBVIOUS?">
            <a:hlinkClick r:id="" action="ppaction://media"/>
            <a:extLst>
              <a:ext uri="{FF2B5EF4-FFF2-40B4-BE49-F238E27FC236}">
                <a16:creationId xmlns:a16="http://schemas.microsoft.com/office/drawing/2014/main" id="{50515A45-E933-D031-84A9-3E62CC88617C}"/>
              </a:ext>
            </a:extLst>
          </p:cNvPr>
          <p:cNvPicPr>
            <a:picLocks noRot="1" noChangeAspect="1"/>
          </p:cNvPicPr>
          <p:nvPr>
            <a:videoFile r:link="rId1"/>
          </p:nvPr>
        </p:nvPicPr>
        <p:blipFill>
          <a:blip r:embed="rId3"/>
          <a:stretch>
            <a:fillRect/>
          </a:stretch>
        </p:blipFill>
        <p:spPr>
          <a:xfrm>
            <a:off x="2457450" y="3669824"/>
            <a:ext cx="5833013" cy="3069122"/>
          </a:xfrm>
          <a:prstGeom prst="rect">
            <a:avLst/>
          </a:prstGeom>
        </p:spPr>
      </p:pic>
    </p:spTree>
    <p:extLst>
      <p:ext uri="{BB962C8B-B14F-4D97-AF65-F5344CB8AC3E}">
        <p14:creationId xmlns:p14="http://schemas.microsoft.com/office/powerpoint/2010/main" val="212289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8020-3760-FD67-2EDD-759BA621E3B6}"/>
              </a:ext>
            </a:extLst>
          </p:cNvPr>
          <p:cNvSpPr>
            <a:spLocks noGrp="1"/>
          </p:cNvSpPr>
          <p:nvPr>
            <p:ph type="title"/>
          </p:nvPr>
        </p:nvSpPr>
        <p:spPr/>
        <p:txBody>
          <a:bodyPr/>
          <a:lstStyle/>
          <a:p>
            <a:r>
              <a:rPr lang="en-AU" dirty="0"/>
              <a:t>Client/Server Architecture- 2tier </a:t>
            </a:r>
          </a:p>
        </p:txBody>
      </p:sp>
      <p:sp>
        <p:nvSpPr>
          <p:cNvPr id="3" name="Content Placeholder 2">
            <a:extLst>
              <a:ext uri="{FF2B5EF4-FFF2-40B4-BE49-F238E27FC236}">
                <a16:creationId xmlns:a16="http://schemas.microsoft.com/office/drawing/2014/main" id="{A096F5A3-E7E7-ECAF-8EB8-9F1AF6DE259B}"/>
              </a:ext>
            </a:extLst>
          </p:cNvPr>
          <p:cNvSpPr>
            <a:spLocks noGrp="1"/>
          </p:cNvSpPr>
          <p:nvPr>
            <p:ph idx="1"/>
          </p:nvPr>
        </p:nvSpPr>
        <p:spPr>
          <a:xfrm>
            <a:off x="707233" y="1588770"/>
            <a:ext cx="8872538" cy="4588193"/>
          </a:xfrm>
        </p:spPr>
        <p:txBody>
          <a:bodyPr/>
          <a:lstStyle/>
          <a:p>
            <a:r>
              <a:rPr lang="en-AU" dirty="0"/>
              <a:t>You can have either two tier or three tier architecture. In two tier the server hosts the web server and client is ruing the web server and all other servers </a:t>
            </a:r>
          </a:p>
          <a:p>
            <a:endParaRPr lang="en-AU" dirty="0"/>
          </a:p>
        </p:txBody>
      </p:sp>
      <p:pic>
        <p:nvPicPr>
          <p:cNvPr id="5" name="Picture 4">
            <a:extLst>
              <a:ext uri="{FF2B5EF4-FFF2-40B4-BE49-F238E27FC236}">
                <a16:creationId xmlns:a16="http://schemas.microsoft.com/office/drawing/2014/main" id="{2A91E132-6EFC-C22B-C055-C11B98D9AA85}"/>
              </a:ext>
            </a:extLst>
          </p:cNvPr>
          <p:cNvPicPr>
            <a:picLocks noChangeAspect="1"/>
          </p:cNvPicPr>
          <p:nvPr/>
        </p:nvPicPr>
        <p:blipFill>
          <a:blip r:embed="rId2"/>
          <a:stretch>
            <a:fillRect/>
          </a:stretch>
        </p:blipFill>
        <p:spPr>
          <a:xfrm>
            <a:off x="1112043" y="3341986"/>
            <a:ext cx="8146258" cy="3427110"/>
          </a:xfrm>
          <a:prstGeom prst="rect">
            <a:avLst/>
          </a:prstGeom>
        </p:spPr>
      </p:pic>
    </p:spTree>
    <p:extLst>
      <p:ext uri="{BB962C8B-B14F-4D97-AF65-F5344CB8AC3E}">
        <p14:creationId xmlns:p14="http://schemas.microsoft.com/office/powerpoint/2010/main" val="422555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EEEF-269F-5153-8FE6-4FDFA5C72477}"/>
              </a:ext>
            </a:extLst>
          </p:cNvPr>
          <p:cNvSpPr>
            <a:spLocks noGrp="1"/>
          </p:cNvSpPr>
          <p:nvPr>
            <p:ph type="title"/>
          </p:nvPr>
        </p:nvSpPr>
        <p:spPr/>
        <p:txBody>
          <a:bodyPr/>
          <a:lstStyle/>
          <a:p>
            <a:r>
              <a:rPr lang="en-AU" dirty="0"/>
              <a:t>Client/Server Architecture-3tier </a:t>
            </a:r>
          </a:p>
        </p:txBody>
      </p:sp>
      <p:pic>
        <p:nvPicPr>
          <p:cNvPr id="5" name="Picture 4">
            <a:extLst>
              <a:ext uri="{FF2B5EF4-FFF2-40B4-BE49-F238E27FC236}">
                <a16:creationId xmlns:a16="http://schemas.microsoft.com/office/drawing/2014/main" id="{CAF44E33-28EF-CEAC-E46C-30EB871D359F}"/>
              </a:ext>
            </a:extLst>
          </p:cNvPr>
          <p:cNvPicPr>
            <a:picLocks noChangeAspect="1"/>
          </p:cNvPicPr>
          <p:nvPr/>
        </p:nvPicPr>
        <p:blipFill>
          <a:blip r:embed="rId2"/>
          <a:stretch>
            <a:fillRect/>
          </a:stretch>
        </p:blipFill>
        <p:spPr>
          <a:xfrm>
            <a:off x="571500" y="1538566"/>
            <a:ext cx="8872538" cy="5069033"/>
          </a:xfrm>
          <a:prstGeom prst="rect">
            <a:avLst/>
          </a:prstGeom>
        </p:spPr>
      </p:pic>
    </p:spTree>
    <p:extLst>
      <p:ext uri="{BB962C8B-B14F-4D97-AF65-F5344CB8AC3E}">
        <p14:creationId xmlns:p14="http://schemas.microsoft.com/office/powerpoint/2010/main" val="39010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3971-F974-2D04-A84E-3054A3E6FB5D}"/>
              </a:ext>
            </a:extLst>
          </p:cNvPr>
          <p:cNvSpPr>
            <a:spLocks noGrp="1"/>
          </p:cNvSpPr>
          <p:nvPr>
            <p:ph type="title"/>
          </p:nvPr>
        </p:nvSpPr>
        <p:spPr/>
        <p:txBody>
          <a:bodyPr/>
          <a:lstStyle/>
          <a:p>
            <a:r>
              <a:rPr lang="en-US" dirty="0"/>
              <a:t>Web Site Hosting</a:t>
            </a:r>
            <a:endParaRPr lang="en-AU" dirty="0"/>
          </a:p>
        </p:txBody>
      </p:sp>
      <p:sp>
        <p:nvSpPr>
          <p:cNvPr id="3" name="TextBox 2">
            <a:extLst>
              <a:ext uri="{FF2B5EF4-FFF2-40B4-BE49-F238E27FC236}">
                <a16:creationId xmlns:a16="http://schemas.microsoft.com/office/drawing/2014/main" id="{809E48D0-BCAB-D0C5-FF9E-18BFAF286317}"/>
              </a:ext>
            </a:extLst>
          </p:cNvPr>
          <p:cNvSpPr txBox="1"/>
          <p:nvPr/>
        </p:nvSpPr>
        <p:spPr>
          <a:xfrm>
            <a:off x="707229" y="1690692"/>
            <a:ext cx="8721090" cy="5524589"/>
          </a:xfrm>
          <a:prstGeom prst="rect">
            <a:avLst/>
          </a:prstGeom>
          <a:noFill/>
        </p:spPr>
        <p:txBody>
          <a:bodyPr wrap="square" rtlCol="0">
            <a:spAutoFit/>
          </a:bodyPr>
          <a:lstStyle/>
          <a:p>
            <a:pPr marL="288601" indent="-288601" defTabSz="771626">
              <a:spcBef>
                <a:spcPts val="648"/>
              </a:spcBef>
              <a:buBlip>
                <a:blip r:embed="rId2"/>
              </a:buBlip>
            </a:pPr>
            <a:r>
              <a:rPr lang="en-AU" sz="2700" dirty="0">
                <a:solidFill>
                  <a:srgbClr val="21262D"/>
                </a:solidFill>
                <a:latin typeface="Karla" panose="020B0604020202020204" pitchFamily="2" charset="0"/>
              </a:rPr>
              <a:t>After writing your web pages, you need a web server to host your website and make it accessible  </a:t>
            </a:r>
          </a:p>
          <a:p>
            <a:pPr marL="288601" indent="-288601" defTabSz="771626">
              <a:spcBef>
                <a:spcPts val="648"/>
              </a:spcBef>
              <a:buBlip>
                <a:blip r:embed="rId2"/>
              </a:buBlip>
            </a:pPr>
            <a:r>
              <a:rPr lang="en-AU" sz="2700" dirty="0">
                <a:solidFill>
                  <a:srgbClr val="21262D"/>
                </a:solidFill>
                <a:latin typeface="Karla" panose="020B0604020202020204" pitchFamily="2" charset="0"/>
              </a:rPr>
              <a:t>The web server needs to have a valid IP address to host your website on the Internet </a:t>
            </a:r>
          </a:p>
          <a:p>
            <a:pPr marL="288601" indent="-288601" defTabSz="771626">
              <a:spcBef>
                <a:spcPts val="648"/>
              </a:spcBef>
              <a:buBlip>
                <a:blip r:embed="rId2"/>
              </a:buBlip>
            </a:pPr>
            <a:r>
              <a:rPr lang="en-AU" sz="2700" dirty="0">
                <a:solidFill>
                  <a:srgbClr val="21262D"/>
                </a:solidFill>
                <a:latin typeface="Karla" panose="020B0604020202020204" pitchFamily="2" charset="0"/>
              </a:rPr>
              <a:t>You also need a domain name for the website if you want people access your website by a name</a:t>
            </a:r>
          </a:p>
          <a:p>
            <a:pPr marL="288601" indent="-288601" defTabSz="771626">
              <a:spcBef>
                <a:spcPts val="648"/>
              </a:spcBef>
              <a:buBlip>
                <a:blip r:embed="rId2"/>
              </a:buBlip>
            </a:pPr>
            <a:r>
              <a:rPr lang="en-AU" sz="2700" dirty="0">
                <a:solidFill>
                  <a:srgbClr val="21262D"/>
                </a:solidFill>
                <a:latin typeface="Karla" panose="020B0604020202020204" pitchFamily="2" charset="0"/>
              </a:rPr>
              <a:t>There are many hosting providers, you need to consider which configuration you want to choose before choosing your hosting provider. </a:t>
            </a:r>
          </a:p>
          <a:p>
            <a:pPr marL="288601" indent="-288601" defTabSz="771626">
              <a:spcBef>
                <a:spcPts val="648"/>
              </a:spcBef>
              <a:buBlip>
                <a:blip r:embed="rId2"/>
              </a:buBlip>
            </a:pPr>
            <a:r>
              <a:rPr lang="en-AU" sz="2700" dirty="0">
                <a:solidFill>
                  <a:srgbClr val="21262D"/>
                </a:solidFill>
                <a:latin typeface="Karla" panose="020B0604020202020204" pitchFamily="2" charset="0"/>
              </a:rPr>
              <a:t>Usually Linux based hosting is cheaper than Windows one. </a:t>
            </a:r>
          </a:p>
          <a:p>
            <a:endParaRPr lang="en-AU" b="0" i="0" dirty="0">
              <a:effectLst/>
              <a:latin typeface="Arial" panose="020B0604020202020204" pitchFamily="34" charset="0"/>
            </a:endParaRPr>
          </a:p>
          <a:p>
            <a:endParaRPr lang="en-AU" dirty="0"/>
          </a:p>
        </p:txBody>
      </p:sp>
    </p:spTree>
    <p:extLst>
      <p:ext uri="{BB962C8B-B14F-4D97-AF65-F5344CB8AC3E}">
        <p14:creationId xmlns:p14="http://schemas.microsoft.com/office/powerpoint/2010/main" val="2707888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4&quot;&gt;&lt;property id=&quot;20148&quot; value=&quot;5&quot;/&gt;&lt;property id=&quot;20300&quot; value=&quot;Slide 20 - &amp;quot;Revision Question 1&amp;quot;&quot;/&gt;&lt;property id=&quot;20307&quot; value=&quot;346&quot;/&gt;&lt;/object&gt;&lt;object type=&quot;3&quot; unique_id=&quot;10006&quot;&gt;&lt;property id=&quot;20148&quot; value=&quot;5&quot;/&gt;&lt;property id=&quot;20300&quot; value=&quot;Slide 43 - &amp;quot;Revision Question 2&amp;quot;&quot;/&gt;&lt;property id=&quot;20307&quot; value=&quot;348&quot;/&gt;&lt;/object&gt;&lt;object type=&quot;3&quot; unique_id=&quot;10021&quot;&gt;&lt;property id=&quot;20148&quot; value=&quot;5&quot;/&gt;&lt;property id=&quot;20300&quot; value=&quot;Slide 33 - &amp;quot;Wake Brain&amp;quot;&quot;/&gt;&lt;property id=&quot;20307&quot; value=&quot;349&quot;/&gt;&lt;/object&gt;&lt;object type=&quot;3&quot; unique_id=&quot;10023&quot;&gt;&lt;property id=&quot;20148&quot; value=&quot;5&quot;/&gt;&lt;property id=&quot;20300&quot; value=&quot;Slide 40 - &amp;quot;How Are DHCP Options Applied?&amp;quot;&quot;/&gt;&lt;property id=&quot;20307&quot; value=&quot;271&quot;/&gt;&lt;/object&gt;&lt;object type=&quot;3&quot; unique_id=&quot;10165&quot;&gt;&lt;property id=&quot;20148&quot; value=&quot;5&quot;/&gt;&lt;property id=&quot;20300&quot; value=&quot;Slide 1 - &amp;quot;Lecture 04&amp;quot;&quot;/&gt;&lt;property id=&quot;20307&quot; value=&quot;388&quot;/&gt;&lt;/object&gt;&lt;object type=&quot;3&quot; unique_id=&quot;10166&quot;&gt;&lt;property id=&quot;20148&quot; value=&quot;5&quot;/&gt;&lt;property id=&quot;20300&quot; value=&quot;Slide 4 - &amp;quot;Wake brain&amp;quot;&quot;/&gt;&lt;property id=&quot;20307&quot; value=&quot;375&quot;/&gt;&lt;/object&gt;&lt;object type=&quot;3&quot; unique_id=&quot;10167&quot;&gt;&lt;property id=&quot;20148&quot; value=&quot;5&quot;/&gt;&lt;property id=&quot;20300&quot; value=&quot;Slide 7 - &amp;quot;Wake brain&amp;quot;&quot;/&gt;&lt;property id=&quot;20307&quot; value=&quot;384&quot;/&gt;&lt;/object&gt;&lt;object type=&quot;3&quot; unique_id=&quot;10168&quot;&gt;&lt;property id=&quot;20148&quot; value=&quot;5&quot;/&gt;&lt;property id=&quot;20300&quot; value=&quot;Slide 8 - &amp;quot;DESIGN - Calculating Subnet Addresses&amp;quot;&quot;/&gt;&lt;property id=&quot;20307&quot; value=&quot;353&quot;/&gt;&lt;/object&gt;&lt;object type=&quot;3&quot; unique_id=&quot;10169&quot;&gt;&lt;property id=&quot;20148&quot; value=&quot;5&quot;/&gt;&lt;property id=&quot;20300&quot; value=&quot;Slide 9 - &amp;quot;DESIGN -Some Algebra&amp;quot;&quot;/&gt;&lt;property id=&quot;20307&quot; value=&quot;354&quot;/&gt;&lt;/object&gt;&lt;object type=&quot;3&quot; unique_id=&quot;10170&quot;&gt;&lt;property id=&quot;20148&quot; value=&quot;5&quot;/&gt;&lt;property id=&quot;20300&quot; value=&quot;Slide 10 - &amp;quot;DESIGN - Calculating Host Addresses&amp;quot;&quot;/&gt;&lt;property id=&quot;20307&quot; value=&quot;355&quot;/&gt;&lt;/object&gt;&lt;object type=&quot;3&quot; unique_id=&quot;10171&quot;&gt;&lt;property id=&quot;20148&quot; value=&quot;5&quot;/&gt;&lt;property id=&quot;20300&quot; value=&quot;Slide 12 - &amp;quot;Wake brain&amp;quot;&quot;/&gt;&lt;property id=&quot;20307&quot; value=&quot;380&quot;/&gt;&lt;/object&gt;&lt;object type=&quot;3&quot; unique_id=&quot;10172&quot;&gt;&lt;property id=&quot;20148&quot; value=&quot;5&quot;/&gt;&lt;property id=&quot;20300&quot; value=&quot;Slide 13 - &amp;quot;Wake brain&amp;quot;&quot;/&gt;&lt;property id=&quot;20307&quot; value=&quot;385&quot;/&gt;&lt;/object&gt;&lt;object type=&quot;3&quot; unique_id=&quot;10173&quot;&gt;&lt;property id=&quot;20148&quot; value=&quot;5&quot;/&gt;&lt;property id=&quot;20300&quot; value=&quot;Slide 16 - &amp;quot;Fixed-length Subnet-mask Network for 198.64.32.0/24&amp;quot;&quot;/&gt;&lt;property id=&quot;20307&quot; value=&quot;362&quot;/&gt;&lt;/object&gt;&lt;object type=&quot;3&quot; unique_id=&quot;10174&quot;&gt;&lt;property id=&quot;20148&quot; value=&quot;5&quot;/&gt;&lt;property id=&quot;20300&quot; value=&quot;Slide 17 - &amp;quot;What if your network was too small?&amp;quot;&quot;/&gt;&lt;property id=&quot;20307&quot; value=&quot;350&quot;/&gt;&lt;/object&gt;&lt;object type=&quot;3&quot; unique_id=&quot;10175&quot;&gt;&lt;property id=&quot;20148&quot; value=&quot;5&quot;/&gt;&lt;property id=&quot;20300&quot; value=&quot;Slide 18 - &amp;quot;More on Supernetting&amp;quot;&quot;/&gt;&lt;property id=&quot;20307&quot; value=&quot;351&quot;/&gt;&lt;/object&gt;&lt;object type=&quot;3&quot; unique_id=&quot;10176&quot;&gt;&lt;property id=&quot;20148&quot; value=&quot;5&quot;/&gt;&lt;property id=&quot;20300&quot; value=&quot;Slide 19 - &amp;quot;Variable-length Subnet mask&amp;quot;&quot;/&gt;&lt;property id=&quot;20307&quot; value=&quot;363&quot;/&gt;&lt;/object&gt;&lt;object type=&quot;3&quot; unique_id=&quot;10177&quot;&gt;&lt;property id=&quot;20148&quot; value=&quot;5&quot;/&gt;&lt;property id=&quot;20300&quot; value=&quot;Slide 21 - &amp;quot;Revision Question 1&amp;quot;&quot;/&gt;&lt;property id=&quot;20307&quot; value=&quot;386&quot;/&gt;&lt;/object&gt;&lt;object type=&quot;3&quot; unique_id=&quot;10178&quot;&gt;&lt;property id=&quot;20148&quot; value=&quot;5&quot;/&gt;&lt;property id=&quot;20300&quot; value=&quot;Slide 22 - &amp;quot;Revision Question 1 – Decimal Shorthand Method&amp;quot;&quot;/&gt;&lt;property id=&quot;20307&quot; value=&quot;390&quot;/&gt;&lt;/object&gt;&lt;object type=&quot;3&quot; unique_id=&quot;10179&quot;&gt;&lt;property id=&quot;20148&quot; value=&quot;5&quot;/&gt;&lt;property id=&quot;20300&quot; value=&quot;Slide 23 - &amp;quot;Wake Brain&amp;quot;&quot;/&gt;&lt;property id=&quot;20307&quot; value=&quot;361&quot;/&gt;&lt;/object&gt;&lt;object type=&quot;3&quot; unique_id=&quot;10180&quot;&gt;&lt;property id=&quot;20148&quot; value=&quot;5&quot;/&gt;&lt;property id=&quot;20300&quot; value=&quot;Slide 24 - &amp;quot;Dynamic Host Configuration Protocol&amp;quot;&quot;/&gt;&lt;property id=&quot;20307&quot; value=&quot;358&quot;/&gt;&lt;/object&gt;&lt;object type=&quot;3&quot; unique_id=&quot;10181&quot;&gt;&lt;property id=&quot;20148&quot; value=&quot;5&quot;/&gt;&lt;property id=&quot;20300&quot; value=&quot;Slide 25 - &amp;quot;Why use DHCP?&amp;quot;&quot;/&gt;&lt;property id=&quot;20307&quot; value=&quot;359&quot;/&gt;&lt;/object&gt;&lt;object type=&quot;3&quot; unique_id=&quot;10182&quot;&gt;&lt;property id=&quot;20148&quot; value=&quot;5&quot;/&gt;&lt;property id=&quot;20300&quot; value=&quot;Slide 26 - &amp;quot;Configuring a Client for DHCP&amp;quot;&quot;/&gt;&lt;property id=&quot;20307&quot; value=&quot;360&quot;/&gt;&lt;/object&gt;&lt;object type=&quot;3&quot; unique_id=&quot;10183&quot;&gt;&lt;property id=&quot;20148&quot; value=&quot;5&quot;/&gt;&lt;property id=&quot;20300&quot; value=&quot;Slide 27 - &amp;quot;DORA&amp;quot;&quot;/&gt;&lt;property id=&quot;20307&quot; value=&quot;376&quot;/&gt;&lt;/object&gt;&lt;object type=&quot;3&quot; unique_id=&quot;10184&quot;&gt;&lt;property id=&quot;20148&quot; value=&quot;5&quot;/&gt;&lt;property id=&quot;20300&quot; value=&quot;Slide 28 - &amp;quot;DORA&amp;quot;&quot;/&gt;&lt;property id=&quot;20307&quot; value=&quot;377&quot;/&gt;&lt;/object&gt;&lt;object type=&quot;3&quot; unique_id=&quot;10185&quot;&gt;&lt;property id=&quot;20148&quot; value=&quot;5&quot;/&gt;&lt;property id=&quot;20300&quot; value=&quot;Slide 29 - &amp;quot;DORA&amp;quot;&quot;/&gt;&lt;property id=&quot;20307&quot; value=&quot;378&quot;/&gt;&lt;/object&gt;&lt;object type=&quot;3&quot; unique_id=&quot;10186&quot;&gt;&lt;property id=&quot;20148&quot; value=&quot;5&quot;/&gt;&lt;property id=&quot;20300&quot; value=&quot;Slide 30 - &amp;quot;DORA&amp;quot;&quot;/&gt;&lt;property id=&quot;20307&quot; value=&quot;379&quot;/&gt;&lt;/object&gt;&lt;object type=&quot;3&quot; unique_id=&quot;10187&quot;&gt;&lt;property id=&quot;20148&quot; value=&quot;5&quot;/&gt;&lt;property id=&quot;20300&quot; value=&quot;Slide 31 - &amp;quot;DHCP Renewal&amp;quot;&quot;/&gt;&lt;property id=&quot;20307&quot; value=&quot;365&quot;/&gt;&lt;/object&gt;&lt;object type=&quot;3&quot; unique_id=&quot;10188&quot;&gt;&lt;property id=&quot;20148&quot; value=&quot;5&quot;/&gt;&lt;property id=&quot;20300&quot; value=&quot;Slide 32 - &amp;quot;DHCP Installation&amp;quot;&quot;/&gt;&lt;property id=&quot;20307&quot; value=&quot;366&quot;/&gt;&lt;/object&gt;&lt;object type=&quot;3&quot; unique_id=&quot;10189&quot;&gt;&lt;property id=&quot;20148&quot; value=&quot;5&quot;/&gt;&lt;property id=&quot;20300&quot; value=&quot;Slide 34 - &amp;quot;Wake Brain&amp;quot;&quot;/&gt;&lt;property id=&quot;20307&quot; value=&quot;381&quot;/&gt;&lt;/object&gt;&lt;object type=&quot;3&quot; unique_id=&quot;10190&quot;&gt;&lt;property id=&quot;20148&quot; value=&quot;5&quot;/&gt;&lt;property id=&quot;20300&quot; value=&quot;Slide 35 - &amp;quot;DHCP Scopes&amp;quot;&quot;/&gt;&lt;property id=&quot;20307&quot; value=&quot;368&quot;/&gt;&lt;/object&gt;&lt;object type=&quot;3&quot; unique_id=&quot;10191&quot;&gt;&lt;property id=&quot;20148&quot; value=&quot;5&quot;/&gt;&lt;property id=&quot;20300&quot; value=&quot;Slide 36 - &amp;quot;DHCP Exclusions&amp;quot;&quot;/&gt;&lt;property id=&quot;20307&quot; value=&quot;369&quot;/&gt;&lt;/object&gt;&lt;object type=&quot;3&quot; unique_id=&quot;10192&quot;&gt;&lt;property id=&quot;20148&quot; value=&quot;5&quot;/&gt;&lt;property id=&quot;20300&quot; value=&quot;Slide 37 - &amp;quot;DHCP Reservations&amp;quot;&quot;/&gt;&lt;property id=&quot;20307&quot; value=&quot;370&quot;/&gt;&lt;/object&gt;&lt;object type=&quot;3&quot; unique_id=&quot;10193&quot;&gt;&lt;property id=&quot;20148&quot; value=&quot;5&quot;/&gt;&lt;property id=&quot;20300&quot; value=&quot;Slide 38 - &amp;quot;DHCP Options 1/2&amp;quot;&quot;/&gt;&lt;property id=&quot;20307&quot; value=&quot;371&quot;/&gt;&lt;/object&gt;&lt;object type=&quot;3&quot; unique_id=&quot;10194&quot;&gt;&lt;property id=&quot;20148&quot; value=&quot;5&quot;/&gt;&lt;property id=&quot;20300&quot; value=&quot;Slide 39 - &amp;quot;DHCP Options 2/2&amp;quot;&quot;/&gt;&lt;property id=&quot;20307&quot; value=&quot;372&quot;/&gt;&lt;/object&gt;&lt;object type=&quot;3&quot; unique_id=&quot;10195&quot;&gt;&lt;property id=&quot;20148&quot; value=&quot;5&quot;/&gt;&lt;property id=&quot;20300&quot; value=&quot;Slide 41 - &amp;quot;Relay agent&amp;quot;&quot;/&gt;&lt;property id=&quot;20307&quot; value=&quot;356&quot;/&gt;&lt;/object&gt;&lt;object type=&quot;3&quot; unique_id=&quot;10196&quot;&gt;&lt;property id=&quot;20148&quot; value=&quot;5&quot;/&gt;&lt;property id=&quot;20300&quot; value=&quot;Slide 42 - &amp;quot;Redundancy&amp;quot;&quot;/&gt;&lt;property id=&quot;20307&quot; value=&quot;357&quot;/&gt;&lt;/object&gt;&lt;object type=&quot;3&quot; unique_id=&quot;10197&quot;&gt;&lt;property id=&quot;20148&quot; value=&quot;5&quot;/&gt;&lt;property id=&quot;20300&quot; value=&quot;Slide 44 - &amp;quot;Revision Question 2 - sOLUTION&amp;quot;&quot;/&gt;&lt;property id=&quot;20307&quot; value=&quot;382&quot;/&gt;&lt;/object&gt;&lt;object type=&quot;3&quot; unique_id=&quot;10198&quot;&gt;&lt;property id=&quot;20148&quot; value=&quot;5&quot;/&gt;&lt;property id=&quot;20300&quot; value=&quot;Slide 45&quot;/&gt;&lt;property id=&quot;20307&quot; value=&quot;383&quot;/&gt;&lt;/object&gt;&lt;object type=&quot;3&quot; unique_id=&quot;10606&quot;&gt;&lt;property id=&quot;20148&quot; value=&quot;5&quot;/&gt;&lt;property id=&quot;20300&quot; value=&quot;Slide 2 - &amp;quot;Housekeeping 1&amp;quot;&quot;/&gt;&lt;property id=&quot;20307&quot; value=&quot;391&quot;/&gt;&lt;/object&gt;&lt;object type=&quot;3&quot; unique_id=&quot;10607&quot;&gt;&lt;property id=&quot;20148&quot; value=&quot;5&quot;/&gt;&lt;property id=&quot;20300&quot; value=&quot;Slide 3 - &amp;quot;Housekeeping 2&amp;quot;&quot;/&gt;&lt;property id=&quot;20307&quot; value=&quot;392&quot;/&gt;&lt;/object&gt;&lt;object type=&quot;3&quot; unique_id=&quot;10608&quot;&gt;&lt;property id=&quot;20148&quot; value=&quot;5&quot;/&gt;&lt;property id=&quot;20300&quot; value=&quot;Slide 11 - &amp;quot;Wake brain&amp;quot;&quot;/&gt;&lt;property id=&quot;20307&quot; value=&quot;393&quot;/&gt;&lt;/object&gt;&lt;object type=&quot;3&quot; unique_id=&quot;10609&quot;&gt;&lt;property id=&quot;20148&quot; value=&quot;5&quot;/&gt;&lt;property id=&quot;20300&quot; value=&quot;Slide 14 - &amp;quot;Wake brain&amp;quot;&quot;/&gt;&lt;property id=&quot;20307&quot; value=&quot;394&quot;/&gt;&lt;/object&gt;&lt;object type=&quot;3&quot; unique_id=&quot;10610&quot;&gt;&lt;property id=&quot;20148&quot; value=&quot;5&quot;/&gt;&lt;property id=&quot;20300&quot; value=&quot;Slide 15 - &amp;quot;Wake brain&amp;quot;&quot;/&gt;&lt;property id=&quot;20307&quot; value=&quot;395&quot;/&gt;&lt;/object&gt;&lt;object type=&quot;3&quot; unique_id=&quot;10746&quot;&gt;&lt;property id=&quot;20148&quot; value=&quot;5&quot;/&gt;&lt;property id=&quot;20300&quot; value=&quot;Slide 6&quot;/&gt;&lt;property id=&quot;20307&quot; value=&quot;396&quot;/&gt;&lt;/object&gt;&lt;object type=&quot;3&quot; unique_id=&quot;10886&quot;&gt;&lt;property id=&quot;20148&quot; value=&quot;5&quot;/&gt;&lt;property id=&quot;20300&quot; value=&quot;Slide 5 - &amp;quot;Wake brain&amp;quot;&quot;/&gt;&lt;property id=&quot;20307&quot; value=&quot;397&quot;/&gt;&lt;/object&gt;&lt;/object&gt;&lt;object type=&quot;8&quot; unique_id=&quot;10164&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HTML_SHAPEINFO" val="&lt;ThreeDShapeInfo&gt;&lt;uuid val=&quot;{68496AB8-8287-4526-88A7-FBC9F927B1BC}&quot;/&gt;&lt;isInvalidForFieldText val=&quot;0&quot;/&gt;&lt;Image&gt;&lt;filename val=&quot;C:\Users\rshobbrook\AppData\Local\Temp\CP18352241740750Session\CPTrustFolder18352241740765\PPTImport18352241966531\data\asimages\{68496AB8-8287-4526-88A7-FBC9F927B1BC}_17.png&quot;/&gt;&lt;left val=&quot;756&quot;/&gt;&lt;top val=&quot;647&quot;/&gt;&lt;width val=&quot;244&quot;/&gt;&lt;height val=&quot;60&quot;/&gt;&lt;hasText val=&quot;1&quot;/&gt;&lt;/Image&gt;&lt;/ThreeDShapeInfo&gt;"/>
  <p:tag name="PRESENTER_SHAPETEXTINFO" val="&lt;ShapeTextInfo&gt;&lt;TableIndex row=&quot;-1&quot; col=&quot;-1&quot;&gt;&lt;linesCount val=&quot;2&quot;/&gt;&lt;lineCharCount val=&quot;14&quot;/&gt;&lt;lineCharCount val=&quot;9&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A65B1B65-83A2-4B65-9886-7FBB5DF13AEA}&quot;/&gt;&lt;isInvalidForFieldText val=&quot;0&quot;/&gt;&lt;Image&gt;&lt;filename val=&quot;C:\Users\rshobbrook\AppData\Local\Temp\CP18352241740750Session\CPTrustFolder18352241740765\PPTImport18352241966531\data\asimages\{A65B1B65-83A2-4B65-9886-7FBB5DF13AEA}_2.png&quot;/&gt;&lt;left val=&quot;757&quot;/&gt;&lt;top val=&quot;647&quot;/&gt;&lt;width val=&quot;244&quot;/&gt;&lt;height val=&quot;60&quot;/&gt;&lt;hasText val=&quot;1&quot;/&gt;&lt;/Image&gt;&lt;/ThreeDShapeInfo&gt;"/>
  <p:tag name="PRESENTER_SHAPETEXTINFO" val="&lt;ShapeTextInfo&gt;&lt;TableIndex row=&quot;-1&quot; col=&quot;-1&quot;&gt;&lt;linesCount val=&quot;2&quot;/&gt;&lt;lineCharCount val=&quot;14&quot;/&gt;&lt;lineCharCount val=&quot;9&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762C882-4270-457B-8583-011312731DE3}&quot;/&gt;&lt;isInvalidForFieldText val=&quot;0&quot;/&gt;&lt;Image&gt;&lt;filename val=&quot;C:\Users\rshobbrook\AppData\Local\Temp\CP18352241740750Session\CPTrustFolder18352241740765\PPTImport18352241966531\data\asimages\{B762C882-4270-457B-8583-011312731DE3}_MtorLt.png&quot;/&gt;&lt;left val=&quot;968&quot;/&gt;&lt;top val=&quot;23&quot;/&gt;&lt;width val=&quot;71&quot;/&gt;&lt;height val=&quot;128&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3C633DF1-4BB3-47CA-A84D-6E7929CC19A9}&quot;/&gt;&lt;isInvalidForFieldText val=&quot;0&quot;/&gt;&lt;Image&gt;&lt;filename val=&quot;C:\Users\rshobbrook\AppData\Local\Temp\CP18352241740750Session\CPTrustFolder18352241740765\PPTImport18352241966531\data\asimages\{3C633DF1-4BB3-47CA-A84D-6E7929CC19A9}_1.png&quot;/&gt;&lt;left val=&quot;30&quot;/&gt;&lt;top val=&quot;37&quot;/&gt;&lt;width val=&quot;1018&quot;/&gt;&lt;height val=&quot;236&quot;/&gt;&lt;hasText val=&quot;1&quot;/&gt;&lt;/Image&gt;&lt;/ThreeDShapeInfo&gt;"/>
  <p:tag name="PRESENTER_SHAPETEXTINFO" val="&lt;ShapeTextInfo&gt;&lt;TableIndex row=&quot;-1&quot; col=&quot;-1&quot;&gt;&lt;linesCount val=&quot;1&quot;/&gt;&lt;lineCharCount val=&quot;1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9DE5D4F2-036B-4B21-A6F4-992809F7FA93}&quot;/&gt;&lt;isInvalidForFieldText val=&quot;0&quot;/&gt;&lt;Image&gt;&lt;filename val=&quot;C:\Users\rshobbrook\AppData\Local\Temp\CP18352241740750Session\CPTrustFolder18352241740765\PPTImport18352241966531\data\asimages\{9DE5D4F2-036B-4B21-A6F4-992809F7FA93}_1.png&quot;/&gt;&lt;left val=&quot;30&quot;/&gt;&lt;top val=&quot;344&quot;/&gt;&lt;width val=&quot;1019&quot;/&gt;&lt;height val=&quot;108&quot;/&gt;&lt;hasText val=&quot;1&quot;/&gt;&lt;/Image&gt;&lt;/ThreeDShapeInfo&gt;"/>
  <p:tag name="PRESENTER_SHAPETEXTINFO" val="&lt;ShapeTextInfo&gt;&lt;TableIndex row=&quot;-1&quot; col=&quot;-1&quot;&gt;&lt;linesCount val=&quot;1&quot;/&gt;&lt;lineCharCount val=&quot;5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HTML_SHAPEINFO" val="&lt;ThreeDShapeInfo&gt;&lt;uuid val=&quot;{F74BC842-B2C7-428D-8772-3D965798EDF7}&quot;/&gt;&lt;isInvalidForFieldText val=&quot;0&quot;/&gt;&lt;Image&gt;&lt;filename val=&quot;C:\Users\rshobbrook\AppData\Local\Temp\CP18352241740750Session\CPTrustFolder18352241740765\PPTImport18352241966531\data\asimages\{F74BC842-B2C7-428D-8772-3D965798EDF7}_1.png&quot;/&gt;&lt;left val=&quot;17&quot;/&gt;&lt;top val=&quot;623&quot;/&gt;&lt;width val=&quot;115&quot;/&gt;&lt;height val=&quot;44&quot;/&gt;&lt;hasText val=&quot;1&quot;/&gt;&lt;/Image&gt;&lt;/ThreeDShapeInfo&gt;"/>
  <p:tag name="PRESENTER_SHAPETEXTINFO" val="&lt;ShapeTextInfo&gt;&lt;TableIndex row=&quot;-1&quot; col=&quot;-1&quot;&gt;&lt;linesCount val=&quot;1&quot;/&gt;&lt;lineCharCount val=&quot;8&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INFO" val="&lt;ThreeDShapeInfo&gt;&lt;uuid val=&quot;{D14DEA01-14CE-44A9-B5E8-E8E433E34D66}&quot;/&gt;&lt;isInvalidForFieldText val=&quot;0&quot;/&gt;&lt;Image&gt;&lt;filename val=&quot;C:\Users\rshobbrook\AppData\Local\Temp\CP18352241740750Session\CPTrustFolder18352241740765\PPTImport18352241966531\data\asimages\{D14DEA01-14CE-44A9-B5E8-E8E433E34D66}_1.png&quot;/&gt;&lt;left val=&quot;7&quot;/&gt;&lt;top val=&quot;527&quot;/&gt;&lt;width val=&quot;261&quot;/&gt;&lt;height val=&quot;198&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A843725-0025-4B2E-A9F8-7AD91370DE56}&quot;/&gt;&lt;isInvalidForFieldText val=&quot;0&quot;/&gt;&lt;Image&gt;&lt;filename val=&quot;C:\Users\rshobbrook\AppData\Local\Temp\CP18352241740750Session\CPTrustFolder18352241740765\PPTImport18352241966531\data\asimages\{1A843725-0025-4B2E-A9F8-7AD91370DE56}_7.png&quot;/&gt;&lt;left val=&quot;14&quot;/&gt;&lt;top val=&quot;26&quot;/&gt;&lt;width val=&quot;1022&quot;/&gt;&lt;height val=&quot;112&quot;/&gt;&lt;hasText val=&quot;1&quot;/&gt;&lt;/Image&gt;&lt;/ThreeDShapeInfo&gt;"/>
  <p:tag name="PRESENTER_SHAPETEXTINFO" val="&lt;ShapeTextInfo&gt;&lt;TableIndex row=&quot;-1&quot; col=&quot;-1&quot;&gt;&lt;linesCount val=&quot;1&quot;/&gt;&lt;lineCharCount val=&quot;1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A843725-0025-4B2E-A9F8-7AD91370DE56}&quot;/&gt;&lt;isInvalidForFieldText val=&quot;0&quot;/&gt;&lt;Image&gt;&lt;filename val=&quot;C:\Users\rshobbrook\AppData\Local\Temp\CP18352241740750Session\CPTrustFolder18352241740765\PPTImport18352241966531\data\asimages\{1A843725-0025-4B2E-A9F8-7AD91370DE56}_7.png&quot;/&gt;&lt;left val=&quot;14&quot;/&gt;&lt;top val=&quot;26&quot;/&gt;&lt;width val=&quot;1022&quot;/&gt;&lt;height val=&quot;112&quot;/&gt;&lt;hasText val=&quot;1&quot;/&gt;&lt;/Image&gt;&lt;/ThreeDShapeInfo&gt;"/>
  <p:tag name="PRESENTER_SHAPETEXTINFO" val="&lt;ShapeTextInfo&gt;&lt;TableIndex row=&quot;-1&quot; col=&quot;-1&quot;&gt;&lt;linesCount val=&quot;1&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9104B5EA-B88A-4D7F-BCC1-6B16C6BB1F9B}&quot;/&gt;&lt;isInvalidForFieldText val=&quot;0&quot;/&gt;&lt;Image&gt;&lt;filename val=&quot;C:\Users\rshobbrook\AppData\Local\Temp\CP18352241740750Session\CPTrustFolder18352241740765\PPTImport18352241966531\data\asimages\{9104B5EA-B88A-4D7F-BCC1-6B16C6BB1F9B}_1.png&quot;/&gt;&lt;left val=&quot;756&quot;/&gt;&lt;top val=&quot;647&quot;/&gt;&lt;width val=&quot;244&quot;/&gt;&lt;height val=&quot;60&quot;/&gt;&lt;hasText val=&quot;1&quot;/&gt;&lt;/Image&gt;&lt;/ThreeDShapeInfo&gt;"/>
  <p:tag name="PRESENTER_SHAPETEXTINFO" val="&lt;ShapeTextInfo&gt;&lt;TableIndex row=&quot;-1&quot; col=&quot;-1&quot;&gt;&lt;linesCount val=&quot;1&quot;/&gt;&lt;lineCharCount val=&quot;2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heme/theme1.xml><?xml version="1.0" encoding="utf-8"?>
<a:theme xmlns:a="http://schemas.openxmlformats.org/drawingml/2006/main" name="SwinRWS3x2">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nRWS3x2" id="{1AA0F3E4-5FA0-4BAE-BBB8-D593A1662F6C}" vid="{BF9D550A-B1B2-4284-9898-6ADB2F681740}"/>
    </a:ext>
  </a:extLst>
</a:theme>
</file>

<file path=ppt/theme/theme2.xml><?xml version="1.0" encoding="utf-8"?>
<a:theme xmlns:a="http://schemas.openxmlformats.org/drawingml/2006/main" name="Swinburne - Light">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8F006C9-65F3-430C-8CBE-92C89A6F4650}" vid="{8B552470-14E2-4541-94E0-A0FC88D4D66E}"/>
    </a:ext>
  </a:extLst>
</a:theme>
</file>

<file path=ppt/theme/theme3.xml><?xml version="1.0" encoding="utf-8"?>
<a:theme xmlns:a="http://schemas.openxmlformats.org/drawingml/2006/main" name="Swinburne - Dark">
  <a:themeElements>
    <a:clrScheme name="Swinburne">
      <a:dk1>
        <a:srgbClr val="000000"/>
      </a:dk1>
      <a:lt1>
        <a:sysClr val="window" lastClr="FFFFFF"/>
      </a:lt1>
      <a:dk2>
        <a:srgbClr val="212121"/>
      </a:dk2>
      <a:lt2>
        <a:srgbClr val="FFFFFF"/>
      </a:lt2>
      <a:accent1>
        <a:srgbClr val="DC2D27"/>
      </a:accent1>
      <a:accent2>
        <a:srgbClr val="00B3EF"/>
      </a:accent2>
      <a:accent3>
        <a:srgbClr val="85C441"/>
      </a:accent3>
      <a:accent4>
        <a:srgbClr val="FDB945"/>
      </a:accent4>
      <a:accent5>
        <a:srgbClr val="882786"/>
      </a:accent5>
      <a:accent6>
        <a:srgbClr val="00BED8"/>
      </a:accent6>
      <a:hlink>
        <a:srgbClr val="006098"/>
      </a:hlink>
      <a:folHlink>
        <a:srgbClr val="006098"/>
      </a:folHlink>
    </a:clrScheme>
    <a:fontScheme name="Swinburne Font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8F006C9-65F3-430C-8CBE-92C89A6F4650}" vid="{7380876C-3C12-45A6-82C9-358E649031D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B3627872B64141BB18D2537CBD76E7" ma:contentTypeVersion="11" ma:contentTypeDescription="Create a new document." ma:contentTypeScope="" ma:versionID="70b6396d9ab8b1310d8fad59630c5d2c">
  <xsd:schema xmlns:xsd="http://www.w3.org/2001/XMLSchema" xmlns:xs="http://www.w3.org/2001/XMLSchema" xmlns:p="http://schemas.microsoft.com/office/2006/metadata/properties" xmlns:ns3="0459bacf-02dc-446d-9a53-50deb575242f" xmlns:ns4="045d7436-ff86-4383-b182-13abdf85c892" targetNamespace="http://schemas.microsoft.com/office/2006/metadata/properties" ma:root="true" ma:fieldsID="3a355c466014d92b48a1a5803d5590a7" ns3:_="" ns4:_="">
    <xsd:import namespace="0459bacf-02dc-446d-9a53-50deb575242f"/>
    <xsd:import namespace="045d7436-ff86-4383-b182-13abdf85c8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59bacf-02dc-446d-9a53-50deb575242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d7436-ff86-4383-b182-13abdf85c892"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3CA8A8-B5AA-47E7-9A8A-DA1F2407D067}">
  <ds:schemaRefs>
    <ds:schemaRef ds:uri="http://schemas.microsoft.com/office/2006/metadata/contentType"/>
    <ds:schemaRef ds:uri="http://schemas.microsoft.com/office/2006/metadata/properties/metaAttributes"/>
    <ds:schemaRef ds:uri="http://www.w3.org/2000/xmlns/"/>
    <ds:schemaRef ds:uri="http://www.w3.org/2001/XMLSchema"/>
    <ds:schemaRef ds:uri="0459bacf-02dc-446d-9a53-50deb575242f"/>
    <ds:schemaRef ds:uri="045d7436-ff86-4383-b182-13abdf85c892"/>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3D1E4F-33AD-4CF9-8A68-1FC720DB8248}">
  <ds:schemaRefs>
    <ds:schemaRef ds:uri="http://schemas.microsoft.com/sharepoint/v3/contenttype/forms"/>
  </ds:schemaRefs>
</ds:datastoreItem>
</file>

<file path=customXml/itemProps3.xml><?xml version="1.0" encoding="utf-8"?>
<ds:datastoreItem xmlns:ds="http://schemas.openxmlformats.org/officeDocument/2006/customXml" ds:itemID="{87674D04-957A-402A-8962-6777E6DA5744}">
  <ds:schemaRefs>
    <ds:schemaRef ds:uri="http://www.w3.org/XML/1998/namespace"/>
    <ds:schemaRef ds:uri="http://schemas.microsoft.com/office/2006/documentManagement/types"/>
    <ds:schemaRef ds:uri="045d7436-ff86-4383-b182-13abdf85c892"/>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0459bacf-02dc-446d-9a53-50deb575242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9043</TotalTime>
  <Words>1137</Words>
  <Application>Microsoft Office PowerPoint</Application>
  <PresentationFormat>35 mm Slides</PresentationFormat>
  <Paragraphs>88</Paragraphs>
  <Slides>19</Slides>
  <Notes>4</Notes>
  <HiddenSlides>0</HiddenSlides>
  <MMClips>2</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19</vt:i4>
      </vt:variant>
    </vt:vector>
  </HeadingPairs>
  <TitlesOfParts>
    <vt:vector size="34" baseType="lpstr">
      <vt:lpstr>-apple-system</vt:lpstr>
      <vt:lpstr>Arial</vt:lpstr>
      <vt:lpstr>Calibri</vt:lpstr>
      <vt:lpstr>Karla</vt:lpstr>
      <vt:lpstr>Open Sans</vt:lpstr>
      <vt:lpstr>Open Sans Extrabold</vt:lpstr>
      <vt:lpstr>Segoe Light</vt:lpstr>
      <vt:lpstr>Segoe UI</vt:lpstr>
      <vt:lpstr>Söhne</vt:lpstr>
      <vt:lpstr>Trebuchet MS</vt:lpstr>
      <vt:lpstr>Verdana</vt:lpstr>
      <vt:lpstr>Wingdings</vt:lpstr>
      <vt:lpstr>SwinRWS3x2</vt:lpstr>
      <vt:lpstr>Swinburne - Light</vt:lpstr>
      <vt:lpstr>Swinburne - Dark</vt:lpstr>
      <vt:lpstr>Lecture 10 – Part A</vt:lpstr>
      <vt:lpstr>Overview </vt:lpstr>
      <vt:lpstr>Famous Libraries For JavaScript </vt:lpstr>
      <vt:lpstr>Famous Libraries For JavaScript </vt:lpstr>
      <vt:lpstr>React </vt:lpstr>
      <vt:lpstr>React Native vs React </vt:lpstr>
      <vt:lpstr>Client/Server Architecture- 2tier </vt:lpstr>
      <vt:lpstr>Client/Server Architecture-3tier </vt:lpstr>
      <vt:lpstr>Web Site Hosting</vt:lpstr>
      <vt:lpstr>Web site hosting </vt:lpstr>
      <vt:lpstr>Hosting a static website on AWS </vt:lpstr>
      <vt:lpstr>Website Hosting </vt:lpstr>
      <vt:lpstr>Linux Directory Structure and Apache</vt:lpstr>
      <vt:lpstr>Apache Folder Structure </vt:lpstr>
      <vt:lpstr>Folders in Apache </vt:lpstr>
      <vt:lpstr>IIS Web server </vt:lpstr>
      <vt:lpstr>Web Development Roles </vt:lpstr>
      <vt:lpstr>Wake brain</vt:lpstr>
      <vt:lpstr>Wake brain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Karin Carlson</dc:creator>
  <cp:lastModifiedBy>Armita Zarnegar</cp:lastModifiedBy>
  <cp:revision>219</cp:revision>
  <cp:lastPrinted>2021-03-24T05:23:23Z</cp:lastPrinted>
  <dcterms:created xsi:type="dcterms:W3CDTF">2013-12-15T04:04:55Z</dcterms:created>
  <dcterms:modified xsi:type="dcterms:W3CDTF">2023-05-07T08:15:41Z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0x0101006FB3627872B64141BB18D2537CBD76E7</vt:lpwstr>
  </property>
</Properties>
</file>