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heme/theme4.xml" ContentType="application/vnd.openxmlformats-officedocument.them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182" r:id="rId4"/>
    <p:sldMasterId id="2147484191" r:id="rId5"/>
    <p:sldMasterId id="2147484200" r:id="rId6"/>
  </p:sldMasterIdLst>
  <p:notesMasterIdLst>
    <p:notesMasterId r:id="rId19"/>
  </p:notesMasterIdLst>
  <p:sldIdLst>
    <p:sldId id="388" r:id="rId7"/>
    <p:sldId id="391" r:id="rId8"/>
    <p:sldId id="443" r:id="rId9"/>
    <p:sldId id="460" r:id="rId10"/>
    <p:sldId id="410" r:id="rId11"/>
    <p:sldId id="459" r:id="rId12"/>
    <p:sldId id="455" r:id="rId13"/>
    <p:sldId id="456" r:id="rId14"/>
    <p:sldId id="458" r:id="rId15"/>
    <p:sldId id="461" r:id="rId16"/>
    <p:sldId id="462" r:id="rId17"/>
    <p:sldId id="463" r:id="rId18"/>
  </p:sldIdLst>
  <p:sldSz cx="10287000" cy="6858000" type="35mm"/>
  <p:notesSz cx="6743700" cy="10342563"/>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240" userDrawn="1">
          <p15:clr>
            <a:srgbClr val="A4A3A4"/>
          </p15:clr>
        </p15:guide>
      </p15:sldGuideLst>
    </p:ext>
    <p:ext uri="{2D200454-40CA-4A62-9FC3-DE9A4176ACB9}">
      <p15:notesGuideLst xmlns:p15="http://schemas.microsoft.com/office/powerpoint/2012/main">
        <p15:guide id="1" orient="horz" pos="3258" userDrawn="1">
          <p15:clr>
            <a:srgbClr val="A4A3A4"/>
          </p15:clr>
        </p15:guide>
        <p15:guide id="2" pos="212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DC2D27"/>
    <a:srgbClr val="CC66FF"/>
    <a:srgbClr val="CCCCFF"/>
    <a:srgbClr val="006600"/>
    <a:srgbClr val="CC00FF"/>
    <a:srgbClr val="0000CC"/>
    <a:srgbClr val="DBDAD8"/>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3055" autoAdjust="0"/>
  </p:normalViewPr>
  <p:slideViewPr>
    <p:cSldViewPr snapToGrid="0">
      <p:cViewPr varScale="1">
        <p:scale>
          <a:sx n="56" d="100"/>
          <a:sy n="56" d="100"/>
        </p:scale>
        <p:origin x="1356" y="52"/>
      </p:cViewPr>
      <p:guideLst>
        <p:guide orient="horz" pos="2160"/>
        <p:guide pos="324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4656"/>
    </p:cViewPr>
  </p:sorterViewPr>
  <p:notesViewPr>
    <p:cSldViewPr snapToGrid="0">
      <p:cViewPr varScale="1">
        <p:scale>
          <a:sx n="70" d="100"/>
          <a:sy n="70" d="100"/>
        </p:scale>
        <p:origin x="3597" y="76"/>
      </p:cViewPr>
      <p:guideLst>
        <p:guide orient="horz" pos="3258"/>
        <p:guide pos="212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1017944" cy="1569936"/>
          </a:xfrm>
          <a:prstGeom prst="rect">
            <a:avLst/>
          </a:prstGeom>
        </p:spPr>
        <p:txBody>
          <a:bodyPr vert="horz" lIns="93395" tIns="46698" rIns="93395" bIns="46698" rtlCol="0"/>
          <a:lstStyle>
            <a:lvl1pPr algn="l">
              <a:defRPr sz="1200"/>
            </a:lvl1pPr>
          </a:lstStyle>
          <a:p>
            <a:endParaRPr lang="en-CA" dirty="0"/>
          </a:p>
        </p:txBody>
      </p:sp>
      <p:sp>
        <p:nvSpPr>
          <p:cNvPr id="3" name="Date Placeholder 2"/>
          <p:cNvSpPr>
            <a:spLocks noGrp="1"/>
          </p:cNvSpPr>
          <p:nvPr>
            <p:ph type="dt" idx="1"/>
          </p:nvPr>
        </p:nvSpPr>
        <p:spPr>
          <a:xfrm>
            <a:off x="5249157" y="3"/>
            <a:ext cx="1492984" cy="518925"/>
          </a:xfrm>
          <a:prstGeom prst="rect">
            <a:avLst/>
          </a:prstGeom>
        </p:spPr>
        <p:txBody>
          <a:bodyPr vert="horz" lIns="93395" tIns="46698" rIns="93395" bIns="46698" rtlCol="0"/>
          <a:lstStyle>
            <a:lvl1pPr algn="r">
              <a:defRPr sz="1200"/>
            </a:lvl1pPr>
          </a:lstStyle>
          <a:p>
            <a:fld id="{01ED8CF0-3E98-4DA7-9AD9-AC94A1CA95DE}" type="datetimeFigureOut">
              <a:rPr lang="en-CA" smtClean="0"/>
              <a:t>2023-05-14</a:t>
            </a:fld>
            <a:endParaRPr lang="en-CA" dirty="0"/>
          </a:p>
        </p:txBody>
      </p:sp>
      <p:sp>
        <p:nvSpPr>
          <p:cNvPr id="4" name="Slide Image Placeholder 3"/>
          <p:cNvSpPr>
            <a:spLocks noGrp="1" noRot="1" noChangeAspect="1"/>
          </p:cNvSpPr>
          <p:nvPr>
            <p:ph type="sldImg" idx="2"/>
          </p:nvPr>
        </p:nvSpPr>
        <p:spPr>
          <a:xfrm>
            <a:off x="635000" y="0"/>
            <a:ext cx="4995863" cy="3330575"/>
          </a:xfrm>
          <a:prstGeom prst="rect">
            <a:avLst/>
          </a:prstGeom>
          <a:noFill/>
          <a:ln w="12700">
            <a:solidFill>
              <a:prstClr val="black"/>
            </a:solidFill>
          </a:ln>
        </p:spPr>
        <p:txBody>
          <a:bodyPr vert="horz" lIns="93395" tIns="46698" rIns="93395" bIns="46698" rtlCol="0" anchor="ctr"/>
          <a:lstStyle/>
          <a:p>
            <a:endParaRPr lang="en-CA" dirty="0"/>
          </a:p>
        </p:txBody>
      </p:sp>
      <p:sp>
        <p:nvSpPr>
          <p:cNvPr id="5" name="Notes Placeholder 4"/>
          <p:cNvSpPr>
            <a:spLocks noGrp="1"/>
          </p:cNvSpPr>
          <p:nvPr>
            <p:ph type="body" sz="quarter" idx="3"/>
          </p:nvPr>
        </p:nvSpPr>
        <p:spPr>
          <a:xfrm>
            <a:off x="305717" y="3422977"/>
            <a:ext cx="6051347" cy="6415100"/>
          </a:xfrm>
          <a:prstGeom prst="rect">
            <a:avLst/>
          </a:prstGeom>
        </p:spPr>
        <p:txBody>
          <a:bodyPr vert="horz" lIns="93395" tIns="46698" rIns="93395" bIns="4669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3" y="9823642"/>
            <a:ext cx="2922269" cy="518923"/>
          </a:xfrm>
          <a:prstGeom prst="rect">
            <a:avLst/>
          </a:prstGeom>
        </p:spPr>
        <p:txBody>
          <a:bodyPr vert="horz" lIns="93395" tIns="46698" rIns="93395" bIns="46698"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19872" y="9823642"/>
            <a:ext cx="2922269" cy="518923"/>
          </a:xfrm>
          <a:prstGeom prst="rect">
            <a:avLst/>
          </a:prstGeom>
        </p:spPr>
        <p:txBody>
          <a:bodyPr vert="horz" lIns="93395" tIns="46698" rIns="93395" bIns="46698" rtlCol="0" anchor="b"/>
          <a:lstStyle>
            <a:lvl1pPr algn="r">
              <a:defRPr sz="1200"/>
            </a:lvl1pPr>
          </a:lstStyle>
          <a:p>
            <a:fld id="{07EBB27C-C14A-42A3-8C8D-D435D89EBC9B}" type="slidenum">
              <a:rPr lang="en-CA" smtClean="0"/>
              <a:t>‹#›</a:t>
            </a:fld>
            <a:endParaRPr lang="en-CA" dirty="0"/>
          </a:p>
        </p:txBody>
      </p:sp>
    </p:spTree>
    <p:extLst>
      <p:ext uri="{BB962C8B-B14F-4D97-AF65-F5344CB8AC3E}">
        <p14:creationId xmlns:p14="http://schemas.microsoft.com/office/powerpoint/2010/main" val="3245551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defTabSz="932930">
              <a:defRPr/>
            </a:pPr>
            <a:fld id="{07EBB27C-C14A-42A3-8C8D-D435D89EBC9B}" type="slidenum">
              <a:rPr lang="en-CA">
                <a:solidFill>
                  <a:prstClr val="black"/>
                </a:solidFill>
                <a:latin typeface="Calibri" panose="020F0502020204030204"/>
              </a:rPr>
              <a:pPr defTabSz="932930">
                <a:defRPr/>
              </a:pPr>
              <a:t>1</a:t>
            </a:fld>
            <a:endParaRPr lang="en-CA" dirty="0">
              <a:solidFill>
                <a:prstClr val="black"/>
              </a:solidFill>
              <a:latin typeface="Calibri" panose="020F0502020204030204"/>
            </a:endParaRPr>
          </a:p>
        </p:txBody>
      </p:sp>
      <p:sp>
        <p:nvSpPr>
          <p:cNvPr id="5" name="Rectangle 4"/>
          <p:cNvSpPr/>
          <p:nvPr/>
        </p:nvSpPr>
        <p:spPr>
          <a:xfrm>
            <a:off x="0" y="0"/>
            <a:ext cx="2987835" cy="251382"/>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93395" tIns="46698" rIns="93395" bIns="46698" rtlCol="0" anchor="ctr"/>
          <a:lstStyle/>
          <a:p>
            <a:pPr defTabSz="932930">
              <a:defRPr/>
            </a:pPr>
            <a:r>
              <a:rPr lang="en-CA" sz="1200" b="1" dirty="0">
                <a:solidFill>
                  <a:srgbClr val="000000"/>
                </a:solidFill>
                <a:latin typeface="Arial" panose="020B0604020202020204" pitchFamily="34" charset="0"/>
              </a:rPr>
              <a:t>20410D</a:t>
            </a:r>
          </a:p>
        </p:txBody>
      </p:sp>
      <p:sp>
        <p:nvSpPr>
          <p:cNvPr id="6" name="Rectangle 5"/>
          <p:cNvSpPr/>
          <p:nvPr/>
        </p:nvSpPr>
        <p:spPr>
          <a:xfrm>
            <a:off x="0" y="269339"/>
            <a:ext cx="2987835" cy="393234"/>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93395" tIns="46698" rIns="93395" bIns="46698" rtlCol="0" anchor="ctr"/>
          <a:lstStyle/>
          <a:p>
            <a:pPr defTabSz="932930">
              <a:defRPr/>
            </a:pPr>
            <a:r>
              <a:rPr lang="en-CA" sz="1200" b="1" dirty="0">
                <a:solidFill>
                  <a:srgbClr val="336699"/>
                </a:solidFill>
                <a:latin typeface="Arial" panose="020B0604020202020204" pitchFamily="34" charset="0"/>
              </a:rPr>
              <a:t>6: Implementing Dynamic Host Configuration Protocol</a:t>
            </a:r>
          </a:p>
        </p:txBody>
      </p:sp>
      <p:sp>
        <p:nvSpPr>
          <p:cNvPr id="9" name="Slide Image Placeholder 8"/>
          <p:cNvSpPr>
            <a:spLocks noGrp="1" noRot="1" noChangeAspect="1"/>
          </p:cNvSpPr>
          <p:nvPr>
            <p:ph type="sldImg"/>
          </p:nvPr>
        </p:nvSpPr>
        <p:spPr>
          <a:xfrm>
            <a:off x="635000" y="0"/>
            <a:ext cx="4995863" cy="3330575"/>
          </a:xfrm>
        </p:spPr>
      </p:sp>
    </p:spTree>
    <p:extLst>
      <p:ext uri="{BB962C8B-B14F-4D97-AF65-F5344CB8AC3E}">
        <p14:creationId xmlns:p14="http://schemas.microsoft.com/office/powerpoint/2010/main" val="13281732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5.jpg"/><Relationship Id="rId5" Type="http://schemas.openxmlformats.org/officeDocument/2006/relationships/slideMaster" Target="../slideMasters/slideMaster1.xml"/><Relationship Id="rId4" Type="http://schemas.openxmlformats.org/officeDocument/2006/relationships/tags" Target="../tags/tag8.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 Id="rId4"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4.xml"/><Relationship Id="rId1" Type="http://schemas.openxmlformats.org/officeDocument/2006/relationships/tags" Target="../tags/tag2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27.xml"/><Relationship Id="rId7" Type="http://schemas.openxmlformats.org/officeDocument/2006/relationships/tags" Target="../tags/tag31.xml"/><Relationship Id="rId12" Type="http://schemas.openxmlformats.org/officeDocument/2006/relationships/image" Target="../media/image13.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tags" Target="../tags/tag30.xml"/><Relationship Id="rId11" Type="http://schemas.openxmlformats.org/officeDocument/2006/relationships/image" Target="../media/image12.png"/><Relationship Id="rId5" Type="http://schemas.openxmlformats.org/officeDocument/2006/relationships/tags" Target="../tags/tag29.xml"/><Relationship Id="rId10" Type="http://schemas.openxmlformats.org/officeDocument/2006/relationships/image" Target="../media/image11.png"/><Relationship Id="rId4" Type="http://schemas.openxmlformats.org/officeDocument/2006/relationships/tags" Target="../tags/tag28.xml"/><Relationship Id="rId9"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6.jpg"/><Relationship Id="rId5" Type="http://schemas.openxmlformats.org/officeDocument/2006/relationships/slideMaster" Target="../slideMasters/slideMaster1.xml"/><Relationship Id="rId4" Type="http://schemas.openxmlformats.org/officeDocument/2006/relationships/tags" Target="../tags/tag12.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Master" Target="../slideMasters/slideMaster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39.xml"/><Relationship Id="rId13" Type="http://schemas.openxmlformats.org/officeDocument/2006/relationships/image" Target="../media/image16.png"/><Relationship Id="rId18" Type="http://schemas.openxmlformats.org/officeDocument/2006/relationships/image" Target="../media/image23.png"/><Relationship Id="rId3" Type="http://schemas.openxmlformats.org/officeDocument/2006/relationships/tags" Target="../tags/tag34.xml"/><Relationship Id="rId7" Type="http://schemas.openxmlformats.org/officeDocument/2006/relationships/tags" Target="../tags/tag38.xml"/><Relationship Id="rId12" Type="http://schemas.openxmlformats.org/officeDocument/2006/relationships/slideMaster" Target="../slideMasters/slideMaster3.xml"/><Relationship Id="rId17" Type="http://schemas.openxmlformats.org/officeDocument/2006/relationships/image" Target="../media/image22.png"/><Relationship Id="rId2" Type="http://schemas.openxmlformats.org/officeDocument/2006/relationships/tags" Target="../tags/tag33.xml"/><Relationship Id="rId16" Type="http://schemas.openxmlformats.org/officeDocument/2006/relationships/image" Target="../media/image21.png"/><Relationship Id="rId20" Type="http://schemas.openxmlformats.org/officeDocument/2006/relationships/image" Target="../media/image25.png"/><Relationship Id="rId1" Type="http://schemas.openxmlformats.org/officeDocument/2006/relationships/tags" Target="../tags/tag32.xml"/><Relationship Id="rId6" Type="http://schemas.openxmlformats.org/officeDocument/2006/relationships/tags" Target="../tags/tag37.xml"/><Relationship Id="rId11" Type="http://schemas.openxmlformats.org/officeDocument/2006/relationships/tags" Target="../tags/tag42.xml"/><Relationship Id="rId5" Type="http://schemas.openxmlformats.org/officeDocument/2006/relationships/tags" Target="../tags/tag36.xml"/><Relationship Id="rId15" Type="http://schemas.openxmlformats.org/officeDocument/2006/relationships/image" Target="../media/image20.png"/><Relationship Id="rId10" Type="http://schemas.openxmlformats.org/officeDocument/2006/relationships/tags" Target="../tags/tag41.xml"/><Relationship Id="rId19" Type="http://schemas.openxmlformats.org/officeDocument/2006/relationships/image" Target="../media/image24.png"/><Relationship Id="rId4" Type="http://schemas.openxmlformats.org/officeDocument/2006/relationships/tags" Target="../tags/tag35.xml"/><Relationship Id="rId9" Type="http://schemas.openxmlformats.org/officeDocument/2006/relationships/tags" Target="../tags/tag40.xml"/><Relationship Id="rId14" Type="http://schemas.openxmlformats.org/officeDocument/2006/relationships/image" Target="../media/image17.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3.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2.png"/><Relationship Id="rId5" Type="http://schemas.openxmlformats.org/officeDocument/2006/relationships/slideMaster" Target="../slideMasters/slideMaster1.xml"/><Relationship Id="rId4" Type="http://schemas.openxmlformats.org/officeDocument/2006/relationships/tags" Target="../tags/tag16.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 AMDC Fins">
    <p:bg>
      <p:bgPr>
        <a:blipFill dpi="0" rotWithShape="1">
          <a:blip r:embed="rId6">
            <a:lum/>
          </a:blip>
          <a:srcRect/>
          <a:stretch>
            <a:fillRect t="-9000" b="-9000"/>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custDataLst>
              <p:tags r:id="rId1"/>
            </p:custDataLst>
          </p:nvPr>
        </p:nvSpPr>
        <p:spPr/>
        <p:txBody>
          <a:bodyPr anchor="b" anchorCtr="0"/>
          <a:lstStyle/>
          <a:p>
            <a:fld id="{C53789E3-5A8F-4612-8C56-7D11CDD85860}" type="slidenum">
              <a:rPr lang="en-AU" smtClean="0"/>
              <a:t>‹#›</a:t>
            </a:fld>
            <a:endParaRPr lang="en-AU"/>
          </a:p>
        </p:txBody>
      </p:sp>
      <p:sp>
        <p:nvSpPr>
          <p:cNvPr id="2" name="Title 1"/>
          <p:cNvSpPr>
            <a:spLocks noGrp="1"/>
          </p:cNvSpPr>
          <p:nvPr>
            <p:ph type="ctrTitle"/>
            <p:custDataLst>
              <p:tags r:id="rId2"/>
            </p:custDataLst>
          </p:nvPr>
        </p:nvSpPr>
        <p:spPr>
          <a:xfrm>
            <a:off x="296684" y="1229716"/>
            <a:ext cx="9693637" cy="2041635"/>
          </a:xfrm>
        </p:spPr>
        <p:txBody>
          <a:bodyPr anchor="b">
            <a:normAutofit/>
          </a:bodyPr>
          <a:lstStyle>
            <a:lvl1pPr algn="ctr">
              <a:lnSpc>
                <a:spcPct val="100000"/>
              </a:lnSpc>
              <a:defRPr sz="4050" baseline="0"/>
            </a:lvl1pPr>
          </a:lstStyle>
          <a:p>
            <a:r>
              <a:rPr lang="en-US"/>
              <a:t>Click to edit Master title style</a:t>
            </a:r>
            <a:endParaRPr lang="en-AU" dirty="0"/>
          </a:p>
        </p:txBody>
      </p:sp>
      <p:sp>
        <p:nvSpPr>
          <p:cNvPr id="3" name="Subtitle 2"/>
          <p:cNvSpPr>
            <a:spLocks noGrp="1"/>
          </p:cNvSpPr>
          <p:nvPr>
            <p:ph type="subTitle" idx="1"/>
            <p:custDataLst>
              <p:tags r:id="rId3"/>
            </p:custDataLst>
          </p:nvPr>
        </p:nvSpPr>
        <p:spPr>
          <a:xfrm>
            <a:off x="293556" y="3293128"/>
            <a:ext cx="9699888" cy="1404996"/>
          </a:xfrm>
          <a:noFill/>
        </p:spPr>
        <p:txBody>
          <a:bodyPr/>
          <a:lstStyle>
            <a:lvl1pPr marL="0" indent="0" algn="ctr">
              <a:buNone/>
              <a:defRPr sz="2025">
                <a:solidFill>
                  <a:schemeClr val="bg1"/>
                </a:solidFill>
              </a:defRPr>
            </a:lvl1pPr>
            <a:lvl2pPr marL="385812" indent="0" algn="ctr">
              <a:buNone/>
              <a:defRPr sz="1688"/>
            </a:lvl2pPr>
            <a:lvl3pPr marL="771626" indent="0" algn="ctr">
              <a:buNone/>
              <a:defRPr sz="1519"/>
            </a:lvl3pPr>
            <a:lvl4pPr marL="1157439" indent="0" algn="ctr">
              <a:buNone/>
              <a:defRPr sz="1350"/>
            </a:lvl4pPr>
            <a:lvl5pPr marL="1543252" indent="0" algn="ctr">
              <a:buNone/>
              <a:defRPr sz="1350"/>
            </a:lvl5pPr>
            <a:lvl6pPr marL="1929065" indent="0" algn="ctr">
              <a:buNone/>
              <a:defRPr sz="1350"/>
            </a:lvl6pPr>
            <a:lvl7pPr marL="2314878" indent="0" algn="ctr">
              <a:buNone/>
              <a:defRPr sz="1350"/>
            </a:lvl7pPr>
            <a:lvl8pPr marL="2700692" indent="0" algn="ctr">
              <a:buNone/>
              <a:defRPr sz="1350"/>
            </a:lvl8pPr>
            <a:lvl9pPr marL="3086505" indent="0" algn="ctr">
              <a:buNone/>
              <a:defRPr sz="1350"/>
            </a:lvl9pPr>
          </a:lstStyle>
          <a:p>
            <a:r>
              <a:rPr lang="en-US"/>
              <a:t>Click to edit Master subtitle style</a:t>
            </a:r>
            <a:endParaRPr lang="en-AU" dirty="0"/>
          </a:p>
        </p:txBody>
      </p:sp>
      <p:sp>
        <p:nvSpPr>
          <p:cNvPr id="7" name="Slide Number Placeholder 5"/>
          <p:cNvSpPr txBox="1">
            <a:spLocks/>
          </p:cNvSpPr>
          <p:nvPr>
            <p:custDataLst>
              <p:tags r:id="rId4"/>
            </p:custDataLst>
          </p:nvPr>
        </p:nvSpPr>
        <p:spPr>
          <a:xfrm>
            <a:off x="7215758" y="6176969"/>
            <a:ext cx="2314575" cy="544515"/>
          </a:xfrm>
          <a:prstGeom prst="rect">
            <a:avLst/>
          </a:prstGeom>
        </p:spPr>
        <p:txBody>
          <a:bodyPr vert="horz" lIns="77153" tIns="38576" rIns="77153" bIns="38576" rtlCol="0" anchor="b"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AU" sz="675" dirty="0"/>
              <a:t>CRICOS</a:t>
            </a:r>
            <a:r>
              <a:rPr lang="en-AU" sz="675" baseline="0" dirty="0"/>
              <a:t> 00111D, TOID 3059</a:t>
            </a:r>
            <a:endParaRPr lang="en-AU" sz="675" dirty="0"/>
          </a:p>
        </p:txBody>
      </p:sp>
    </p:spTree>
    <p:extLst>
      <p:ext uri="{BB962C8B-B14F-4D97-AF65-F5344CB8AC3E}">
        <p14:creationId xmlns:p14="http://schemas.microsoft.com/office/powerpoint/2010/main" val="3968637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D49465A-8857-432B-B8F7-DAABA936F9E1}" type="slidenum">
              <a:rPr lang="en-AU" smtClean="0"/>
              <a:t>‹#›</a:t>
            </a:fld>
            <a:endParaRPr lang="en-AU"/>
          </a:p>
        </p:txBody>
      </p:sp>
      <p:sp>
        <p:nvSpPr>
          <p:cNvPr id="2" name="Title 1"/>
          <p:cNvSpPr>
            <a:spLocks noGrp="1"/>
          </p:cNvSpPr>
          <p:nvPr>
            <p:ph type="ctrTitle"/>
          </p:nvPr>
        </p:nvSpPr>
        <p:spPr>
          <a:xfrm>
            <a:off x="296684" y="1229710"/>
            <a:ext cx="9693637" cy="2280252"/>
          </a:xfrm>
        </p:spPr>
        <p:txBody>
          <a:bodyPr anchor="b">
            <a:normAutofit/>
          </a:bodyPr>
          <a:lstStyle>
            <a:lvl1pPr algn="ctr">
              <a:lnSpc>
                <a:spcPct val="100000"/>
              </a:lnSpc>
              <a:defRPr sz="4050" baseline="0"/>
            </a:lvl1pPr>
          </a:lstStyle>
          <a:p>
            <a:r>
              <a:rPr lang="en-US"/>
              <a:t>Click to edit Master title style</a:t>
            </a:r>
            <a:endParaRPr lang="en-AU" dirty="0"/>
          </a:p>
        </p:txBody>
      </p:sp>
      <p:sp>
        <p:nvSpPr>
          <p:cNvPr id="3" name="Subtitle 2"/>
          <p:cNvSpPr>
            <a:spLocks noGrp="1"/>
          </p:cNvSpPr>
          <p:nvPr>
            <p:ph type="subTitle" idx="1"/>
          </p:nvPr>
        </p:nvSpPr>
        <p:spPr>
          <a:xfrm>
            <a:off x="1330216" y="3649339"/>
            <a:ext cx="7715250" cy="2388859"/>
          </a:xfrm>
          <a:noFill/>
        </p:spPr>
        <p:txBody>
          <a:bodyPr/>
          <a:lstStyle>
            <a:lvl1pPr marL="0" indent="0" algn="ctr">
              <a:buNone/>
              <a:defRPr sz="2025"/>
            </a:lvl1pPr>
            <a:lvl2pPr marL="385812" indent="0" algn="ctr">
              <a:buNone/>
              <a:defRPr sz="1688"/>
            </a:lvl2pPr>
            <a:lvl3pPr marL="771626" indent="0" algn="ctr">
              <a:buNone/>
              <a:defRPr sz="1519"/>
            </a:lvl3pPr>
            <a:lvl4pPr marL="1157439" indent="0" algn="ctr">
              <a:buNone/>
              <a:defRPr sz="1350"/>
            </a:lvl4pPr>
            <a:lvl5pPr marL="1543252" indent="0" algn="ctr">
              <a:buNone/>
              <a:defRPr sz="1350"/>
            </a:lvl5pPr>
            <a:lvl6pPr marL="1929065" indent="0" algn="ctr">
              <a:buNone/>
              <a:defRPr sz="1350"/>
            </a:lvl6pPr>
            <a:lvl7pPr marL="2314878" indent="0" algn="ctr">
              <a:buNone/>
              <a:defRPr sz="1350"/>
            </a:lvl7pPr>
            <a:lvl8pPr marL="2700692" indent="0" algn="ctr">
              <a:buNone/>
              <a:defRPr sz="1350"/>
            </a:lvl8pPr>
            <a:lvl9pPr marL="3086505" indent="0" algn="ctr">
              <a:buNone/>
              <a:defRPr sz="1350"/>
            </a:lvl9pPr>
          </a:lstStyle>
          <a:p>
            <a:r>
              <a:rPr lang="en-US"/>
              <a:t>Click to edit Master subtitle style</a:t>
            </a:r>
            <a:endParaRPr lang="en-AU"/>
          </a:p>
        </p:txBody>
      </p:sp>
      <p:sp>
        <p:nvSpPr>
          <p:cNvPr id="7" name="Slide Number Placeholder 5"/>
          <p:cNvSpPr txBox="1">
            <a:spLocks/>
          </p:cNvSpPr>
          <p:nvPr/>
        </p:nvSpPr>
        <p:spPr>
          <a:xfrm>
            <a:off x="7215758" y="6176969"/>
            <a:ext cx="2314575" cy="544515"/>
          </a:xfrm>
          <a:prstGeom prst="rect">
            <a:avLst/>
          </a:prstGeom>
        </p:spPr>
        <p:txBody>
          <a:bodyPr vert="horz" lIns="77153" tIns="38576" rIns="77153" bIns="38576" rtlCol="0" anchor="b"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AU" sz="675" dirty="0"/>
              <a:t>CRICOS</a:t>
            </a:r>
            <a:r>
              <a:rPr lang="en-AU" sz="675" baseline="0" dirty="0"/>
              <a:t> 00111D</a:t>
            </a:r>
          </a:p>
          <a:p>
            <a:pPr algn="r"/>
            <a:r>
              <a:rPr lang="en-AU" sz="675" baseline="0" dirty="0"/>
              <a:t>TOID 3059</a:t>
            </a:r>
            <a:endParaRPr lang="en-AU" sz="675" dirty="0"/>
          </a:p>
        </p:txBody>
      </p:sp>
    </p:spTree>
    <p:extLst>
      <p:ext uri="{BB962C8B-B14F-4D97-AF65-F5344CB8AC3E}">
        <p14:creationId xmlns:p14="http://schemas.microsoft.com/office/powerpoint/2010/main" val="3985001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290429" y="183830"/>
            <a:ext cx="9706142" cy="1325563"/>
          </a:xfrm>
        </p:spPr>
        <p:txBody>
          <a:bodyPr/>
          <a:lstStyle>
            <a:lvl1pPr>
              <a:lnSpc>
                <a:spcPct val="100000"/>
              </a:lnSpc>
              <a:defRPr/>
            </a:lvl1pPr>
          </a:lstStyle>
          <a:p>
            <a:r>
              <a:rPr lang="en-US"/>
              <a:t>Click to edit Master title style</a:t>
            </a:r>
            <a:endParaRPr lang="en-AU" dirty="0"/>
          </a:p>
        </p:txBody>
      </p:sp>
      <p:sp>
        <p:nvSpPr>
          <p:cNvPr id="3" name="Content Placeholder 2"/>
          <p:cNvSpPr>
            <a:spLocks noGrp="1"/>
          </p:cNvSpPr>
          <p:nvPr>
            <p:ph idx="1"/>
            <p:custDataLst>
              <p:tags r:id="rId2"/>
            </p:custDataLst>
          </p:nvPr>
        </p:nvSpPr>
        <p:spPr>
          <a:xfrm>
            <a:off x="290429" y="1509387"/>
            <a:ext cx="9706142" cy="45366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Slide Number Placeholder 5"/>
          <p:cNvSpPr>
            <a:spLocks noGrp="1"/>
          </p:cNvSpPr>
          <p:nvPr>
            <p:ph type="sldNum" sz="quarter" idx="12"/>
            <p:custDataLst>
              <p:tags r:id="rId3"/>
            </p:custDataLst>
          </p:nvPr>
        </p:nvSpPr>
        <p:spPr/>
        <p:txBody>
          <a:bodyPr/>
          <a:lstStyle/>
          <a:p>
            <a:fld id="{5D49465A-8857-432B-B8F7-DAABA936F9E1}" type="slidenum">
              <a:rPr lang="en-AU" smtClean="0"/>
              <a:t>‹#›</a:t>
            </a:fld>
            <a:endParaRPr lang="en-AU"/>
          </a:p>
        </p:txBody>
      </p:sp>
    </p:spTree>
    <p:extLst>
      <p:ext uri="{BB962C8B-B14F-4D97-AF65-F5344CB8AC3E}">
        <p14:creationId xmlns:p14="http://schemas.microsoft.com/office/powerpoint/2010/main" val="27959157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90432" y="1509387"/>
            <a:ext cx="4788777" cy="45366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5207793" y="1509387"/>
            <a:ext cx="4788778" cy="45366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7" name="Slide Number Placeholder 6"/>
          <p:cNvSpPr>
            <a:spLocks noGrp="1"/>
          </p:cNvSpPr>
          <p:nvPr>
            <p:ph type="sldNum" sz="quarter" idx="12"/>
          </p:nvPr>
        </p:nvSpPr>
        <p:spPr/>
        <p:txBody>
          <a:bodyPr/>
          <a:lstStyle/>
          <a:p>
            <a:fld id="{5D49465A-8857-432B-B8F7-DAABA936F9E1}" type="slidenum">
              <a:rPr lang="en-AU" smtClean="0"/>
              <a:t>‹#›</a:t>
            </a:fld>
            <a:endParaRPr lang="en-AU"/>
          </a:p>
        </p:txBody>
      </p:sp>
      <p:sp>
        <p:nvSpPr>
          <p:cNvPr id="8" name="Title 1"/>
          <p:cNvSpPr>
            <a:spLocks noGrp="1"/>
          </p:cNvSpPr>
          <p:nvPr>
            <p:ph type="title"/>
          </p:nvPr>
        </p:nvSpPr>
        <p:spPr>
          <a:xfrm>
            <a:off x="290429" y="183830"/>
            <a:ext cx="9706142" cy="1325563"/>
          </a:xfrm>
        </p:spPr>
        <p:txBody>
          <a:bodyPr/>
          <a:lstStyle>
            <a:lvl1pPr>
              <a:lnSpc>
                <a:spcPct val="100000"/>
              </a:lnSpc>
              <a:defRPr/>
            </a:lvl1pPr>
          </a:lstStyle>
          <a:p>
            <a:r>
              <a:rPr lang="en-US"/>
              <a:t>Click to edit Master title style</a:t>
            </a:r>
            <a:endParaRPr lang="en-AU" dirty="0"/>
          </a:p>
        </p:txBody>
      </p:sp>
    </p:spTree>
    <p:extLst>
      <p:ext uri="{BB962C8B-B14F-4D97-AF65-F5344CB8AC3E}">
        <p14:creationId xmlns:p14="http://schemas.microsoft.com/office/powerpoint/2010/main" val="38560255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mparison Layou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90432" y="2333299"/>
            <a:ext cx="4788777" cy="372854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5207793" y="2333299"/>
            <a:ext cx="4788778" cy="372854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7" name="Slide Number Placeholder 6"/>
          <p:cNvSpPr>
            <a:spLocks noGrp="1"/>
          </p:cNvSpPr>
          <p:nvPr>
            <p:ph type="sldNum" sz="quarter" idx="12"/>
          </p:nvPr>
        </p:nvSpPr>
        <p:spPr/>
        <p:txBody>
          <a:bodyPr/>
          <a:lstStyle/>
          <a:p>
            <a:fld id="{5D49465A-8857-432B-B8F7-DAABA936F9E1}" type="slidenum">
              <a:rPr lang="en-AU" smtClean="0"/>
              <a:t>‹#›</a:t>
            </a:fld>
            <a:endParaRPr lang="en-AU"/>
          </a:p>
        </p:txBody>
      </p:sp>
      <p:sp>
        <p:nvSpPr>
          <p:cNvPr id="8" name="Title 1"/>
          <p:cNvSpPr>
            <a:spLocks noGrp="1"/>
          </p:cNvSpPr>
          <p:nvPr>
            <p:ph type="title"/>
          </p:nvPr>
        </p:nvSpPr>
        <p:spPr>
          <a:xfrm>
            <a:off x="290429" y="183830"/>
            <a:ext cx="9706142" cy="1325563"/>
          </a:xfrm>
        </p:spPr>
        <p:txBody>
          <a:bodyPr/>
          <a:lstStyle>
            <a:lvl1pPr>
              <a:lnSpc>
                <a:spcPct val="100000"/>
              </a:lnSpc>
              <a:defRPr/>
            </a:lvl1pPr>
          </a:lstStyle>
          <a:p>
            <a:r>
              <a:rPr lang="en-US"/>
              <a:t>Click to edit Master title style</a:t>
            </a:r>
            <a:endParaRPr lang="en-AU" dirty="0"/>
          </a:p>
        </p:txBody>
      </p:sp>
      <p:sp>
        <p:nvSpPr>
          <p:cNvPr id="6" name="Text Placeholder 2"/>
          <p:cNvSpPr>
            <a:spLocks noGrp="1"/>
          </p:cNvSpPr>
          <p:nvPr>
            <p:ph type="body" idx="13"/>
          </p:nvPr>
        </p:nvSpPr>
        <p:spPr>
          <a:xfrm>
            <a:off x="290428" y="1509387"/>
            <a:ext cx="4788777" cy="823912"/>
          </a:xfrm>
        </p:spPr>
        <p:txBody>
          <a:bodyPr anchor="b">
            <a:noAutofit/>
          </a:bodyPr>
          <a:lstStyle>
            <a:lvl1pPr marL="0" indent="0">
              <a:buNone/>
              <a:defRPr lang="en-US" sz="2025" b="0" i="0" u="none" kern="1200" dirty="0" smtClean="0">
                <a:solidFill>
                  <a:schemeClr val="accent1"/>
                </a:solidFill>
                <a:latin typeface="+mj-lt"/>
                <a:ea typeface="+mj-ea"/>
                <a:cs typeface="+mj-cs"/>
              </a:defRPr>
            </a:lvl1pPr>
            <a:lvl2pPr marL="385812" indent="0">
              <a:buNone/>
              <a:defRPr sz="1688" b="1"/>
            </a:lvl2pPr>
            <a:lvl3pPr marL="771626" indent="0">
              <a:buNone/>
              <a:defRPr sz="1519" b="1"/>
            </a:lvl3pPr>
            <a:lvl4pPr marL="1157439" indent="0">
              <a:buNone/>
              <a:defRPr sz="1350" b="1"/>
            </a:lvl4pPr>
            <a:lvl5pPr marL="1543252" indent="0">
              <a:buNone/>
              <a:defRPr sz="1350" b="1"/>
            </a:lvl5pPr>
            <a:lvl6pPr marL="1929065" indent="0">
              <a:buNone/>
              <a:defRPr sz="1350" b="1"/>
            </a:lvl6pPr>
            <a:lvl7pPr marL="2314878" indent="0">
              <a:buNone/>
              <a:defRPr sz="1350" b="1"/>
            </a:lvl7pPr>
            <a:lvl8pPr marL="2700692" indent="0">
              <a:buNone/>
              <a:defRPr sz="1350" b="1"/>
            </a:lvl8pPr>
            <a:lvl9pPr marL="3086505" indent="0">
              <a:buNone/>
              <a:defRPr sz="1350" b="1"/>
            </a:lvl9pPr>
          </a:lstStyle>
          <a:p>
            <a:pPr lvl="0"/>
            <a:r>
              <a:rPr lang="en-US"/>
              <a:t>Edit Master text styles</a:t>
            </a:r>
          </a:p>
        </p:txBody>
      </p:sp>
      <p:sp>
        <p:nvSpPr>
          <p:cNvPr id="9" name="Text Placeholder 2"/>
          <p:cNvSpPr>
            <a:spLocks noGrp="1"/>
          </p:cNvSpPr>
          <p:nvPr>
            <p:ph type="body" idx="14"/>
          </p:nvPr>
        </p:nvSpPr>
        <p:spPr>
          <a:xfrm>
            <a:off x="5207793" y="1509387"/>
            <a:ext cx="4788777" cy="823912"/>
          </a:xfrm>
        </p:spPr>
        <p:txBody>
          <a:bodyPr anchor="b">
            <a:normAutofit/>
          </a:bodyPr>
          <a:lstStyle>
            <a:lvl1pPr marL="0" indent="0">
              <a:buNone/>
              <a:defRPr lang="en-US" sz="2025" b="0" i="0" u="none" kern="1200" dirty="0" smtClean="0">
                <a:solidFill>
                  <a:schemeClr val="accent1"/>
                </a:solidFill>
                <a:latin typeface="+mj-lt"/>
                <a:ea typeface="+mj-ea"/>
                <a:cs typeface="+mj-cs"/>
              </a:defRPr>
            </a:lvl1pPr>
            <a:lvl2pPr marL="385812" indent="0">
              <a:buNone/>
              <a:defRPr sz="1688" b="1"/>
            </a:lvl2pPr>
            <a:lvl3pPr marL="771626" indent="0">
              <a:buNone/>
              <a:defRPr sz="1519" b="1"/>
            </a:lvl3pPr>
            <a:lvl4pPr marL="1157439" indent="0">
              <a:buNone/>
              <a:defRPr sz="1350" b="1"/>
            </a:lvl4pPr>
            <a:lvl5pPr marL="1543252" indent="0">
              <a:buNone/>
              <a:defRPr sz="1350" b="1"/>
            </a:lvl5pPr>
            <a:lvl6pPr marL="1929065" indent="0">
              <a:buNone/>
              <a:defRPr sz="1350" b="1"/>
            </a:lvl6pPr>
            <a:lvl7pPr marL="2314878" indent="0">
              <a:buNone/>
              <a:defRPr sz="1350" b="1"/>
            </a:lvl7pPr>
            <a:lvl8pPr marL="2700692" indent="0">
              <a:buNone/>
              <a:defRPr sz="1350" b="1"/>
            </a:lvl8pPr>
            <a:lvl9pPr marL="3086505" indent="0">
              <a:buNone/>
              <a:defRPr sz="1350" b="1"/>
            </a:lvl9pPr>
          </a:lstStyle>
          <a:p>
            <a:pPr lvl="0"/>
            <a:r>
              <a:rPr lang="en-US"/>
              <a:t>Edit Master text styles</a:t>
            </a:r>
          </a:p>
        </p:txBody>
      </p:sp>
    </p:spTree>
    <p:extLst>
      <p:ext uri="{BB962C8B-B14F-4D97-AF65-F5344CB8AC3E}">
        <p14:creationId xmlns:p14="http://schemas.microsoft.com/office/powerpoint/2010/main" val="3349842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custDataLst>
              <p:tags r:id="rId1"/>
            </p:custDataLst>
          </p:nvPr>
        </p:nvSpPr>
        <p:spPr/>
        <p:txBody>
          <a:bodyPr/>
          <a:lstStyle/>
          <a:p>
            <a:fld id="{5D49465A-8857-432B-B8F7-DAABA936F9E1}" type="slidenum">
              <a:rPr lang="en-AU" smtClean="0"/>
              <a:t>‹#›</a:t>
            </a:fld>
            <a:endParaRPr lang="en-AU"/>
          </a:p>
        </p:txBody>
      </p:sp>
      <p:sp>
        <p:nvSpPr>
          <p:cNvPr id="6" name="Title 1"/>
          <p:cNvSpPr>
            <a:spLocks noGrp="1"/>
          </p:cNvSpPr>
          <p:nvPr>
            <p:ph type="title"/>
            <p:custDataLst>
              <p:tags r:id="rId2"/>
            </p:custDataLst>
          </p:nvPr>
        </p:nvSpPr>
        <p:spPr>
          <a:xfrm>
            <a:off x="290429" y="183830"/>
            <a:ext cx="9706142" cy="1325563"/>
          </a:xfrm>
        </p:spPr>
        <p:txBody>
          <a:bodyPr/>
          <a:lstStyle>
            <a:lvl1pPr>
              <a:lnSpc>
                <a:spcPct val="100000"/>
              </a:lnSpc>
              <a:defRPr/>
            </a:lvl1pPr>
          </a:lstStyle>
          <a:p>
            <a:r>
              <a:rPr lang="en-US"/>
              <a:t>Click to edit Master title style</a:t>
            </a:r>
            <a:endParaRPr lang="en-AU" dirty="0"/>
          </a:p>
        </p:txBody>
      </p:sp>
    </p:spTree>
    <p:extLst>
      <p:ext uri="{BB962C8B-B14F-4D97-AF65-F5344CB8AC3E}">
        <p14:creationId xmlns:p14="http://schemas.microsoft.com/office/powerpoint/2010/main" val="2444500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0430" y="1177647"/>
            <a:ext cx="9695427" cy="2070050"/>
          </a:xfrm>
        </p:spPr>
        <p:txBody>
          <a:bodyPr anchor="b">
            <a:normAutofit/>
          </a:bodyPr>
          <a:lstStyle>
            <a:lvl1pPr>
              <a:defRPr sz="3375"/>
            </a:lvl1pPr>
          </a:lstStyle>
          <a:p>
            <a:r>
              <a:rPr lang="en-US"/>
              <a:t>Click to edit Master title style</a:t>
            </a:r>
            <a:endParaRPr lang="en-AU" dirty="0"/>
          </a:p>
        </p:txBody>
      </p:sp>
      <p:sp>
        <p:nvSpPr>
          <p:cNvPr id="3" name="Text Placeholder 2"/>
          <p:cNvSpPr>
            <a:spLocks noGrp="1"/>
          </p:cNvSpPr>
          <p:nvPr>
            <p:ph type="body" idx="1"/>
          </p:nvPr>
        </p:nvSpPr>
        <p:spPr>
          <a:xfrm>
            <a:off x="290430" y="3335013"/>
            <a:ext cx="9695427" cy="2687421"/>
          </a:xfrm>
          <a:noFill/>
        </p:spPr>
        <p:txBody>
          <a:bodyPr/>
          <a:lstStyle>
            <a:lvl1pPr marL="0" indent="0">
              <a:buNone/>
              <a:defRPr sz="2025">
                <a:solidFill>
                  <a:schemeClr val="tx1"/>
                </a:solidFill>
              </a:defRPr>
            </a:lvl1pPr>
            <a:lvl2pPr marL="385812" indent="0">
              <a:buNone/>
              <a:defRPr sz="1688">
                <a:solidFill>
                  <a:schemeClr val="tx1">
                    <a:tint val="75000"/>
                  </a:schemeClr>
                </a:solidFill>
              </a:defRPr>
            </a:lvl2pPr>
            <a:lvl3pPr marL="771626" indent="0">
              <a:buNone/>
              <a:defRPr sz="1519">
                <a:solidFill>
                  <a:schemeClr val="tx1">
                    <a:tint val="75000"/>
                  </a:schemeClr>
                </a:solidFill>
              </a:defRPr>
            </a:lvl3pPr>
            <a:lvl4pPr marL="1157439" indent="0">
              <a:buNone/>
              <a:defRPr sz="1350">
                <a:solidFill>
                  <a:schemeClr val="tx1">
                    <a:tint val="75000"/>
                  </a:schemeClr>
                </a:solidFill>
              </a:defRPr>
            </a:lvl4pPr>
            <a:lvl5pPr marL="1543252" indent="0">
              <a:buNone/>
              <a:defRPr sz="1350">
                <a:solidFill>
                  <a:schemeClr val="tx1">
                    <a:tint val="75000"/>
                  </a:schemeClr>
                </a:solidFill>
              </a:defRPr>
            </a:lvl5pPr>
            <a:lvl6pPr marL="1929065" indent="0">
              <a:buNone/>
              <a:defRPr sz="1350">
                <a:solidFill>
                  <a:schemeClr val="tx1">
                    <a:tint val="75000"/>
                  </a:schemeClr>
                </a:solidFill>
              </a:defRPr>
            </a:lvl6pPr>
            <a:lvl7pPr marL="2314878" indent="0">
              <a:buNone/>
              <a:defRPr sz="1350">
                <a:solidFill>
                  <a:schemeClr val="tx1">
                    <a:tint val="75000"/>
                  </a:schemeClr>
                </a:solidFill>
              </a:defRPr>
            </a:lvl7pPr>
            <a:lvl8pPr marL="2700692" indent="0">
              <a:buNone/>
              <a:defRPr sz="1350">
                <a:solidFill>
                  <a:schemeClr val="tx1">
                    <a:tint val="75000"/>
                  </a:schemeClr>
                </a:solidFill>
              </a:defRPr>
            </a:lvl8pPr>
            <a:lvl9pPr marL="3086505" indent="0">
              <a:buNone/>
              <a:defRPr sz="135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p:txBody>
          <a:bodyPr/>
          <a:lstStyle/>
          <a:p>
            <a:fld id="{5D49465A-8857-432B-B8F7-DAABA936F9E1}" type="slidenum">
              <a:rPr lang="en-AU" smtClean="0"/>
              <a:t>‹#›</a:t>
            </a:fld>
            <a:endParaRPr lang="en-AU"/>
          </a:p>
        </p:txBody>
      </p:sp>
    </p:spTree>
    <p:extLst>
      <p:ext uri="{BB962C8B-B14F-4D97-AF65-F5344CB8AC3E}">
        <p14:creationId xmlns:p14="http://schemas.microsoft.com/office/powerpoint/2010/main" val="18352302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D49465A-8857-432B-B8F7-DAABA936F9E1}" type="slidenum">
              <a:rPr lang="en-AU" smtClean="0"/>
              <a:t>‹#›</a:t>
            </a:fld>
            <a:endParaRPr lang="en-AU"/>
          </a:p>
        </p:txBody>
      </p:sp>
    </p:spTree>
    <p:extLst>
      <p:ext uri="{BB962C8B-B14F-4D97-AF65-F5344CB8AC3E}">
        <p14:creationId xmlns:p14="http://schemas.microsoft.com/office/powerpoint/2010/main" val="4858605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8496" y="5486400"/>
            <a:ext cx="3936562" cy="1243264"/>
          </a:xfrm>
        </p:spPr>
        <p:txBody>
          <a:bodyPr anchor="b"/>
          <a:lstStyle>
            <a:lvl1pPr>
              <a:defRPr sz="2700"/>
            </a:lvl1pPr>
          </a:lstStyle>
          <a:p>
            <a:r>
              <a:rPr lang="en-US"/>
              <a:t>Click to edit Master title style</a:t>
            </a:r>
            <a:endParaRPr lang="en-AU" dirty="0"/>
          </a:p>
        </p:txBody>
      </p:sp>
      <p:sp>
        <p:nvSpPr>
          <p:cNvPr id="3" name="Picture Placeholder 2"/>
          <p:cNvSpPr>
            <a:spLocks noGrp="1"/>
          </p:cNvSpPr>
          <p:nvPr>
            <p:ph type="pic" idx="1"/>
          </p:nvPr>
        </p:nvSpPr>
        <p:spPr>
          <a:xfrm>
            <a:off x="1" y="0"/>
            <a:ext cx="10287000" cy="5358064"/>
          </a:xfrm>
          <a:noFill/>
        </p:spPr>
        <p:txBody>
          <a:bodyPr/>
          <a:lstStyle>
            <a:lvl1pPr marL="0" indent="0">
              <a:buNone/>
              <a:defRPr sz="2700"/>
            </a:lvl1pPr>
            <a:lvl2pPr marL="385812" indent="0">
              <a:buNone/>
              <a:defRPr sz="2363"/>
            </a:lvl2pPr>
            <a:lvl3pPr marL="771626" indent="0">
              <a:buNone/>
              <a:defRPr sz="2025"/>
            </a:lvl3pPr>
            <a:lvl4pPr marL="1157439" indent="0">
              <a:buNone/>
              <a:defRPr sz="1688"/>
            </a:lvl4pPr>
            <a:lvl5pPr marL="1543252" indent="0">
              <a:buNone/>
              <a:defRPr sz="1688"/>
            </a:lvl5pPr>
            <a:lvl6pPr marL="1929065" indent="0">
              <a:buNone/>
              <a:defRPr sz="1688"/>
            </a:lvl6pPr>
            <a:lvl7pPr marL="2314878" indent="0">
              <a:buNone/>
              <a:defRPr sz="1688"/>
            </a:lvl7pPr>
            <a:lvl8pPr marL="2700692" indent="0">
              <a:buNone/>
              <a:defRPr sz="1688"/>
            </a:lvl8pPr>
            <a:lvl9pPr marL="3086505" indent="0">
              <a:buNone/>
              <a:defRPr sz="1688"/>
            </a:lvl9pPr>
          </a:lstStyle>
          <a:p>
            <a:r>
              <a:rPr lang="en-US"/>
              <a:t>Click icon to add picture</a:t>
            </a:r>
            <a:endParaRPr lang="en-AU"/>
          </a:p>
        </p:txBody>
      </p:sp>
      <p:sp>
        <p:nvSpPr>
          <p:cNvPr id="4" name="Text Placeholder 3"/>
          <p:cNvSpPr>
            <a:spLocks noGrp="1"/>
          </p:cNvSpPr>
          <p:nvPr>
            <p:ph type="body" sz="half" idx="2"/>
          </p:nvPr>
        </p:nvSpPr>
        <p:spPr>
          <a:xfrm>
            <a:off x="4273550" y="5358064"/>
            <a:ext cx="6013453" cy="1499936"/>
          </a:xfrm>
        </p:spPr>
        <p:txBody>
          <a:bodyPr/>
          <a:lstStyle>
            <a:lvl1pPr marL="0" indent="0">
              <a:buNone/>
              <a:defRPr sz="1350"/>
            </a:lvl1pPr>
            <a:lvl2pPr marL="385812" indent="0">
              <a:buNone/>
              <a:defRPr sz="1181"/>
            </a:lvl2pPr>
            <a:lvl3pPr marL="771626" indent="0">
              <a:buNone/>
              <a:defRPr sz="1013"/>
            </a:lvl3pPr>
            <a:lvl4pPr marL="1157439" indent="0">
              <a:buNone/>
              <a:defRPr sz="844"/>
            </a:lvl4pPr>
            <a:lvl5pPr marL="1543252" indent="0">
              <a:buNone/>
              <a:defRPr sz="844"/>
            </a:lvl5pPr>
            <a:lvl6pPr marL="1929065" indent="0">
              <a:buNone/>
              <a:defRPr sz="844"/>
            </a:lvl6pPr>
            <a:lvl7pPr marL="2314878" indent="0">
              <a:buNone/>
              <a:defRPr sz="844"/>
            </a:lvl7pPr>
            <a:lvl8pPr marL="2700692" indent="0">
              <a:buNone/>
              <a:defRPr sz="844"/>
            </a:lvl8pPr>
            <a:lvl9pPr marL="3086505" indent="0">
              <a:buNone/>
              <a:defRPr sz="844"/>
            </a:lvl9pPr>
          </a:lstStyle>
          <a:p>
            <a:pPr lvl="0"/>
            <a:r>
              <a:rPr lang="en-US"/>
              <a:t>Edit Master text styles</a:t>
            </a:r>
          </a:p>
        </p:txBody>
      </p:sp>
    </p:spTree>
    <p:extLst>
      <p:ext uri="{BB962C8B-B14F-4D97-AF65-F5344CB8AC3E}">
        <p14:creationId xmlns:p14="http://schemas.microsoft.com/office/powerpoint/2010/main" val="11611763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D49465A-8857-432B-B8F7-DAABA936F9E1}" type="slidenum">
              <a:rPr lang="en-AU" smtClean="0"/>
              <a:t>‹#›</a:t>
            </a:fld>
            <a:endParaRPr lang="en-AU"/>
          </a:p>
        </p:txBody>
      </p:sp>
      <p:sp>
        <p:nvSpPr>
          <p:cNvPr id="2" name="Title 1"/>
          <p:cNvSpPr>
            <a:spLocks noGrp="1"/>
          </p:cNvSpPr>
          <p:nvPr>
            <p:ph type="ctrTitle"/>
          </p:nvPr>
        </p:nvSpPr>
        <p:spPr>
          <a:xfrm>
            <a:off x="296684" y="1229710"/>
            <a:ext cx="9693637" cy="2280252"/>
          </a:xfrm>
        </p:spPr>
        <p:txBody>
          <a:bodyPr anchor="b">
            <a:normAutofit/>
          </a:bodyPr>
          <a:lstStyle>
            <a:lvl1pPr algn="ctr">
              <a:lnSpc>
                <a:spcPct val="100000"/>
              </a:lnSpc>
              <a:defRPr sz="4050" baseline="0"/>
            </a:lvl1pPr>
          </a:lstStyle>
          <a:p>
            <a:r>
              <a:rPr lang="en-US"/>
              <a:t>Click to edit Master title style</a:t>
            </a:r>
            <a:endParaRPr lang="en-AU" dirty="0"/>
          </a:p>
        </p:txBody>
      </p:sp>
      <p:sp>
        <p:nvSpPr>
          <p:cNvPr id="3" name="Subtitle 2"/>
          <p:cNvSpPr>
            <a:spLocks noGrp="1"/>
          </p:cNvSpPr>
          <p:nvPr>
            <p:ph type="subTitle" idx="1"/>
          </p:nvPr>
        </p:nvSpPr>
        <p:spPr>
          <a:xfrm>
            <a:off x="1330216" y="3649339"/>
            <a:ext cx="7715250" cy="2388859"/>
          </a:xfrm>
          <a:noFill/>
        </p:spPr>
        <p:txBody>
          <a:bodyPr/>
          <a:lstStyle>
            <a:lvl1pPr marL="0" indent="0" algn="ctr">
              <a:buNone/>
              <a:defRPr sz="2025"/>
            </a:lvl1pPr>
            <a:lvl2pPr marL="385812" indent="0" algn="ctr">
              <a:buNone/>
              <a:defRPr sz="1688"/>
            </a:lvl2pPr>
            <a:lvl3pPr marL="771626" indent="0" algn="ctr">
              <a:buNone/>
              <a:defRPr sz="1519"/>
            </a:lvl3pPr>
            <a:lvl4pPr marL="1157439" indent="0" algn="ctr">
              <a:buNone/>
              <a:defRPr sz="1350"/>
            </a:lvl4pPr>
            <a:lvl5pPr marL="1543252" indent="0" algn="ctr">
              <a:buNone/>
              <a:defRPr sz="1350"/>
            </a:lvl5pPr>
            <a:lvl6pPr marL="1929065" indent="0" algn="ctr">
              <a:buNone/>
              <a:defRPr sz="1350"/>
            </a:lvl6pPr>
            <a:lvl7pPr marL="2314878" indent="0" algn="ctr">
              <a:buNone/>
              <a:defRPr sz="1350"/>
            </a:lvl7pPr>
            <a:lvl8pPr marL="2700692" indent="0" algn="ctr">
              <a:buNone/>
              <a:defRPr sz="1350"/>
            </a:lvl8pPr>
            <a:lvl9pPr marL="3086505" indent="0" algn="ctr">
              <a:buNone/>
              <a:defRPr sz="1350"/>
            </a:lvl9pPr>
          </a:lstStyle>
          <a:p>
            <a:r>
              <a:rPr lang="en-US"/>
              <a:t>Click to edit Master subtitle style</a:t>
            </a:r>
            <a:endParaRPr lang="en-AU"/>
          </a:p>
        </p:txBody>
      </p:sp>
      <p:sp>
        <p:nvSpPr>
          <p:cNvPr id="7" name="Slide Number Placeholder 5"/>
          <p:cNvSpPr txBox="1">
            <a:spLocks/>
          </p:cNvSpPr>
          <p:nvPr/>
        </p:nvSpPr>
        <p:spPr>
          <a:xfrm>
            <a:off x="7215758" y="6176969"/>
            <a:ext cx="2314575" cy="544515"/>
          </a:xfrm>
          <a:prstGeom prst="rect">
            <a:avLst/>
          </a:prstGeom>
        </p:spPr>
        <p:txBody>
          <a:bodyPr vert="horz" lIns="77153" tIns="38576" rIns="77153" bIns="38576" rtlCol="0" anchor="b"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AU" sz="675" dirty="0"/>
              <a:t>CRICOS</a:t>
            </a:r>
            <a:r>
              <a:rPr lang="en-AU" sz="675" baseline="0" dirty="0"/>
              <a:t> 00111D</a:t>
            </a:r>
          </a:p>
          <a:p>
            <a:pPr algn="r"/>
            <a:r>
              <a:rPr lang="en-AU" sz="675" baseline="0" dirty="0"/>
              <a:t>TOID 3059</a:t>
            </a:r>
            <a:endParaRPr lang="en-AU" sz="675" dirty="0"/>
          </a:p>
        </p:txBody>
      </p:sp>
      <p:pic>
        <p:nvPicPr>
          <p:cNvPr id="10" name="Picture 9" descr="Swinburne Logo RGB.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30333" y="0"/>
            <a:ext cx="459986" cy="1090336"/>
          </a:xfrm>
          <a:prstGeom prst="rect">
            <a:avLst/>
          </a:prstGeom>
        </p:spPr>
      </p:pic>
    </p:spTree>
    <p:extLst>
      <p:ext uri="{BB962C8B-B14F-4D97-AF65-F5344CB8AC3E}">
        <p14:creationId xmlns:p14="http://schemas.microsoft.com/office/powerpoint/2010/main" val="17051834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Question-4">
    <p:spTree>
      <p:nvGrpSpPr>
        <p:cNvPr id="1" name=""/>
        <p:cNvGrpSpPr/>
        <p:nvPr/>
      </p:nvGrpSpPr>
      <p:grpSpPr>
        <a:xfrm>
          <a:off x="0" y="0"/>
          <a:ext cx="0" cy="0"/>
          <a:chOff x="0" y="0"/>
          <a:chExt cx="0" cy="0"/>
        </a:xfrm>
      </p:grpSpPr>
      <p:sp>
        <p:nvSpPr>
          <p:cNvPr id="5" name="Slide Number Placeholder 4"/>
          <p:cNvSpPr>
            <a:spLocks noGrp="1"/>
          </p:cNvSpPr>
          <p:nvPr>
            <p:ph type="sldNum" sz="quarter" idx="12"/>
            <p:custDataLst>
              <p:tags r:id="rId1"/>
            </p:custDataLst>
          </p:nvPr>
        </p:nvSpPr>
        <p:spPr/>
        <p:txBody>
          <a:bodyPr/>
          <a:lstStyle/>
          <a:p>
            <a:fld id="{5D49465A-8857-432B-B8F7-DAABA936F9E1}" type="slidenum">
              <a:rPr lang="en-AU" smtClean="0"/>
              <a:t>‹#›</a:t>
            </a:fld>
            <a:endParaRPr lang="en-AU"/>
          </a:p>
        </p:txBody>
      </p:sp>
      <p:sp>
        <p:nvSpPr>
          <p:cNvPr id="6" name="Title 1"/>
          <p:cNvSpPr>
            <a:spLocks noGrp="1"/>
          </p:cNvSpPr>
          <p:nvPr>
            <p:ph type="title"/>
            <p:custDataLst>
              <p:tags r:id="rId2"/>
            </p:custDataLst>
          </p:nvPr>
        </p:nvSpPr>
        <p:spPr>
          <a:xfrm>
            <a:off x="290429" y="183833"/>
            <a:ext cx="9706142" cy="914764"/>
          </a:xfrm>
        </p:spPr>
        <p:txBody>
          <a:bodyPr/>
          <a:lstStyle>
            <a:lvl1pPr>
              <a:lnSpc>
                <a:spcPct val="100000"/>
              </a:lnSpc>
              <a:defRPr/>
            </a:lvl1pPr>
          </a:lstStyle>
          <a:p>
            <a:r>
              <a:rPr lang="en-US" dirty="0"/>
              <a:t>Click to edit Master title style</a:t>
            </a:r>
            <a:endParaRPr lang="en-AU" dirty="0"/>
          </a:p>
        </p:txBody>
      </p:sp>
      <p:pic>
        <p:nvPicPr>
          <p:cNvPr id="4" name="Picture 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42363" y="2622424"/>
            <a:ext cx="720000" cy="720000"/>
          </a:xfrm>
          <a:prstGeom prst="rect">
            <a:avLst/>
          </a:prstGeom>
        </p:spPr>
      </p:pic>
      <p:pic>
        <p:nvPicPr>
          <p:cNvPr id="9" name="Picture 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42363" y="3489319"/>
            <a:ext cx="720000" cy="720000"/>
          </a:xfrm>
          <a:prstGeom prst="rect">
            <a:avLst/>
          </a:prstGeom>
        </p:spPr>
      </p:pic>
      <p:pic>
        <p:nvPicPr>
          <p:cNvPr id="10" name="Picture 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41719" y="4356214"/>
            <a:ext cx="721288" cy="720000"/>
          </a:xfrm>
          <a:prstGeom prst="rect">
            <a:avLst/>
          </a:prstGeom>
        </p:spPr>
      </p:pic>
      <p:pic>
        <p:nvPicPr>
          <p:cNvPr id="11" name="Picture 1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42363" y="5223110"/>
            <a:ext cx="720000" cy="720000"/>
          </a:xfrm>
          <a:prstGeom prst="rect">
            <a:avLst/>
          </a:prstGeom>
        </p:spPr>
      </p:pic>
      <p:sp>
        <p:nvSpPr>
          <p:cNvPr id="12" name="Content Placeholder 8"/>
          <p:cNvSpPr>
            <a:spLocks noGrp="1"/>
          </p:cNvSpPr>
          <p:nvPr>
            <p:ph sz="quarter" idx="13" hasCustomPrompt="1"/>
            <p:custDataLst>
              <p:tags r:id="rId3"/>
            </p:custDataLst>
          </p:nvPr>
        </p:nvSpPr>
        <p:spPr>
          <a:xfrm>
            <a:off x="530578" y="1100102"/>
            <a:ext cx="9302287" cy="1375426"/>
          </a:xfrm>
          <a:noFill/>
        </p:spPr>
        <p:txBody>
          <a:bodyPr/>
          <a:lstStyle>
            <a:lvl1pPr marL="0" indent="0">
              <a:buNone/>
              <a:defRPr/>
            </a:lvl1pPr>
          </a:lstStyle>
          <a:p>
            <a:pPr lvl="0"/>
            <a:r>
              <a:rPr lang="en-US" dirty="0"/>
              <a:t>Enter question here</a:t>
            </a:r>
            <a:endParaRPr lang="en-AU" dirty="0"/>
          </a:p>
        </p:txBody>
      </p:sp>
      <p:sp>
        <p:nvSpPr>
          <p:cNvPr id="13" name="Text Placeholder 12"/>
          <p:cNvSpPr>
            <a:spLocks noGrp="1"/>
          </p:cNvSpPr>
          <p:nvPr>
            <p:ph type="body" sz="quarter" idx="14" hasCustomPrompt="1"/>
            <p:custDataLst>
              <p:tags r:id="rId4"/>
            </p:custDataLst>
          </p:nvPr>
        </p:nvSpPr>
        <p:spPr>
          <a:xfrm>
            <a:off x="1636361" y="2622550"/>
            <a:ext cx="8174037" cy="791769"/>
          </a:xfrm>
          <a:noFill/>
        </p:spPr>
        <p:txBody>
          <a:bodyPr/>
          <a:lstStyle>
            <a:lvl1pPr marL="0" indent="0">
              <a:buNone/>
              <a:defRPr/>
            </a:lvl1pPr>
          </a:lstStyle>
          <a:p>
            <a:pPr lvl="0"/>
            <a:r>
              <a:rPr lang="en-US" dirty="0"/>
              <a:t>Enter distractor 1</a:t>
            </a:r>
            <a:endParaRPr lang="en-AU" dirty="0"/>
          </a:p>
        </p:txBody>
      </p:sp>
      <p:sp>
        <p:nvSpPr>
          <p:cNvPr id="14" name="Text Placeholder 12"/>
          <p:cNvSpPr>
            <a:spLocks noGrp="1"/>
          </p:cNvSpPr>
          <p:nvPr>
            <p:ph type="body" sz="quarter" idx="15" hasCustomPrompt="1"/>
            <p:custDataLst>
              <p:tags r:id="rId5"/>
            </p:custDataLst>
          </p:nvPr>
        </p:nvSpPr>
        <p:spPr>
          <a:xfrm>
            <a:off x="1636361" y="3460969"/>
            <a:ext cx="8174037" cy="791769"/>
          </a:xfrm>
          <a:noFill/>
        </p:spPr>
        <p:txBody>
          <a:bodyPr/>
          <a:lstStyle>
            <a:lvl1pPr marL="0" indent="0">
              <a:buNone/>
              <a:defRPr/>
            </a:lvl1pPr>
          </a:lstStyle>
          <a:p>
            <a:pPr lvl="0"/>
            <a:r>
              <a:rPr lang="en-US" dirty="0"/>
              <a:t>Enter distractor 2</a:t>
            </a:r>
            <a:endParaRPr lang="en-AU" dirty="0"/>
          </a:p>
        </p:txBody>
      </p:sp>
      <p:sp>
        <p:nvSpPr>
          <p:cNvPr id="15" name="Text Placeholder 12"/>
          <p:cNvSpPr>
            <a:spLocks noGrp="1"/>
          </p:cNvSpPr>
          <p:nvPr>
            <p:ph type="body" sz="quarter" idx="16" hasCustomPrompt="1"/>
            <p:custDataLst>
              <p:tags r:id="rId6"/>
            </p:custDataLst>
          </p:nvPr>
        </p:nvSpPr>
        <p:spPr>
          <a:xfrm>
            <a:off x="1636361" y="4299388"/>
            <a:ext cx="8174037" cy="791769"/>
          </a:xfrm>
          <a:noFill/>
        </p:spPr>
        <p:txBody>
          <a:bodyPr/>
          <a:lstStyle>
            <a:lvl1pPr marL="0" indent="0">
              <a:buNone/>
              <a:defRPr/>
            </a:lvl1pPr>
          </a:lstStyle>
          <a:p>
            <a:pPr lvl="0"/>
            <a:r>
              <a:rPr lang="en-US" dirty="0"/>
              <a:t>Enter distractor 3</a:t>
            </a:r>
            <a:endParaRPr lang="en-AU" dirty="0"/>
          </a:p>
        </p:txBody>
      </p:sp>
      <p:sp>
        <p:nvSpPr>
          <p:cNvPr id="16" name="Text Placeholder 12"/>
          <p:cNvSpPr>
            <a:spLocks noGrp="1"/>
          </p:cNvSpPr>
          <p:nvPr>
            <p:ph type="body" sz="quarter" idx="17" hasCustomPrompt="1"/>
            <p:custDataLst>
              <p:tags r:id="rId7"/>
            </p:custDataLst>
          </p:nvPr>
        </p:nvSpPr>
        <p:spPr>
          <a:xfrm>
            <a:off x="1636361" y="5119788"/>
            <a:ext cx="8174037" cy="791769"/>
          </a:xfrm>
          <a:noFill/>
        </p:spPr>
        <p:txBody>
          <a:bodyPr/>
          <a:lstStyle>
            <a:lvl1pPr marL="0" indent="0">
              <a:buNone/>
              <a:defRPr/>
            </a:lvl1pPr>
          </a:lstStyle>
          <a:p>
            <a:pPr lvl="0"/>
            <a:r>
              <a:rPr lang="en-US" dirty="0"/>
              <a:t>Enter distractor 4</a:t>
            </a:r>
            <a:endParaRPr lang="en-AU" dirty="0"/>
          </a:p>
        </p:txBody>
      </p:sp>
    </p:spTree>
    <p:extLst>
      <p:ext uri="{BB962C8B-B14F-4D97-AF65-F5344CB8AC3E}">
        <p14:creationId xmlns:p14="http://schemas.microsoft.com/office/powerpoint/2010/main" val="3258942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 Paper">
    <p:bg>
      <p:bgPr>
        <a:blipFill dpi="0" rotWithShape="1">
          <a:blip r:embed="rId6">
            <a:alphaModFix amt="90000"/>
            <a:lum/>
          </a:blip>
          <a:srcRect/>
          <a:stretch>
            <a:fillRect t="-10000" b="-10000"/>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custDataLst>
              <p:tags r:id="rId1"/>
            </p:custDataLst>
          </p:nvPr>
        </p:nvSpPr>
        <p:spPr/>
        <p:txBody>
          <a:bodyPr/>
          <a:lstStyle>
            <a:lvl1pPr>
              <a:defRPr>
                <a:solidFill>
                  <a:schemeClr val="bg1">
                    <a:lumMod val="95000"/>
                  </a:schemeClr>
                </a:solidFill>
              </a:defRPr>
            </a:lvl1pPr>
          </a:lstStyle>
          <a:p>
            <a:fld id="{C53789E3-5A8F-4612-8C56-7D11CDD85860}" type="slidenum">
              <a:rPr lang="en-AU" smtClean="0"/>
              <a:t>‹#›</a:t>
            </a:fld>
            <a:endParaRPr lang="en-AU"/>
          </a:p>
        </p:txBody>
      </p:sp>
      <p:sp>
        <p:nvSpPr>
          <p:cNvPr id="2" name="Title 1"/>
          <p:cNvSpPr>
            <a:spLocks noGrp="1"/>
          </p:cNvSpPr>
          <p:nvPr>
            <p:ph type="ctrTitle"/>
            <p:custDataLst>
              <p:tags r:id="rId2"/>
            </p:custDataLst>
          </p:nvPr>
        </p:nvSpPr>
        <p:spPr>
          <a:xfrm>
            <a:off x="296684" y="1229710"/>
            <a:ext cx="9693637" cy="2280252"/>
          </a:xfrm>
        </p:spPr>
        <p:txBody>
          <a:bodyPr anchor="b">
            <a:normAutofit/>
          </a:bodyPr>
          <a:lstStyle>
            <a:lvl1pPr algn="ctr">
              <a:lnSpc>
                <a:spcPct val="100000"/>
              </a:lnSpc>
              <a:defRPr sz="4050" baseline="0"/>
            </a:lvl1pPr>
          </a:lstStyle>
          <a:p>
            <a:r>
              <a:rPr lang="en-US"/>
              <a:t>Click to edit Master title style</a:t>
            </a:r>
            <a:endParaRPr lang="en-AU" dirty="0"/>
          </a:p>
        </p:txBody>
      </p:sp>
      <p:sp>
        <p:nvSpPr>
          <p:cNvPr id="3" name="Subtitle 2"/>
          <p:cNvSpPr>
            <a:spLocks noGrp="1"/>
          </p:cNvSpPr>
          <p:nvPr>
            <p:ph type="subTitle" idx="1"/>
            <p:custDataLst>
              <p:tags r:id="rId3"/>
            </p:custDataLst>
          </p:nvPr>
        </p:nvSpPr>
        <p:spPr>
          <a:xfrm>
            <a:off x="1285875" y="3525343"/>
            <a:ext cx="7715250" cy="2426140"/>
          </a:xfrm>
          <a:noFill/>
        </p:spPr>
        <p:txBody>
          <a:bodyPr/>
          <a:lstStyle>
            <a:lvl1pPr marL="0" indent="0" algn="ctr">
              <a:buNone/>
              <a:defRPr sz="2025"/>
            </a:lvl1pPr>
            <a:lvl2pPr marL="385812" indent="0" algn="ctr">
              <a:buNone/>
              <a:defRPr sz="1688"/>
            </a:lvl2pPr>
            <a:lvl3pPr marL="771626" indent="0" algn="ctr">
              <a:buNone/>
              <a:defRPr sz="1519"/>
            </a:lvl3pPr>
            <a:lvl4pPr marL="1157439" indent="0" algn="ctr">
              <a:buNone/>
              <a:defRPr sz="1350"/>
            </a:lvl4pPr>
            <a:lvl5pPr marL="1543252" indent="0" algn="ctr">
              <a:buNone/>
              <a:defRPr sz="1350"/>
            </a:lvl5pPr>
            <a:lvl6pPr marL="1929065" indent="0" algn="ctr">
              <a:buNone/>
              <a:defRPr sz="1350"/>
            </a:lvl6pPr>
            <a:lvl7pPr marL="2314878" indent="0" algn="ctr">
              <a:buNone/>
              <a:defRPr sz="1350"/>
            </a:lvl7pPr>
            <a:lvl8pPr marL="2700692" indent="0" algn="ctr">
              <a:buNone/>
              <a:defRPr sz="1350"/>
            </a:lvl8pPr>
            <a:lvl9pPr marL="3086505" indent="0" algn="ctr">
              <a:buNone/>
              <a:defRPr sz="1350"/>
            </a:lvl9pPr>
          </a:lstStyle>
          <a:p>
            <a:r>
              <a:rPr lang="en-US"/>
              <a:t>Click to edit Master subtitle style</a:t>
            </a:r>
            <a:endParaRPr lang="en-AU"/>
          </a:p>
        </p:txBody>
      </p:sp>
      <p:sp>
        <p:nvSpPr>
          <p:cNvPr id="7" name="Slide Number Placeholder 5"/>
          <p:cNvSpPr txBox="1">
            <a:spLocks/>
          </p:cNvSpPr>
          <p:nvPr>
            <p:custDataLst>
              <p:tags r:id="rId4"/>
            </p:custDataLst>
          </p:nvPr>
        </p:nvSpPr>
        <p:spPr>
          <a:xfrm>
            <a:off x="7215758" y="6176969"/>
            <a:ext cx="2314575" cy="544515"/>
          </a:xfrm>
          <a:prstGeom prst="rect">
            <a:avLst/>
          </a:prstGeom>
        </p:spPr>
        <p:txBody>
          <a:bodyPr vert="horz" lIns="77153" tIns="38576" rIns="77153" bIns="38576" rtlCol="0" anchor="b"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AU" sz="675" dirty="0">
                <a:solidFill>
                  <a:schemeClr val="bg1">
                    <a:lumMod val="95000"/>
                  </a:schemeClr>
                </a:solidFill>
              </a:rPr>
              <a:t>CRICOS</a:t>
            </a:r>
            <a:r>
              <a:rPr lang="en-AU" sz="675" baseline="0" dirty="0">
                <a:solidFill>
                  <a:schemeClr val="bg1">
                    <a:lumMod val="95000"/>
                  </a:schemeClr>
                </a:solidFill>
              </a:rPr>
              <a:t> 00111D</a:t>
            </a:r>
          </a:p>
          <a:p>
            <a:pPr algn="r"/>
            <a:r>
              <a:rPr lang="en-AU" sz="675" baseline="0" dirty="0">
                <a:solidFill>
                  <a:schemeClr val="bg1">
                    <a:lumMod val="95000"/>
                  </a:schemeClr>
                </a:solidFill>
              </a:rPr>
              <a:t>TOID 3059</a:t>
            </a:r>
            <a:endParaRPr lang="en-AU" sz="675" dirty="0">
              <a:solidFill>
                <a:schemeClr val="bg1">
                  <a:lumMod val="95000"/>
                </a:schemeClr>
              </a:solidFill>
            </a:endParaRPr>
          </a:p>
        </p:txBody>
      </p:sp>
    </p:spTree>
    <p:extLst>
      <p:ext uri="{BB962C8B-B14F-4D97-AF65-F5344CB8AC3E}">
        <p14:creationId xmlns:p14="http://schemas.microsoft.com/office/powerpoint/2010/main" val="19162254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Question-6">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D49465A-8857-432B-B8F7-DAABA936F9E1}" type="slidenum">
              <a:rPr lang="en-AU" smtClean="0"/>
              <a:t>‹#›</a:t>
            </a:fld>
            <a:endParaRPr lang="en-AU"/>
          </a:p>
        </p:txBody>
      </p:sp>
      <p:sp>
        <p:nvSpPr>
          <p:cNvPr id="6" name="Title 1"/>
          <p:cNvSpPr>
            <a:spLocks noGrp="1"/>
          </p:cNvSpPr>
          <p:nvPr>
            <p:ph type="title"/>
          </p:nvPr>
        </p:nvSpPr>
        <p:spPr>
          <a:xfrm>
            <a:off x="290429" y="183833"/>
            <a:ext cx="9706142" cy="914764"/>
          </a:xfrm>
        </p:spPr>
        <p:txBody>
          <a:bodyPr/>
          <a:lstStyle>
            <a:lvl1pPr>
              <a:lnSpc>
                <a:spcPct val="100000"/>
              </a:lnSpc>
              <a:defRPr/>
            </a:lvl1pPr>
          </a:lstStyle>
          <a:p>
            <a:r>
              <a:rPr lang="en-US" dirty="0"/>
              <a:t>Click to edit Master title style</a:t>
            </a:r>
            <a:endParaRPr lang="en-AU"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736" y="4915914"/>
            <a:ext cx="540000" cy="540000"/>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7736" y="5594113"/>
            <a:ext cx="540000" cy="540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7634" y="2989323"/>
            <a:ext cx="580205" cy="5760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7634" y="2275126"/>
            <a:ext cx="580205" cy="576000"/>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1509" y="3703520"/>
            <a:ext cx="532455" cy="468000"/>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01975" y="4309717"/>
            <a:ext cx="531522" cy="468000"/>
          </a:xfrm>
          <a:prstGeom prst="rect">
            <a:avLst/>
          </a:prstGeom>
        </p:spPr>
      </p:pic>
      <p:sp>
        <p:nvSpPr>
          <p:cNvPr id="13" name="Content Placeholder 8"/>
          <p:cNvSpPr>
            <a:spLocks noGrp="1"/>
          </p:cNvSpPr>
          <p:nvPr>
            <p:ph sz="quarter" idx="13" hasCustomPrompt="1"/>
          </p:nvPr>
        </p:nvSpPr>
        <p:spPr>
          <a:xfrm>
            <a:off x="577634" y="1174731"/>
            <a:ext cx="9418937" cy="1099252"/>
          </a:xfrm>
          <a:noFill/>
        </p:spPr>
        <p:txBody>
          <a:bodyPr/>
          <a:lstStyle>
            <a:lvl1pPr marL="0" indent="0">
              <a:buNone/>
              <a:defRPr/>
            </a:lvl1pPr>
          </a:lstStyle>
          <a:p>
            <a:pPr lvl="0"/>
            <a:r>
              <a:rPr lang="en-US" dirty="0"/>
              <a:t>Enter question here</a:t>
            </a:r>
            <a:endParaRPr lang="en-AU" dirty="0"/>
          </a:p>
        </p:txBody>
      </p:sp>
      <p:sp>
        <p:nvSpPr>
          <p:cNvPr id="15" name="Text Placeholder 12"/>
          <p:cNvSpPr>
            <a:spLocks noGrp="1"/>
          </p:cNvSpPr>
          <p:nvPr>
            <p:ph type="body" sz="quarter" idx="14" hasCustomPrompt="1"/>
          </p:nvPr>
        </p:nvSpPr>
        <p:spPr>
          <a:xfrm>
            <a:off x="1273700" y="2312280"/>
            <a:ext cx="8564731" cy="598700"/>
          </a:xfrm>
          <a:noFill/>
        </p:spPr>
        <p:txBody>
          <a:bodyPr>
            <a:normAutofit/>
          </a:bodyPr>
          <a:lstStyle>
            <a:lvl1pPr marL="0" indent="0">
              <a:buNone/>
              <a:defRPr sz="1800"/>
            </a:lvl1pPr>
          </a:lstStyle>
          <a:p>
            <a:pPr lvl="0"/>
            <a:r>
              <a:rPr lang="en-US" dirty="0"/>
              <a:t>Enter distractor </a:t>
            </a:r>
            <a:endParaRPr lang="en-AU" dirty="0"/>
          </a:p>
        </p:txBody>
      </p:sp>
      <p:sp>
        <p:nvSpPr>
          <p:cNvPr id="16" name="Text Placeholder 12"/>
          <p:cNvSpPr>
            <a:spLocks noGrp="1"/>
          </p:cNvSpPr>
          <p:nvPr>
            <p:ph type="body" sz="quarter" idx="15" hasCustomPrompt="1"/>
          </p:nvPr>
        </p:nvSpPr>
        <p:spPr>
          <a:xfrm>
            <a:off x="1273700" y="2949737"/>
            <a:ext cx="8564731" cy="598700"/>
          </a:xfrm>
          <a:noFill/>
        </p:spPr>
        <p:txBody>
          <a:bodyPr>
            <a:normAutofit/>
          </a:bodyPr>
          <a:lstStyle>
            <a:lvl1pPr marL="0" indent="0">
              <a:buNone/>
              <a:defRPr sz="1800"/>
            </a:lvl1pPr>
          </a:lstStyle>
          <a:p>
            <a:pPr lvl="0"/>
            <a:r>
              <a:rPr lang="en-US" dirty="0"/>
              <a:t>Enter distractor </a:t>
            </a:r>
            <a:endParaRPr lang="en-AU" dirty="0"/>
          </a:p>
        </p:txBody>
      </p:sp>
      <p:sp>
        <p:nvSpPr>
          <p:cNvPr id="17" name="Text Placeholder 12"/>
          <p:cNvSpPr>
            <a:spLocks noGrp="1"/>
          </p:cNvSpPr>
          <p:nvPr>
            <p:ph type="body" sz="quarter" idx="16" hasCustomPrompt="1"/>
          </p:nvPr>
        </p:nvSpPr>
        <p:spPr>
          <a:xfrm>
            <a:off x="1273700" y="3580562"/>
            <a:ext cx="8564731" cy="598700"/>
          </a:xfrm>
          <a:noFill/>
        </p:spPr>
        <p:txBody>
          <a:bodyPr>
            <a:normAutofit/>
          </a:bodyPr>
          <a:lstStyle>
            <a:lvl1pPr marL="0" indent="0">
              <a:buNone/>
              <a:defRPr sz="1800"/>
            </a:lvl1pPr>
          </a:lstStyle>
          <a:p>
            <a:pPr lvl="0"/>
            <a:r>
              <a:rPr lang="en-US" dirty="0"/>
              <a:t>Enter distractor </a:t>
            </a:r>
            <a:endParaRPr lang="en-AU" dirty="0"/>
          </a:p>
        </p:txBody>
      </p:sp>
      <p:sp>
        <p:nvSpPr>
          <p:cNvPr id="18" name="Text Placeholder 12"/>
          <p:cNvSpPr>
            <a:spLocks noGrp="1"/>
          </p:cNvSpPr>
          <p:nvPr>
            <p:ph type="body" sz="quarter" idx="17" hasCustomPrompt="1"/>
          </p:nvPr>
        </p:nvSpPr>
        <p:spPr>
          <a:xfrm>
            <a:off x="1273700" y="4221968"/>
            <a:ext cx="8564731" cy="598700"/>
          </a:xfrm>
          <a:noFill/>
        </p:spPr>
        <p:txBody>
          <a:bodyPr>
            <a:normAutofit/>
          </a:bodyPr>
          <a:lstStyle>
            <a:lvl1pPr marL="0" indent="0">
              <a:buNone/>
              <a:defRPr sz="1800"/>
            </a:lvl1pPr>
          </a:lstStyle>
          <a:p>
            <a:pPr lvl="0"/>
            <a:r>
              <a:rPr lang="en-US" dirty="0"/>
              <a:t>Enter distractor </a:t>
            </a:r>
            <a:endParaRPr lang="en-AU" dirty="0"/>
          </a:p>
        </p:txBody>
      </p:sp>
      <p:sp>
        <p:nvSpPr>
          <p:cNvPr id="19" name="Text Placeholder 12"/>
          <p:cNvSpPr>
            <a:spLocks noGrp="1"/>
          </p:cNvSpPr>
          <p:nvPr>
            <p:ph type="body" sz="quarter" idx="18" hasCustomPrompt="1"/>
          </p:nvPr>
        </p:nvSpPr>
        <p:spPr>
          <a:xfrm>
            <a:off x="1273700" y="4864845"/>
            <a:ext cx="8564731" cy="598700"/>
          </a:xfrm>
          <a:noFill/>
        </p:spPr>
        <p:txBody>
          <a:bodyPr>
            <a:normAutofit/>
          </a:bodyPr>
          <a:lstStyle>
            <a:lvl1pPr marL="0" indent="0">
              <a:buNone/>
              <a:defRPr sz="1800"/>
            </a:lvl1pPr>
          </a:lstStyle>
          <a:p>
            <a:pPr lvl="0"/>
            <a:r>
              <a:rPr lang="en-US" dirty="0"/>
              <a:t>Enter distractor </a:t>
            </a:r>
            <a:endParaRPr lang="en-AU" dirty="0"/>
          </a:p>
        </p:txBody>
      </p:sp>
      <p:sp>
        <p:nvSpPr>
          <p:cNvPr id="20" name="Text Placeholder 12"/>
          <p:cNvSpPr>
            <a:spLocks noGrp="1"/>
          </p:cNvSpPr>
          <p:nvPr>
            <p:ph type="body" sz="quarter" idx="19" hasCustomPrompt="1"/>
          </p:nvPr>
        </p:nvSpPr>
        <p:spPr>
          <a:xfrm>
            <a:off x="1273700" y="5517862"/>
            <a:ext cx="8564731" cy="598700"/>
          </a:xfrm>
          <a:noFill/>
        </p:spPr>
        <p:txBody>
          <a:bodyPr>
            <a:normAutofit/>
          </a:bodyPr>
          <a:lstStyle>
            <a:lvl1pPr marL="0" indent="0">
              <a:buNone/>
              <a:defRPr sz="1800"/>
            </a:lvl1pPr>
          </a:lstStyle>
          <a:p>
            <a:pPr lvl="0"/>
            <a:r>
              <a:rPr lang="en-US" dirty="0"/>
              <a:t>Enter distractor </a:t>
            </a:r>
            <a:endParaRPr lang="en-AU" dirty="0"/>
          </a:p>
        </p:txBody>
      </p:sp>
    </p:spTree>
    <p:extLst>
      <p:ext uri="{BB962C8B-B14F-4D97-AF65-F5344CB8AC3E}">
        <p14:creationId xmlns:p14="http://schemas.microsoft.com/office/powerpoint/2010/main" val="28614633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Question-8">
    <p:spTree>
      <p:nvGrpSpPr>
        <p:cNvPr id="1" name=""/>
        <p:cNvGrpSpPr/>
        <p:nvPr/>
      </p:nvGrpSpPr>
      <p:grpSpPr>
        <a:xfrm>
          <a:off x="0" y="0"/>
          <a:ext cx="0" cy="0"/>
          <a:chOff x="0" y="0"/>
          <a:chExt cx="0" cy="0"/>
        </a:xfrm>
      </p:grpSpPr>
      <p:sp>
        <p:nvSpPr>
          <p:cNvPr id="5" name="Slide Number Placeholder 4"/>
          <p:cNvSpPr>
            <a:spLocks noGrp="1"/>
          </p:cNvSpPr>
          <p:nvPr>
            <p:ph type="sldNum" sz="quarter" idx="12"/>
            <p:custDataLst>
              <p:tags r:id="rId1"/>
            </p:custDataLst>
          </p:nvPr>
        </p:nvSpPr>
        <p:spPr/>
        <p:txBody>
          <a:bodyPr/>
          <a:lstStyle/>
          <a:p>
            <a:fld id="{5D49465A-8857-432B-B8F7-DAABA936F9E1}" type="slidenum">
              <a:rPr lang="en-AU" smtClean="0"/>
              <a:t>‹#›</a:t>
            </a:fld>
            <a:endParaRPr lang="en-AU"/>
          </a:p>
        </p:txBody>
      </p:sp>
      <p:sp>
        <p:nvSpPr>
          <p:cNvPr id="6" name="Title 1"/>
          <p:cNvSpPr>
            <a:spLocks noGrp="1"/>
          </p:cNvSpPr>
          <p:nvPr>
            <p:ph type="title"/>
            <p:custDataLst>
              <p:tags r:id="rId2"/>
            </p:custDataLst>
          </p:nvPr>
        </p:nvSpPr>
        <p:spPr>
          <a:xfrm>
            <a:off x="290429" y="183833"/>
            <a:ext cx="9706142" cy="580495"/>
          </a:xfrm>
        </p:spPr>
        <p:txBody>
          <a:bodyPr/>
          <a:lstStyle>
            <a:lvl1pPr>
              <a:lnSpc>
                <a:spcPct val="100000"/>
              </a:lnSpc>
              <a:defRPr/>
            </a:lvl1pPr>
          </a:lstStyle>
          <a:p>
            <a:r>
              <a:rPr lang="en-US" dirty="0"/>
              <a:t>Click to edit Master title style</a:t>
            </a:r>
            <a:endParaRPr lang="en-AU" dirty="0"/>
          </a:p>
        </p:txBody>
      </p:sp>
      <p:pic>
        <p:nvPicPr>
          <p:cNvPr id="3" name="Picture 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82922" y="2159635"/>
            <a:ext cx="435154" cy="432000"/>
          </a:xfrm>
          <a:prstGeom prst="rect">
            <a:avLst/>
          </a:prstGeom>
        </p:spPr>
      </p:pic>
      <p:pic>
        <p:nvPicPr>
          <p:cNvPr id="7" name="Picture 6"/>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82922" y="2673733"/>
            <a:ext cx="435154" cy="432000"/>
          </a:xfrm>
          <a:prstGeom prst="rect">
            <a:avLst/>
          </a:prstGeom>
        </p:spPr>
      </p:pic>
      <p:pic>
        <p:nvPicPr>
          <p:cNvPr id="8" name="Picture 7"/>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420499" y="5739038"/>
            <a:ext cx="360000" cy="360000"/>
          </a:xfrm>
          <a:prstGeom prst="rect">
            <a:avLst/>
          </a:prstGeom>
        </p:spPr>
      </p:pic>
      <p:pic>
        <p:nvPicPr>
          <p:cNvPr id="12" name="Picture 11"/>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416188" y="3701929"/>
            <a:ext cx="368623" cy="324000"/>
          </a:xfrm>
          <a:prstGeom prst="rect">
            <a:avLst/>
          </a:prstGeom>
        </p:spPr>
      </p:pic>
      <p:pic>
        <p:nvPicPr>
          <p:cNvPr id="13" name="Picture 12"/>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420499" y="4216027"/>
            <a:ext cx="360000" cy="360000"/>
          </a:xfrm>
          <a:prstGeom prst="rect">
            <a:avLst/>
          </a:prstGeom>
        </p:spPr>
      </p:pic>
      <p:pic>
        <p:nvPicPr>
          <p:cNvPr id="14" name="Picture 13"/>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420177" y="4730125"/>
            <a:ext cx="360644" cy="360000"/>
          </a:xfrm>
          <a:prstGeom prst="rect">
            <a:avLst/>
          </a:prstGeom>
        </p:spPr>
      </p:pic>
      <p:pic>
        <p:nvPicPr>
          <p:cNvPr id="15" name="Picture 14"/>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416511" y="3219666"/>
            <a:ext cx="367976" cy="324000"/>
          </a:xfrm>
          <a:prstGeom prst="rect">
            <a:avLst/>
          </a:prstGeom>
        </p:spPr>
      </p:pic>
      <p:pic>
        <p:nvPicPr>
          <p:cNvPr id="16" name="Picture 15"/>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420499" y="5280223"/>
            <a:ext cx="360000" cy="360000"/>
          </a:xfrm>
          <a:prstGeom prst="rect">
            <a:avLst/>
          </a:prstGeom>
        </p:spPr>
      </p:pic>
      <p:sp>
        <p:nvSpPr>
          <p:cNvPr id="9" name="Content Placeholder 8"/>
          <p:cNvSpPr>
            <a:spLocks noGrp="1"/>
          </p:cNvSpPr>
          <p:nvPr>
            <p:ph sz="quarter" idx="13" hasCustomPrompt="1"/>
            <p:custDataLst>
              <p:tags r:id="rId3"/>
            </p:custDataLst>
          </p:nvPr>
        </p:nvSpPr>
        <p:spPr>
          <a:xfrm>
            <a:off x="290430" y="842262"/>
            <a:ext cx="9531434" cy="1099252"/>
          </a:xfrm>
          <a:noFill/>
        </p:spPr>
        <p:txBody>
          <a:bodyPr/>
          <a:lstStyle>
            <a:lvl1pPr marL="0" indent="0">
              <a:buNone/>
              <a:defRPr/>
            </a:lvl1pPr>
          </a:lstStyle>
          <a:p>
            <a:pPr lvl="0"/>
            <a:r>
              <a:rPr lang="en-US" dirty="0"/>
              <a:t>Enter question here</a:t>
            </a:r>
            <a:endParaRPr lang="en-AU" dirty="0"/>
          </a:p>
        </p:txBody>
      </p:sp>
      <p:sp>
        <p:nvSpPr>
          <p:cNvPr id="17" name="Text Placeholder 12"/>
          <p:cNvSpPr>
            <a:spLocks noGrp="1"/>
          </p:cNvSpPr>
          <p:nvPr>
            <p:ph type="body" sz="quarter" idx="14" hasCustomPrompt="1"/>
            <p:custDataLst>
              <p:tags r:id="rId4"/>
            </p:custDataLst>
          </p:nvPr>
        </p:nvSpPr>
        <p:spPr>
          <a:xfrm>
            <a:off x="932268" y="2090288"/>
            <a:ext cx="8900598" cy="501348"/>
          </a:xfrm>
          <a:noFill/>
        </p:spPr>
        <p:txBody>
          <a:bodyPr>
            <a:noAutofit/>
          </a:bodyPr>
          <a:lstStyle>
            <a:lvl1pPr marL="0" indent="0">
              <a:buNone/>
              <a:defRPr sz="1600"/>
            </a:lvl1pPr>
          </a:lstStyle>
          <a:p>
            <a:pPr lvl="0"/>
            <a:r>
              <a:rPr lang="en-US" dirty="0"/>
              <a:t>Enter distractor</a:t>
            </a:r>
            <a:endParaRPr lang="en-AU" dirty="0"/>
          </a:p>
        </p:txBody>
      </p:sp>
      <p:sp>
        <p:nvSpPr>
          <p:cNvPr id="18" name="Text Placeholder 12"/>
          <p:cNvSpPr>
            <a:spLocks noGrp="1"/>
          </p:cNvSpPr>
          <p:nvPr>
            <p:ph type="body" sz="quarter" idx="15" hasCustomPrompt="1"/>
            <p:custDataLst>
              <p:tags r:id="rId5"/>
            </p:custDataLst>
          </p:nvPr>
        </p:nvSpPr>
        <p:spPr>
          <a:xfrm>
            <a:off x="932268" y="2614041"/>
            <a:ext cx="8900598" cy="501348"/>
          </a:xfrm>
          <a:noFill/>
        </p:spPr>
        <p:txBody>
          <a:bodyPr>
            <a:noAutofit/>
          </a:bodyPr>
          <a:lstStyle>
            <a:lvl1pPr marL="0" indent="0">
              <a:buNone/>
              <a:defRPr sz="1600"/>
            </a:lvl1pPr>
          </a:lstStyle>
          <a:p>
            <a:pPr lvl="0"/>
            <a:r>
              <a:rPr lang="en-US" dirty="0"/>
              <a:t>Enter distractor</a:t>
            </a:r>
            <a:endParaRPr lang="en-AU" dirty="0"/>
          </a:p>
        </p:txBody>
      </p:sp>
      <p:sp>
        <p:nvSpPr>
          <p:cNvPr id="19" name="Text Placeholder 12"/>
          <p:cNvSpPr>
            <a:spLocks noGrp="1"/>
          </p:cNvSpPr>
          <p:nvPr>
            <p:ph type="body" sz="quarter" idx="16" hasCustomPrompt="1"/>
            <p:custDataLst>
              <p:tags r:id="rId6"/>
            </p:custDataLst>
          </p:nvPr>
        </p:nvSpPr>
        <p:spPr>
          <a:xfrm>
            <a:off x="932268" y="3106044"/>
            <a:ext cx="8900598" cy="501348"/>
          </a:xfrm>
          <a:noFill/>
        </p:spPr>
        <p:txBody>
          <a:bodyPr>
            <a:noAutofit/>
          </a:bodyPr>
          <a:lstStyle>
            <a:lvl1pPr marL="0" indent="0">
              <a:buNone/>
              <a:defRPr sz="1600"/>
            </a:lvl1pPr>
          </a:lstStyle>
          <a:p>
            <a:pPr lvl="0"/>
            <a:r>
              <a:rPr lang="en-US" dirty="0"/>
              <a:t>Enter distractor</a:t>
            </a:r>
            <a:endParaRPr lang="en-AU" dirty="0"/>
          </a:p>
        </p:txBody>
      </p:sp>
      <p:sp>
        <p:nvSpPr>
          <p:cNvPr id="20" name="Text Placeholder 12"/>
          <p:cNvSpPr>
            <a:spLocks noGrp="1"/>
          </p:cNvSpPr>
          <p:nvPr>
            <p:ph type="body" sz="quarter" idx="17" hasCustomPrompt="1"/>
            <p:custDataLst>
              <p:tags r:id="rId7"/>
            </p:custDataLst>
          </p:nvPr>
        </p:nvSpPr>
        <p:spPr>
          <a:xfrm>
            <a:off x="932268" y="3617408"/>
            <a:ext cx="8900598" cy="501348"/>
          </a:xfrm>
          <a:noFill/>
        </p:spPr>
        <p:txBody>
          <a:bodyPr>
            <a:noAutofit/>
          </a:bodyPr>
          <a:lstStyle>
            <a:lvl1pPr marL="0" indent="0">
              <a:buNone/>
              <a:defRPr sz="1600"/>
            </a:lvl1pPr>
          </a:lstStyle>
          <a:p>
            <a:pPr lvl="0"/>
            <a:r>
              <a:rPr lang="en-US" dirty="0"/>
              <a:t>Enter distractor</a:t>
            </a:r>
            <a:endParaRPr lang="en-AU" dirty="0"/>
          </a:p>
        </p:txBody>
      </p:sp>
      <p:sp>
        <p:nvSpPr>
          <p:cNvPr id="21" name="Text Placeholder 12"/>
          <p:cNvSpPr>
            <a:spLocks noGrp="1"/>
          </p:cNvSpPr>
          <p:nvPr>
            <p:ph type="body" sz="quarter" idx="18" hasCustomPrompt="1"/>
            <p:custDataLst>
              <p:tags r:id="rId8"/>
            </p:custDataLst>
          </p:nvPr>
        </p:nvSpPr>
        <p:spPr>
          <a:xfrm>
            <a:off x="932268" y="4118756"/>
            <a:ext cx="8900598" cy="501348"/>
          </a:xfrm>
          <a:noFill/>
        </p:spPr>
        <p:txBody>
          <a:bodyPr>
            <a:noAutofit/>
          </a:bodyPr>
          <a:lstStyle>
            <a:lvl1pPr marL="0" indent="0">
              <a:buNone/>
              <a:defRPr sz="1600"/>
            </a:lvl1pPr>
          </a:lstStyle>
          <a:p>
            <a:pPr lvl="0"/>
            <a:r>
              <a:rPr lang="en-US" dirty="0"/>
              <a:t>Enter distractor</a:t>
            </a:r>
            <a:endParaRPr lang="en-AU" dirty="0"/>
          </a:p>
        </p:txBody>
      </p:sp>
      <p:sp>
        <p:nvSpPr>
          <p:cNvPr id="22" name="Text Placeholder 12"/>
          <p:cNvSpPr>
            <a:spLocks noGrp="1"/>
          </p:cNvSpPr>
          <p:nvPr>
            <p:ph type="body" sz="quarter" idx="19" hasCustomPrompt="1"/>
            <p:custDataLst>
              <p:tags r:id="rId9"/>
            </p:custDataLst>
          </p:nvPr>
        </p:nvSpPr>
        <p:spPr>
          <a:xfrm>
            <a:off x="932268" y="4655504"/>
            <a:ext cx="8900598" cy="501348"/>
          </a:xfrm>
          <a:noFill/>
        </p:spPr>
        <p:txBody>
          <a:bodyPr>
            <a:noAutofit/>
          </a:bodyPr>
          <a:lstStyle>
            <a:lvl1pPr marL="0" indent="0">
              <a:buNone/>
              <a:defRPr sz="1600"/>
            </a:lvl1pPr>
          </a:lstStyle>
          <a:p>
            <a:pPr lvl="0"/>
            <a:r>
              <a:rPr lang="en-US" dirty="0"/>
              <a:t>Enter distractor</a:t>
            </a:r>
            <a:endParaRPr lang="en-AU" dirty="0"/>
          </a:p>
        </p:txBody>
      </p:sp>
      <p:sp>
        <p:nvSpPr>
          <p:cNvPr id="23" name="Text Placeholder 12"/>
          <p:cNvSpPr>
            <a:spLocks noGrp="1"/>
          </p:cNvSpPr>
          <p:nvPr>
            <p:ph type="body" sz="quarter" idx="20" hasCustomPrompt="1"/>
            <p:custDataLst>
              <p:tags r:id="rId10"/>
            </p:custDataLst>
          </p:nvPr>
        </p:nvSpPr>
        <p:spPr>
          <a:xfrm>
            <a:off x="932268" y="5158550"/>
            <a:ext cx="8900598" cy="501348"/>
          </a:xfrm>
          <a:noFill/>
        </p:spPr>
        <p:txBody>
          <a:bodyPr>
            <a:noAutofit/>
          </a:bodyPr>
          <a:lstStyle>
            <a:lvl1pPr marL="0" indent="0">
              <a:buNone/>
              <a:defRPr sz="1600"/>
            </a:lvl1pPr>
          </a:lstStyle>
          <a:p>
            <a:pPr lvl="0"/>
            <a:r>
              <a:rPr lang="en-US" dirty="0"/>
              <a:t>Enter distractor</a:t>
            </a:r>
            <a:endParaRPr lang="en-AU" dirty="0"/>
          </a:p>
        </p:txBody>
      </p:sp>
      <p:sp>
        <p:nvSpPr>
          <p:cNvPr id="24" name="Text Placeholder 12"/>
          <p:cNvSpPr>
            <a:spLocks noGrp="1"/>
          </p:cNvSpPr>
          <p:nvPr>
            <p:ph type="body" sz="quarter" idx="21" hasCustomPrompt="1"/>
            <p:custDataLst>
              <p:tags r:id="rId11"/>
            </p:custDataLst>
          </p:nvPr>
        </p:nvSpPr>
        <p:spPr>
          <a:xfrm>
            <a:off x="932268" y="5636657"/>
            <a:ext cx="8900598" cy="501348"/>
          </a:xfrm>
          <a:noFill/>
        </p:spPr>
        <p:txBody>
          <a:bodyPr>
            <a:noAutofit/>
          </a:bodyPr>
          <a:lstStyle>
            <a:lvl1pPr marL="0" indent="0">
              <a:buNone/>
              <a:defRPr sz="1600"/>
            </a:lvl1pPr>
          </a:lstStyle>
          <a:p>
            <a:pPr lvl="0"/>
            <a:r>
              <a:rPr lang="en-US" dirty="0"/>
              <a:t>Enter distractor</a:t>
            </a:r>
            <a:endParaRPr lang="en-AU" dirty="0"/>
          </a:p>
        </p:txBody>
      </p:sp>
    </p:spTree>
    <p:extLst>
      <p:ext uri="{BB962C8B-B14F-4D97-AF65-F5344CB8AC3E}">
        <p14:creationId xmlns:p14="http://schemas.microsoft.com/office/powerpoint/2010/main" val="41745627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90429" y="183830"/>
            <a:ext cx="9706142" cy="1325563"/>
          </a:xfrm>
        </p:spPr>
        <p:txBody>
          <a:bodyPr/>
          <a:lstStyle>
            <a:lvl1pPr>
              <a:lnSpc>
                <a:spcPct val="100000"/>
              </a:lnSpc>
              <a:defRPr/>
            </a:lvl1pPr>
          </a:lstStyle>
          <a:p>
            <a:r>
              <a:rPr lang="en-US"/>
              <a:t>Click to edit Master title style</a:t>
            </a:r>
            <a:endParaRPr lang="en-AU" dirty="0"/>
          </a:p>
        </p:txBody>
      </p:sp>
      <p:sp>
        <p:nvSpPr>
          <p:cNvPr id="3" name="Content Placeholder 2"/>
          <p:cNvSpPr>
            <a:spLocks noGrp="1"/>
          </p:cNvSpPr>
          <p:nvPr>
            <p:ph idx="1"/>
          </p:nvPr>
        </p:nvSpPr>
        <p:spPr>
          <a:xfrm>
            <a:off x="290429" y="1509387"/>
            <a:ext cx="9706142" cy="45366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Slide Number Placeholder 5"/>
          <p:cNvSpPr>
            <a:spLocks noGrp="1"/>
          </p:cNvSpPr>
          <p:nvPr>
            <p:ph type="sldNum" sz="quarter" idx="12"/>
          </p:nvPr>
        </p:nvSpPr>
        <p:spPr/>
        <p:txBody>
          <a:bodyPr/>
          <a:lstStyle/>
          <a:p>
            <a:fld id="{5D49465A-8857-432B-B8F7-DAABA936F9E1}" type="slidenum">
              <a:rPr lang="en-AU" smtClean="0"/>
              <a:t>‹#›</a:t>
            </a:fld>
            <a:endParaRPr lang="en-AU"/>
          </a:p>
        </p:txBody>
      </p:sp>
    </p:spTree>
    <p:extLst>
      <p:ext uri="{BB962C8B-B14F-4D97-AF65-F5344CB8AC3E}">
        <p14:creationId xmlns:p14="http://schemas.microsoft.com/office/powerpoint/2010/main" val="7720913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90432" y="1509387"/>
            <a:ext cx="4788777" cy="45366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5207793" y="1509387"/>
            <a:ext cx="4788778" cy="45366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7" name="Slide Number Placeholder 6"/>
          <p:cNvSpPr>
            <a:spLocks noGrp="1"/>
          </p:cNvSpPr>
          <p:nvPr>
            <p:ph type="sldNum" sz="quarter" idx="12"/>
          </p:nvPr>
        </p:nvSpPr>
        <p:spPr/>
        <p:txBody>
          <a:bodyPr/>
          <a:lstStyle/>
          <a:p>
            <a:fld id="{5D49465A-8857-432B-B8F7-DAABA936F9E1}" type="slidenum">
              <a:rPr lang="en-AU" smtClean="0"/>
              <a:t>‹#›</a:t>
            </a:fld>
            <a:endParaRPr lang="en-AU"/>
          </a:p>
        </p:txBody>
      </p:sp>
      <p:sp>
        <p:nvSpPr>
          <p:cNvPr id="8" name="Title 1"/>
          <p:cNvSpPr>
            <a:spLocks noGrp="1"/>
          </p:cNvSpPr>
          <p:nvPr>
            <p:ph type="title"/>
          </p:nvPr>
        </p:nvSpPr>
        <p:spPr>
          <a:xfrm>
            <a:off x="290429" y="183830"/>
            <a:ext cx="9706142" cy="1325563"/>
          </a:xfrm>
        </p:spPr>
        <p:txBody>
          <a:bodyPr/>
          <a:lstStyle>
            <a:lvl1pPr>
              <a:lnSpc>
                <a:spcPct val="100000"/>
              </a:lnSpc>
              <a:defRPr/>
            </a:lvl1pPr>
          </a:lstStyle>
          <a:p>
            <a:r>
              <a:rPr lang="en-US"/>
              <a:t>Click to edit Master title style</a:t>
            </a:r>
            <a:endParaRPr lang="en-AU" dirty="0"/>
          </a:p>
        </p:txBody>
      </p:sp>
    </p:spTree>
    <p:extLst>
      <p:ext uri="{BB962C8B-B14F-4D97-AF65-F5344CB8AC3E}">
        <p14:creationId xmlns:p14="http://schemas.microsoft.com/office/powerpoint/2010/main" val="5524639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mparison Layou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90432" y="2333299"/>
            <a:ext cx="4788777" cy="372854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5207793" y="2333299"/>
            <a:ext cx="4788778" cy="372854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7" name="Slide Number Placeholder 6"/>
          <p:cNvSpPr>
            <a:spLocks noGrp="1"/>
          </p:cNvSpPr>
          <p:nvPr>
            <p:ph type="sldNum" sz="quarter" idx="12"/>
          </p:nvPr>
        </p:nvSpPr>
        <p:spPr/>
        <p:txBody>
          <a:bodyPr/>
          <a:lstStyle/>
          <a:p>
            <a:fld id="{5D49465A-8857-432B-B8F7-DAABA936F9E1}" type="slidenum">
              <a:rPr lang="en-AU" smtClean="0"/>
              <a:t>‹#›</a:t>
            </a:fld>
            <a:endParaRPr lang="en-AU"/>
          </a:p>
        </p:txBody>
      </p:sp>
      <p:sp>
        <p:nvSpPr>
          <p:cNvPr id="8" name="Title 1"/>
          <p:cNvSpPr>
            <a:spLocks noGrp="1"/>
          </p:cNvSpPr>
          <p:nvPr>
            <p:ph type="title"/>
          </p:nvPr>
        </p:nvSpPr>
        <p:spPr>
          <a:xfrm>
            <a:off x="290429" y="183830"/>
            <a:ext cx="9706142" cy="1325563"/>
          </a:xfrm>
        </p:spPr>
        <p:txBody>
          <a:bodyPr/>
          <a:lstStyle>
            <a:lvl1pPr>
              <a:lnSpc>
                <a:spcPct val="100000"/>
              </a:lnSpc>
              <a:defRPr/>
            </a:lvl1pPr>
          </a:lstStyle>
          <a:p>
            <a:r>
              <a:rPr lang="en-US"/>
              <a:t>Click to edit Master title style</a:t>
            </a:r>
            <a:endParaRPr lang="en-AU" dirty="0"/>
          </a:p>
        </p:txBody>
      </p:sp>
      <p:sp>
        <p:nvSpPr>
          <p:cNvPr id="6" name="Text Placeholder 2"/>
          <p:cNvSpPr>
            <a:spLocks noGrp="1"/>
          </p:cNvSpPr>
          <p:nvPr>
            <p:ph type="body" idx="13"/>
          </p:nvPr>
        </p:nvSpPr>
        <p:spPr>
          <a:xfrm>
            <a:off x="290428" y="1509387"/>
            <a:ext cx="4788777" cy="823912"/>
          </a:xfrm>
        </p:spPr>
        <p:txBody>
          <a:bodyPr anchor="b">
            <a:noAutofit/>
          </a:bodyPr>
          <a:lstStyle>
            <a:lvl1pPr marL="0" indent="0">
              <a:buNone/>
              <a:defRPr lang="en-US" sz="2025" b="0" i="0" u="none" kern="1200" dirty="0" smtClean="0">
                <a:solidFill>
                  <a:schemeClr val="accent1"/>
                </a:solidFill>
                <a:latin typeface="+mj-lt"/>
                <a:ea typeface="+mj-ea"/>
                <a:cs typeface="+mj-cs"/>
              </a:defRPr>
            </a:lvl1pPr>
            <a:lvl2pPr marL="385812" indent="0">
              <a:buNone/>
              <a:defRPr sz="1688" b="1"/>
            </a:lvl2pPr>
            <a:lvl3pPr marL="771626" indent="0">
              <a:buNone/>
              <a:defRPr sz="1519" b="1"/>
            </a:lvl3pPr>
            <a:lvl4pPr marL="1157439" indent="0">
              <a:buNone/>
              <a:defRPr sz="1350" b="1"/>
            </a:lvl4pPr>
            <a:lvl5pPr marL="1543252" indent="0">
              <a:buNone/>
              <a:defRPr sz="1350" b="1"/>
            </a:lvl5pPr>
            <a:lvl6pPr marL="1929065" indent="0">
              <a:buNone/>
              <a:defRPr sz="1350" b="1"/>
            </a:lvl6pPr>
            <a:lvl7pPr marL="2314878" indent="0">
              <a:buNone/>
              <a:defRPr sz="1350" b="1"/>
            </a:lvl7pPr>
            <a:lvl8pPr marL="2700692" indent="0">
              <a:buNone/>
              <a:defRPr sz="1350" b="1"/>
            </a:lvl8pPr>
            <a:lvl9pPr marL="3086505" indent="0">
              <a:buNone/>
              <a:defRPr sz="1350" b="1"/>
            </a:lvl9pPr>
          </a:lstStyle>
          <a:p>
            <a:pPr lvl="0"/>
            <a:r>
              <a:rPr lang="en-US"/>
              <a:t>Edit Master text styles</a:t>
            </a:r>
          </a:p>
        </p:txBody>
      </p:sp>
      <p:sp>
        <p:nvSpPr>
          <p:cNvPr id="9" name="Text Placeholder 2"/>
          <p:cNvSpPr>
            <a:spLocks noGrp="1"/>
          </p:cNvSpPr>
          <p:nvPr>
            <p:ph type="body" idx="14"/>
          </p:nvPr>
        </p:nvSpPr>
        <p:spPr>
          <a:xfrm>
            <a:off x="5207793" y="1509387"/>
            <a:ext cx="4788777" cy="823912"/>
          </a:xfrm>
        </p:spPr>
        <p:txBody>
          <a:bodyPr anchor="b">
            <a:normAutofit/>
          </a:bodyPr>
          <a:lstStyle>
            <a:lvl1pPr marL="0" indent="0">
              <a:buNone/>
              <a:defRPr lang="en-US" sz="2025" b="0" i="0" u="none" kern="1200" dirty="0" smtClean="0">
                <a:solidFill>
                  <a:schemeClr val="accent1"/>
                </a:solidFill>
                <a:latin typeface="+mj-lt"/>
                <a:ea typeface="+mj-ea"/>
                <a:cs typeface="+mj-cs"/>
              </a:defRPr>
            </a:lvl1pPr>
            <a:lvl2pPr marL="385812" indent="0">
              <a:buNone/>
              <a:defRPr sz="1688" b="1"/>
            </a:lvl2pPr>
            <a:lvl3pPr marL="771626" indent="0">
              <a:buNone/>
              <a:defRPr sz="1519" b="1"/>
            </a:lvl3pPr>
            <a:lvl4pPr marL="1157439" indent="0">
              <a:buNone/>
              <a:defRPr sz="1350" b="1"/>
            </a:lvl4pPr>
            <a:lvl5pPr marL="1543252" indent="0">
              <a:buNone/>
              <a:defRPr sz="1350" b="1"/>
            </a:lvl5pPr>
            <a:lvl6pPr marL="1929065" indent="0">
              <a:buNone/>
              <a:defRPr sz="1350" b="1"/>
            </a:lvl6pPr>
            <a:lvl7pPr marL="2314878" indent="0">
              <a:buNone/>
              <a:defRPr sz="1350" b="1"/>
            </a:lvl7pPr>
            <a:lvl8pPr marL="2700692" indent="0">
              <a:buNone/>
              <a:defRPr sz="1350" b="1"/>
            </a:lvl8pPr>
            <a:lvl9pPr marL="3086505" indent="0">
              <a:buNone/>
              <a:defRPr sz="1350" b="1"/>
            </a:lvl9pPr>
          </a:lstStyle>
          <a:p>
            <a:pPr lvl="0"/>
            <a:r>
              <a:rPr lang="en-US"/>
              <a:t>Edit Master text styles</a:t>
            </a:r>
          </a:p>
        </p:txBody>
      </p:sp>
    </p:spTree>
    <p:extLst>
      <p:ext uri="{BB962C8B-B14F-4D97-AF65-F5344CB8AC3E}">
        <p14:creationId xmlns:p14="http://schemas.microsoft.com/office/powerpoint/2010/main" val="26739257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D49465A-8857-432B-B8F7-DAABA936F9E1}" type="slidenum">
              <a:rPr lang="en-AU" smtClean="0"/>
              <a:t>‹#›</a:t>
            </a:fld>
            <a:endParaRPr lang="en-AU"/>
          </a:p>
        </p:txBody>
      </p:sp>
      <p:sp>
        <p:nvSpPr>
          <p:cNvPr id="6" name="Title 1"/>
          <p:cNvSpPr>
            <a:spLocks noGrp="1"/>
          </p:cNvSpPr>
          <p:nvPr>
            <p:ph type="title"/>
          </p:nvPr>
        </p:nvSpPr>
        <p:spPr>
          <a:xfrm>
            <a:off x="290429" y="183830"/>
            <a:ext cx="9706142" cy="1325563"/>
          </a:xfrm>
        </p:spPr>
        <p:txBody>
          <a:bodyPr/>
          <a:lstStyle>
            <a:lvl1pPr>
              <a:lnSpc>
                <a:spcPct val="100000"/>
              </a:lnSpc>
              <a:defRPr/>
            </a:lvl1pPr>
          </a:lstStyle>
          <a:p>
            <a:r>
              <a:rPr lang="en-US"/>
              <a:t>Click to edit Master title style</a:t>
            </a:r>
            <a:endParaRPr lang="en-AU" dirty="0"/>
          </a:p>
        </p:txBody>
      </p:sp>
    </p:spTree>
    <p:extLst>
      <p:ext uri="{BB962C8B-B14F-4D97-AF65-F5344CB8AC3E}">
        <p14:creationId xmlns:p14="http://schemas.microsoft.com/office/powerpoint/2010/main" val="4573796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0430" y="1177647"/>
            <a:ext cx="9695427" cy="2070050"/>
          </a:xfrm>
        </p:spPr>
        <p:txBody>
          <a:bodyPr anchor="b">
            <a:normAutofit/>
          </a:bodyPr>
          <a:lstStyle>
            <a:lvl1pPr>
              <a:defRPr sz="3375"/>
            </a:lvl1pPr>
          </a:lstStyle>
          <a:p>
            <a:r>
              <a:rPr lang="en-US"/>
              <a:t>Click to edit Master title style</a:t>
            </a:r>
            <a:endParaRPr lang="en-AU" dirty="0"/>
          </a:p>
        </p:txBody>
      </p:sp>
      <p:sp>
        <p:nvSpPr>
          <p:cNvPr id="3" name="Text Placeholder 2"/>
          <p:cNvSpPr>
            <a:spLocks noGrp="1"/>
          </p:cNvSpPr>
          <p:nvPr>
            <p:ph type="body" idx="1"/>
          </p:nvPr>
        </p:nvSpPr>
        <p:spPr>
          <a:xfrm>
            <a:off x="290430" y="3335013"/>
            <a:ext cx="9695427" cy="2687421"/>
          </a:xfrm>
          <a:noFill/>
        </p:spPr>
        <p:txBody>
          <a:bodyPr/>
          <a:lstStyle>
            <a:lvl1pPr marL="0" indent="0">
              <a:buNone/>
              <a:defRPr sz="2025">
                <a:solidFill>
                  <a:schemeClr val="bg1"/>
                </a:solidFill>
              </a:defRPr>
            </a:lvl1pPr>
            <a:lvl2pPr marL="385812" indent="0">
              <a:buNone/>
              <a:defRPr sz="1688">
                <a:solidFill>
                  <a:schemeClr val="tx1">
                    <a:tint val="75000"/>
                  </a:schemeClr>
                </a:solidFill>
              </a:defRPr>
            </a:lvl2pPr>
            <a:lvl3pPr marL="771626" indent="0">
              <a:buNone/>
              <a:defRPr sz="1519">
                <a:solidFill>
                  <a:schemeClr val="tx1">
                    <a:tint val="75000"/>
                  </a:schemeClr>
                </a:solidFill>
              </a:defRPr>
            </a:lvl3pPr>
            <a:lvl4pPr marL="1157439" indent="0">
              <a:buNone/>
              <a:defRPr sz="1350">
                <a:solidFill>
                  <a:schemeClr val="tx1">
                    <a:tint val="75000"/>
                  </a:schemeClr>
                </a:solidFill>
              </a:defRPr>
            </a:lvl4pPr>
            <a:lvl5pPr marL="1543252" indent="0">
              <a:buNone/>
              <a:defRPr sz="1350">
                <a:solidFill>
                  <a:schemeClr val="tx1">
                    <a:tint val="75000"/>
                  </a:schemeClr>
                </a:solidFill>
              </a:defRPr>
            </a:lvl5pPr>
            <a:lvl6pPr marL="1929065" indent="0">
              <a:buNone/>
              <a:defRPr sz="1350">
                <a:solidFill>
                  <a:schemeClr val="tx1">
                    <a:tint val="75000"/>
                  </a:schemeClr>
                </a:solidFill>
              </a:defRPr>
            </a:lvl6pPr>
            <a:lvl7pPr marL="2314878" indent="0">
              <a:buNone/>
              <a:defRPr sz="1350">
                <a:solidFill>
                  <a:schemeClr val="tx1">
                    <a:tint val="75000"/>
                  </a:schemeClr>
                </a:solidFill>
              </a:defRPr>
            </a:lvl7pPr>
            <a:lvl8pPr marL="2700692" indent="0">
              <a:buNone/>
              <a:defRPr sz="1350">
                <a:solidFill>
                  <a:schemeClr val="tx1">
                    <a:tint val="75000"/>
                  </a:schemeClr>
                </a:solidFill>
              </a:defRPr>
            </a:lvl8pPr>
            <a:lvl9pPr marL="3086505" indent="0">
              <a:buNone/>
              <a:defRPr sz="135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p:txBody>
          <a:bodyPr/>
          <a:lstStyle/>
          <a:p>
            <a:fld id="{5D49465A-8857-432B-B8F7-DAABA936F9E1}" type="slidenum">
              <a:rPr lang="en-AU" smtClean="0"/>
              <a:t>‹#›</a:t>
            </a:fld>
            <a:endParaRPr lang="en-AU"/>
          </a:p>
        </p:txBody>
      </p:sp>
      <p:pic>
        <p:nvPicPr>
          <p:cNvPr id="8" name="Picture 7" descr="Swinburne Logo RGB.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30333" y="0"/>
            <a:ext cx="459986" cy="1090336"/>
          </a:xfrm>
          <a:prstGeom prst="rect">
            <a:avLst/>
          </a:prstGeom>
        </p:spPr>
      </p:pic>
    </p:spTree>
    <p:extLst>
      <p:ext uri="{BB962C8B-B14F-4D97-AF65-F5344CB8AC3E}">
        <p14:creationId xmlns:p14="http://schemas.microsoft.com/office/powerpoint/2010/main" val="21458050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D49465A-8857-432B-B8F7-DAABA936F9E1}" type="slidenum">
              <a:rPr lang="en-AU" smtClean="0"/>
              <a:t>‹#›</a:t>
            </a:fld>
            <a:endParaRPr lang="en-AU"/>
          </a:p>
        </p:txBody>
      </p:sp>
    </p:spTree>
    <p:extLst>
      <p:ext uri="{BB962C8B-B14F-4D97-AF65-F5344CB8AC3E}">
        <p14:creationId xmlns:p14="http://schemas.microsoft.com/office/powerpoint/2010/main" val="40395853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8496" y="5486400"/>
            <a:ext cx="3936562" cy="1243264"/>
          </a:xfrm>
        </p:spPr>
        <p:txBody>
          <a:bodyPr anchor="b"/>
          <a:lstStyle>
            <a:lvl1pPr>
              <a:defRPr sz="2700"/>
            </a:lvl1pPr>
          </a:lstStyle>
          <a:p>
            <a:r>
              <a:rPr lang="en-US"/>
              <a:t>Click to edit Master title style</a:t>
            </a:r>
            <a:endParaRPr lang="en-AU" dirty="0"/>
          </a:p>
        </p:txBody>
      </p:sp>
      <p:sp>
        <p:nvSpPr>
          <p:cNvPr id="3" name="Picture Placeholder 2"/>
          <p:cNvSpPr>
            <a:spLocks noGrp="1"/>
          </p:cNvSpPr>
          <p:nvPr>
            <p:ph type="pic" idx="1"/>
          </p:nvPr>
        </p:nvSpPr>
        <p:spPr>
          <a:xfrm>
            <a:off x="1" y="0"/>
            <a:ext cx="10287000" cy="5358064"/>
          </a:xfrm>
          <a:noFill/>
        </p:spPr>
        <p:txBody>
          <a:bodyPr/>
          <a:lstStyle>
            <a:lvl1pPr marL="0" indent="0">
              <a:buNone/>
              <a:defRPr sz="2700"/>
            </a:lvl1pPr>
            <a:lvl2pPr marL="385812" indent="0">
              <a:buNone/>
              <a:defRPr sz="2363"/>
            </a:lvl2pPr>
            <a:lvl3pPr marL="771626" indent="0">
              <a:buNone/>
              <a:defRPr sz="2025"/>
            </a:lvl3pPr>
            <a:lvl4pPr marL="1157439" indent="0">
              <a:buNone/>
              <a:defRPr sz="1688"/>
            </a:lvl4pPr>
            <a:lvl5pPr marL="1543252" indent="0">
              <a:buNone/>
              <a:defRPr sz="1688"/>
            </a:lvl5pPr>
            <a:lvl6pPr marL="1929065" indent="0">
              <a:buNone/>
              <a:defRPr sz="1688"/>
            </a:lvl6pPr>
            <a:lvl7pPr marL="2314878" indent="0">
              <a:buNone/>
              <a:defRPr sz="1688"/>
            </a:lvl7pPr>
            <a:lvl8pPr marL="2700692" indent="0">
              <a:buNone/>
              <a:defRPr sz="1688"/>
            </a:lvl8pPr>
            <a:lvl9pPr marL="3086505" indent="0">
              <a:buNone/>
              <a:defRPr sz="1688"/>
            </a:lvl9pPr>
          </a:lstStyle>
          <a:p>
            <a:r>
              <a:rPr lang="en-US"/>
              <a:t>Click icon to add picture</a:t>
            </a:r>
            <a:endParaRPr lang="en-AU"/>
          </a:p>
        </p:txBody>
      </p:sp>
      <p:sp>
        <p:nvSpPr>
          <p:cNvPr id="4" name="Text Placeholder 3"/>
          <p:cNvSpPr>
            <a:spLocks noGrp="1"/>
          </p:cNvSpPr>
          <p:nvPr>
            <p:ph type="body" sz="half" idx="2"/>
          </p:nvPr>
        </p:nvSpPr>
        <p:spPr>
          <a:xfrm>
            <a:off x="4273550" y="5358064"/>
            <a:ext cx="6013453" cy="1499936"/>
          </a:xfrm>
        </p:spPr>
        <p:txBody>
          <a:bodyPr/>
          <a:lstStyle>
            <a:lvl1pPr marL="0" indent="0">
              <a:buNone/>
              <a:defRPr sz="1350"/>
            </a:lvl1pPr>
            <a:lvl2pPr marL="385812" indent="0">
              <a:buNone/>
              <a:defRPr sz="1181"/>
            </a:lvl2pPr>
            <a:lvl3pPr marL="771626" indent="0">
              <a:buNone/>
              <a:defRPr sz="1013"/>
            </a:lvl3pPr>
            <a:lvl4pPr marL="1157439" indent="0">
              <a:buNone/>
              <a:defRPr sz="844"/>
            </a:lvl4pPr>
            <a:lvl5pPr marL="1543252" indent="0">
              <a:buNone/>
              <a:defRPr sz="844"/>
            </a:lvl5pPr>
            <a:lvl6pPr marL="1929065" indent="0">
              <a:buNone/>
              <a:defRPr sz="844"/>
            </a:lvl6pPr>
            <a:lvl7pPr marL="2314878" indent="0">
              <a:buNone/>
              <a:defRPr sz="844"/>
            </a:lvl7pPr>
            <a:lvl8pPr marL="2700692" indent="0">
              <a:buNone/>
              <a:defRPr sz="844"/>
            </a:lvl8pPr>
            <a:lvl9pPr marL="3086505" indent="0">
              <a:buNone/>
              <a:defRPr sz="844"/>
            </a:lvl9pPr>
          </a:lstStyle>
          <a:p>
            <a:pPr lvl="0"/>
            <a:r>
              <a:rPr lang="en-US"/>
              <a:t>Edit Master text styles</a:t>
            </a:r>
          </a:p>
        </p:txBody>
      </p:sp>
    </p:spTree>
    <p:extLst>
      <p:ext uri="{BB962C8B-B14F-4D97-AF65-F5344CB8AC3E}">
        <p14:creationId xmlns:p14="http://schemas.microsoft.com/office/powerpoint/2010/main" val="677012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Swinburne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290431" y="262047"/>
            <a:ext cx="9577426" cy="839970"/>
          </a:xfrm>
        </p:spPr>
        <p:txBody>
          <a:bodyPr anchor="b">
            <a:normAutofit/>
          </a:bodyPr>
          <a:lstStyle>
            <a:lvl1pPr algn="l">
              <a:lnSpc>
                <a:spcPct val="100000"/>
              </a:lnSpc>
              <a:defRPr sz="3039" strike="noStrike" cap="all" baseline="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CLICK TO ADD TITLE</a:t>
            </a:r>
            <a:endParaRPr lang="en-AU" dirty="0"/>
          </a:p>
        </p:txBody>
      </p:sp>
      <p:sp>
        <p:nvSpPr>
          <p:cNvPr id="13" name="Slide Number Placeholder 5"/>
          <p:cNvSpPr txBox="1">
            <a:spLocks/>
          </p:cNvSpPr>
          <p:nvPr>
            <p:custDataLst>
              <p:tags r:id="rId2"/>
            </p:custDataLst>
          </p:nvPr>
        </p:nvSpPr>
        <p:spPr>
          <a:xfrm>
            <a:off x="7222011" y="6176969"/>
            <a:ext cx="2314575" cy="544515"/>
          </a:xfrm>
          <a:prstGeom prst="rect">
            <a:avLst/>
          </a:prstGeom>
        </p:spPr>
        <p:txBody>
          <a:bodyPr vert="horz" lIns="77153" tIns="38576" rIns="77153" bIns="38576" rtlCol="0" anchor="b"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AU" sz="675" dirty="0">
                <a:solidFill>
                  <a:schemeClr val="tx1"/>
                </a:solidFill>
              </a:rPr>
              <a:t>CRICOS</a:t>
            </a:r>
            <a:r>
              <a:rPr lang="en-AU" sz="675" baseline="0" dirty="0">
                <a:solidFill>
                  <a:schemeClr val="tx1"/>
                </a:solidFill>
              </a:rPr>
              <a:t> 00111D</a:t>
            </a:r>
          </a:p>
          <a:p>
            <a:pPr algn="r"/>
            <a:r>
              <a:rPr lang="en-AU" sz="675" baseline="0" dirty="0">
                <a:solidFill>
                  <a:schemeClr val="tx1"/>
                </a:solidFill>
              </a:rPr>
              <a:t>TOID 3059</a:t>
            </a:r>
            <a:endParaRPr lang="en-AU" sz="675" dirty="0">
              <a:solidFill>
                <a:schemeClr val="tx1"/>
              </a:solidFill>
            </a:endParaRPr>
          </a:p>
        </p:txBody>
      </p:sp>
      <p:sp>
        <p:nvSpPr>
          <p:cNvPr id="14" name="Slide Number Placeholder 5"/>
          <p:cNvSpPr>
            <a:spLocks noGrp="1"/>
          </p:cNvSpPr>
          <p:nvPr>
            <p:ph type="sldNum" sz="quarter" idx="12"/>
            <p:custDataLst>
              <p:tags r:id="rId3"/>
            </p:custDataLst>
          </p:nvPr>
        </p:nvSpPr>
        <p:spPr>
          <a:xfrm>
            <a:off x="290431" y="6176969"/>
            <a:ext cx="2314575" cy="544515"/>
          </a:xfrm>
        </p:spPr>
        <p:txBody>
          <a:bodyPr/>
          <a:lstStyle>
            <a:lvl1pPr>
              <a:defRPr>
                <a:solidFill>
                  <a:schemeClr val="tx1"/>
                </a:solidFill>
              </a:defRPr>
            </a:lvl1pPr>
          </a:lstStyle>
          <a:p>
            <a:fld id="{C53789E3-5A8F-4612-8C56-7D11CDD85860}" type="slidenum">
              <a:rPr lang="en-AU" smtClean="0"/>
              <a:t>‹#›</a:t>
            </a:fld>
            <a:endParaRPr lang="en-AU"/>
          </a:p>
        </p:txBody>
      </p:sp>
      <p:pic>
        <p:nvPicPr>
          <p:cNvPr id="9" name="Picture 8" descr="KNOWING Logo RGB.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537647" y="6177568"/>
            <a:ext cx="458924" cy="543910"/>
          </a:xfrm>
          <a:prstGeom prst="rect">
            <a:avLst/>
          </a:prstGeom>
          <a:ln w="25400">
            <a:solidFill>
              <a:schemeClr val="bg2"/>
            </a:solidFill>
            <a:miter lim="800000"/>
          </a:ln>
        </p:spPr>
      </p:pic>
      <p:pic>
        <p:nvPicPr>
          <p:cNvPr id="10" name="Picture 9" descr="Swinburne Logo RGB.png"/>
          <p:cNvPicPr>
            <a:picLocks noChangeAspect="1"/>
          </p:cNvPicPr>
          <p:nvPr>
            <p:custDataLst>
              <p:tags r:id="rId4"/>
            </p:custDataLst>
          </p:nvPr>
        </p:nvPicPr>
        <p:blipFill>
          <a:blip r:embed="rId7" cstate="print">
            <a:extLst>
              <a:ext uri="{28A0092B-C50C-407E-A947-70E740481C1C}">
                <a14:useLocalDpi xmlns:a14="http://schemas.microsoft.com/office/drawing/2010/main" val="0"/>
              </a:ext>
            </a:extLst>
          </a:blip>
          <a:stretch>
            <a:fillRect/>
          </a:stretch>
        </p:blipFill>
        <p:spPr>
          <a:xfrm>
            <a:off x="9264001" y="262053"/>
            <a:ext cx="545169" cy="1090336"/>
          </a:xfrm>
          <a:prstGeom prst="rect">
            <a:avLst/>
          </a:prstGeom>
          <a:ln>
            <a:solidFill>
              <a:schemeClr val="bg2"/>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252336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 Campus">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27992"/>
            <a:ext cx="10287000" cy="3373491"/>
          </a:xfrm>
          <a:prstGeom prst="rect">
            <a:avLst/>
          </a:prstGeom>
        </p:spPr>
      </p:pic>
      <p:sp>
        <p:nvSpPr>
          <p:cNvPr id="6" name="Slide Number Placeholder 5"/>
          <p:cNvSpPr>
            <a:spLocks noGrp="1"/>
          </p:cNvSpPr>
          <p:nvPr>
            <p:ph type="sldNum" sz="quarter" idx="12"/>
          </p:nvPr>
        </p:nvSpPr>
        <p:spPr/>
        <p:txBody>
          <a:bodyPr/>
          <a:lstStyle/>
          <a:p>
            <a:fld id="{C53789E3-5A8F-4612-8C56-7D11CDD85860}" type="slidenum">
              <a:rPr lang="en-AU" smtClean="0"/>
              <a:t>‹#›</a:t>
            </a:fld>
            <a:endParaRPr lang="en-AU"/>
          </a:p>
        </p:txBody>
      </p:sp>
      <p:sp>
        <p:nvSpPr>
          <p:cNvPr id="2" name="Title 1"/>
          <p:cNvSpPr>
            <a:spLocks noGrp="1"/>
          </p:cNvSpPr>
          <p:nvPr>
            <p:ph type="ctrTitle"/>
          </p:nvPr>
        </p:nvSpPr>
        <p:spPr>
          <a:xfrm>
            <a:off x="296684" y="4010770"/>
            <a:ext cx="9693637" cy="845589"/>
          </a:xfrm>
        </p:spPr>
        <p:txBody>
          <a:bodyPr anchor="b">
            <a:normAutofit/>
          </a:bodyPr>
          <a:lstStyle>
            <a:lvl1pPr algn="ctr">
              <a:lnSpc>
                <a:spcPct val="100000"/>
              </a:lnSpc>
              <a:defRPr sz="4050" baseline="0"/>
            </a:lvl1pPr>
          </a:lstStyle>
          <a:p>
            <a:r>
              <a:rPr lang="en-US"/>
              <a:t>Click to edit Master title style</a:t>
            </a:r>
            <a:endParaRPr lang="en-AU" dirty="0"/>
          </a:p>
        </p:txBody>
      </p:sp>
      <p:sp>
        <p:nvSpPr>
          <p:cNvPr id="3" name="Subtitle 2"/>
          <p:cNvSpPr>
            <a:spLocks noGrp="1"/>
          </p:cNvSpPr>
          <p:nvPr>
            <p:ph type="subTitle" idx="1"/>
          </p:nvPr>
        </p:nvSpPr>
        <p:spPr>
          <a:xfrm>
            <a:off x="293558" y="4873078"/>
            <a:ext cx="9699889" cy="1141473"/>
          </a:xfrm>
          <a:noFill/>
        </p:spPr>
        <p:txBody>
          <a:bodyPr>
            <a:normAutofit/>
          </a:bodyPr>
          <a:lstStyle>
            <a:lvl1pPr marL="0" indent="0" algn="ctr">
              <a:buNone/>
              <a:defRPr sz="1856"/>
            </a:lvl1pPr>
            <a:lvl2pPr marL="385812" indent="0" algn="ctr">
              <a:buNone/>
              <a:defRPr sz="1688"/>
            </a:lvl2pPr>
            <a:lvl3pPr marL="771626" indent="0" algn="ctr">
              <a:buNone/>
              <a:defRPr sz="1519"/>
            </a:lvl3pPr>
            <a:lvl4pPr marL="1157439" indent="0" algn="ctr">
              <a:buNone/>
              <a:defRPr sz="1350"/>
            </a:lvl4pPr>
            <a:lvl5pPr marL="1543252" indent="0" algn="ctr">
              <a:buNone/>
              <a:defRPr sz="1350"/>
            </a:lvl5pPr>
            <a:lvl6pPr marL="1929065" indent="0" algn="ctr">
              <a:buNone/>
              <a:defRPr sz="1350"/>
            </a:lvl6pPr>
            <a:lvl7pPr marL="2314878" indent="0" algn="ctr">
              <a:buNone/>
              <a:defRPr sz="1350"/>
            </a:lvl7pPr>
            <a:lvl8pPr marL="2700692" indent="0" algn="ctr">
              <a:buNone/>
              <a:defRPr sz="1350"/>
            </a:lvl8pPr>
            <a:lvl9pPr marL="3086505" indent="0" algn="ctr">
              <a:buNone/>
              <a:defRPr sz="1350"/>
            </a:lvl9pPr>
          </a:lstStyle>
          <a:p>
            <a:r>
              <a:rPr lang="en-US"/>
              <a:t>Click to edit Master subtitle style</a:t>
            </a:r>
            <a:endParaRPr lang="en-AU" dirty="0"/>
          </a:p>
        </p:txBody>
      </p:sp>
      <p:sp>
        <p:nvSpPr>
          <p:cNvPr id="7" name="Slide Number Placeholder 5"/>
          <p:cNvSpPr txBox="1">
            <a:spLocks/>
          </p:cNvSpPr>
          <p:nvPr/>
        </p:nvSpPr>
        <p:spPr>
          <a:xfrm>
            <a:off x="7212012" y="6176969"/>
            <a:ext cx="2314575" cy="544515"/>
          </a:xfrm>
          <a:prstGeom prst="rect">
            <a:avLst/>
          </a:prstGeom>
        </p:spPr>
        <p:txBody>
          <a:bodyPr vert="horz" lIns="77153" tIns="38576" rIns="77153" bIns="38576" rtlCol="0" anchor="b"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AU" sz="675" dirty="0"/>
              <a:t>CRICOS</a:t>
            </a:r>
            <a:r>
              <a:rPr lang="en-AU" sz="675" baseline="0" dirty="0"/>
              <a:t> 00111D</a:t>
            </a:r>
          </a:p>
          <a:p>
            <a:pPr algn="r"/>
            <a:r>
              <a:rPr lang="en-AU" sz="675" baseline="0" dirty="0"/>
              <a:t>TOID 3059</a:t>
            </a:r>
            <a:endParaRPr lang="en-AU" sz="675" dirty="0"/>
          </a:p>
        </p:txBody>
      </p:sp>
      <p:cxnSp>
        <p:nvCxnSpPr>
          <p:cNvPr id="9" name="Straight Connector 8"/>
          <p:cNvCxnSpPr/>
          <p:nvPr/>
        </p:nvCxnSpPr>
        <p:spPr>
          <a:xfrm>
            <a:off x="0" y="3396348"/>
            <a:ext cx="10287000"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11" name="Picture 10" descr="Swinburne Logo RGB.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9502" y="211873"/>
            <a:ext cx="545169" cy="1090336"/>
          </a:xfrm>
          <a:prstGeom prst="rect">
            <a:avLst/>
          </a:prstGeom>
        </p:spPr>
      </p:pic>
    </p:spTree>
    <p:extLst>
      <p:ext uri="{BB962C8B-B14F-4D97-AF65-F5344CB8AC3E}">
        <p14:creationId xmlns:p14="http://schemas.microsoft.com/office/powerpoint/2010/main" val="2666074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 Students">
    <p:bg>
      <p:bgPr>
        <a:blipFill dpi="0" rotWithShape="1">
          <a:blip r:embed="rId2">
            <a:alphaModFix amt="90000"/>
            <a:lum/>
          </a:blip>
          <a:srcRect/>
          <a:tile tx="0" ty="0" sx="100000" sy="100000" flip="none" algn="tl"/>
        </a:blip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47624"/>
            <a:ext cx="10287000" cy="3278139"/>
          </a:xfrm>
          <a:prstGeom prst="rect">
            <a:avLst/>
          </a:prstGeom>
        </p:spPr>
      </p:pic>
      <p:sp>
        <p:nvSpPr>
          <p:cNvPr id="6" name="Slide Number Placeholder 5"/>
          <p:cNvSpPr>
            <a:spLocks noGrp="1"/>
          </p:cNvSpPr>
          <p:nvPr>
            <p:ph type="sldNum" sz="quarter" idx="12"/>
          </p:nvPr>
        </p:nvSpPr>
        <p:spPr/>
        <p:txBody>
          <a:bodyPr/>
          <a:lstStyle/>
          <a:p>
            <a:fld id="{C53789E3-5A8F-4612-8C56-7D11CDD85860}" type="slidenum">
              <a:rPr lang="en-AU" smtClean="0"/>
              <a:t>‹#›</a:t>
            </a:fld>
            <a:endParaRPr lang="en-AU"/>
          </a:p>
        </p:txBody>
      </p:sp>
      <p:sp>
        <p:nvSpPr>
          <p:cNvPr id="2" name="Title 1"/>
          <p:cNvSpPr>
            <a:spLocks noGrp="1"/>
          </p:cNvSpPr>
          <p:nvPr>
            <p:ph type="ctrTitle"/>
          </p:nvPr>
        </p:nvSpPr>
        <p:spPr>
          <a:xfrm>
            <a:off x="296684" y="4010770"/>
            <a:ext cx="9693637" cy="845589"/>
          </a:xfrm>
        </p:spPr>
        <p:txBody>
          <a:bodyPr anchor="b">
            <a:normAutofit/>
          </a:bodyPr>
          <a:lstStyle>
            <a:lvl1pPr algn="ctr">
              <a:lnSpc>
                <a:spcPct val="100000"/>
              </a:lnSpc>
              <a:defRPr sz="4050" baseline="0"/>
            </a:lvl1pPr>
          </a:lstStyle>
          <a:p>
            <a:r>
              <a:rPr lang="en-US"/>
              <a:t>Click to edit Master title style</a:t>
            </a:r>
            <a:endParaRPr lang="en-AU" dirty="0"/>
          </a:p>
        </p:txBody>
      </p:sp>
      <p:sp>
        <p:nvSpPr>
          <p:cNvPr id="3" name="Subtitle 2"/>
          <p:cNvSpPr>
            <a:spLocks noGrp="1"/>
          </p:cNvSpPr>
          <p:nvPr>
            <p:ph type="subTitle" idx="1"/>
          </p:nvPr>
        </p:nvSpPr>
        <p:spPr>
          <a:xfrm>
            <a:off x="293558" y="4873078"/>
            <a:ext cx="9699889" cy="1141473"/>
          </a:xfrm>
          <a:noFill/>
        </p:spPr>
        <p:txBody>
          <a:bodyPr>
            <a:normAutofit/>
          </a:bodyPr>
          <a:lstStyle>
            <a:lvl1pPr marL="0" indent="0" algn="ctr">
              <a:buNone/>
              <a:defRPr sz="1856">
                <a:solidFill>
                  <a:schemeClr val="bg1"/>
                </a:solidFill>
              </a:defRPr>
            </a:lvl1pPr>
            <a:lvl2pPr marL="385812" indent="0" algn="ctr">
              <a:buNone/>
              <a:defRPr sz="1688"/>
            </a:lvl2pPr>
            <a:lvl3pPr marL="771626" indent="0" algn="ctr">
              <a:buNone/>
              <a:defRPr sz="1519"/>
            </a:lvl3pPr>
            <a:lvl4pPr marL="1157439" indent="0" algn="ctr">
              <a:buNone/>
              <a:defRPr sz="1350"/>
            </a:lvl4pPr>
            <a:lvl5pPr marL="1543252" indent="0" algn="ctr">
              <a:buNone/>
              <a:defRPr sz="1350"/>
            </a:lvl5pPr>
            <a:lvl6pPr marL="1929065" indent="0" algn="ctr">
              <a:buNone/>
              <a:defRPr sz="1350"/>
            </a:lvl6pPr>
            <a:lvl7pPr marL="2314878" indent="0" algn="ctr">
              <a:buNone/>
              <a:defRPr sz="1350"/>
            </a:lvl7pPr>
            <a:lvl8pPr marL="2700692" indent="0" algn="ctr">
              <a:buNone/>
              <a:defRPr sz="1350"/>
            </a:lvl8pPr>
            <a:lvl9pPr marL="3086505" indent="0" algn="ctr">
              <a:buNone/>
              <a:defRPr sz="1350"/>
            </a:lvl9pPr>
          </a:lstStyle>
          <a:p>
            <a:r>
              <a:rPr lang="en-US"/>
              <a:t>Click to edit Master subtitle style</a:t>
            </a:r>
            <a:endParaRPr lang="en-AU" dirty="0"/>
          </a:p>
        </p:txBody>
      </p:sp>
      <p:sp>
        <p:nvSpPr>
          <p:cNvPr id="7" name="Slide Number Placeholder 5"/>
          <p:cNvSpPr txBox="1">
            <a:spLocks/>
          </p:cNvSpPr>
          <p:nvPr/>
        </p:nvSpPr>
        <p:spPr>
          <a:xfrm>
            <a:off x="7212012" y="6176969"/>
            <a:ext cx="2314575" cy="544515"/>
          </a:xfrm>
          <a:prstGeom prst="rect">
            <a:avLst/>
          </a:prstGeom>
        </p:spPr>
        <p:txBody>
          <a:bodyPr vert="horz" lIns="77153" tIns="38576" rIns="77153" bIns="38576" rtlCol="0" anchor="b"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AU" sz="675" dirty="0"/>
              <a:t>CRICOS</a:t>
            </a:r>
            <a:r>
              <a:rPr lang="en-AU" sz="675" baseline="0" dirty="0"/>
              <a:t> 00111D</a:t>
            </a:r>
          </a:p>
          <a:p>
            <a:pPr algn="r"/>
            <a:r>
              <a:rPr lang="en-AU" sz="675" baseline="0" dirty="0"/>
              <a:t>TOID 3059</a:t>
            </a:r>
            <a:endParaRPr lang="en-AU" sz="675" dirty="0"/>
          </a:p>
        </p:txBody>
      </p:sp>
      <p:cxnSp>
        <p:nvCxnSpPr>
          <p:cNvPr id="9" name="Straight Connector 8"/>
          <p:cNvCxnSpPr/>
          <p:nvPr/>
        </p:nvCxnSpPr>
        <p:spPr>
          <a:xfrm>
            <a:off x="0" y="3275888"/>
            <a:ext cx="10287000"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11" name="Picture 10" descr="Swinburne Logo RGB.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81418" y="228600"/>
            <a:ext cx="545169" cy="1090336"/>
          </a:xfrm>
          <a:prstGeom prst="rect">
            <a:avLst/>
          </a:prstGeom>
        </p:spPr>
      </p:pic>
    </p:spTree>
    <p:extLst>
      <p:ext uri="{BB962C8B-B14F-4D97-AF65-F5344CB8AC3E}">
        <p14:creationId xmlns:p14="http://schemas.microsoft.com/office/powerpoint/2010/main" val="2777839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Title Slide">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495131" y="2875984"/>
            <a:ext cx="6448969" cy="927113"/>
          </a:xfrm>
          <a:ln algn="ctr"/>
        </p:spPr>
        <p:txBody>
          <a:bodyPr wrap="square" tIns="0" rIns="0" bIns="0">
            <a:spAutoFit/>
          </a:bodyPr>
          <a:lstStyle>
            <a:lvl1pPr algn="l">
              <a:spcBef>
                <a:spcPct val="60000"/>
              </a:spcBef>
              <a:buClr>
                <a:schemeClr val="hlink"/>
              </a:buClr>
              <a:buSzPct val="90000"/>
              <a:buFontTx/>
              <a:buNone/>
              <a:defRPr sz="7088" baseline="0">
                <a:solidFill>
                  <a:schemeClr val="bg1"/>
                </a:solidFill>
                <a:latin typeface="Segoe Light"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511459" y="3925328"/>
            <a:ext cx="6497955" cy="1103872"/>
          </a:xfrm>
          <a:noFill/>
        </p:spPr>
        <p:txBody>
          <a:bodyPr lIns="91440" tIns="45720" rIns="91440" bIns="45720"/>
          <a:lstStyle>
            <a:lvl1pPr marL="0" indent="0" algn="l">
              <a:lnSpc>
                <a:spcPct val="95000"/>
              </a:lnSpc>
              <a:spcBef>
                <a:spcPct val="60000"/>
              </a:spcBef>
              <a:buFontTx/>
              <a:buNone/>
              <a:defRPr sz="2363">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381627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Wake Brain">
    <p:spTree>
      <p:nvGrpSpPr>
        <p:cNvPr id="1" name=""/>
        <p:cNvGrpSpPr/>
        <p:nvPr/>
      </p:nvGrpSpPr>
      <p:grpSpPr>
        <a:xfrm>
          <a:off x="0" y="0"/>
          <a:ext cx="0" cy="0"/>
          <a:chOff x="0" y="0"/>
          <a:chExt cx="0" cy="0"/>
        </a:xfrm>
      </p:grpSpPr>
      <p:sp>
        <p:nvSpPr>
          <p:cNvPr id="3" name="Rectangle 2"/>
          <p:cNvSpPr/>
          <p:nvPr userDrawn="1"/>
        </p:nvSpPr>
        <p:spPr bwMode="auto">
          <a:xfrm>
            <a:off x="0" y="-2"/>
            <a:ext cx="10287000" cy="740664"/>
          </a:xfrm>
          <a:prstGeom prst="rect">
            <a:avLst/>
          </a:prstGeom>
          <a:solidFill>
            <a:srgbClr val="C00000"/>
          </a:solidFill>
          <a:ln w="9525" cap="flat" cmpd="sng" algn="ctr">
            <a:solidFill>
              <a:srgbClr val="C00000"/>
            </a:solidFill>
            <a:prstDash val="solid"/>
            <a:round/>
            <a:headEnd type="none" w="med" len="med"/>
            <a:tailEnd type="none" w="med" len="med"/>
          </a:ln>
          <a:effectLst>
            <a:outerShdw dist="35921" dir="2700000" algn="ctr" rotWithShape="0">
              <a:srgbClr val="AFAFAF"/>
            </a:outerShdw>
          </a:effectLst>
        </p:spPr>
        <p:txBody>
          <a:bodyPr vert="horz" wrap="square" lIns="154305" tIns="38576" rIns="154305" bIns="38576" numCol="1" rtlCol="0" anchor="ctr" anchorCtr="0" compatLnSpc="1">
            <a:prstTxWarp prst="textNoShape">
              <a:avLst/>
            </a:prstTxWarp>
          </a:bodyPr>
          <a:lstStyle/>
          <a:p>
            <a:pPr marL="0" marR="0" indent="0" algn="ctr" defTabSz="771571" rtl="0" eaLnBrk="0" fontAlgn="base" latinLnBrk="0" hangingPunct="0">
              <a:lnSpc>
                <a:spcPct val="100000"/>
              </a:lnSpc>
              <a:spcBef>
                <a:spcPct val="0"/>
              </a:spcBef>
              <a:spcAft>
                <a:spcPct val="0"/>
              </a:spcAft>
              <a:buClrTx/>
              <a:buSzTx/>
              <a:buFontTx/>
              <a:buNone/>
              <a:tabLst/>
            </a:pPr>
            <a:endParaRPr kumimoji="0" lang="en-AU" sz="1519" b="1" i="0" u="none" strike="noStrike" cap="none" normalizeH="0" baseline="0">
              <a:ln>
                <a:noFill/>
              </a:ln>
              <a:solidFill>
                <a:schemeClr val="tx1"/>
              </a:solidFill>
              <a:effectLst/>
              <a:latin typeface="Verdana" pitchFamily="34" charset="0"/>
            </a:endParaRPr>
          </a:p>
        </p:txBody>
      </p:sp>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p:nvPr>
        </p:nvSpPr>
        <p:spPr>
          <a:xfrm>
            <a:off x="516138" y="1021215"/>
            <a:ext cx="9134050" cy="5147356"/>
          </a:xfrm>
          <a:no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5439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4822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24280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4.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3.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image" Target="../media/image1.png"/><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ags" Target="../tags/tag19.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tags" Target="../tags/tag18.xml"/><Relationship Id="rId5" Type="http://schemas.openxmlformats.org/officeDocument/2006/relationships/slideLayout" Target="../slideLayouts/slideLayout14.xml"/><Relationship Id="rId15" Type="http://schemas.openxmlformats.org/officeDocument/2006/relationships/image" Target="../media/image4.png"/><Relationship Id="rId10" Type="http://schemas.openxmlformats.org/officeDocument/2006/relationships/tags" Target="../tags/tag17.xml"/><Relationship Id="rId4" Type="http://schemas.openxmlformats.org/officeDocument/2006/relationships/slideLayout" Target="../slideLayouts/slideLayout13.xml"/><Relationship Id="rId9" Type="http://schemas.openxmlformats.org/officeDocument/2006/relationships/theme" Target="../theme/theme2.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image" Target="../media/image8.png"/><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3.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alphaModFix amt="90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1"/>
            </p:custDataLst>
          </p:nvPr>
        </p:nvSpPr>
        <p:spPr>
          <a:xfrm>
            <a:off x="707233" y="365129"/>
            <a:ext cx="8872538" cy="1325563"/>
          </a:xfrm>
          <a:prstGeom prst="rect">
            <a:avLst/>
          </a:prstGeom>
        </p:spPr>
        <p:txBody>
          <a:bodyPr vert="horz" lIns="91440" tIns="45720" rIns="91440" bIns="45720" rtlCol="0" anchor="ctr">
            <a:normAutofit/>
          </a:bodyPr>
          <a:lstStyle/>
          <a:p>
            <a:r>
              <a:rPr lang="en-US"/>
              <a:t>Click to edit Master title style</a:t>
            </a:r>
            <a:endParaRPr lang="en-AU" dirty="0"/>
          </a:p>
        </p:txBody>
      </p:sp>
      <p:sp>
        <p:nvSpPr>
          <p:cNvPr id="3" name="Text Placeholder 2"/>
          <p:cNvSpPr>
            <a:spLocks noGrp="1"/>
          </p:cNvSpPr>
          <p:nvPr>
            <p:ph type="body" idx="1"/>
            <p:custDataLst>
              <p:tags r:id="rId12"/>
            </p:custDataLst>
          </p:nvPr>
        </p:nvSpPr>
        <p:spPr>
          <a:xfrm>
            <a:off x="707233" y="1825625"/>
            <a:ext cx="8872538" cy="4351338"/>
          </a:xfrm>
          <a:prstGeom prst="rect">
            <a:avLst/>
          </a:prstGeom>
          <a:noFill/>
        </p:spPr>
        <p:txBody>
          <a:bodyPr vert="horz" lIns="91440" tIns="90000" rIns="91440" bIns="9000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6" name="Slide Number Placeholder 5"/>
          <p:cNvSpPr>
            <a:spLocks noGrp="1"/>
          </p:cNvSpPr>
          <p:nvPr>
            <p:ph type="sldNum" sz="quarter" idx="4"/>
            <p:custDataLst>
              <p:tags r:id="rId13"/>
            </p:custDataLst>
          </p:nvPr>
        </p:nvSpPr>
        <p:spPr>
          <a:xfrm>
            <a:off x="290431" y="6176969"/>
            <a:ext cx="2314575" cy="544515"/>
          </a:xfrm>
          <a:prstGeom prst="rect">
            <a:avLst/>
          </a:prstGeom>
        </p:spPr>
        <p:txBody>
          <a:bodyPr vert="horz" lIns="91440" tIns="45720" rIns="91440" bIns="45720" rtlCol="0" anchor="ctr"/>
          <a:lstStyle>
            <a:lvl1pPr algn="l">
              <a:defRPr sz="1013">
                <a:solidFill>
                  <a:schemeClr val="tx1">
                    <a:tint val="75000"/>
                  </a:schemeClr>
                </a:solidFill>
              </a:defRPr>
            </a:lvl1pPr>
          </a:lstStyle>
          <a:p>
            <a:fld id="{C53789E3-5A8F-4612-8C56-7D11CDD85860}" type="slidenum">
              <a:rPr lang="en-AU" smtClean="0"/>
              <a:t>‹#›</a:t>
            </a:fld>
            <a:endParaRPr lang="en-AU"/>
          </a:p>
        </p:txBody>
      </p:sp>
      <p:pic>
        <p:nvPicPr>
          <p:cNvPr id="8" name="Picture 7" descr="KNOWING Logo RGB.png"/>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9537647" y="6177568"/>
            <a:ext cx="458924" cy="543910"/>
          </a:xfrm>
          <a:prstGeom prst="rect">
            <a:avLst/>
          </a:prstGeom>
        </p:spPr>
      </p:pic>
      <p:pic>
        <p:nvPicPr>
          <p:cNvPr id="7" name="Picture 6" descr="Swinburne Logo RGB.png"/>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9034602" y="364524"/>
            <a:ext cx="545169" cy="1090336"/>
          </a:xfrm>
          <a:prstGeom prst="rect">
            <a:avLst/>
          </a:prstGeom>
        </p:spPr>
      </p:pic>
    </p:spTree>
    <p:extLst>
      <p:ext uri="{BB962C8B-B14F-4D97-AF65-F5344CB8AC3E}">
        <p14:creationId xmlns:p14="http://schemas.microsoft.com/office/powerpoint/2010/main" val="2242965810"/>
      </p:ext>
    </p:extLst>
  </p:cSld>
  <p:clrMap bg1="lt1" tx1="dk1" bg2="lt2" tx2="dk2" accent1="accent1" accent2="accent2" accent3="accent3" accent4="accent4" accent5="accent5" accent6="accent6" hlink="hlink" folHlink="folHlink"/>
  <p:sldLayoutIdLst>
    <p:sldLayoutId id="2147484183" r:id="rId1"/>
    <p:sldLayoutId id="2147484184" r:id="rId2"/>
    <p:sldLayoutId id="2147484185" r:id="rId3"/>
    <p:sldLayoutId id="2147484186" r:id="rId4"/>
    <p:sldLayoutId id="2147484187" r:id="rId5"/>
    <p:sldLayoutId id="2147484188" r:id="rId6"/>
    <p:sldLayoutId id="2147484189" r:id="rId7"/>
    <p:sldLayoutId id="2147484209" r:id="rId8"/>
    <p:sldLayoutId id="2147484210" r:id="rId9"/>
  </p:sldLayoutIdLst>
  <p:txStyles>
    <p:titleStyle>
      <a:lvl1pPr algn="l" defTabSz="771626" rtl="0" eaLnBrk="1" latinLnBrk="0" hangingPunct="1">
        <a:lnSpc>
          <a:spcPct val="90000"/>
        </a:lnSpc>
        <a:spcBef>
          <a:spcPct val="0"/>
        </a:spcBef>
        <a:buNone/>
        <a:defRPr sz="3714" b="0" i="0" u="none" kern="1200">
          <a:solidFill>
            <a:schemeClr val="accent1"/>
          </a:solidFill>
          <a:latin typeface="+mj-lt"/>
          <a:ea typeface="+mj-ea"/>
          <a:cs typeface="+mj-cs"/>
        </a:defRPr>
      </a:lvl1pPr>
    </p:titleStyle>
    <p:bodyStyle>
      <a:lvl1pPr marL="288601" indent="-288601" algn="l" defTabSz="771626" rtl="0" eaLnBrk="1" latinLnBrk="0" hangingPunct="1">
        <a:lnSpc>
          <a:spcPct val="100000"/>
        </a:lnSpc>
        <a:spcBef>
          <a:spcPts val="648"/>
        </a:spcBef>
        <a:buFontTx/>
        <a:buBlip>
          <a:blip r:embed="rId17"/>
        </a:buBlip>
        <a:defRPr sz="2700" kern="1200">
          <a:solidFill>
            <a:schemeClr val="tx1"/>
          </a:solidFill>
          <a:latin typeface="+mn-lt"/>
          <a:ea typeface="+mn-ea"/>
          <a:cs typeface="+mn-cs"/>
        </a:defRPr>
      </a:lvl1pPr>
      <a:lvl2pPr marL="625807" indent="-239994" algn="l" defTabSz="771626" rtl="0" eaLnBrk="1" latinLnBrk="0" hangingPunct="1">
        <a:lnSpc>
          <a:spcPct val="100000"/>
        </a:lnSpc>
        <a:spcBef>
          <a:spcPts val="567"/>
        </a:spcBef>
        <a:buFont typeface="Open Sans" panose="020B0606030504020204" pitchFamily="34" charset="0"/>
        <a:buChar char="–"/>
        <a:defRPr sz="2363" b="0" i="0" u="none" kern="1200">
          <a:solidFill>
            <a:schemeClr val="tx1"/>
          </a:solidFill>
          <a:latin typeface="+mn-lt"/>
          <a:ea typeface="+mn-ea"/>
          <a:cs typeface="+mn-cs"/>
        </a:defRPr>
      </a:lvl2pPr>
      <a:lvl3pPr marL="966051" indent="-194426" algn="l" defTabSz="771626" rtl="0" eaLnBrk="1" latinLnBrk="0" hangingPunct="1">
        <a:lnSpc>
          <a:spcPct val="100000"/>
        </a:lnSpc>
        <a:spcBef>
          <a:spcPts val="486"/>
        </a:spcBef>
        <a:buFont typeface="Arial" panose="020B0604020202020204" pitchFamily="34" charset="0"/>
        <a:buChar char="•"/>
        <a:defRPr sz="2025" kern="1200">
          <a:solidFill>
            <a:schemeClr val="tx1"/>
          </a:solidFill>
          <a:latin typeface="+mn-lt"/>
          <a:ea typeface="+mn-ea"/>
          <a:cs typeface="+mn-cs"/>
        </a:defRPr>
      </a:lvl3pPr>
      <a:lvl4pPr marL="1350346" indent="-192907" algn="l" defTabSz="771626" rtl="0" eaLnBrk="1" latinLnBrk="0" hangingPunct="1">
        <a:lnSpc>
          <a:spcPct val="100000"/>
        </a:lnSpc>
        <a:spcBef>
          <a:spcPts val="405"/>
        </a:spcBef>
        <a:buFont typeface="Open Sans" panose="020B0606030504020204" pitchFamily="34" charset="0"/>
        <a:buChar char="–"/>
        <a:defRPr sz="1688" kern="1200">
          <a:solidFill>
            <a:schemeClr val="tx1"/>
          </a:solidFill>
          <a:latin typeface="+mn-lt"/>
          <a:ea typeface="+mn-ea"/>
          <a:cs typeface="+mn-cs"/>
        </a:defRPr>
      </a:lvl4pPr>
      <a:lvl5pPr marL="1736158" indent="-192907" algn="l" defTabSz="771626" rtl="0" eaLnBrk="1" latinLnBrk="0" hangingPunct="1">
        <a:lnSpc>
          <a:spcPct val="100000"/>
        </a:lnSpc>
        <a:spcBef>
          <a:spcPts val="405"/>
        </a:spcBef>
        <a:buFont typeface="Open Sans" panose="020B0606030504020204" pitchFamily="34" charset="0"/>
        <a:buChar char="»"/>
        <a:defRPr sz="1688" kern="1200">
          <a:solidFill>
            <a:schemeClr val="tx1"/>
          </a:solidFill>
          <a:latin typeface="+mn-lt"/>
          <a:ea typeface="+mn-ea"/>
          <a:cs typeface="+mn-cs"/>
        </a:defRPr>
      </a:lvl5pPr>
      <a:lvl6pPr marL="2121971" indent="-192907" algn="l" defTabSz="771626" rtl="0" eaLnBrk="1" latinLnBrk="0" hangingPunct="1">
        <a:lnSpc>
          <a:spcPct val="90000"/>
        </a:lnSpc>
        <a:spcBef>
          <a:spcPts val="422"/>
        </a:spcBef>
        <a:buFont typeface="Arial" panose="020B0604020202020204" pitchFamily="34" charset="0"/>
        <a:buChar char="•"/>
        <a:defRPr sz="1519" kern="1200">
          <a:solidFill>
            <a:schemeClr val="tx1"/>
          </a:solidFill>
          <a:latin typeface="+mn-lt"/>
          <a:ea typeface="+mn-ea"/>
          <a:cs typeface="+mn-cs"/>
        </a:defRPr>
      </a:lvl6pPr>
      <a:lvl7pPr marL="2507785" indent="-192907" algn="l" defTabSz="771626" rtl="0" eaLnBrk="1" latinLnBrk="0" hangingPunct="1">
        <a:lnSpc>
          <a:spcPct val="90000"/>
        </a:lnSpc>
        <a:spcBef>
          <a:spcPts val="422"/>
        </a:spcBef>
        <a:buFont typeface="Arial" panose="020B0604020202020204" pitchFamily="34" charset="0"/>
        <a:buChar char="•"/>
        <a:defRPr sz="1519" kern="1200">
          <a:solidFill>
            <a:schemeClr val="tx1"/>
          </a:solidFill>
          <a:latin typeface="+mn-lt"/>
          <a:ea typeface="+mn-ea"/>
          <a:cs typeface="+mn-cs"/>
        </a:defRPr>
      </a:lvl7pPr>
      <a:lvl8pPr marL="2893598" indent="-192907" algn="l" defTabSz="771626" rtl="0" eaLnBrk="1" latinLnBrk="0" hangingPunct="1">
        <a:lnSpc>
          <a:spcPct val="90000"/>
        </a:lnSpc>
        <a:spcBef>
          <a:spcPts val="422"/>
        </a:spcBef>
        <a:buFont typeface="Arial" panose="020B0604020202020204" pitchFamily="34" charset="0"/>
        <a:buChar char="•"/>
        <a:defRPr sz="1519" kern="1200">
          <a:solidFill>
            <a:schemeClr val="tx1"/>
          </a:solidFill>
          <a:latin typeface="+mn-lt"/>
          <a:ea typeface="+mn-ea"/>
          <a:cs typeface="+mn-cs"/>
        </a:defRPr>
      </a:lvl8pPr>
      <a:lvl9pPr marL="3279411" indent="-192907" algn="l" defTabSz="771626" rtl="0" eaLnBrk="1" latinLnBrk="0" hangingPunct="1">
        <a:lnSpc>
          <a:spcPct val="90000"/>
        </a:lnSpc>
        <a:spcBef>
          <a:spcPts val="422"/>
        </a:spcBef>
        <a:buFont typeface="Arial" panose="020B0604020202020204" pitchFamily="34" charset="0"/>
        <a:buChar char="•"/>
        <a:defRPr sz="1519" kern="1200">
          <a:solidFill>
            <a:schemeClr val="tx1"/>
          </a:solidFill>
          <a:latin typeface="+mn-lt"/>
          <a:ea typeface="+mn-ea"/>
          <a:cs typeface="+mn-cs"/>
        </a:defRPr>
      </a:lvl9pPr>
    </p:bodyStyle>
    <p:otherStyle>
      <a:defPPr>
        <a:defRPr lang="en-US"/>
      </a:defPPr>
      <a:lvl1pPr marL="0" algn="l" defTabSz="771626" rtl="0" eaLnBrk="1" latinLnBrk="0" hangingPunct="1">
        <a:defRPr sz="1519" kern="1200">
          <a:solidFill>
            <a:schemeClr val="tx1"/>
          </a:solidFill>
          <a:latin typeface="+mn-lt"/>
          <a:ea typeface="+mn-ea"/>
          <a:cs typeface="+mn-cs"/>
        </a:defRPr>
      </a:lvl1pPr>
      <a:lvl2pPr marL="385812" algn="l" defTabSz="771626" rtl="0" eaLnBrk="1" latinLnBrk="0" hangingPunct="1">
        <a:defRPr sz="1519" kern="1200">
          <a:solidFill>
            <a:schemeClr val="tx1"/>
          </a:solidFill>
          <a:latin typeface="+mn-lt"/>
          <a:ea typeface="+mn-ea"/>
          <a:cs typeface="+mn-cs"/>
        </a:defRPr>
      </a:lvl2pPr>
      <a:lvl3pPr marL="771626" algn="l" defTabSz="771626" rtl="0" eaLnBrk="1" latinLnBrk="0" hangingPunct="1">
        <a:defRPr sz="1519" kern="1200">
          <a:solidFill>
            <a:schemeClr val="tx1"/>
          </a:solidFill>
          <a:latin typeface="+mn-lt"/>
          <a:ea typeface="+mn-ea"/>
          <a:cs typeface="+mn-cs"/>
        </a:defRPr>
      </a:lvl3pPr>
      <a:lvl4pPr marL="1157439" algn="l" defTabSz="771626" rtl="0" eaLnBrk="1" latinLnBrk="0" hangingPunct="1">
        <a:defRPr sz="1519" kern="1200">
          <a:solidFill>
            <a:schemeClr val="tx1"/>
          </a:solidFill>
          <a:latin typeface="+mn-lt"/>
          <a:ea typeface="+mn-ea"/>
          <a:cs typeface="+mn-cs"/>
        </a:defRPr>
      </a:lvl4pPr>
      <a:lvl5pPr marL="1543252" algn="l" defTabSz="771626" rtl="0" eaLnBrk="1" latinLnBrk="0" hangingPunct="1">
        <a:defRPr sz="1519" kern="1200">
          <a:solidFill>
            <a:schemeClr val="tx1"/>
          </a:solidFill>
          <a:latin typeface="+mn-lt"/>
          <a:ea typeface="+mn-ea"/>
          <a:cs typeface="+mn-cs"/>
        </a:defRPr>
      </a:lvl5pPr>
      <a:lvl6pPr marL="1929065" algn="l" defTabSz="771626" rtl="0" eaLnBrk="1" latinLnBrk="0" hangingPunct="1">
        <a:defRPr sz="1519" kern="1200">
          <a:solidFill>
            <a:schemeClr val="tx1"/>
          </a:solidFill>
          <a:latin typeface="+mn-lt"/>
          <a:ea typeface="+mn-ea"/>
          <a:cs typeface="+mn-cs"/>
        </a:defRPr>
      </a:lvl6pPr>
      <a:lvl7pPr marL="2314878" algn="l" defTabSz="771626" rtl="0" eaLnBrk="1" latinLnBrk="0" hangingPunct="1">
        <a:defRPr sz="1519" kern="1200">
          <a:solidFill>
            <a:schemeClr val="tx1"/>
          </a:solidFill>
          <a:latin typeface="+mn-lt"/>
          <a:ea typeface="+mn-ea"/>
          <a:cs typeface="+mn-cs"/>
        </a:defRPr>
      </a:lvl7pPr>
      <a:lvl8pPr marL="2700692" algn="l" defTabSz="771626" rtl="0" eaLnBrk="1" latinLnBrk="0" hangingPunct="1">
        <a:defRPr sz="1519" kern="1200">
          <a:solidFill>
            <a:schemeClr val="tx1"/>
          </a:solidFill>
          <a:latin typeface="+mn-lt"/>
          <a:ea typeface="+mn-ea"/>
          <a:cs typeface="+mn-cs"/>
        </a:defRPr>
      </a:lvl8pPr>
      <a:lvl9pPr marL="3086505" algn="l" defTabSz="771626" rtl="0" eaLnBrk="1" latinLnBrk="0" hangingPunct="1">
        <a:defRPr sz="151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alphaModFix amt="90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0"/>
            </p:custDataLst>
          </p:nvPr>
        </p:nvSpPr>
        <p:spPr>
          <a:xfrm>
            <a:off x="707233" y="365129"/>
            <a:ext cx="8872538" cy="1325563"/>
          </a:xfrm>
          <a:prstGeom prst="rect">
            <a:avLst/>
          </a:prstGeom>
        </p:spPr>
        <p:txBody>
          <a:bodyPr vert="horz" lIns="91440" tIns="45720" rIns="91440" bIns="45720" rtlCol="0" anchor="ctr">
            <a:normAutofit/>
          </a:bodyPr>
          <a:lstStyle/>
          <a:p>
            <a:r>
              <a:rPr lang="en-US"/>
              <a:t>Click to edit Master title style</a:t>
            </a:r>
            <a:endParaRPr lang="en-AU" dirty="0"/>
          </a:p>
        </p:txBody>
      </p:sp>
      <p:sp>
        <p:nvSpPr>
          <p:cNvPr id="3" name="Text Placeholder 2"/>
          <p:cNvSpPr>
            <a:spLocks noGrp="1"/>
          </p:cNvSpPr>
          <p:nvPr>
            <p:ph type="body" idx="1"/>
            <p:custDataLst>
              <p:tags r:id="rId11"/>
            </p:custDataLst>
          </p:nvPr>
        </p:nvSpPr>
        <p:spPr>
          <a:xfrm>
            <a:off x="707233" y="1825625"/>
            <a:ext cx="8872538" cy="4351338"/>
          </a:xfrm>
          <a:prstGeom prst="rect">
            <a:avLst/>
          </a:prstGeom>
          <a:noFill/>
        </p:spPr>
        <p:txBody>
          <a:bodyPr vert="horz" lIns="91440" tIns="108000" rIns="91440" bIns="10800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6" name="Slide Number Placeholder 5"/>
          <p:cNvSpPr>
            <a:spLocks noGrp="1"/>
          </p:cNvSpPr>
          <p:nvPr>
            <p:ph type="sldNum" sz="quarter" idx="4"/>
            <p:custDataLst>
              <p:tags r:id="rId12"/>
            </p:custDataLst>
          </p:nvPr>
        </p:nvSpPr>
        <p:spPr>
          <a:xfrm>
            <a:off x="290431" y="6176969"/>
            <a:ext cx="2314575" cy="544515"/>
          </a:xfrm>
          <a:prstGeom prst="rect">
            <a:avLst/>
          </a:prstGeom>
        </p:spPr>
        <p:txBody>
          <a:bodyPr vert="horz" lIns="91440" tIns="45720" rIns="91440" bIns="45720" rtlCol="0" anchor="ctr"/>
          <a:lstStyle>
            <a:lvl1pPr algn="l">
              <a:defRPr sz="1013">
                <a:solidFill>
                  <a:schemeClr val="tx1">
                    <a:tint val="75000"/>
                  </a:schemeClr>
                </a:solidFill>
              </a:defRPr>
            </a:lvl1pPr>
          </a:lstStyle>
          <a:p>
            <a:fld id="{5D49465A-8857-432B-B8F7-DAABA936F9E1}" type="slidenum">
              <a:rPr lang="en-AU" smtClean="0"/>
              <a:pPr/>
              <a:t>‹#›</a:t>
            </a:fld>
            <a:endParaRPr lang="en-AU" dirty="0"/>
          </a:p>
        </p:txBody>
      </p:sp>
      <p:pic>
        <p:nvPicPr>
          <p:cNvPr id="5" name="Picture 4" descr="Swinburne Logo RGB.pn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9307186" y="440473"/>
            <a:ext cx="545169" cy="1090336"/>
          </a:xfrm>
          <a:prstGeom prst="rect">
            <a:avLst/>
          </a:prstGeom>
        </p:spPr>
      </p:pic>
    </p:spTree>
    <p:extLst>
      <p:ext uri="{BB962C8B-B14F-4D97-AF65-F5344CB8AC3E}">
        <p14:creationId xmlns:p14="http://schemas.microsoft.com/office/powerpoint/2010/main" val="2842043695"/>
      </p:ext>
    </p:extLst>
  </p:cSld>
  <p:clrMap bg1="lt1" tx1="dk1" bg2="lt2" tx2="dk2" accent1="accent1" accent2="accent2" accent3="accent3" accent4="accent4" accent5="accent5" accent6="accent6" hlink="hlink" folHlink="folHlink"/>
  <p:sldLayoutIdLst>
    <p:sldLayoutId id="2147484192" r:id="rId1"/>
    <p:sldLayoutId id="2147484193" r:id="rId2"/>
    <p:sldLayoutId id="2147484194" r:id="rId3"/>
    <p:sldLayoutId id="2147484195" r:id="rId4"/>
    <p:sldLayoutId id="2147484196" r:id="rId5"/>
    <p:sldLayoutId id="2147484197" r:id="rId6"/>
    <p:sldLayoutId id="2147484198" r:id="rId7"/>
    <p:sldLayoutId id="2147484199" r:id="rId8"/>
  </p:sldLayoutIdLst>
  <p:txStyles>
    <p:titleStyle>
      <a:lvl1pPr algn="l" defTabSz="771626" rtl="0" eaLnBrk="1" latinLnBrk="0" hangingPunct="1">
        <a:lnSpc>
          <a:spcPct val="90000"/>
        </a:lnSpc>
        <a:spcBef>
          <a:spcPct val="0"/>
        </a:spcBef>
        <a:buNone/>
        <a:defRPr sz="3714" b="0" i="0" u="none" kern="1200">
          <a:solidFill>
            <a:schemeClr val="accent1"/>
          </a:solidFill>
          <a:latin typeface="+mj-lt"/>
          <a:ea typeface="+mj-ea"/>
          <a:cs typeface="+mj-cs"/>
        </a:defRPr>
      </a:lvl1pPr>
    </p:titleStyle>
    <p:bodyStyle>
      <a:lvl1pPr marL="288601" indent="-288601" algn="l" defTabSz="771626" rtl="0" eaLnBrk="1" latinLnBrk="0" hangingPunct="1">
        <a:lnSpc>
          <a:spcPct val="100000"/>
        </a:lnSpc>
        <a:spcBef>
          <a:spcPts val="648"/>
        </a:spcBef>
        <a:buFontTx/>
        <a:buBlip>
          <a:blip r:embed="rId15"/>
        </a:buBlip>
        <a:defRPr sz="2700" kern="1200">
          <a:solidFill>
            <a:schemeClr val="tx1"/>
          </a:solidFill>
          <a:latin typeface="+mn-lt"/>
          <a:ea typeface="+mn-ea"/>
          <a:cs typeface="+mn-cs"/>
        </a:defRPr>
      </a:lvl1pPr>
      <a:lvl2pPr marL="625807" indent="-239994" algn="l" defTabSz="771626" rtl="0" eaLnBrk="1" latinLnBrk="0" hangingPunct="1">
        <a:lnSpc>
          <a:spcPct val="100000"/>
        </a:lnSpc>
        <a:spcBef>
          <a:spcPts val="567"/>
        </a:spcBef>
        <a:buFont typeface="Open Sans" panose="020B0606030504020204" pitchFamily="34" charset="0"/>
        <a:buChar char="–"/>
        <a:defRPr sz="2363" kern="1200">
          <a:solidFill>
            <a:schemeClr val="tx1"/>
          </a:solidFill>
          <a:latin typeface="+mn-lt"/>
          <a:ea typeface="+mn-ea"/>
          <a:cs typeface="+mn-cs"/>
        </a:defRPr>
      </a:lvl2pPr>
      <a:lvl3pPr marL="966051" indent="-194426" algn="l" defTabSz="771626" rtl="0" eaLnBrk="1" latinLnBrk="0" hangingPunct="1">
        <a:lnSpc>
          <a:spcPct val="100000"/>
        </a:lnSpc>
        <a:spcBef>
          <a:spcPts val="486"/>
        </a:spcBef>
        <a:buFont typeface="Arial" panose="020B0604020202020204" pitchFamily="34" charset="0"/>
        <a:buChar char="•"/>
        <a:defRPr sz="2025" kern="1200">
          <a:solidFill>
            <a:schemeClr val="tx1"/>
          </a:solidFill>
          <a:latin typeface="+mn-lt"/>
          <a:ea typeface="+mn-ea"/>
          <a:cs typeface="+mn-cs"/>
        </a:defRPr>
      </a:lvl3pPr>
      <a:lvl4pPr marL="1350346" indent="-192907" algn="l" defTabSz="771626" rtl="0" eaLnBrk="1" latinLnBrk="0" hangingPunct="1">
        <a:lnSpc>
          <a:spcPct val="100000"/>
        </a:lnSpc>
        <a:spcBef>
          <a:spcPts val="405"/>
        </a:spcBef>
        <a:buFont typeface="Open Sans" panose="020B0606030504020204" pitchFamily="34" charset="0"/>
        <a:buChar char="–"/>
        <a:defRPr sz="1688" kern="1200">
          <a:solidFill>
            <a:schemeClr val="tx1"/>
          </a:solidFill>
          <a:latin typeface="+mn-lt"/>
          <a:ea typeface="+mn-ea"/>
          <a:cs typeface="+mn-cs"/>
        </a:defRPr>
      </a:lvl4pPr>
      <a:lvl5pPr marL="1736158" indent="-192907" algn="l" defTabSz="771626" rtl="0" eaLnBrk="1" latinLnBrk="0" hangingPunct="1">
        <a:lnSpc>
          <a:spcPct val="100000"/>
        </a:lnSpc>
        <a:spcBef>
          <a:spcPts val="405"/>
        </a:spcBef>
        <a:buFont typeface="Open Sans" panose="020B0606030504020204" pitchFamily="34" charset="0"/>
        <a:buChar char="»"/>
        <a:defRPr sz="1688" kern="1200">
          <a:solidFill>
            <a:schemeClr val="tx1"/>
          </a:solidFill>
          <a:latin typeface="+mn-lt"/>
          <a:ea typeface="+mn-ea"/>
          <a:cs typeface="+mn-cs"/>
        </a:defRPr>
      </a:lvl5pPr>
      <a:lvl6pPr marL="2121971" indent="-192907" algn="l" defTabSz="771626" rtl="0" eaLnBrk="1" latinLnBrk="0" hangingPunct="1">
        <a:lnSpc>
          <a:spcPct val="90000"/>
        </a:lnSpc>
        <a:spcBef>
          <a:spcPts val="422"/>
        </a:spcBef>
        <a:buFont typeface="Arial" panose="020B0604020202020204" pitchFamily="34" charset="0"/>
        <a:buChar char="•"/>
        <a:defRPr sz="1519" kern="1200">
          <a:solidFill>
            <a:schemeClr val="tx1"/>
          </a:solidFill>
          <a:latin typeface="+mn-lt"/>
          <a:ea typeface="+mn-ea"/>
          <a:cs typeface="+mn-cs"/>
        </a:defRPr>
      </a:lvl6pPr>
      <a:lvl7pPr marL="2507785" indent="-192907" algn="l" defTabSz="771626" rtl="0" eaLnBrk="1" latinLnBrk="0" hangingPunct="1">
        <a:lnSpc>
          <a:spcPct val="90000"/>
        </a:lnSpc>
        <a:spcBef>
          <a:spcPts val="422"/>
        </a:spcBef>
        <a:buFont typeface="Arial" panose="020B0604020202020204" pitchFamily="34" charset="0"/>
        <a:buChar char="•"/>
        <a:defRPr sz="1519" kern="1200">
          <a:solidFill>
            <a:schemeClr val="tx1"/>
          </a:solidFill>
          <a:latin typeface="+mn-lt"/>
          <a:ea typeface="+mn-ea"/>
          <a:cs typeface="+mn-cs"/>
        </a:defRPr>
      </a:lvl7pPr>
      <a:lvl8pPr marL="2893598" indent="-192907" algn="l" defTabSz="771626" rtl="0" eaLnBrk="1" latinLnBrk="0" hangingPunct="1">
        <a:lnSpc>
          <a:spcPct val="90000"/>
        </a:lnSpc>
        <a:spcBef>
          <a:spcPts val="422"/>
        </a:spcBef>
        <a:buFont typeface="Arial" panose="020B0604020202020204" pitchFamily="34" charset="0"/>
        <a:buChar char="•"/>
        <a:defRPr sz="1519" kern="1200">
          <a:solidFill>
            <a:schemeClr val="tx1"/>
          </a:solidFill>
          <a:latin typeface="+mn-lt"/>
          <a:ea typeface="+mn-ea"/>
          <a:cs typeface="+mn-cs"/>
        </a:defRPr>
      </a:lvl8pPr>
      <a:lvl9pPr marL="3279411" indent="-192907" algn="l" defTabSz="771626" rtl="0" eaLnBrk="1" latinLnBrk="0" hangingPunct="1">
        <a:lnSpc>
          <a:spcPct val="90000"/>
        </a:lnSpc>
        <a:spcBef>
          <a:spcPts val="422"/>
        </a:spcBef>
        <a:buFont typeface="Arial" panose="020B0604020202020204" pitchFamily="34" charset="0"/>
        <a:buChar char="•"/>
        <a:defRPr sz="1519" kern="1200">
          <a:solidFill>
            <a:schemeClr val="tx1"/>
          </a:solidFill>
          <a:latin typeface="+mn-lt"/>
          <a:ea typeface="+mn-ea"/>
          <a:cs typeface="+mn-cs"/>
        </a:defRPr>
      </a:lvl9pPr>
    </p:bodyStyle>
    <p:otherStyle>
      <a:defPPr>
        <a:defRPr lang="en-US"/>
      </a:defPPr>
      <a:lvl1pPr marL="0" algn="l" defTabSz="771626" rtl="0" eaLnBrk="1" latinLnBrk="0" hangingPunct="1">
        <a:defRPr sz="1519" kern="1200">
          <a:solidFill>
            <a:schemeClr val="tx1"/>
          </a:solidFill>
          <a:latin typeface="+mn-lt"/>
          <a:ea typeface="+mn-ea"/>
          <a:cs typeface="+mn-cs"/>
        </a:defRPr>
      </a:lvl1pPr>
      <a:lvl2pPr marL="385812" algn="l" defTabSz="771626" rtl="0" eaLnBrk="1" latinLnBrk="0" hangingPunct="1">
        <a:defRPr sz="1519" kern="1200">
          <a:solidFill>
            <a:schemeClr val="tx1"/>
          </a:solidFill>
          <a:latin typeface="+mn-lt"/>
          <a:ea typeface="+mn-ea"/>
          <a:cs typeface="+mn-cs"/>
        </a:defRPr>
      </a:lvl2pPr>
      <a:lvl3pPr marL="771626" algn="l" defTabSz="771626" rtl="0" eaLnBrk="1" latinLnBrk="0" hangingPunct="1">
        <a:defRPr sz="1519" kern="1200">
          <a:solidFill>
            <a:schemeClr val="tx1"/>
          </a:solidFill>
          <a:latin typeface="+mn-lt"/>
          <a:ea typeface="+mn-ea"/>
          <a:cs typeface="+mn-cs"/>
        </a:defRPr>
      </a:lvl3pPr>
      <a:lvl4pPr marL="1157439" algn="l" defTabSz="771626" rtl="0" eaLnBrk="1" latinLnBrk="0" hangingPunct="1">
        <a:defRPr sz="1519" kern="1200">
          <a:solidFill>
            <a:schemeClr val="tx1"/>
          </a:solidFill>
          <a:latin typeface="+mn-lt"/>
          <a:ea typeface="+mn-ea"/>
          <a:cs typeface="+mn-cs"/>
        </a:defRPr>
      </a:lvl4pPr>
      <a:lvl5pPr marL="1543252" algn="l" defTabSz="771626" rtl="0" eaLnBrk="1" latinLnBrk="0" hangingPunct="1">
        <a:defRPr sz="1519" kern="1200">
          <a:solidFill>
            <a:schemeClr val="tx1"/>
          </a:solidFill>
          <a:latin typeface="+mn-lt"/>
          <a:ea typeface="+mn-ea"/>
          <a:cs typeface="+mn-cs"/>
        </a:defRPr>
      </a:lvl5pPr>
      <a:lvl6pPr marL="1929065" algn="l" defTabSz="771626" rtl="0" eaLnBrk="1" latinLnBrk="0" hangingPunct="1">
        <a:defRPr sz="1519" kern="1200">
          <a:solidFill>
            <a:schemeClr val="tx1"/>
          </a:solidFill>
          <a:latin typeface="+mn-lt"/>
          <a:ea typeface="+mn-ea"/>
          <a:cs typeface="+mn-cs"/>
        </a:defRPr>
      </a:lvl6pPr>
      <a:lvl7pPr marL="2314878" algn="l" defTabSz="771626" rtl="0" eaLnBrk="1" latinLnBrk="0" hangingPunct="1">
        <a:defRPr sz="1519" kern="1200">
          <a:solidFill>
            <a:schemeClr val="tx1"/>
          </a:solidFill>
          <a:latin typeface="+mn-lt"/>
          <a:ea typeface="+mn-ea"/>
          <a:cs typeface="+mn-cs"/>
        </a:defRPr>
      </a:lvl7pPr>
      <a:lvl8pPr marL="2700692" algn="l" defTabSz="771626" rtl="0" eaLnBrk="1" latinLnBrk="0" hangingPunct="1">
        <a:defRPr sz="1519" kern="1200">
          <a:solidFill>
            <a:schemeClr val="tx1"/>
          </a:solidFill>
          <a:latin typeface="+mn-lt"/>
          <a:ea typeface="+mn-ea"/>
          <a:cs typeface="+mn-cs"/>
        </a:defRPr>
      </a:lvl8pPr>
      <a:lvl9pPr marL="3086505" algn="l" defTabSz="771626" rtl="0" eaLnBrk="1" latinLnBrk="0" hangingPunct="1">
        <a:defRPr sz="151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alphaModFix amt="90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07233" y="365129"/>
            <a:ext cx="8872538" cy="1325563"/>
          </a:xfrm>
          <a:prstGeom prst="rect">
            <a:avLst/>
          </a:prstGeom>
        </p:spPr>
        <p:txBody>
          <a:bodyPr vert="horz" lIns="91440" tIns="45720" rIns="91440" bIns="45720" rtlCol="0" anchor="ctr">
            <a:normAutofit/>
          </a:bodyPr>
          <a:lstStyle/>
          <a:p>
            <a:r>
              <a:rPr lang="en-US"/>
              <a:t>Click to edit Master title style</a:t>
            </a:r>
            <a:endParaRPr lang="en-AU" dirty="0"/>
          </a:p>
        </p:txBody>
      </p:sp>
      <p:sp>
        <p:nvSpPr>
          <p:cNvPr id="3" name="Text Placeholder 2"/>
          <p:cNvSpPr>
            <a:spLocks noGrp="1"/>
          </p:cNvSpPr>
          <p:nvPr>
            <p:ph type="body" idx="1"/>
          </p:nvPr>
        </p:nvSpPr>
        <p:spPr>
          <a:xfrm>
            <a:off x="707233" y="1825625"/>
            <a:ext cx="8872538" cy="4351338"/>
          </a:xfrm>
          <a:prstGeom prst="rect">
            <a:avLst/>
          </a:prstGeom>
          <a:solidFill>
            <a:schemeClr val="tx1">
              <a:alpha val="20000"/>
            </a:schemeClr>
          </a:solidFill>
        </p:spPr>
        <p:txBody>
          <a:bodyPr vert="horz" lIns="91440" tIns="108000" rIns="91440" bIns="10800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6" name="Slide Number Placeholder 5"/>
          <p:cNvSpPr>
            <a:spLocks noGrp="1"/>
          </p:cNvSpPr>
          <p:nvPr>
            <p:ph type="sldNum" sz="quarter" idx="4"/>
          </p:nvPr>
        </p:nvSpPr>
        <p:spPr>
          <a:xfrm>
            <a:off x="290431" y="6176969"/>
            <a:ext cx="2314575" cy="544515"/>
          </a:xfrm>
          <a:prstGeom prst="rect">
            <a:avLst/>
          </a:prstGeom>
        </p:spPr>
        <p:txBody>
          <a:bodyPr vert="horz" lIns="91440" tIns="45720" rIns="91440" bIns="45720" rtlCol="0" anchor="ctr"/>
          <a:lstStyle>
            <a:lvl1pPr algn="l">
              <a:defRPr sz="1013">
                <a:solidFill>
                  <a:schemeClr val="tx1">
                    <a:tint val="75000"/>
                  </a:schemeClr>
                </a:solidFill>
              </a:defRPr>
            </a:lvl1pPr>
          </a:lstStyle>
          <a:p>
            <a:fld id="{5D49465A-8857-432B-B8F7-DAABA936F9E1}" type="slidenum">
              <a:rPr lang="en-AU" smtClean="0"/>
              <a:pPr/>
              <a:t>‹#›</a:t>
            </a:fld>
            <a:endParaRPr lang="en-AU" dirty="0"/>
          </a:p>
        </p:txBody>
      </p:sp>
    </p:spTree>
    <p:extLst>
      <p:ext uri="{BB962C8B-B14F-4D97-AF65-F5344CB8AC3E}">
        <p14:creationId xmlns:p14="http://schemas.microsoft.com/office/powerpoint/2010/main" val="4011675928"/>
      </p:ext>
    </p:extLst>
  </p:cSld>
  <p:clrMap bg1="lt1" tx1="dk1" bg2="lt2" tx2="dk2" accent1="accent1" accent2="accent2" accent3="accent3" accent4="accent4" accent5="accent5" accent6="accent6" hlink="hlink" folHlink="folHlink"/>
  <p:sldLayoutIdLst>
    <p:sldLayoutId id="2147484201" r:id="rId1"/>
    <p:sldLayoutId id="2147484211" r:id="rId2"/>
    <p:sldLayoutId id="2147484212" r:id="rId3"/>
    <p:sldLayoutId id="2147484213" r:id="rId4"/>
    <p:sldLayoutId id="2147484202" r:id="rId5"/>
    <p:sldLayoutId id="2147484203" r:id="rId6"/>
    <p:sldLayoutId id="2147484204" r:id="rId7"/>
    <p:sldLayoutId id="2147484205" r:id="rId8"/>
    <p:sldLayoutId id="2147484206" r:id="rId9"/>
    <p:sldLayoutId id="2147484207" r:id="rId10"/>
    <p:sldLayoutId id="2147484208" r:id="rId11"/>
  </p:sldLayoutIdLst>
  <p:txStyles>
    <p:titleStyle>
      <a:lvl1pPr algn="l" defTabSz="771626" rtl="0" eaLnBrk="1" latinLnBrk="0" hangingPunct="1">
        <a:lnSpc>
          <a:spcPct val="90000"/>
        </a:lnSpc>
        <a:spcBef>
          <a:spcPct val="0"/>
        </a:spcBef>
        <a:buNone/>
        <a:defRPr sz="3714" b="0" i="0" u="none" kern="1200">
          <a:solidFill>
            <a:schemeClr val="accent1"/>
          </a:solidFill>
          <a:latin typeface="+mj-lt"/>
          <a:ea typeface="+mj-ea"/>
          <a:cs typeface="+mj-cs"/>
        </a:defRPr>
      </a:lvl1pPr>
    </p:titleStyle>
    <p:bodyStyle>
      <a:lvl1pPr marL="288601" indent="-288601" algn="l" defTabSz="771626" rtl="0" eaLnBrk="1" latinLnBrk="0" hangingPunct="1">
        <a:lnSpc>
          <a:spcPct val="100000"/>
        </a:lnSpc>
        <a:spcBef>
          <a:spcPts val="648"/>
        </a:spcBef>
        <a:buFontTx/>
        <a:buBlip>
          <a:blip r:embed="rId14"/>
        </a:buBlip>
        <a:defRPr sz="2700" kern="1200">
          <a:solidFill>
            <a:schemeClr val="bg1"/>
          </a:solidFill>
          <a:latin typeface="+mn-lt"/>
          <a:ea typeface="+mn-ea"/>
          <a:cs typeface="+mn-cs"/>
        </a:defRPr>
      </a:lvl1pPr>
      <a:lvl2pPr marL="625807" indent="-239994" algn="l" defTabSz="771626" rtl="0" eaLnBrk="1" latinLnBrk="0" hangingPunct="1">
        <a:lnSpc>
          <a:spcPct val="100000"/>
        </a:lnSpc>
        <a:spcBef>
          <a:spcPts val="567"/>
        </a:spcBef>
        <a:buFont typeface="Open Sans" panose="020B0606030504020204" pitchFamily="34" charset="0"/>
        <a:buChar char="–"/>
        <a:defRPr sz="2363" kern="1200">
          <a:solidFill>
            <a:schemeClr val="bg1"/>
          </a:solidFill>
          <a:latin typeface="+mn-lt"/>
          <a:ea typeface="+mn-ea"/>
          <a:cs typeface="+mn-cs"/>
        </a:defRPr>
      </a:lvl2pPr>
      <a:lvl3pPr marL="966051" indent="-194426" algn="l" defTabSz="771626" rtl="0" eaLnBrk="1" latinLnBrk="0" hangingPunct="1">
        <a:lnSpc>
          <a:spcPct val="100000"/>
        </a:lnSpc>
        <a:spcBef>
          <a:spcPts val="486"/>
        </a:spcBef>
        <a:buFont typeface="Arial" panose="020B0604020202020204" pitchFamily="34" charset="0"/>
        <a:buChar char="•"/>
        <a:defRPr sz="2025" kern="1200">
          <a:solidFill>
            <a:schemeClr val="bg1"/>
          </a:solidFill>
          <a:latin typeface="+mn-lt"/>
          <a:ea typeface="+mn-ea"/>
          <a:cs typeface="+mn-cs"/>
        </a:defRPr>
      </a:lvl3pPr>
      <a:lvl4pPr marL="1350346" indent="-192907" algn="l" defTabSz="771626" rtl="0" eaLnBrk="1" latinLnBrk="0" hangingPunct="1">
        <a:lnSpc>
          <a:spcPct val="100000"/>
        </a:lnSpc>
        <a:spcBef>
          <a:spcPts val="405"/>
        </a:spcBef>
        <a:buFont typeface="Open Sans" panose="020B0606030504020204" pitchFamily="34" charset="0"/>
        <a:buChar char="–"/>
        <a:defRPr sz="1688" kern="1200">
          <a:solidFill>
            <a:schemeClr val="bg1"/>
          </a:solidFill>
          <a:latin typeface="+mn-lt"/>
          <a:ea typeface="+mn-ea"/>
          <a:cs typeface="+mn-cs"/>
        </a:defRPr>
      </a:lvl4pPr>
      <a:lvl5pPr marL="1736158" indent="-192907" algn="l" defTabSz="771626" rtl="0" eaLnBrk="1" latinLnBrk="0" hangingPunct="1">
        <a:lnSpc>
          <a:spcPct val="100000"/>
        </a:lnSpc>
        <a:spcBef>
          <a:spcPts val="405"/>
        </a:spcBef>
        <a:buFont typeface="Open Sans" panose="020B0606030504020204" pitchFamily="34" charset="0"/>
        <a:buChar char="»"/>
        <a:defRPr sz="1688" kern="1200">
          <a:solidFill>
            <a:schemeClr val="bg1"/>
          </a:solidFill>
          <a:latin typeface="+mn-lt"/>
          <a:ea typeface="+mn-ea"/>
          <a:cs typeface="+mn-cs"/>
        </a:defRPr>
      </a:lvl5pPr>
      <a:lvl6pPr marL="2121971" indent="-192907" algn="l" defTabSz="771626" rtl="0" eaLnBrk="1" latinLnBrk="0" hangingPunct="1">
        <a:lnSpc>
          <a:spcPct val="90000"/>
        </a:lnSpc>
        <a:spcBef>
          <a:spcPts val="422"/>
        </a:spcBef>
        <a:buFont typeface="Arial" panose="020B0604020202020204" pitchFamily="34" charset="0"/>
        <a:buChar char="•"/>
        <a:defRPr sz="1519" kern="1200">
          <a:solidFill>
            <a:schemeClr val="tx1"/>
          </a:solidFill>
          <a:latin typeface="+mn-lt"/>
          <a:ea typeface="+mn-ea"/>
          <a:cs typeface="+mn-cs"/>
        </a:defRPr>
      </a:lvl6pPr>
      <a:lvl7pPr marL="2507785" indent="-192907" algn="l" defTabSz="771626" rtl="0" eaLnBrk="1" latinLnBrk="0" hangingPunct="1">
        <a:lnSpc>
          <a:spcPct val="90000"/>
        </a:lnSpc>
        <a:spcBef>
          <a:spcPts val="422"/>
        </a:spcBef>
        <a:buFont typeface="Arial" panose="020B0604020202020204" pitchFamily="34" charset="0"/>
        <a:buChar char="•"/>
        <a:defRPr sz="1519" kern="1200">
          <a:solidFill>
            <a:schemeClr val="tx1"/>
          </a:solidFill>
          <a:latin typeface="+mn-lt"/>
          <a:ea typeface="+mn-ea"/>
          <a:cs typeface="+mn-cs"/>
        </a:defRPr>
      </a:lvl7pPr>
      <a:lvl8pPr marL="2893598" indent="-192907" algn="l" defTabSz="771626" rtl="0" eaLnBrk="1" latinLnBrk="0" hangingPunct="1">
        <a:lnSpc>
          <a:spcPct val="90000"/>
        </a:lnSpc>
        <a:spcBef>
          <a:spcPts val="422"/>
        </a:spcBef>
        <a:buFont typeface="Arial" panose="020B0604020202020204" pitchFamily="34" charset="0"/>
        <a:buChar char="•"/>
        <a:defRPr sz="1519" kern="1200">
          <a:solidFill>
            <a:schemeClr val="tx1"/>
          </a:solidFill>
          <a:latin typeface="+mn-lt"/>
          <a:ea typeface="+mn-ea"/>
          <a:cs typeface="+mn-cs"/>
        </a:defRPr>
      </a:lvl8pPr>
      <a:lvl9pPr marL="3279411" indent="-192907" algn="l" defTabSz="771626" rtl="0" eaLnBrk="1" latinLnBrk="0" hangingPunct="1">
        <a:lnSpc>
          <a:spcPct val="90000"/>
        </a:lnSpc>
        <a:spcBef>
          <a:spcPts val="422"/>
        </a:spcBef>
        <a:buFont typeface="Arial" panose="020B0604020202020204" pitchFamily="34" charset="0"/>
        <a:buChar char="•"/>
        <a:defRPr sz="1519" kern="1200">
          <a:solidFill>
            <a:schemeClr val="tx1"/>
          </a:solidFill>
          <a:latin typeface="+mn-lt"/>
          <a:ea typeface="+mn-ea"/>
          <a:cs typeface="+mn-cs"/>
        </a:defRPr>
      </a:lvl9pPr>
    </p:bodyStyle>
    <p:otherStyle>
      <a:defPPr>
        <a:defRPr lang="en-US"/>
      </a:defPPr>
      <a:lvl1pPr marL="0" algn="l" defTabSz="771626" rtl="0" eaLnBrk="1" latinLnBrk="0" hangingPunct="1">
        <a:defRPr sz="1519" kern="1200">
          <a:solidFill>
            <a:schemeClr val="tx1"/>
          </a:solidFill>
          <a:latin typeface="+mn-lt"/>
          <a:ea typeface="+mn-ea"/>
          <a:cs typeface="+mn-cs"/>
        </a:defRPr>
      </a:lvl1pPr>
      <a:lvl2pPr marL="385812" algn="l" defTabSz="771626" rtl="0" eaLnBrk="1" latinLnBrk="0" hangingPunct="1">
        <a:defRPr sz="1519" kern="1200">
          <a:solidFill>
            <a:schemeClr val="tx1"/>
          </a:solidFill>
          <a:latin typeface="+mn-lt"/>
          <a:ea typeface="+mn-ea"/>
          <a:cs typeface="+mn-cs"/>
        </a:defRPr>
      </a:lvl2pPr>
      <a:lvl3pPr marL="771626" algn="l" defTabSz="771626" rtl="0" eaLnBrk="1" latinLnBrk="0" hangingPunct="1">
        <a:defRPr sz="1519" kern="1200">
          <a:solidFill>
            <a:schemeClr val="tx1"/>
          </a:solidFill>
          <a:latin typeface="+mn-lt"/>
          <a:ea typeface="+mn-ea"/>
          <a:cs typeface="+mn-cs"/>
        </a:defRPr>
      </a:lvl3pPr>
      <a:lvl4pPr marL="1157439" algn="l" defTabSz="771626" rtl="0" eaLnBrk="1" latinLnBrk="0" hangingPunct="1">
        <a:defRPr sz="1519" kern="1200">
          <a:solidFill>
            <a:schemeClr val="tx1"/>
          </a:solidFill>
          <a:latin typeface="+mn-lt"/>
          <a:ea typeface="+mn-ea"/>
          <a:cs typeface="+mn-cs"/>
        </a:defRPr>
      </a:lvl4pPr>
      <a:lvl5pPr marL="1543252" algn="l" defTabSz="771626" rtl="0" eaLnBrk="1" latinLnBrk="0" hangingPunct="1">
        <a:defRPr sz="1519" kern="1200">
          <a:solidFill>
            <a:schemeClr val="tx1"/>
          </a:solidFill>
          <a:latin typeface="+mn-lt"/>
          <a:ea typeface="+mn-ea"/>
          <a:cs typeface="+mn-cs"/>
        </a:defRPr>
      </a:lvl5pPr>
      <a:lvl6pPr marL="1929065" algn="l" defTabSz="771626" rtl="0" eaLnBrk="1" latinLnBrk="0" hangingPunct="1">
        <a:defRPr sz="1519" kern="1200">
          <a:solidFill>
            <a:schemeClr val="tx1"/>
          </a:solidFill>
          <a:latin typeface="+mn-lt"/>
          <a:ea typeface="+mn-ea"/>
          <a:cs typeface="+mn-cs"/>
        </a:defRPr>
      </a:lvl6pPr>
      <a:lvl7pPr marL="2314878" algn="l" defTabSz="771626" rtl="0" eaLnBrk="1" latinLnBrk="0" hangingPunct="1">
        <a:defRPr sz="1519" kern="1200">
          <a:solidFill>
            <a:schemeClr val="tx1"/>
          </a:solidFill>
          <a:latin typeface="+mn-lt"/>
          <a:ea typeface="+mn-ea"/>
          <a:cs typeface="+mn-cs"/>
        </a:defRPr>
      </a:lvl7pPr>
      <a:lvl8pPr marL="2700692" algn="l" defTabSz="771626" rtl="0" eaLnBrk="1" latinLnBrk="0" hangingPunct="1">
        <a:defRPr sz="1519" kern="1200">
          <a:solidFill>
            <a:schemeClr val="tx1"/>
          </a:solidFill>
          <a:latin typeface="+mn-lt"/>
          <a:ea typeface="+mn-ea"/>
          <a:cs typeface="+mn-cs"/>
        </a:defRPr>
      </a:lvl8pPr>
      <a:lvl9pPr marL="3086505" algn="l" defTabSz="771626" rtl="0" eaLnBrk="1" latinLnBrk="0" hangingPunct="1">
        <a:defRPr sz="151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image" Target="../media/image26.jpeg"/><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46.xml"/></Relationships>
</file>

<file path=ppt/slides/_rels/slide1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9.xml"/><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hyperlink" Target="https://jsonlint.com/" TargetMode="Externa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hyperlink" Target="https://developer.twitter.com/en/docs/twitter-for-websites/javascript-api/guides/set-up-twitter-for-websites" TargetMode="Externa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slideLayout" Target="../slideLayouts/slideLayout9.xml"/><Relationship Id="rId1" Type="http://schemas.openxmlformats.org/officeDocument/2006/relationships/video" Target="https://www.youtube.com/embed/kK-_gL7Vsc0?feature=oembe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296684" y="366116"/>
            <a:ext cx="9693637" cy="2041635"/>
          </a:xfrm>
        </p:spPr>
        <p:txBody>
          <a:bodyPr>
            <a:normAutofit/>
          </a:bodyPr>
          <a:lstStyle/>
          <a:p>
            <a:r>
              <a:rPr lang="en-CA" sz="3200" b="1" dirty="0"/>
              <a:t>Lecture 11 – Part B</a:t>
            </a:r>
          </a:p>
        </p:txBody>
      </p:sp>
      <p:sp>
        <p:nvSpPr>
          <p:cNvPr id="3" name="Subtitle 2"/>
          <p:cNvSpPr>
            <a:spLocks noGrp="1"/>
          </p:cNvSpPr>
          <p:nvPr>
            <p:ph type="subTitle" idx="1"/>
            <p:custDataLst>
              <p:tags r:id="rId2"/>
            </p:custDataLst>
          </p:nvPr>
        </p:nvSpPr>
        <p:spPr>
          <a:xfrm>
            <a:off x="296684" y="3301443"/>
            <a:ext cx="9699888" cy="999612"/>
          </a:xfrm>
        </p:spPr>
        <p:txBody>
          <a:bodyPr>
            <a:normAutofit/>
          </a:bodyPr>
          <a:lstStyle/>
          <a:p>
            <a:r>
              <a:rPr lang="en-CA" sz="2800" dirty="0"/>
              <a:t>API, JSON, YAML</a:t>
            </a:r>
          </a:p>
        </p:txBody>
      </p:sp>
      <p:sp>
        <p:nvSpPr>
          <p:cNvPr id="4" name="TextBox 3"/>
          <p:cNvSpPr txBox="1"/>
          <p:nvPr>
            <p:custDataLst>
              <p:tags r:id="rId3"/>
            </p:custDataLst>
          </p:nvPr>
        </p:nvSpPr>
        <p:spPr>
          <a:xfrm>
            <a:off x="197407" y="5956620"/>
            <a:ext cx="1057149" cy="32611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519" b="0" i="0" u="none" strike="noStrike" kern="1200" cap="none" spc="0" normalizeH="0" baseline="0" noProof="0" dirty="0">
                <a:ln>
                  <a:noFill/>
                </a:ln>
                <a:solidFill>
                  <a:prstClr val="white">
                    <a:lumMod val="85000"/>
                  </a:prstClr>
                </a:solidFill>
                <a:effectLst/>
                <a:uLnTx/>
                <a:uFillTx/>
                <a:latin typeface="Open Sans"/>
                <a:ea typeface="+mn-ea"/>
                <a:cs typeface="+mn-cs"/>
              </a:rPr>
              <a:t>Check-In</a:t>
            </a:r>
          </a:p>
        </p:txBody>
      </p:sp>
      <p:pic>
        <p:nvPicPr>
          <p:cNvPr id="5" name="Picture 2" descr="http://www.swinburne.edu.au/copyright/documents/PartVBnotice.jpg"/>
          <p:cNvPicPr>
            <a:picLocks noChangeAspect="1" noChangeArrowheads="1"/>
          </p:cNvPicPr>
          <p:nvPr>
            <p:custDataLst>
              <p:tags r:id="rId4"/>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112361" y="5062928"/>
            <a:ext cx="2284389" cy="1675966"/>
          </a:xfrm>
          <a:prstGeom prst="rect">
            <a:avLst/>
          </a:prstGeom>
          <a:noFill/>
          <a:ln>
            <a:solidFill>
              <a:schemeClr val="tx1"/>
            </a:solidFill>
          </a:ln>
          <a:effectLst>
            <a:outerShdw blurRad="88900" dist="88900" dir="2700000" algn="tl" rotWithShape="0">
              <a:prstClr val="black">
                <a:alpha val="87000"/>
              </a:prstClr>
            </a:outerShdw>
          </a:effectLst>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FEC89D5-3A61-DBBE-A2DF-B77A425E4582}"/>
              </a:ext>
            </a:extLst>
          </p:cNvPr>
          <p:cNvSpPr txBox="1"/>
          <p:nvPr/>
        </p:nvSpPr>
        <p:spPr>
          <a:xfrm>
            <a:off x="4091940" y="4301055"/>
            <a:ext cx="2297430" cy="369332"/>
          </a:xfrm>
          <a:prstGeom prst="rect">
            <a:avLst/>
          </a:prstGeom>
          <a:noFill/>
        </p:spPr>
        <p:txBody>
          <a:bodyPr wrap="square" rtlCol="0">
            <a:spAutoFit/>
          </a:bodyPr>
          <a:lstStyle/>
          <a:p>
            <a:r>
              <a:rPr lang="en-AU" dirty="0">
                <a:solidFill>
                  <a:schemeClr val="bg2"/>
                </a:solidFill>
              </a:rPr>
              <a:t>Armita</a:t>
            </a:r>
            <a:r>
              <a:rPr lang="en-AU" dirty="0"/>
              <a:t> </a:t>
            </a:r>
            <a:r>
              <a:rPr lang="en-AU" dirty="0">
                <a:solidFill>
                  <a:schemeClr val="bg2"/>
                </a:solidFill>
              </a:rPr>
              <a:t>Zarnegar</a:t>
            </a:r>
          </a:p>
        </p:txBody>
      </p:sp>
    </p:spTree>
    <p:extLst>
      <p:ext uri="{BB962C8B-B14F-4D97-AF65-F5344CB8AC3E}">
        <p14:creationId xmlns:p14="http://schemas.microsoft.com/office/powerpoint/2010/main" val="1235318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63FF2-2C6D-9C45-DBA1-8EFDDC0D6C34}"/>
              </a:ext>
            </a:extLst>
          </p:cNvPr>
          <p:cNvSpPr>
            <a:spLocks noGrp="1"/>
          </p:cNvSpPr>
          <p:nvPr>
            <p:ph type="title"/>
          </p:nvPr>
        </p:nvSpPr>
        <p:spPr/>
        <p:txBody>
          <a:bodyPr/>
          <a:lstStyle/>
          <a:p>
            <a:r>
              <a:rPr lang="en-AU" dirty="0"/>
              <a:t>YAML (Yet Another Markup Language)</a:t>
            </a:r>
          </a:p>
        </p:txBody>
      </p:sp>
      <p:sp>
        <p:nvSpPr>
          <p:cNvPr id="3" name="Content Placeholder 2">
            <a:extLst>
              <a:ext uri="{FF2B5EF4-FFF2-40B4-BE49-F238E27FC236}">
                <a16:creationId xmlns:a16="http://schemas.microsoft.com/office/drawing/2014/main" id="{C7701967-AD78-0BF1-4C11-86CDC7AFA4D2}"/>
              </a:ext>
            </a:extLst>
          </p:cNvPr>
          <p:cNvSpPr>
            <a:spLocks noGrp="1"/>
          </p:cNvSpPr>
          <p:nvPr>
            <p:ph idx="1"/>
          </p:nvPr>
        </p:nvSpPr>
        <p:spPr>
          <a:xfrm>
            <a:off x="707232" y="1508760"/>
            <a:ext cx="9065417" cy="4668203"/>
          </a:xfrm>
        </p:spPr>
        <p:txBody>
          <a:bodyPr/>
          <a:lstStyle/>
          <a:p>
            <a:r>
              <a:rPr lang="en-AU" b="0" i="0" dirty="0">
                <a:solidFill>
                  <a:srgbClr val="404040"/>
                </a:solidFill>
                <a:effectLst/>
                <a:latin typeface="roboto" panose="02000000000000000000" pitchFamily="2" charset="0"/>
              </a:rPr>
              <a:t>YAML files store information</a:t>
            </a:r>
          </a:p>
          <a:p>
            <a:r>
              <a:rPr lang="en-AU" b="0" i="0" dirty="0">
                <a:solidFill>
                  <a:srgbClr val="404040"/>
                </a:solidFill>
                <a:effectLst/>
                <a:latin typeface="roboto" panose="02000000000000000000" pitchFamily="2" charset="0"/>
              </a:rPr>
              <a:t>It presents data in a way that is easy to read (easier than JSON)</a:t>
            </a:r>
          </a:p>
          <a:p>
            <a:r>
              <a:rPr lang="en-AU" b="0" i="0" dirty="0">
                <a:solidFill>
                  <a:srgbClr val="404040"/>
                </a:solidFill>
                <a:effectLst/>
                <a:latin typeface="roboto" panose="02000000000000000000" pitchFamily="2" charset="0"/>
              </a:rPr>
              <a:t>Any data or structure added to an XML or JSON file can also be stored in YAM</a:t>
            </a:r>
          </a:p>
          <a:p>
            <a:r>
              <a:rPr lang="en-AU" dirty="0">
                <a:solidFill>
                  <a:srgbClr val="404040"/>
                </a:solidFill>
                <a:latin typeface="roboto" panose="02000000000000000000" pitchFamily="2" charset="0"/>
              </a:rPr>
              <a:t>YAML is case sensitive </a:t>
            </a:r>
            <a:endParaRPr lang="en-AU" b="0" i="0" dirty="0">
              <a:solidFill>
                <a:srgbClr val="404040"/>
              </a:solidFill>
              <a:effectLst/>
              <a:latin typeface="roboto" panose="02000000000000000000" pitchFamily="2" charset="0"/>
            </a:endParaRPr>
          </a:p>
          <a:p>
            <a:r>
              <a:rPr lang="en-AU" dirty="0">
                <a:solidFill>
                  <a:srgbClr val="404040"/>
                </a:solidFill>
                <a:latin typeface="roboto" panose="02000000000000000000" pitchFamily="2" charset="0"/>
              </a:rPr>
              <a:t>YAML files have </a:t>
            </a:r>
            <a:r>
              <a:rPr lang="en-AU" b="1" i="0" dirty="0">
                <a:solidFill>
                  <a:srgbClr val="000000"/>
                </a:solidFill>
                <a:effectLst/>
                <a:latin typeface="Nunito" pitchFamily="2" charset="0"/>
              </a:rPr>
              <a:t>.</a:t>
            </a:r>
            <a:r>
              <a:rPr lang="en-AU" b="1" i="0" dirty="0" err="1">
                <a:solidFill>
                  <a:srgbClr val="000000"/>
                </a:solidFill>
                <a:effectLst/>
                <a:latin typeface="Nunito" pitchFamily="2" charset="0"/>
              </a:rPr>
              <a:t>yaml</a:t>
            </a:r>
            <a:r>
              <a:rPr lang="en-AU" b="0" i="0" dirty="0">
                <a:solidFill>
                  <a:srgbClr val="000000"/>
                </a:solidFill>
                <a:effectLst/>
                <a:latin typeface="Nunito" pitchFamily="2" charset="0"/>
              </a:rPr>
              <a:t> as the extension</a:t>
            </a:r>
          </a:p>
          <a:p>
            <a:r>
              <a:rPr lang="en-AU" dirty="0">
                <a:solidFill>
                  <a:srgbClr val="000000"/>
                </a:solidFill>
                <a:latin typeface="Nunito" pitchFamily="2" charset="0"/>
              </a:rPr>
              <a:t>U</a:t>
            </a:r>
            <a:r>
              <a:rPr lang="en-AU" b="0" i="0" dirty="0">
                <a:solidFill>
                  <a:srgbClr val="000000"/>
                </a:solidFill>
                <a:effectLst/>
                <a:latin typeface="Nunito" pitchFamily="2" charset="0"/>
              </a:rPr>
              <a:t>ses </a:t>
            </a:r>
            <a:r>
              <a:rPr lang="en-AU" b="1" i="0" dirty="0" err="1">
                <a:solidFill>
                  <a:srgbClr val="000000"/>
                </a:solidFill>
                <a:effectLst/>
                <a:latin typeface="Nunito" pitchFamily="2" charset="0"/>
              </a:rPr>
              <a:t>hyphen+space</a:t>
            </a:r>
            <a:r>
              <a:rPr lang="en-AU" b="0" i="0" dirty="0">
                <a:solidFill>
                  <a:srgbClr val="000000"/>
                </a:solidFill>
                <a:effectLst/>
                <a:latin typeface="Nunito" pitchFamily="2" charset="0"/>
              </a:rPr>
              <a:t> to begin a new item in a specified list</a:t>
            </a:r>
            <a:endParaRPr lang="en-AU" dirty="0"/>
          </a:p>
        </p:txBody>
      </p:sp>
      <p:pic>
        <p:nvPicPr>
          <p:cNvPr id="5" name="Picture 4">
            <a:extLst>
              <a:ext uri="{FF2B5EF4-FFF2-40B4-BE49-F238E27FC236}">
                <a16:creationId xmlns:a16="http://schemas.microsoft.com/office/drawing/2014/main" id="{CF64FAE4-6324-7675-3958-5A333DE7EC06}"/>
              </a:ext>
            </a:extLst>
          </p:cNvPr>
          <p:cNvPicPr>
            <a:picLocks noChangeAspect="1"/>
          </p:cNvPicPr>
          <p:nvPr/>
        </p:nvPicPr>
        <p:blipFill>
          <a:blip r:embed="rId2"/>
          <a:stretch>
            <a:fillRect/>
          </a:stretch>
        </p:blipFill>
        <p:spPr>
          <a:xfrm>
            <a:off x="1725215" y="5238750"/>
            <a:ext cx="3514725" cy="1619250"/>
          </a:xfrm>
          <a:prstGeom prst="rect">
            <a:avLst/>
          </a:prstGeom>
        </p:spPr>
      </p:pic>
    </p:spTree>
    <p:extLst>
      <p:ext uri="{BB962C8B-B14F-4D97-AF65-F5344CB8AC3E}">
        <p14:creationId xmlns:p14="http://schemas.microsoft.com/office/powerpoint/2010/main" val="2091695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3D066-F6FF-A44A-2BD1-720545ADB28B}"/>
              </a:ext>
            </a:extLst>
          </p:cNvPr>
          <p:cNvSpPr>
            <a:spLocks noGrp="1"/>
          </p:cNvSpPr>
          <p:nvPr>
            <p:ph type="title"/>
          </p:nvPr>
        </p:nvSpPr>
        <p:spPr/>
        <p:txBody>
          <a:bodyPr/>
          <a:lstStyle/>
          <a:p>
            <a:r>
              <a:rPr lang="en-AU" dirty="0"/>
              <a:t>YAML, JSON and XML</a:t>
            </a:r>
          </a:p>
        </p:txBody>
      </p:sp>
      <p:pic>
        <p:nvPicPr>
          <p:cNvPr id="5" name="Picture 4">
            <a:extLst>
              <a:ext uri="{FF2B5EF4-FFF2-40B4-BE49-F238E27FC236}">
                <a16:creationId xmlns:a16="http://schemas.microsoft.com/office/drawing/2014/main" id="{7D6B21F3-9BB1-FD48-631C-9E464BD19BF0}"/>
              </a:ext>
            </a:extLst>
          </p:cNvPr>
          <p:cNvPicPr>
            <a:picLocks noChangeAspect="1"/>
          </p:cNvPicPr>
          <p:nvPr/>
        </p:nvPicPr>
        <p:blipFill>
          <a:blip r:embed="rId2"/>
          <a:stretch>
            <a:fillRect/>
          </a:stretch>
        </p:blipFill>
        <p:spPr>
          <a:xfrm>
            <a:off x="112395" y="2213610"/>
            <a:ext cx="3297235" cy="3901440"/>
          </a:xfrm>
          <a:prstGeom prst="rect">
            <a:avLst/>
          </a:prstGeom>
        </p:spPr>
      </p:pic>
      <p:pic>
        <p:nvPicPr>
          <p:cNvPr id="7" name="Picture 6">
            <a:extLst>
              <a:ext uri="{FF2B5EF4-FFF2-40B4-BE49-F238E27FC236}">
                <a16:creationId xmlns:a16="http://schemas.microsoft.com/office/drawing/2014/main" id="{7D78F2C1-A12A-7DB0-55A4-8EC2A6CE0FC8}"/>
              </a:ext>
            </a:extLst>
          </p:cNvPr>
          <p:cNvPicPr>
            <a:picLocks noChangeAspect="1"/>
          </p:cNvPicPr>
          <p:nvPr/>
        </p:nvPicPr>
        <p:blipFill>
          <a:blip r:embed="rId3"/>
          <a:stretch>
            <a:fillRect/>
          </a:stretch>
        </p:blipFill>
        <p:spPr>
          <a:xfrm>
            <a:off x="2694149" y="2213610"/>
            <a:ext cx="3923821" cy="3872529"/>
          </a:xfrm>
          <a:prstGeom prst="rect">
            <a:avLst/>
          </a:prstGeom>
        </p:spPr>
      </p:pic>
      <p:pic>
        <p:nvPicPr>
          <p:cNvPr id="9" name="Picture 8">
            <a:extLst>
              <a:ext uri="{FF2B5EF4-FFF2-40B4-BE49-F238E27FC236}">
                <a16:creationId xmlns:a16="http://schemas.microsoft.com/office/drawing/2014/main" id="{F1F9E9C6-7671-B511-FFCB-12A99A792083}"/>
              </a:ext>
            </a:extLst>
          </p:cNvPr>
          <p:cNvPicPr>
            <a:picLocks noChangeAspect="1"/>
          </p:cNvPicPr>
          <p:nvPr/>
        </p:nvPicPr>
        <p:blipFill>
          <a:blip r:embed="rId4"/>
          <a:stretch>
            <a:fillRect/>
          </a:stretch>
        </p:blipFill>
        <p:spPr>
          <a:xfrm>
            <a:off x="6183630" y="2213611"/>
            <a:ext cx="4020461" cy="3872528"/>
          </a:xfrm>
          <a:prstGeom prst="rect">
            <a:avLst/>
          </a:prstGeom>
        </p:spPr>
      </p:pic>
    </p:spTree>
    <p:extLst>
      <p:ext uri="{BB962C8B-B14F-4D97-AF65-F5344CB8AC3E}">
        <p14:creationId xmlns:p14="http://schemas.microsoft.com/office/powerpoint/2010/main" val="732344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2F9A4-CE87-765F-9656-18A7D8A6983C}"/>
              </a:ext>
            </a:extLst>
          </p:cNvPr>
          <p:cNvSpPr>
            <a:spLocks noGrp="1"/>
          </p:cNvSpPr>
          <p:nvPr>
            <p:ph type="title"/>
          </p:nvPr>
        </p:nvSpPr>
        <p:spPr/>
        <p:txBody>
          <a:bodyPr/>
          <a:lstStyle/>
          <a:p>
            <a:r>
              <a:rPr lang="en-AU" dirty="0"/>
              <a:t>YAML use case- Cloud Architecture </a:t>
            </a:r>
          </a:p>
        </p:txBody>
      </p:sp>
      <p:sp>
        <p:nvSpPr>
          <p:cNvPr id="3" name="Content Placeholder 2">
            <a:extLst>
              <a:ext uri="{FF2B5EF4-FFF2-40B4-BE49-F238E27FC236}">
                <a16:creationId xmlns:a16="http://schemas.microsoft.com/office/drawing/2014/main" id="{E8632F57-FA4A-1F7A-0E95-A49BA6FFDB05}"/>
              </a:ext>
            </a:extLst>
          </p:cNvPr>
          <p:cNvSpPr>
            <a:spLocks noGrp="1"/>
          </p:cNvSpPr>
          <p:nvPr>
            <p:ph idx="1"/>
          </p:nvPr>
        </p:nvSpPr>
        <p:spPr/>
        <p:txBody>
          <a:bodyPr/>
          <a:lstStyle/>
          <a:p>
            <a:endParaRPr lang="en-AU" dirty="0"/>
          </a:p>
        </p:txBody>
      </p:sp>
      <p:pic>
        <p:nvPicPr>
          <p:cNvPr id="5" name="Picture 4">
            <a:extLst>
              <a:ext uri="{FF2B5EF4-FFF2-40B4-BE49-F238E27FC236}">
                <a16:creationId xmlns:a16="http://schemas.microsoft.com/office/drawing/2014/main" id="{E5050326-28BC-6C0E-C24D-393EE89E97E9}"/>
              </a:ext>
            </a:extLst>
          </p:cNvPr>
          <p:cNvPicPr>
            <a:picLocks noChangeAspect="1"/>
          </p:cNvPicPr>
          <p:nvPr/>
        </p:nvPicPr>
        <p:blipFill>
          <a:blip r:embed="rId2"/>
          <a:stretch>
            <a:fillRect/>
          </a:stretch>
        </p:blipFill>
        <p:spPr>
          <a:xfrm>
            <a:off x="300042" y="1825624"/>
            <a:ext cx="4752975" cy="4152266"/>
          </a:xfrm>
          <a:prstGeom prst="rect">
            <a:avLst/>
          </a:prstGeom>
        </p:spPr>
      </p:pic>
      <p:pic>
        <p:nvPicPr>
          <p:cNvPr id="7" name="Picture 6">
            <a:extLst>
              <a:ext uri="{FF2B5EF4-FFF2-40B4-BE49-F238E27FC236}">
                <a16:creationId xmlns:a16="http://schemas.microsoft.com/office/drawing/2014/main" id="{427371D1-3282-3988-4349-FAEFEDAF8BDD}"/>
              </a:ext>
            </a:extLst>
          </p:cNvPr>
          <p:cNvPicPr>
            <a:picLocks noChangeAspect="1"/>
          </p:cNvPicPr>
          <p:nvPr/>
        </p:nvPicPr>
        <p:blipFill>
          <a:blip r:embed="rId3"/>
          <a:stretch>
            <a:fillRect/>
          </a:stretch>
        </p:blipFill>
        <p:spPr>
          <a:xfrm>
            <a:off x="5053017" y="1690693"/>
            <a:ext cx="5076561" cy="4486270"/>
          </a:xfrm>
          <a:prstGeom prst="rect">
            <a:avLst/>
          </a:prstGeom>
        </p:spPr>
      </p:pic>
    </p:spTree>
    <p:extLst>
      <p:ext uri="{BB962C8B-B14F-4D97-AF65-F5344CB8AC3E}">
        <p14:creationId xmlns:p14="http://schemas.microsoft.com/office/powerpoint/2010/main" val="3731189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Overview </a:t>
            </a:r>
          </a:p>
        </p:txBody>
      </p:sp>
      <p:sp>
        <p:nvSpPr>
          <p:cNvPr id="5" name="Content Placeholder 4"/>
          <p:cNvSpPr>
            <a:spLocks noGrp="1"/>
          </p:cNvSpPr>
          <p:nvPr>
            <p:ph idx="1"/>
          </p:nvPr>
        </p:nvSpPr>
        <p:spPr>
          <a:xfrm>
            <a:off x="707233" y="1463040"/>
            <a:ext cx="8872538" cy="4713923"/>
          </a:xfrm>
        </p:spPr>
        <p:txBody>
          <a:bodyPr>
            <a:normAutofit fontScale="92500" lnSpcReduction="20000"/>
          </a:bodyPr>
          <a:lstStyle/>
          <a:p>
            <a:pPr marL="342900" indent="-342900">
              <a:lnSpc>
                <a:spcPct val="150000"/>
              </a:lnSpc>
              <a:spcBef>
                <a:spcPct val="0"/>
              </a:spcBef>
              <a:buFont typeface="Wingdings" panose="05000000000000000000" pitchFamily="2" charset="2"/>
              <a:buChar char="q"/>
            </a:pPr>
            <a:r>
              <a:rPr lang="en-AU" dirty="0">
                <a:latin typeface="Arial" panose="020B0604020202020204" pitchFamily="34" charset="0"/>
              </a:rPr>
              <a:t>What is API</a:t>
            </a:r>
          </a:p>
          <a:p>
            <a:pPr marL="342900" indent="-342900">
              <a:lnSpc>
                <a:spcPct val="150000"/>
              </a:lnSpc>
              <a:spcBef>
                <a:spcPct val="0"/>
              </a:spcBef>
              <a:buFont typeface="Wingdings" panose="05000000000000000000" pitchFamily="2" charset="2"/>
              <a:buChar char="q"/>
            </a:pPr>
            <a:r>
              <a:rPr lang="en-AU" dirty="0">
                <a:latin typeface="Arial" panose="020B0604020202020204" pitchFamily="34" charset="0"/>
              </a:rPr>
              <a:t>Different kind of APIs</a:t>
            </a:r>
          </a:p>
          <a:p>
            <a:pPr marL="342900" indent="-342900">
              <a:lnSpc>
                <a:spcPct val="150000"/>
              </a:lnSpc>
              <a:spcBef>
                <a:spcPct val="0"/>
              </a:spcBef>
              <a:buFont typeface="Wingdings" panose="05000000000000000000" pitchFamily="2" charset="2"/>
              <a:buChar char="q"/>
            </a:pPr>
            <a:r>
              <a:rPr lang="en-AU" dirty="0">
                <a:latin typeface="Arial" panose="020B0604020202020204" pitchFamily="34" charset="0"/>
              </a:rPr>
              <a:t>What is JSON?</a:t>
            </a:r>
          </a:p>
          <a:p>
            <a:pPr marL="342900" indent="-342900">
              <a:lnSpc>
                <a:spcPct val="150000"/>
              </a:lnSpc>
              <a:spcBef>
                <a:spcPct val="0"/>
              </a:spcBef>
              <a:buFont typeface="Wingdings" panose="05000000000000000000" pitchFamily="2" charset="2"/>
              <a:buChar char="q"/>
            </a:pPr>
            <a:r>
              <a:rPr lang="en-AU" dirty="0">
                <a:latin typeface="Arial" panose="020B0604020202020204" pitchFamily="34" charset="0"/>
              </a:rPr>
              <a:t>JSON structure and data types</a:t>
            </a:r>
          </a:p>
          <a:p>
            <a:pPr marL="342900" indent="-342900">
              <a:lnSpc>
                <a:spcPct val="150000"/>
              </a:lnSpc>
              <a:spcBef>
                <a:spcPct val="0"/>
              </a:spcBef>
              <a:buFont typeface="Wingdings" panose="05000000000000000000" pitchFamily="2" charset="2"/>
              <a:buChar char="q"/>
            </a:pPr>
            <a:r>
              <a:rPr lang="en-AU" dirty="0">
                <a:latin typeface="Arial" panose="020B0604020202020204" pitchFamily="34" charset="0"/>
              </a:rPr>
              <a:t>JSON Schema</a:t>
            </a:r>
          </a:p>
          <a:p>
            <a:pPr marL="342900" indent="-342900">
              <a:lnSpc>
                <a:spcPct val="150000"/>
              </a:lnSpc>
              <a:spcBef>
                <a:spcPct val="0"/>
              </a:spcBef>
              <a:buFont typeface="Wingdings" panose="05000000000000000000" pitchFamily="2" charset="2"/>
              <a:buChar char="q"/>
            </a:pPr>
            <a:r>
              <a:rPr lang="en-AU" dirty="0">
                <a:latin typeface="Arial" panose="020B0604020202020204" pitchFamily="34" charset="0"/>
              </a:rPr>
              <a:t>JSON validators</a:t>
            </a:r>
          </a:p>
          <a:p>
            <a:pPr marL="342900" indent="-342900">
              <a:lnSpc>
                <a:spcPct val="150000"/>
              </a:lnSpc>
              <a:spcBef>
                <a:spcPct val="0"/>
              </a:spcBef>
              <a:buFont typeface="Wingdings" panose="05000000000000000000" pitchFamily="2" charset="2"/>
              <a:buChar char="q"/>
            </a:pPr>
            <a:r>
              <a:rPr lang="en-AU" dirty="0">
                <a:latin typeface="Arial" panose="020B0604020202020204" pitchFamily="34" charset="0"/>
              </a:rPr>
              <a:t>JSON and API</a:t>
            </a:r>
          </a:p>
          <a:p>
            <a:pPr marL="342900" indent="-342900">
              <a:lnSpc>
                <a:spcPct val="150000"/>
              </a:lnSpc>
              <a:spcBef>
                <a:spcPct val="0"/>
              </a:spcBef>
              <a:buFont typeface="Wingdings" panose="05000000000000000000" pitchFamily="2" charset="2"/>
              <a:buChar char="q"/>
            </a:pPr>
            <a:r>
              <a:rPr lang="en-AU" dirty="0">
                <a:latin typeface="Arial" panose="020B0604020202020204" pitchFamily="34" charset="0"/>
              </a:rPr>
              <a:t>What is YAML and most common </a:t>
            </a:r>
            <a:r>
              <a:rPr lang="en-AU" dirty="0" err="1">
                <a:latin typeface="Arial" panose="020B0604020202020204" pitchFamily="34" charset="0"/>
              </a:rPr>
              <a:t>Usecases</a:t>
            </a:r>
            <a:r>
              <a:rPr lang="en-AU" dirty="0">
                <a:latin typeface="Arial" panose="020B0604020202020204" pitchFamily="34" charset="0"/>
              </a:rPr>
              <a:t> </a:t>
            </a:r>
          </a:p>
          <a:p>
            <a:pPr marL="0" indent="0">
              <a:lnSpc>
                <a:spcPct val="110000"/>
              </a:lnSpc>
              <a:spcBef>
                <a:spcPct val="0"/>
              </a:spcBef>
              <a:buNone/>
            </a:pPr>
            <a:r>
              <a:rPr lang="en-AU" dirty="0">
                <a:latin typeface="Arial" panose="020B0604020202020204" pitchFamily="34" charset="0"/>
              </a:rPr>
              <a:t> </a:t>
            </a:r>
            <a:endParaRPr lang="en-AU" b="0" i="0" dirty="0">
              <a:effectLst/>
              <a:latin typeface="Arial" panose="020B0604020202020204" pitchFamily="34" charset="0"/>
            </a:endParaRPr>
          </a:p>
          <a:p>
            <a:pPr marL="1134650" lvl="2" indent="-457200">
              <a:spcBef>
                <a:spcPct val="0"/>
              </a:spcBef>
              <a:buFont typeface="Wingdings" panose="05000000000000000000" pitchFamily="2" charset="2"/>
              <a:buChar char="§"/>
            </a:pPr>
            <a:endParaRPr lang="en-AU" altLang="en-US" dirty="0">
              <a:latin typeface="Arial" panose="020B0604020202020204" pitchFamily="34" charset="0"/>
            </a:endParaRPr>
          </a:p>
        </p:txBody>
      </p:sp>
    </p:spTree>
    <p:extLst>
      <p:ext uri="{BB962C8B-B14F-4D97-AF65-F5344CB8AC3E}">
        <p14:creationId xmlns:p14="http://schemas.microsoft.com/office/powerpoint/2010/main" val="834820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CDB0D-3F7B-B839-B98C-A190B057D514}"/>
              </a:ext>
            </a:extLst>
          </p:cNvPr>
          <p:cNvSpPr>
            <a:spLocks noGrp="1"/>
          </p:cNvSpPr>
          <p:nvPr>
            <p:ph type="title"/>
          </p:nvPr>
        </p:nvSpPr>
        <p:spPr/>
        <p:txBody>
          <a:bodyPr/>
          <a:lstStyle/>
          <a:p>
            <a:r>
              <a:rPr lang="en-US" dirty="0"/>
              <a:t>Application Programming Interface (API)</a:t>
            </a:r>
            <a:endParaRPr lang="en-AU" dirty="0"/>
          </a:p>
        </p:txBody>
      </p:sp>
      <p:sp>
        <p:nvSpPr>
          <p:cNvPr id="3" name="Content Placeholder 2">
            <a:extLst>
              <a:ext uri="{FF2B5EF4-FFF2-40B4-BE49-F238E27FC236}">
                <a16:creationId xmlns:a16="http://schemas.microsoft.com/office/drawing/2014/main" id="{425E516A-09B4-2551-6AD8-9B2027FEAA80}"/>
              </a:ext>
            </a:extLst>
          </p:cNvPr>
          <p:cNvSpPr>
            <a:spLocks noGrp="1"/>
          </p:cNvSpPr>
          <p:nvPr>
            <p:ph idx="1"/>
          </p:nvPr>
        </p:nvSpPr>
        <p:spPr/>
        <p:txBody>
          <a:bodyPr/>
          <a:lstStyle/>
          <a:p>
            <a:r>
              <a:rPr lang="en-AU" b="0" i="0" dirty="0">
                <a:solidFill>
                  <a:srgbClr val="374151"/>
                </a:solidFill>
                <a:effectLst/>
                <a:latin typeface="Söhne"/>
              </a:rPr>
              <a:t>It is set of protocols, routines, for building software applications</a:t>
            </a:r>
          </a:p>
          <a:p>
            <a:r>
              <a:rPr lang="en-AU" b="0" i="0" dirty="0">
                <a:solidFill>
                  <a:srgbClr val="374151"/>
                </a:solidFill>
                <a:effectLst/>
                <a:latin typeface="Söhne"/>
              </a:rPr>
              <a:t>API provides a way for different software applications to communicate with each other easily </a:t>
            </a:r>
          </a:p>
          <a:p>
            <a:r>
              <a:rPr lang="en-AU" dirty="0">
                <a:solidFill>
                  <a:srgbClr val="374151"/>
                </a:solidFill>
                <a:latin typeface="Söhne"/>
              </a:rPr>
              <a:t>Example: Domain website offers APIs to access the aggregated data from their website or </a:t>
            </a:r>
            <a:r>
              <a:rPr lang="en-AU" dirty="0" err="1">
                <a:solidFill>
                  <a:srgbClr val="374151"/>
                </a:solidFill>
                <a:latin typeface="Söhne"/>
              </a:rPr>
              <a:t>ChatGPT</a:t>
            </a:r>
            <a:r>
              <a:rPr lang="en-AU" dirty="0">
                <a:solidFill>
                  <a:srgbClr val="374151"/>
                </a:solidFill>
                <a:latin typeface="Söhne"/>
              </a:rPr>
              <a:t> offers an API to be able to apply topic modelling on several documents </a:t>
            </a:r>
            <a:endParaRPr lang="en-AU" b="0" i="0" dirty="0">
              <a:solidFill>
                <a:srgbClr val="374151"/>
              </a:solidFill>
              <a:effectLst/>
              <a:latin typeface="Söhne"/>
            </a:endParaRPr>
          </a:p>
          <a:p>
            <a:pPr marL="0" indent="0">
              <a:buNone/>
            </a:pPr>
            <a:endParaRPr lang="en-AU" dirty="0">
              <a:solidFill>
                <a:srgbClr val="374151"/>
              </a:solidFill>
              <a:latin typeface="Söhne"/>
            </a:endParaRPr>
          </a:p>
          <a:p>
            <a:pPr marL="0" indent="0">
              <a:buNone/>
            </a:pPr>
            <a:endParaRPr lang="en-AU" b="0" i="0" dirty="0">
              <a:solidFill>
                <a:srgbClr val="374151"/>
              </a:solidFill>
              <a:effectLst/>
              <a:latin typeface="Söhne"/>
            </a:endParaRPr>
          </a:p>
          <a:p>
            <a:endParaRPr lang="en-AU" dirty="0"/>
          </a:p>
        </p:txBody>
      </p:sp>
    </p:spTree>
    <p:extLst>
      <p:ext uri="{BB962C8B-B14F-4D97-AF65-F5344CB8AC3E}">
        <p14:creationId xmlns:p14="http://schemas.microsoft.com/office/powerpoint/2010/main" val="2195406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64AAB-EF71-7213-810A-E19196EDE071}"/>
              </a:ext>
            </a:extLst>
          </p:cNvPr>
          <p:cNvSpPr>
            <a:spLocks noGrp="1"/>
          </p:cNvSpPr>
          <p:nvPr>
            <p:ph type="title"/>
          </p:nvPr>
        </p:nvSpPr>
        <p:spPr/>
        <p:txBody>
          <a:bodyPr/>
          <a:lstStyle/>
          <a:p>
            <a:r>
              <a:rPr lang="en-AU" dirty="0"/>
              <a:t>Different kind of APIs</a:t>
            </a:r>
          </a:p>
        </p:txBody>
      </p:sp>
      <p:sp>
        <p:nvSpPr>
          <p:cNvPr id="3" name="Content Placeholder 2">
            <a:extLst>
              <a:ext uri="{FF2B5EF4-FFF2-40B4-BE49-F238E27FC236}">
                <a16:creationId xmlns:a16="http://schemas.microsoft.com/office/drawing/2014/main" id="{B3B9863B-78F8-0C1B-5B10-F8FAA39B13EA}"/>
              </a:ext>
            </a:extLst>
          </p:cNvPr>
          <p:cNvSpPr>
            <a:spLocks noGrp="1"/>
          </p:cNvSpPr>
          <p:nvPr>
            <p:ph idx="1"/>
          </p:nvPr>
        </p:nvSpPr>
        <p:spPr>
          <a:xfrm>
            <a:off x="707233" y="1690692"/>
            <a:ext cx="8872538" cy="4486271"/>
          </a:xfrm>
        </p:spPr>
        <p:txBody>
          <a:bodyPr>
            <a:normAutofit fontScale="92500" lnSpcReduction="10000"/>
          </a:bodyPr>
          <a:lstStyle/>
          <a:p>
            <a:pPr algn="l">
              <a:buFont typeface="Arial" panose="020B0604020202020204" pitchFamily="34" charset="0"/>
              <a:buChar char="•"/>
            </a:pPr>
            <a:r>
              <a:rPr lang="en-AU" b="1" i="0" dirty="0">
                <a:solidFill>
                  <a:srgbClr val="374151"/>
                </a:solidFill>
                <a:effectLst/>
                <a:latin typeface="Söhne"/>
              </a:rPr>
              <a:t>RESTful APIs: </a:t>
            </a:r>
            <a:r>
              <a:rPr lang="en-AU" b="0" i="0" dirty="0">
                <a:solidFill>
                  <a:srgbClr val="374151"/>
                </a:solidFill>
                <a:effectLst/>
                <a:latin typeface="Söhne"/>
              </a:rPr>
              <a:t>A RESTful API is a type of web API that uses HTTP requests to perform CRUD (Create, Read, Update, Delete) operations on data. RESTful APIs are stateless.</a:t>
            </a:r>
          </a:p>
          <a:p>
            <a:pPr algn="l">
              <a:buFont typeface="Arial" panose="020B0604020202020204" pitchFamily="34" charset="0"/>
              <a:buChar char="•"/>
            </a:pPr>
            <a:r>
              <a:rPr lang="en-AU" b="1" i="0" dirty="0">
                <a:solidFill>
                  <a:srgbClr val="374151"/>
                </a:solidFill>
                <a:effectLst/>
                <a:latin typeface="Söhne"/>
              </a:rPr>
              <a:t>SOAP APIs: </a:t>
            </a:r>
            <a:r>
              <a:rPr lang="en-AU" b="0" i="0" dirty="0">
                <a:solidFill>
                  <a:srgbClr val="374151"/>
                </a:solidFill>
                <a:effectLst/>
                <a:latin typeface="Söhne"/>
              </a:rPr>
              <a:t>A SOAP API is a type of web API that uses the SOAP (Simple Object Access Protocol) protocol to exchange data between applications. SOAP APIs are more complex than RESTful APIs, but they offer more features and functionality.</a:t>
            </a:r>
          </a:p>
          <a:p>
            <a:pPr algn="l">
              <a:buFont typeface="Arial" panose="020B0604020202020204" pitchFamily="34" charset="0"/>
              <a:buChar char="•"/>
            </a:pPr>
            <a:r>
              <a:rPr lang="en-AU" b="1" i="0" dirty="0" err="1">
                <a:solidFill>
                  <a:srgbClr val="374151"/>
                </a:solidFill>
                <a:effectLst/>
                <a:latin typeface="Söhne"/>
              </a:rPr>
              <a:t>GraphQL</a:t>
            </a:r>
            <a:r>
              <a:rPr lang="en-AU" b="1" i="0" dirty="0">
                <a:solidFill>
                  <a:srgbClr val="374151"/>
                </a:solidFill>
                <a:effectLst/>
                <a:latin typeface="Söhne"/>
              </a:rPr>
              <a:t> APIs: </a:t>
            </a:r>
            <a:r>
              <a:rPr lang="en-AU" b="0" i="0" dirty="0">
                <a:solidFill>
                  <a:srgbClr val="374151"/>
                </a:solidFill>
                <a:effectLst/>
                <a:latin typeface="Söhne"/>
              </a:rPr>
              <a:t>A </a:t>
            </a:r>
            <a:r>
              <a:rPr lang="en-AU" b="0" i="0" dirty="0" err="1">
                <a:solidFill>
                  <a:srgbClr val="374151"/>
                </a:solidFill>
                <a:effectLst/>
                <a:latin typeface="Söhne"/>
              </a:rPr>
              <a:t>GraphQL</a:t>
            </a:r>
            <a:r>
              <a:rPr lang="en-AU" b="0" i="0" dirty="0">
                <a:solidFill>
                  <a:srgbClr val="374151"/>
                </a:solidFill>
                <a:effectLst/>
                <a:latin typeface="Söhne"/>
              </a:rPr>
              <a:t> API is a type of web API that uses the </a:t>
            </a:r>
            <a:r>
              <a:rPr lang="en-AU" b="0" i="0" dirty="0" err="1">
                <a:solidFill>
                  <a:srgbClr val="374151"/>
                </a:solidFill>
                <a:effectLst/>
                <a:latin typeface="Söhne"/>
              </a:rPr>
              <a:t>GraphQL</a:t>
            </a:r>
            <a:r>
              <a:rPr lang="en-AU" b="0" i="0" dirty="0">
                <a:solidFill>
                  <a:srgbClr val="374151"/>
                </a:solidFill>
                <a:effectLst/>
                <a:latin typeface="Söhne"/>
              </a:rPr>
              <a:t> query language to retrieve data from a server. </a:t>
            </a:r>
            <a:r>
              <a:rPr lang="en-AU" b="0" i="0" dirty="0" err="1">
                <a:solidFill>
                  <a:srgbClr val="374151"/>
                </a:solidFill>
                <a:effectLst/>
                <a:latin typeface="Söhne"/>
              </a:rPr>
              <a:t>GraphQL</a:t>
            </a:r>
            <a:r>
              <a:rPr lang="en-AU" b="0" i="0" dirty="0">
                <a:solidFill>
                  <a:srgbClr val="374151"/>
                </a:solidFill>
                <a:effectLst/>
                <a:latin typeface="Söhne"/>
              </a:rPr>
              <a:t> APIs offer more flexibility than RESTful APIs, as clients can specify exactly what data they need.</a:t>
            </a:r>
          </a:p>
          <a:p>
            <a:endParaRPr lang="en-AU" dirty="0"/>
          </a:p>
        </p:txBody>
      </p:sp>
    </p:spTree>
    <p:extLst>
      <p:ext uri="{BB962C8B-B14F-4D97-AF65-F5344CB8AC3E}">
        <p14:creationId xmlns:p14="http://schemas.microsoft.com/office/powerpoint/2010/main" val="3238138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18BB7-2790-C3E9-A0C2-0ACA482F1BA7}"/>
              </a:ext>
            </a:extLst>
          </p:cNvPr>
          <p:cNvSpPr>
            <a:spLocks noGrp="1"/>
          </p:cNvSpPr>
          <p:nvPr>
            <p:ph type="title"/>
          </p:nvPr>
        </p:nvSpPr>
        <p:spPr/>
        <p:txBody>
          <a:bodyPr/>
          <a:lstStyle/>
          <a:p>
            <a:r>
              <a:rPr lang="en-US" dirty="0"/>
              <a:t>JSON</a:t>
            </a:r>
            <a:endParaRPr lang="en-AU" dirty="0"/>
          </a:p>
        </p:txBody>
      </p:sp>
      <p:sp>
        <p:nvSpPr>
          <p:cNvPr id="3" name="Content Placeholder 2">
            <a:extLst>
              <a:ext uri="{FF2B5EF4-FFF2-40B4-BE49-F238E27FC236}">
                <a16:creationId xmlns:a16="http://schemas.microsoft.com/office/drawing/2014/main" id="{C10A1029-74D0-0A5B-FFCE-0FF04FADF9DB}"/>
              </a:ext>
            </a:extLst>
          </p:cNvPr>
          <p:cNvSpPr>
            <a:spLocks noGrp="1"/>
          </p:cNvSpPr>
          <p:nvPr>
            <p:ph idx="1"/>
          </p:nvPr>
        </p:nvSpPr>
        <p:spPr>
          <a:xfrm>
            <a:off x="707233" y="1463109"/>
            <a:ext cx="8973978" cy="4411911"/>
          </a:xfrm>
        </p:spPr>
        <p:txBody>
          <a:bodyPr>
            <a:normAutofit/>
          </a:bodyPr>
          <a:lstStyle/>
          <a:p>
            <a:pPr>
              <a:lnSpc>
                <a:spcPct val="110000"/>
              </a:lnSpc>
            </a:pPr>
            <a:r>
              <a:rPr lang="en-AU" sz="2900" dirty="0">
                <a:solidFill>
                  <a:srgbClr val="374151"/>
                </a:solidFill>
                <a:latin typeface="Söhne"/>
              </a:rPr>
              <a:t>JavaScript Object Notation (JSON): It is a data representation format</a:t>
            </a:r>
          </a:p>
          <a:p>
            <a:pPr>
              <a:lnSpc>
                <a:spcPct val="110000"/>
              </a:lnSpc>
            </a:pPr>
            <a:r>
              <a:rPr lang="en-AU" sz="2900" dirty="0">
                <a:solidFill>
                  <a:srgbClr val="374151"/>
                </a:solidFill>
                <a:latin typeface="Söhne"/>
              </a:rPr>
              <a:t>Commonly used for APIs, configuration, </a:t>
            </a:r>
            <a:r>
              <a:rPr lang="en-AU" sz="2900" dirty="0" err="1">
                <a:solidFill>
                  <a:srgbClr val="374151"/>
                </a:solidFill>
                <a:latin typeface="Söhne"/>
              </a:rPr>
              <a:t>infratructure</a:t>
            </a:r>
            <a:r>
              <a:rPr lang="en-AU" sz="2900" dirty="0">
                <a:solidFill>
                  <a:srgbClr val="374151"/>
                </a:solidFill>
                <a:latin typeface="Söhne"/>
              </a:rPr>
              <a:t> as a code in cloud services and data exchange</a:t>
            </a:r>
          </a:p>
          <a:p>
            <a:pPr>
              <a:lnSpc>
                <a:spcPct val="110000"/>
              </a:lnSpc>
            </a:pPr>
            <a:r>
              <a:rPr lang="en-AU" sz="2900" dirty="0">
                <a:solidFill>
                  <a:srgbClr val="374151"/>
                </a:solidFill>
                <a:latin typeface="Söhne"/>
              </a:rPr>
              <a:t>Lightweight due to small file size and easy to read and write</a:t>
            </a:r>
          </a:p>
          <a:p>
            <a:pPr>
              <a:lnSpc>
                <a:spcPct val="110000"/>
              </a:lnSpc>
            </a:pPr>
            <a:r>
              <a:rPr lang="en-AU" sz="2900" dirty="0">
                <a:solidFill>
                  <a:srgbClr val="374151"/>
                </a:solidFill>
                <a:latin typeface="Söhne"/>
              </a:rPr>
              <a:t>Easy to integrate into JavaScript and other programming languages</a:t>
            </a:r>
            <a:endParaRPr lang="en-AU" b="0" i="0" dirty="0">
              <a:solidFill>
                <a:srgbClr val="374151"/>
              </a:solidFill>
              <a:effectLst/>
              <a:latin typeface="Söhne"/>
            </a:endParaRPr>
          </a:p>
        </p:txBody>
      </p:sp>
    </p:spTree>
    <p:extLst>
      <p:ext uri="{BB962C8B-B14F-4D97-AF65-F5344CB8AC3E}">
        <p14:creationId xmlns:p14="http://schemas.microsoft.com/office/powerpoint/2010/main" val="3257689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A8AE9-5D98-C451-7E3A-105FD36247CD}"/>
              </a:ext>
            </a:extLst>
          </p:cNvPr>
          <p:cNvSpPr>
            <a:spLocks noGrp="1"/>
          </p:cNvSpPr>
          <p:nvPr>
            <p:ph type="title"/>
          </p:nvPr>
        </p:nvSpPr>
        <p:spPr/>
        <p:txBody>
          <a:bodyPr/>
          <a:lstStyle/>
          <a:p>
            <a:r>
              <a:rPr lang="en-AU" dirty="0"/>
              <a:t>JSON Structure and Data Types</a:t>
            </a:r>
          </a:p>
        </p:txBody>
      </p:sp>
      <p:sp>
        <p:nvSpPr>
          <p:cNvPr id="3" name="Content Placeholder 2">
            <a:extLst>
              <a:ext uri="{FF2B5EF4-FFF2-40B4-BE49-F238E27FC236}">
                <a16:creationId xmlns:a16="http://schemas.microsoft.com/office/drawing/2014/main" id="{10883BDC-196C-C192-4433-282D654427B9}"/>
              </a:ext>
            </a:extLst>
          </p:cNvPr>
          <p:cNvSpPr>
            <a:spLocks noGrp="1"/>
          </p:cNvSpPr>
          <p:nvPr>
            <p:ph idx="1"/>
          </p:nvPr>
        </p:nvSpPr>
        <p:spPr>
          <a:xfrm>
            <a:off x="707233" y="1825625"/>
            <a:ext cx="5046819" cy="4351338"/>
          </a:xfrm>
        </p:spPr>
        <p:txBody>
          <a:bodyPr>
            <a:normAutofit fontScale="92500"/>
          </a:bodyPr>
          <a:lstStyle/>
          <a:p>
            <a:r>
              <a:rPr lang="en-AU" dirty="0"/>
              <a:t>Supports following data types: String, Numbers, Boolean, Null, array and objects</a:t>
            </a:r>
          </a:p>
          <a:p>
            <a:r>
              <a:rPr lang="en-AU" dirty="0"/>
              <a:t>JSON file have .</a:t>
            </a:r>
            <a:r>
              <a:rPr lang="en-AU" dirty="0" err="1"/>
              <a:t>json</a:t>
            </a:r>
            <a:r>
              <a:rPr lang="en-AU" dirty="0"/>
              <a:t> extension</a:t>
            </a:r>
          </a:p>
          <a:p>
            <a:r>
              <a:rPr lang="en-AU" dirty="0"/>
              <a:t>File format is that we have multiple key: value pairs, separated by comma and each object is surrounded by {}</a:t>
            </a:r>
          </a:p>
        </p:txBody>
      </p:sp>
      <p:pic>
        <p:nvPicPr>
          <p:cNvPr id="7" name="Picture 6">
            <a:extLst>
              <a:ext uri="{FF2B5EF4-FFF2-40B4-BE49-F238E27FC236}">
                <a16:creationId xmlns:a16="http://schemas.microsoft.com/office/drawing/2014/main" id="{F0209E27-771D-B9FF-25A2-6557ED3FE681}"/>
              </a:ext>
            </a:extLst>
          </p:cNvPr>
          <p:cNvPicPr>
            <a:picLocks noChangeAspect="1"/>
          </p:cNvPicPr>
          <p:nvPr/>
        </p:nvPicPr>
        <p:blipFill>
          <a:blip r:embed="rId2"/>
          <a:stretch>
            <a:fillRect/>
          </a:stretch>
        </p:blipFill>
        <p:spPr>
          <a:xfrm>
            <a:off x="5754052" y="1690692"/>
            <a:ext cx="4333875" cy="4533900"/>
          </a:xfrm>
          <a:prstGeom prst="rect">
            <a:avLst/>
          </a:prstGeom>
        </p:spPr>
      </p:pic>
    </p:spTree>
    <p:extLst>
      <p:ext uri="{BB962C8B-B14F-4D97-AF65-F5344CB8AC3E}">
        <p14:creationId xmlns:p14="http://schemas.microsoft.com/office/powerpoint/2010/main" val="3169684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0E833-D705-7DBF-C569-E5ACBDFAB094}"/>
              </a:ext>
            </a:extLst>
          </p:cNvPr>
          <p:cNvSpPr>
            <a:spLocks noGrp="1"/>
          </p:cNvSpPr>
          <p:nvPr>
            <p:ph type="title"/>
          </p:nvPr>
        </p:nvSpPr>
        <p:spPr/>
        <p:txBody>
          <a:bodyPr/>
          <a:lstStyle/>
          <a:p>
            <a:r>
              <a:rPr lang="en-AU" dirty="0"/>
              <a:t>JSON Validator </a:t>
            </a:r>
          </a:p>
        </p:txBody>
      </p:sp>
      <p:sp>
        <p:nvSpPr>
          <p:cNvPr id="3" name="Content Placeholder 2">
            <a:extLst>
              <a:ext uri="{FF2B5EF4-FFF2-40B4-BE49-F238E27FC236}">
                <a16:creationId xmlns:a16="http://schemas.microsoft.com/office/drawing/2014/main" id="{93960881-235A-766B-5937-9BCA0CBECBE1}"/>
              </a:ext>
            </a:extLst>
          </p:cNvPr>
          <p:cNvSpPr>
            <a:spLocks noGrp="1"/>
          </p:cNvSpPr>
          <p:nvPr>
            <p:ph idx="1"/>
          </p:nvPr>
        </p:nvSpPr>
        <p:spPr/>
        <p:txBody>
          <a:bodyPr>
            <a:normAutofit/>
          </a:bodyPr>
          <a:lstStyle/>
          <a:p>
            <a:pPr algn="l">
              <a:buFont typeface="+mj-lt"/>
              <a:buAutoNum type="arabicPeriod"/>
            </a:pPr>
            <a:r>
              <a:rPr lang="en-AU" b="0" i="0" dirty="0">
                <a:solidFill>
                  <a:srgbClr val="374151"/>
                </a:solidFill>
                <a:effectLst/>
                <a:latin typeface="Söhne"/>
              </a:rPr>
              <a:t>You can use VS code extension</a:t>
            </a:r>
          </a:p>
          <a:p>
            <a:pPr algn="l">
              <a:buFont typeface="+mj-lt"/>
              <a:buAutoNum type="arabicPeriod"/>
            </a:pPr>
            <a:r>
              <a:rPr lang="en-AU" dirty="0">
                <a:solidFill>
                  <a:srgbClr val="111111"/>
                </a:solidFill>
                <a:latin typeface="-apple-system"/>
              </a:rPr>
              <a:t>An online tool: </a:t>
            </a:r>
            <a:r>
              <a:rPr lang="en-AU" dirty="0">
                <a:hlinkClick r:id="rId2"/>
              </a:rPr>
              <a:t>JSON Online Validator and Formatter - JSON Lint</a:t>
            </a:r>
            <a:endParaRPr lang="en-AU" dirty="0"/>
          </a:p>
          <a:p>
            <a:pPr algn="l">
              <a:buFont typeface="+mj-lt"/>
              <a:buAutoNum type="arabicPeriod"/>
            </a:pPr>
            <a:r>
              <a:rPr lang="en-AU" b="0" i="0" dirty="0">
                <a:solidFill>
                  <a:srgbClr val="111111"/>
                </a:solidFill>
                <a:effectLst/>
                <a:latin typeface="-apple-system"/>
              </a:rPr>
              <a:t>Notepad++ plugin for JSON</a:t>
            </a:r>
          </a:p>
        </p:txBody>
      </p:sp>
    </p:spTree>
    <p:extLst>
      <p:ext uri="{BB962C8B-B14F-4D97-AF65-F5344CB8AC3E}">
        <p14:creationId xmlns:p14="http://schemas.microsoft.com/office/powerpoint/2010/main" val="1087556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0E833-D705-7DBF-C569-E5ACBDFAB094}"/>
              </a:ext>
            </a:extLst>
          </p:cNvPr>
          <p:cNvSpPr>
            <a:spLocks noGrp="1"/>
          </p:cNvSpPr>
          <p:nvPr>
            <p:ph type="title"/>
          </p:nvPr>
        </p:nvSpPr>
        <p:spPr/>
        <p:txBody>
          <a:bodyPr/>
          <a:lstStyle/>
          <a:p>
            <a:r>
              <a:rPr lang="en-AU" dirty="0"/>
              <a:t>Setting up Twitter for a website</a:t>
            </a:r>
          </a:p>
        </p:txBody>
      </p:sp>
      <p:sp>
        <p:nvSpPr>
          <p:cNvPr id="3" name="Content Placeholder 2">
            <a:extLst>
              <a:ext uri="{FF2B5EF4-FFF2-40B4-BE49-F238E27FC236}">
                <a16:creationId xmlns:a16="http://schemas.microsoft.com/office/drawing/2014/main" id="{93960881-235A-766B-5937-9BCA0CBECBE1}"/>
              </a:ext>
            </a:extLst>
          </p:cNvPr>
          <p:cNvSpPr>
            <a:spLocks noGrp="1"/>
          </p:cNvSpPr>
          <p:nvPr>
            <p:ph idx="1"/>
          </p:nvPr>
        </p:nvSpPr>
        <p:spPr>
          <a:xfrm>
            <a:off x="707229" y="1494155"/>
            <a:ext cx="8872538" cy="4351338"/>
          </a:xfrm>
        </p:spPr>
        <p:txBody>
          <a:bodyPr>
            <a:normAutofit/>
          </a:bodyPr>
          <a:lstStyle/>
          <a:p>
            <a:r>
              <a:rPr lang="en-AU" b="0" i="0" dirty="0">
                <a:solidFill>
                  <a:srgbClr val="374151"/>
                </a:solidFill>
                <a:effectLst/>
                <a:latin typeface="Söhne"/>
              </a:rPr>
              <a:t>To create a twitter for you websites widget, you can use twitter APIs as it is described in below links which returns a JSON document including twits</a:t>
            </a:r>
          </a:p>
          <a:p>
            <a:endParaRPr lang="en-AU" b="0" i="0" dirty="0">
              <a:solidFill>
                <a:srgbClr val="374151"/>
              </a:solidFill>
              <a:effectLst/>
              <a:latin typeface="Söhne"/>
            </a:endParaRPr>
          </a:p>
          <a:p>
            <a:endParaRPr lang="en-AU" dirty="0"/>
          </a:p>
        </p:txBody>
      </p:sp>
      <p:sp>
        <p:nvSpPr>
          <p:cNvPr id="4" name="TextBox 3">
            <a:extLst>
              <a:ext uri="{FF2B5EF4-FFF2-40B4-BE49-F238E27FC236}">
                <a16:creationId xmlns:a16="http://schemas.microsoft.com/office/drawing/2014/main" id="{0D160204-47F1-F8CB-D5D6-DFD58809DFD2}"/>
              </a:ext>
            </a:extLst>
          </p:cNvPr>
          <p:cNvSpPr txBox="1"/>
          <p:nvPr/>
        </p:nvSpPr>
        <p:spPr>
          <a:xfrm>
            <a:off x="994410" y="2818844"/>
            <a:ext cx="2983230" cy="369332"/>
          </a:xfrm>
          <a:prstGeom prst="rect">
            <a:avLst/>
          </a:prstGeom>
          <a:noFill/>
        </p:spPr>
        <p:txBody>
          <a:bodyPr wrap="square" rtlCol="0">
            <a:spAutoFit/>
          </a:bodyPr>
          <a:lstStyle/>
          <a:p>
            <a:r>
              <a:rPr lang="en-AU" dirty="0">
                <a:hlinkClick r:id="rId2"/>
              </a:rPr>
              <a:t>Visit the official source</a:t>
            </a:r>
            <a:endParaRPr lang="en-AU" dirty="0"/>
          </a:p>
        </p:txBody>
      </p:sp>
    </p:spTree>
    <p:extLst>
      <p:ext uri="{BB962C8B-B14F-4D97-AF65-F5344CB8AC3E}">
        <p14:creationId xmlns:p14="http://schemas.microsoft.com/office/powerpoint/2010/main" val="2122899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0F8B1-D49E-1A32-2266-A0A3E24DD6A2}"/>
              </a:ext>
            </a:extLst>
          </p:cNvPr>
          <p:cNvSpPr>
            <a:spLocks noGrp="1"/>
          </p:cNvSpPr>
          <p:nvPr>
            <p:ph type="title"/>
          </p:nvPr>
        </p:nvSpPr>
        <p:spPr/>
        <p:txBody>
          <a:bodyPr/>
          <a:lstStyle/>
          <a:p>
            <a:r>
              <a:rPr lang="en-AU" dirty="0"/>
              <a:t>JSON Schema</a:t>
            </a:r>
          </a:p>
        </p:txBody>
      </p:sp>
      <p:pic>
        <p:nvPicPr>
          <p:cNvPr id="4" name="Online Media 3" title="What is JSON Schema">
            <a:hlinkClick r:id="" action="ppaction://media"/>
            <a:extLst>
              <a:ext uri="{FF2B5EF4-FFF2-40B4-BE49-F238E27FC236}">
                <a16:creationId xmlns:a16="http://schemas.microsoft.com/office/drawing/2014/main" id="{C9790F14-A906-611C-F634-F2ADFC1A6F8A}"/>
              </a:ext>
            </a:extLst>
          </p:cNvPr>
          <p:cNvPicPr>
            <a:picLocks noRot="1" noChangeAspect="1"/>
          </p:cNvPicPr>
          <p:nvPr>
            <a:videoFile r:link="rId1"/>
          </p:nvPr>
        </p:nvPicPr>
        <p:blipFill>
          <a:blip r:embed="rId3"/>
          <a:stretch>
            <a:fillRect/>
          </a:stretch>
        </p:blipFill>
        <p:spPr>
          <a:xfrm>
            <a:off x="1428750" y="1411604"/>
            <a:ext cx="6846570" cy="5134929"/>
          </a:xfrm>
          <a:prstGeom prst="rect">
            <a:avLst/>
          </a:prstGeom>
        </p:spPr>
      </p:pic>
    </p:spTree>
    <p:extLst>
      <p:ext uri="{BB962C8B-B14F-4D97-AF65-F5344CB8AC3E}">
        <p14:creationId xmlns:p14="http://schemas.microsoft.com/office/powerpoint/2010/main" val="1661509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1.0&quot;&gt;&lt;object type=&quot;1&quot; unique_id=&quot;10001&quot;&gt;&lt;object type=&quot;2&quot; unique_id=&quot;10002&quot;&gt;&lt;object type=&quot;3&quot; unique_id=&quot;10004&quot;&gt;&lt;property id=&quot;20148&quot; value=&quot;5&quot;/&gt;&lt;property id=&quot;20300&quot; value=&quot;Slide 20 - &amp;quot;Revision Question 1&amp;quot;&quot;/&gt;&lt;property id=&quot;20307&quot; value=&quot;346&quot;/&gt;&lt;/object&gt;&lt;object type=&quot;3&quot; unique_id=&quot;10006&quot;&gt;&lt;property id=&quot;20148&quot; value=&quot;5&quot;/&gt;&lt;property id=&quot;20300&quot; value=&quot;Slide 43 - &amp;quot;Revision Question 2&amp;quot;&quot;/&gt;&lt;property id=&quot;20307&quot; value=&quot;348&quot;/&gt;&lt;/object&gt;&lt;object type=&quot;3&quot; unique_id=&quot;10021&quot;&gt;&lt;property id=&quot;20148&quot; value=&quot;5&quot;/&gt;&lt;property id=&quot;20300&quot; value=&quot;Slide 33 - &amp;quot;Wake Brain&amp;quot;&quot;/&gt;&lt;property id=&quot;20307&quot; value=&quot;349&quot;/&gt;&lt;/object&gt;&lt;object type=&quot;3&quot; unique_id=&quot;10023&quot;&gt;&lt;property id=&quot;20148&quot; value=&quot;5&quot;/&gt;&lt;property id=&quot;20300&quot; value=&quot;Slide 40 - &amp;quot;How Are DHCP Options Applied?&amp;quot;&quot;/&gt;&lt;property id=&quot;20307&quot; value=&quot;271&quot;/&gt;&lt;/object&gt;&lt;object type=&quot;3&quot; unique_id=&quot;10165&quot;&gt;&lt;property id=&quot;20148&quot; value=&quot;5&quot;/&gt;&lt;property id=&quot;20300&quot; value=&quot;Slide 1 - &amp;quot;Lecture 04&amp;quot;&quot;/&gt;&lt;property id=&quot;20307&quot; value=&quot;388&quot;/&gt;&lt;/object&gt;&lt;object type=&quot;3&quot; unique_id=&quot;10166&quot;&gt;&lt;property id=&quot;20148&quot; value=&quot;5&quot;/&gt;&lt;property id=&quot;20300&quot; value=&quot;Slide 4 - &amp;quot;Wake brain&amp;quot;&quot;/&gt;&lt;property id=&quot;20307&quot; value=&quot;375&quot;/&gt;&lt;/object&gt;&lt;object type=&quot;3&quot; unique_id=&quot;10167&quot;&gt;&lt;property id=&quot;20148&quot; value=&quot;5&quot;/&gt;&lt;property id=&quot;20300&quot; value=&quot;Slide 7 - &amp;quot;Wake brain&amp;quot;&quot;/&gt;&lt;property id=&quot;20307&quot; value=&quot;384&quot;/&gt;&lt;/object&gt;&lt;object type=&quot;3&quot; unique_id=&quot;10168&quot;&gt;&lt;property id=&quot;20148&quot; value=&quot;5&quot;/&gt;&lt;property id=&quot;20300&quot; value=&quot;Slide 8 - &amp;quot;DESIGN - Calculating Subnet Addresses&amp;quot;&quot;/&gt;&lt;property id=&quot;20307&quot; value=&quot;353&quot;/&gt;&lt;/object&gt;&lt;object type=&quot;3&quot; unique_id=&quot;10169&quot;&gt;&lt;property id=&quot;20148&quot; value=&quot;5&quot;/&gt;&lt;property id=&quot;20300&quot; value=&quot;Slide 9 - &amp;quot;DESIGN -Some Algebra&amp;quot;&quot;/&gt;&lt;property id=&quot;20307&quot; value=&quot;354&quot;/&gt;&lt;/object&gt;&lt;object type=&quot;3&quot; unique_id=&quot;10170&quot;&gt;&lt;property id=&quot;20148&quot; value=&quot;5&quot;/&gt;&lt;property id=&quot;20300&quot; value=&quot;Slide 10 - &amp;quot;DESIGN - Calculating Host Addresses&amp;quot;&quot;/&gt;&lt;property id=&quot;20307&quot; value=&quot;355&quot;/&gt;&lt;/object&gt;&lt;object type=&quot;3&quot; unique_id=&quot;10171&quot;&gt;&lt;property id=&quot;20148&quot; value=&quot;5&quot;/&gt;&lt;property id=&quot;20300&quot; value=&quot;Slide 12 - &amp;quot;Wake brain&amp;quot;&quot;/&gt;&lt;property id=&quot;20307&quot; value=&quot;380&quot;/&gt;&lt;/object&gt;&lt;object type=&quot;3&quot; unique_id=&quot;10172&quot;&gt;&lt;property id=&quot;20148&quot; value=&quot;5&quot;/&gt;&lt;property id=&quot;20300&quot; value=&quot;Slide 13 - &amp;quot;Wake brain&amp;quot;&quot;/&gt;&lt;property id=&quot;20307&quot; value=&quot;385&quot;/&gt;&lt;/object&gt;&lt;object type=&quot;3&quot; unique_id=&quot;10173&quot;&gt;&lt;property id=&quot;20148&quot; value=&quot;5&quot;/&gt;&lt;property id=&quot;20300&quot; value=&quot;Slide 16 - &amp;quot;Fixed-length Subnet-mask Network for 198.64.32.0/24&amp;quot;&quot;/&gt;&lt;property id=&quot;20307&quot; value=&quot;362&quot;/&gt;&lt;/object&gt;&lt;object type=&quot;3&quot; unique_id=&quot;10174&quot;&gt;&lt;property id=&quot;20148&quot; value=&quot;5&quot;/&gt;&lt;property id=&quot;20300&quot; value=&quot;Slide 17 - &amp;quot;What if your network was too small?&amp;quot;&quot;/&gt;&lt;property id=&quot;20307&quot; value=&quot;350&quot;/&gt;&lt;/object&gt;&lt;object type=&quot;3&quot; unique_id=&quot;10175&quot;&gt;&lt;property id=&quot;20148&quot; value=&quot;5&quot;/&gt;&lt;property id=&quot;20300&quot; value=&quot;Slide 18 - &amp;quot;More on Supernetting&amp;quot;&quot;/&gt;&lt;property id=&quot;20307&quot; value=&quot;351&quot;/&gt;&lt;/object&gt;&lt;object type=&quot;3&quot; unique_id=&quot;10176&quot;&gt;&lt;property id=&quot;20148&quot; value=&quot;5&quot;/&gt;&lt;property id=&quot;20300&quot; value=&quot;Slide 19 - &amp;quot;Variable-length Subnet mask&amp;quot;&quot;/&gt;&lt;property id=&quot;20307&quot; value=&quot;363&quot;/&gt;&lt;/object&gt;&lt;object type=&quot;3&quot; unique_id=&quot;10177&quot;&gt;&lt;property id=&quot;20148&quot; value=&quot;5&quot;/&gt;&lt;property id=&quot;20300&quot; value=&quot;Slide 21 - &amp;quot;Revision Question 1&amp;quot;&quot;/&gt;&lt;property id=&quot;20307&quot; value=&quot;386&quot;/&gt;&lt;/object&gt;&lt;object type=&quot;3&quot; unique_id=&quot;10178&quot;&gt;&lt;property id=&quot;20148&quot; value=&quot;5&quot;/&gt;&lt;property id=&quot;20300&quot; value=&quot;Slide 22 - &amp;quot;Revision Question 1 – Decimal Shorthand Method&amp;quot;&quot;/&gt;&lt;property id=&quot;20307&quot; value=&quot;390&quot;/&gt;&lt;/object&gt;&lt;object type=&quot;3&quot; unique_id=&quot;10179&quot;&gt;&lt;property id=&quot;20148&quot; value=&quot;5&quot;/&gt;&lt;property id=&quot;20300&quot; value=&quot;Slide 23 - &amp;quot;Wake Brain&amp;quot;&quot;/&gt;&lt;property id=&quot;20307&quot; value=&quot;361&quot;/&gt;&lt;/object&gt;&lt;object type=&quot;3&quot; unique_id=&quot;10180&quot;&gt;&lt;property id=&quot;20148&quot; value=&quot;5&quot;/&gt;&lt;property id=&quot;20300&quot; value=&quot;Slide 24 - &amp;quot;Dynamic Host Configuration Protocol&amp;quot;&quot;/&gt;&lt;property id=&quot;20307&quot; value=&quot;358&quot;/&gt;&lt;/object&gt;&lt;object type=&quot;3&quot; unique_id=&quot;10181&quot;&gt;&lt;property id=&quot;20148&quot; value=&quot;5&quot;/&gt;&lt;property id=&quot;20300&quot; value=&quot;Slide 25 - &amp;quot;Why use DHCP?&amp;quot;&quot;/&gt;&lt;property id=&quot;20307&quot; value=&quot;359&quot;/&gt;&lt;/object&gt;&lt;object type=&quot;3&quot; unique_id=&quot;10182&quot;&gt;&lt;property id=&quot;20148&quot; value=&quot;5&quot;/&gt;&lt;property id=&quot;20300&quot; value=&quot;Slide 26 - &amp;quot;Configuring a Client for DHCP&amp;quot;&quot;/&gt;&lt;property id=&quot;20307&quot; value=&quot;360&quot;/&gt;&lt;/object&gt;&lt;object type=&quot;3&quot; unique_id=&quot;10183&quot;&gt;&lt;property id=&quot;20148&quot; value=&quot;5&quot;/&gt;&lt;property id=&quot;20300&quot; value=&quot;Slide 27 - &amp;quot;DORA&amp;quot;&quot;/&gt;&lt;property id=&quot;20307&quot; value=&quot;376&quot;/&gt;&lt;/object&gt;&lt;object type=&quot;3&quot; unique_id=&quot;10184&quot;&gt;&lt;property id=&quot;20148&quot; value=&quot;5&quot;/&gt;&lt;property id=&quot;20300&quot; value=&quot;Slide 28 - &amp;quot;DORA&amp;quot;&quot;/&gt;&lt;property id=&quot;20307&quot; value=&quot;377&quot;/&gt;&lt;/object&gt;&lt;object type=&quot;3&quot; unique_id=&quot;10185&quot;&gt;&lt;property id=&quot;20148&quot; value=&quot;5&quot;/&gt;&lt;property id=&quot;20300&quot; value=&quot;Slide 29 - &amp;quot;DORA&amp;quot;&quot;/&gt;&lt;property id=&quot;20307&quot; value=&quot;378&quot;/&gt;&lt;/object&gt;&lt;object type=&quot;3&quot; unique_id=&quot;10186&quot;&gt;&lt;property id=&quot;20148&quot; value=&quot;5&quot;/&gt;&lt;property id=&quot;20300&quot; value=&quot;Slide 30 - &amp;quot;DORA&amp;quot;&quot;/&gt;&lt;property id=&quot;20307&quot; value=&quot;379&quot;/&gt;&lt;/object&gt;&lt;object type=&quot;3&quot; unique_id=&quot;10187&quot;&gt;&lt;property id=&quot;20148&quot; value=&quot;5&quot;/&gt;&lt;property id=&quot;20300&quot; value=&quot;Slide 31 - &amp;quot;DHCP Renewal&amp;quot;&quot;/&gt;&lt;property id=&quot;20307&quot; value=&quot;365&quot;/&gt;&lt;/object&gt;&lt;object type=&quot;3&quot; unique_id=&quot;10188&quot;&gt;&lt;property id=&quot;20148&quot; value=&quot;5&quot;/&gt;&lt;property id=&quot;20300&quot; value=&quot;Slide 32 - &amp;quot;DHCP Installation&amp;quot;&quot;/&gt;&lt;property id=&quot;20307&quot; value=&quot;366&quot;/&gt;&lt;/object&gt;&lt;object type=&quot;3&quot; unique_id=&quot;10189&quot;&gt;&lt;property id=&quot;20148&quot; value=&quot;5&quot;/&gt;&lt;property id=&quot;20300&quot; value=&quot;Slide 34 - &amp;quot;Wake Brain&amp;quot;&quot;/&gt;&lt;property id=&quot;20307&quot; value=&quot;381&quot;/&gt;&lt;/object&gt;&lt;object type=&quot;3&quot; unique_id=&quot;10190&quot;&gt;&lt;property id=&quot;20148&quot; value=&quot;5&quot;/&gt;&lt;property id=&quot;20300&quot; value=&quot;Slide 35 - &amp;quot;DHCP Scopes&amp;quot;&quot;/&gt;&lt;property id=&quot;20307&quot; value=&quot;368&quot;/&gt;&lt;/object&gt;&lt;object type=&quot;3&quot; unique_id=&quot;10191&quot;&gt;&lt;property id=&quot;20148&quot; value=&quot;5&quot;/&gt;&lt;property id=&quot;20300&quot; value=&quot;Slide 36 - &amp;quot;DHCP Exclusions&amp;quot;&quot;/&gt;&lt;property id=&quot;20307&quot; value=&quot;369&quot;/&gt;&lt;/object&gt;&lt;object type=&quot;3&quot; unique_id=&quot;10192&quot;&gt;&lt;property id=&quot;20148&quot; value=&quot;5&quot;/&gt;&lt;property id=&quot;20300&quot; value=&quot;Slide 37 - &amp;quot;DHCP Reservations&amp;quot;&quot;/&gt;&lt;property id=&quot;20307&quot; value=&quot;370&quot;/&gt;&lt;/object&gt;&lt;object type=&quot;3&quot; unique_id=&quot;10193&quot;&gt;&lt;property id=&quot;20148&quot; value=&quot;5&quot;/&gt;&lt;property id=&quot;20300&quot; value=&quot;Slide 38 - &amp;quot;DHCP Options 1/2&amp;quot;&quot;/&gt;&lt;property id=&quot;20307&quot; value=&quot;371&quot;/&gt;&lt;/object&gt;&lt;object type=&quot;3&quot; unique_id=&quot;10194&quot;&gt;&lt;property id=&quot;20148&quot; value=&quot;5&quot;/&gt;&lt;property id=&quot;20300&quot; value=&quot;Slide 39 - &amp;quot;DHCP Options 2/2&amp;quot;&quot;/&gt;&lt;property id=&quot;20307&quot; value=&quot;372&quot;/&gt;&lt;/object&gt;&lt;object type=&quot;3&quot; unique_id=&quot;10195&quot;&gt;&lt;property id=&quot;20148&quot; value=&quot;5&quot;/&gt;&lt;property id=&quot;20300&quot; value=&quot;Slide 41 - &amp;quot;Relay agent&amp;quot;&quot;/&gt;&lt;property id=&quot;20307&quot; value=&quot;356&quot;/&gt;&lt;/object&gt;&lt;object type=&quot;3&quot; unique_id=&quot;10196&quot;&gt;&lt;property id=&quot;20148&quot; value=&quot;5&quot;/&gt;&lt;property id=&quot;20300&quot; value=&quot;Slide 42 - &amp;quot;Redundancy&amp;quot;&quot;/&gt;&lt;property id=&quot;20307&quot; value=&quot;357&quot;/&gt;&lt;/object&gt;&lt;object type=&quot;3&quot; unique_id=&quot;10197&quot;&gt;&lt;property id=&quot;20148&quot; value=&quot;5&quot;/&gt;&lt;property id=&quot;20300&quot; value=&quot;Slide 44 - &amp;quot;Revision Question 2 - sOLUTION&amp;quot;&quot;/&gt;&lt;property id=&quot;20307&quot; value=&quot;382&quot;/&gt;&lt;/object&gt;&lt;object type=&quot;3&quot; unique_id=&quot;10198&quot;&gt;&lt;property id=&quot;20148&quot; value=&quot;5&quot;/&gt;&lt;property id=&quot;20300&quot; value=&quot;Slide 45&quot;/&gt;&lt;property id=&quot;20307&quot; value=&quot;383&quot;/&gt;&lt;/object&gt;&lt;object type=&quot;3&quot; unique_id=&quot;10606&quot;&gt;&lt;property id=&quot;20148&quot; value=&quot;5&quot;/&gt;&lt;property id=&quot;20300&quot; value=&quot;Slide 2 - &amp;quot;Housekeeping 1&amp;quot;&quot;/&gt;&lt;property id=&quot;20307&quot; value=&quot;391&quot;/&gt;&lt;/object&gt;&lt;object type=&quot;3&quot; unique_id=&quot;10607&quot;&gt;&lt;property id=&quot;20148&quot; value=&quot;5&quot;/&gt;&lt;property id=&quot;20300&quot; value=&quot;Slide 3 - &amp;quot;Housekeeping 2&amp;quot;&quot;/&gt;&lt;property id=&quot;20307&quot; value=&quot;392&quot;/&gt;&lt;/object&gt;&lt;object type=&quot;3&quot; unique_id=&quot;10608&quot;&gt;&lt;property id=&quot;20148&quot; value=&quot;5&quot;/&gt;&lt;property id=&quot;20300&quot; value=&quot;Slide 11 - &amp;quot;Wake brain&amp;quot;&quot;/&gt;&lt;property id=&quot;20307&quot; value=&quot;393&quot;/&gt;&lt;/object&gt;&lt;object type=&quot;3&quot; unique_id=&quot;10609&quot;&gt;&lt;property id=&quot;20148&quot; value=&quot;5&quot;/&gt;&lt;property id=&quot;20300&quot; value=&quot;Slide 14 - &amp;quot;Wake brain&amp;quot;&quot;/&gt;&lt;property id=&quot;20307&quot; value=&quot;394&quot;/&gt;&lt;/object&gt;&lt;object type=&quot;3&quot; unique_id=&quot;10610&quot;&gt;&lt;property id=&quot;20148&quot; value=&quot;5&quot;/&gt;&lt;property id=&quot;20300&quot; value=&quot;Slide 15 - &amp;quot;Wake brain&amp;quot;&quot;/&gt;&lt;property id=&quot;20307&quot; value=&quot;395&quot;/&gt;&lt;/object&gt;&lt;object type=&quot;3&quot; unique_id=&quot;10746&quot;&gt;&lt;property id=&quot;20148&quot; value=&quot;5&quot;/&gt;&lt;property id=&quot;20300&quot; value=&quot;Slide 6&quot;/&gt;&lt;property id=&quot;20307&quot; value=&quot;396&quot;/&gt;&lt;/object&gt;&lt;object type=&quot;3&quot; unique_id=&quot;10886&quot;&gt;&lt;property id=&quot;20148&quot; value=&quot;5&quot;/&gt;&lt;property id=&quot;20300&quot; value=&quot;Slide 5 - &amp;quot;Wake brain&amp;quot;&quot;/&gt;&lt;property id=&quot;20307&quot; value=&quot;397&quot;/&gt;&lt;/object&gt;&lt;/object&gt;&lt;object type=&quot;8&quot; unique_id=&quot;10164&quot;&gt;&lt;/object&gt;&lt;/object&gt;&lt;/database&gt;"/>
  <p:tag name="SECTOMILLISECCONVERTED" val="1"/>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HTML_SHAPEINFO" val="&lt;ThreeDShapeInfo&gt;&lt;uuid val=&quot;{68496AB8-8287-4526-88A7-FBC9F927B1BC}&quot;/&gt;&lt;isInvalidForFieldText val=&quot;0&quot;/&gt;&lt;Image&gt;&lt;filename val=&quot;C:\Users\rshobbrook\AppData\Local\Temp\CP18352241740750Session\CPTrustFolder18352241740765\PPTImport18352241966531\data\asimages\{68496AB8-8287-4526-88A7-FBC9F927B1BC}_17.png&quot;/&gt;&lt;left val=&quot;756&quot;/&gt;&lt;top val=&quot;647&quot;/&gt;&lt;width val=&quot;244&quot;/&gt;&lt;height val=&quot;60&quot;/&gt;&lt;hasText val=&quot;1&quot;/&gt;&lt;/Image&gt;&lt;/ThreeDShapeInfo&gt;"/>
  <p:tag name="PRESENTER_SHAPETEXTINFO" val="&lt;ShapeTextInfo&gt;&lt;TableIndex row=&quot;-1&quot; col=&quot;-1&quot;&gt;&lt;linesCount val=&quot;2&quot;/&gt;&lt;lineCharCount val=&quot;14&quot;/&gt;&lt;lineCharCount val=&quot;9&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8&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HTML_SHAPEINFO" val="&lt;ThreeDShapeInfo&gt;&lt;uuid val=&quot;{A65B1B65-83A2-4B65-9886-7FBB5DF13AEA}&quot;/&gt;&lt;isInvalidForFieldText val=&quot;0&quot;/&gt;&lt;Image&gt;&lt;filename val=&quot;C:\Users\rshobbrook\AppData\Local\Temp\CP18352241740750Session\CPTrustFolder18352241740765\PPTImport18352241966531\data\asimages\{A65B1B65-83A2-4B65-9886-7FBB5DF13AEA}_2.png&quot;/&gt;&lt;left val=&quot;757&quot;/&gt;&lt;top val=&quot;647&quot;/&gt;&lt;width val=&quot;244&quot;/&gt;&lt;height val=&quot;60&quot;/&gt;&lt;hasText val=&quot;1&quot;/&gt;&lt;/Image&gt;&lt;/ThreeDShapeInfo&gt;"/>
  <p:tag name="PRESENTER_SHAPETEXTINFO" val="&lt;ShapeTextInfo&gt;&lt;TableIndex row=&quot;-1&quot; col=&quot;-1&quot;&gt;&lt;linesCount val=&quot;2&quot;/&gt;&lt;lineCharCount val=&quot;14&quot;/&gt;&lt;lineCharCount val=&quot;9&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16.xml><?xml version="1.0" encoding="utf-8"?>
<p:tagLst xmlns:a="http://schemas.openxmlformats.org/drawingml/2006/main" xmlns:r="http://schemas.openxmlformats.org/officeDocument/2006/relationships" xmlns:p="http://schemas.openxmlformats.org/presentationml/2006/main">
  <p:tag name="PRESENTER_SHAPEINFO" val="&lt;ThreeDShapeInfo&gt;&lt;uuid val=&quot;{B762C882-4270-457B-8583-011312731DE3}&quot;/&gt;&lt;isInvalidForFieldText val=&quot;0&quot;/&gt;&lt;Image&gt;&lt;filename val=&quot;C:\Users\rshobbrook\AppData\Local\Temp\CP18352241740750Session\CPTrustFolder18352241740765\PPTImport18352241966531\data\asimages\{B762C882-4270-457B-8583-011312731DE3}_MtorLt.png&quot;/&gt;&lt;left val=&quot;968&quot;/&gt;&lt;top val=&quot;23&quot;/&gt;&lt;width val=&quot;71&quot;/&gt;&lt;height val=&quot;128&quot;/&gt;&lt;hasText val=&quot;1&quot;/&gt;&lt;/Image&gt;&lt;/ThreeDShape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Lst>
</file>

<file path=ppt/tags/tag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8&quot;/&gt;&lt;/TableIndex&gt;&lt;/ShapeTextInfo&gt;"/>
</p:tagLst>
</file>

<file path=ppt/tags/tag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8&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8&quot;/&gt;&lt;/TableIndex&gt;&lt;/ShapeTextInfo&gt;"/>
</p:tagLst>
</file>

<file path=ppt/tags/tag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8&quot;/&gt;&lt;/TableIndex&gt;&lt;/ShapeTextInfo&gt;"/>
</p:tagLst>
</file>

<file path=ppt/tags/tag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6&quot;/&gt;&lt;/TableIndex&gt;&lt;/ShapeTextInfo&gt;"/>
</p:tagLst>
</file>

<file path=ppt/tags/tag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6&quot;/&gt;&lt;/TableIndex&gt;&lt;/ShapeTextInfo&gt;"/>
</p:tagLst>
</file>

<file path=ppt/tags/tag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6&quot;/&gt;&lt;/TableIndex&gt;&lt;/ShapeTextInfo&gt;"/>
</p:tagLst>
</file>

<file path=ppt/tags/tag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6&quot;/&gt;&lt;/TableIndex&gt;&lt;/ShapeTextInfo&gt;"/>
</p:tagLst>
</file>

<file path=ppt/tags/tag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6&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6&quot;/&gt;&lt;/TableIndex&gt;&lt;/ShapeTextInfo&gt;"/>
</p:tagLst>
</file>

<file path=ppt/tags/tag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6&quot;/&gt;&lt;/TableIndex&gt;&lt;/ShapeTextInfo&gt;"/>
</p:tagLst>
</file>

<file path=ppt/tags/tag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6&quot;/&gt;&lt;/TableIndex&gt;&lt;/ShapeTextInfo&gt;"/>
</p:tagLst>
</file>

<file path=ppt/tags/tag43.xml><?xml version="1.0" encoding="utf-8"?>
<p:tagLst xmlns:a="http://schemas.openxmlformats.org/drawingml/2006/main" xmlns:r="http://schemas.openxmlformats.org/officeDocument/2006/relationships" xmlns:p="http://schemas.openxmlformats.org/presentationml/2006/main">
  <p:tag name="PRESENTER_DUMMYTAG" val="&lt;DummyForForceWrite&gt;&lt;/DummyForForceWrite&gt;"/>
  <p:tag name="HTML_SHAPEINFO" val="&lt;ThreeDShapeInfo&gt;&lt;uuid val=&quot;{3C633DF1-4BB3-47CA-A84D-6E7929CC19A9}&quot;/&gt;&lt;isInvalidForFieldText val=&quot;0&quot;/&gt;&lt;Image&gt;&lt;filename val=&quot;C:\Users\rshobbrook\AppData\Local\Temp\CP18352241740750Session\CPTrustFolder18352241740765\PPTImport18352241966531\data\asimages\{3C633DF1-4BB3-47CA-A84D-6E7929CC19A9}_1.png&quot;/&gt;&lt;left val=&quot;30&quot;/&gt;&lt;top val=&quot;37&quot;/&gt;&lt;width val=&quot;1018&quot;/&gt;&lt;height val=&quot;236&quot;/&gt;&lt;hasText val=&quot;1&quot;/&gt;&lt;/Image&gt;&lt;/ThreeDShapeInfo&gt;"/>
  <p:tag name="PRESENTER_SHAPETEXTINFO" val="&lt;ShapeTextInfo&gt;&lt;TableIndex row=&quot;-1&quot; col=&quot;-1&quot;&gt;&lt;linesCount val=&quot;1&quot;/&gt;&lt;lineCharCount val=&quot;10&quot;/&gt;&lt;/TableIndex&gt;&lt;/ShapeTextInfo&gt;"/>
</p:tagLst>
</file>

<file path=ppt/tags/tag44.xml><?xml version="1.0" encoding="utf-8"?>
<p:tagLst xmlns:a="http://schemas.openxmlformats.org/drawingml/2006/main" xmlns:r="http://schemas.openxmlformats.org/officeDocument/2006/relationships" xmlns:p="http://schemas.openxmlformats.org/presentationml/2006/main">
  <p:tag name="PRESENTER_DUMMYTAG" val="&lt;DummyForForceWrite&gt;&lt;/DummyForForceWrite&gt;"/>
  <p:tag name="HTML_SHAPEINFO" val="&lt;ThreeDShapeInfo&gt;&lt;uuid val=&quot;{9DE5D4F2-036B-4B21-A6F4-992809F7FA93}&quot;/&gt;&lt;isInvalidForFieldText val=&quot;0&quot;/&gt;&lt;Image&gt;&lt;filename val=&quot;C:\Users\rshobbrook\AppData\Local\Temp\CP18352241740750Session\CPTrustFolder18352241740765\PPTImport18352241966531\data\asimages\{9DE5D4F2-036B-4B21-A6F4-992809F7FA93}_1.png&quot;/&gt;&lt;left val=&quot;30&quot;/&gt;&lt;top val=&quot;344&quot;/&gt;&lt;width val=&quot;1019&quot;/&gt;&lt;height val=&quot;108&quot;/&gt;&lt;hasText val=&quot;1&quot;/&gt;&lt;/Image&gt;&lt;/ThreeDShapeInfo&gt;"/>
  <p:tag name="PRESENTER_SHAPETEXTINFO" val="&lt;ShapeTextInfo&gt;&lt;TableIndex row=&quot;-1&quot; col=&quot;-1&quot;&gt;&lt;linesCount val=&quot;1&quot;/&gt;&lt;lineCharCount val=&quot;50&quot;/&gt;&lt;/TableIndex&gt;&lt;/ShapeTextInfo&gt;"/>
</p:tagLst>
</file>

<file path=ppt/tags/tag45.xml><?xml version="1.0" encoding="utf-8"?>
<p:tagLst xmlns:a="http://schemas.openxmlformats.org/drawingml/2006/main" xmlns:r="http://schemas.openxmlformats.org/officeDocument/2006/relationships" xmlns:p="http://schemas.openxmlformats.org/presentationml/2006/main">
  <p:tag name="PRESENTER_DUMMYTAG" val="&lt;DummyForForceWrite&gt;&lt;/DummyForForceWrite&gt;"/>
  <p:tag name="HTML_SHAPEINFO" val="&lt;ThreeDShapeInfo&gt;&lt;uuid val=&quot;{F74BC842-B2C7-428D-8772-3D965798EDF7}&quot;/&gt;&lt;isInvalidForFieldText val=&quot;0&quot;/&gt;&lt;Image&gt;&lt;filename val=&quot;C:\Users\rshobbrook\AppData\Local\Temp\CP18352241740750Session\CPTrustFolder18352241740765\PPTImport18352241966531\data\asimages\{F74BC842-B2C7-428D-8772-3D965798EDF7}_1.png&quot;/&gt;&lt;left val=&quot;17&quot;/&gt;&lt;top val=&quot;623&quot;/&gt;&lt;width val=&quot;115&quot;/&gt;&lt;height val=&quot;44&quot;/&gt;&lt;hasText val=&quot;1&quot;/&gt;&lt;/Image&gt;&lt;/ThreeDShapeInfo&gt;"/>
  <p:tag name="PRESENTER_SHAPETEXTINFO" val="&lt;ShapeTextInfo&gt;&lt;TableIndex row=&quot;-1&quot; col=&quot;-1&quot;&gt;&lt;linesCount val=&quot;1&quot;/&gt;&lt;lineCharCount val=&quot;8&quot;/&gt;&lt;/TableIndex&gt;&lt;/ShapeTextInfo&gt;"/>
</p:tagLst>
</file>

<file path=ppt/tags/tag46.xml><?xml version="1.0" encoding="utf-8"?>
<p:tagLst xmlns:a="http://schemas.openxmlformats.org/drawingml/2006/main" xmlns:r="http://schemas.openxmlformats.org/officeDocument/2006/relationships" xmlns:p="http://schemas.openxmlformats.org/presentationml/2006/main">
  <p:tag name="PRESENTER_DUMMYTAG" val="&lt;DummyForForceWrite&gt;&lt;/DummyForForceWrite&gt;"/>
  <p:tag name="PRESENTER_SHAPEINFO" val="&lt;ThreeDShapeInfo&gt;&lt;uuid val=&quot;{D14DEA01-14CE-44A9-B5E8-E8E433E34D66}&quot;/&gt;&lt;isInvalidForFieldText val=&quot;0&quot;/&gt;&lt;Image&gt;&lt;filename val=&quot;C:\Users\rshobbrook\AppData\Local\Temp\CP18352241740750Session\CPTrustFolder18352241740765\PPTImport18352241966531\data\asimages\{D14DEA01-14CE-44A9-B5E8-E8E433E34D66}_1.png&quot;/&gt;&lt;left val=&quot;7&quot;/&gt;&lt;top val=&quot;527&quot;/&gt;&lt;width val=&quot;261&quot;/&gt;&lt;height val=&quot;198&quot;/&gt;&lt;hasText val=&quot;1&quot;/&gt;&lt;/Image&gt;&lt;/ThreeDShape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HTML_SHAPEINFO" val="&lt;ThreeDShapeInfo&gt;&lt;uuid val=&quot;{9104B5EA-B88A-4D7F-BCC1-6B16C6BB1F9B}&quot;/&gt;&lt;isInvalidForFieldText val=&quot;0&quot;/&gt;&lt;Image&gt;&lt;filename val=&quot;C:\Users\rshobbrook\AppData\Local\Temp\CP18352241740750Session\CPTrustFolder18352241740765\PPTImport18352241966531\data\asimages\{9104B5EA-B88A-4D7F-BCC1-6B16C6BB1F9B}_1.png&quot;/&gt;&lt;left val=&quot;756&quot;/&gt;&lt;top val=&quot;647&quot;/&gt;&lt;width val=&quot;244&quot;/&gt;&lt;height val=&quot;60&quot;/&gt;&lt;hasText val=&quot;1&quot;/&gt;&lt;/Image&gt;&lt;/ThreeDShapeInfo&gt;"/>
  <p:tag name="PRESENTER_SHAPETEXTINFO" val="&lt;ShapeTextInfo&gt;&lt;TableIndex row=&quot;-1&quot; col=&quot;-1&quot;&gt;&lt;linesCount val=&quot;1&quot;/&gt;&lt;lineCharCount val=&quot;24&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heme/theme1.xml><?xml version="1.0" encoding="utf-8"?>
<a:theme xmlns:a="http://schemas.openxmlformats.org/drawingml/2006/main" name="SwinRWS3x2">
  <a:themeElements>
    <a:clrScheme name="Swinburne">
      <a:dk1>
        <a:srgbClr val="000000"/>
      </a:dk1>
      <a:lt1>
        <a:sysClr val="window" lastClr="FFFFFF"/>
      </a:lt1>
      <a:dk2>
        <a:srgbClr val="212121"/>
      </a:dk2>
      <a:lt2>
        <a:srgbClr val="FFFFFF"/>
      </a:lt2>
      <a:accent1>
        <a:srgbClr val="DC2D27"/>
      </a:accent1>
      <a:accent2>
        <a:srgbClr val="00B3EF"/>
      </a:accent2>
      <a:accent3>
        <a:srgbClr val="85C441"/>
      </a:accent3>
      <a:accent4>
        <a:srgbClr val="FDB945"/>
      </a:accent4>
      <a:accent5>
        <a:srgbClr val="882786"/>
      </a:accent5>
      <a:accent6>
        <a:srgbClr val="00BED8"/>
      </a:accent6>
      <a:hlink>
        <a:srgbClr val="006098"/>
      </a:hlink>
      <a:folHlink>
        <a:srgbClr val="006098"/>
      </a:folHlink>
    </a:clrScheme>
    <a:fontScheme name="Swinburne Fonts">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nRWS3x2" id="{1AA0F3E4-5FA0-4BAE-BBB8-D593A1662F6C}" vid="{BF9D550A-B1B2-4284-9898-6ADB2F681740}"/>
    </a:ext>
  </a:extLst>
</a:theme>
</file>

<file path=ppt/theme/theme2.xml><?xml version="1.0" encoding="utf-8"?>
<a:theme xmlns:a="http://schemas.openxmlformats.org/drawingml/2006/main" name="Swinburne - Light">
  <a:themeElements>
    <a:clrScheme name="Swinburne">
      <a:dk1>
        <a:srgbClr val="000000"/>
      </a:dk1>
      <a:lt1>
        <a:sysClr val="window" lastClr="FFFFFF"/>
      </a:lt1>
      <a:dk2>
        <a:srgbClr val="212121"/>
      </a:dk2>
      <a:lt2>
        <a:srgbClr val="FFFFFF"/>
      </a:lt2>
      <a:accent1>
        <a:srgbClr val="DC2D27"/>
      </a:accent1>
      <a:accent2>
        <a:srgbClr val="00B3EF"/>
      </a:accent2>
      <a:accent3>
        <a:srgbClr val="85C441"/>
      </a:accent3>
      <a:accent4>
        <a:srgbClr val="FDB945"/>
      </a:accent4>
      <a:accent5>
        <a:srgbClr val="882786"/>
      </a:accent5>
      <a:accent6>
        <a:srgbClr val="00BED8"/>
      </a:accent6>
      <a:hlink>
        <a:srgbClr val="006098"/>
      </a:hlink>
      <a:folHlink>
        <a:srgbClr val="006098"/>
      </a:folHlink>
    </a:clrScheme>
    <a:fontScheme name="Swinburne Fonts">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48F006C9-65F3-430C-8CBE-92C89A6F4650}" vid="{8B552470-14E2-4541-94E0-A0FC88D4D66E}"/>
    </a:ext>
  </a:extLst>
</a:theme>
</file>

<file path=ppt/theme/theme3.xml><?xml version="1.0" encoding="utf-8"?>
<a:theme xmlns:a="http://schemas.openxmlformats.org/drawingml/2006/main" name="Swinburne - Dark">
  <a:themeElements>
    <a:clrScheme name="Swinburne">
      <a:dk1>
        <a:srgbClr val="000000"/>
      </a:dk1>
      <a:lt1>
        <a:sysClr val="window" lastClr="FFFFFF"/>
      </a:lt1>
      <a:dk2>
        <a:srgbClr val="212121"/>
      </a:dk2>
      <a:lt2>
        <a:srgbClr val="FFFFFF"/>
      </a:lt2>
      <a:accent1>
        <a:srgbClr val="DC2D27"/>
      </a:accent1>
      <a:accent2>
        <a:srgbClr val="00B3EF"/>
      </a:accent2>
      <a:accent3>
        <a:srgbClr val="85C441"/>
      </a:accent3>
      <a:accent4>
        <a:srgbClr val="FDB945"/>
      </a:accent4>
      <a:accent5>
        <a:srgbClr val="882786"/>
      </a:accent5>
      <a:accent6>
        <a:srgbClr val="00BED8"/>
      </a:accent6>
      <a:hlink>
        <a:srgbClr val="006098"/>
      </a:hlink>
      <a:folHlink>
        <a:srgbClr val="006098"/>
      </a:folHlink>
    </a:clrScheme>
    <a:fontScheme name="Swinburne Fonts">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48F006C9-65F3-430C-8CBE-92C89A6F4650}" vid="{7380876C-3C12-45A6-82C9-358E649031DC}"/>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FB3627872B64141BB18D2537CBD76E7" ma:contentTypeVersion="11" ma:contentTypeDescription="Create a new document." ma:contentTypeScope="" ma:versionID="70b6396d9ab8b1310d8fad59630c5d2c">
  <xsd:schema xmlns:xsd="http://www.w3.org/2001/XMLSchema" xmlns:xs="http://www.w3.org/2001/XMLSchema" xmlns:p="http://schemas.microsoft.com/office/2006/metadata/properties" xmlns:ns3="0459bacf-02dc-446d-9a53-50deb575242f" xmlns:ns4="045d7436-ff86-4383-b182-13abdf85c892" targetNamespace="http://schemas.microsoft.com/office/2006/metadata/properties" ma:root="true" ma:fieldsID="3a355c466014d92b48a1a5803d5590a7" ns3:_="" ns4:_="">
    <xsd:import namespace="0459bacf-02dc-446d-9a53-50deb575242f"/>
    <xsd:import namespace="045d7436-ff86-4383-b182-13abdf85c892"/>
    <xsd:element name="properties">
      <xsd:complexType>
        <xsd:sequence>
          <xsd:element name="documentManagement">
            <xsd:complexType>
              <xsd:all>
                <xsd:element ref="ns3:MediaServiceMetadata" minOccurs="0"/>
                <xsd:element ref="ns3:MediaServiceFastMetadata" minOccurs="0"/>
                <xsd:element ref="ns3:MediaServiceDateTaken" minOccurs="0"/>
                <xsd:element ref="ns4:SharedWithUsers" minOccurs="0"/>
                <xsd:element ref="ns4:SharedWithDetails" minOccurs="0"/>
                <xsd:element ref="ns4:SharingHintHash" minOccurs="0"/>
                <xsd:element ref="ns3:MediaServiceAutoTags" minOccurs="0"/>
                <xsd:element ref="ns3:MediaServiceLocation"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59bacf-02dc-446d-9a53-50deb575242f"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4" nillable="true" ma:displayName="MediaServiceAutoTags" ma:description="" ma:internalName="MediaServiceAutoTags" ma:readOnly="true">
      <xsd:simpleType>
        <xsd:restriction base="dms:Text"/>
      </xsd:simpleType>
    </xsd:element>
    <xsd:element name="MediaServiceLocation" ma:index="15" nillable="true" ma:displayName="MediaServiceLocation" ma:description="" ma:internalName="MediaServiceLocation"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45d7436-ff86-4383-b182-13abdf85c892" elementFormDefault="qualified">
    <xsd:import namespace="http://schemas.microsoft.com/office/2006/documentManagement/types"/>
    <xsd:import namespace="http://schemas.microsoft.com/office/infopath/2007/PartnerControls"/>
    <xsd:element name="SharedWithUsers" ma:index="11"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description="" ma:internalName="SharedWithDetails" ma:readOnly="true">
      <xsd:simpleType>
        <xsd:restriction base="dms:Note">
          <xsd:maxLength value="255"/>
        </xsd:restriction>
      </xsd:simpleType>
    </xsd:element>
    <xsd:element name="SharingHintHash" ma:index="13" nillable="true" ma:displayName="Sharing Hint Hash" ma:descriptio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7674D04-957A-402A-8962-6777E6DA5744}">
  <ds:schemaRefs>
    <ds:schemaRef ds:uri="http://www.w3.org/XML/1998/namespace"/>
    <ds:schemaRef ds:uri="http://schemas.microsoft.com/office/2006/documentManagement/types"/>
    <ds:schemaRef ds:uri="045d7436-ff86-4383-b182-13abdf85c892"/>
    <ds:schemaRef ds:uri="http://purl.org/dc/dcmitype/"/>
    <ds:schemaRef ds:uri="http://purl.org/dc/elements/1.1/"/>
    <ds:schemaRef ds:uri="http://purl.org/dc/terms/"/>
    <ds:schemaRef ds:uri="http://schemas.microsoft.com/office/infopath/2007/PartnerControls"/>
    <ds:schemaRef ds:uri="http://schemas.openxmlformats.org/package/2006/metadata/core-properties"/>
    <ds:schemaRef ds:uri="0459bacf-02dc-446d-9a53-50deb575242f"/>
    <ds:schemaRef ds:uri="http://schemas.microsoft.com/office/2006/metadata/properties"/>
  </ds:schemaRefs>
</ds:datastoreItem>
</file>

<file path=customXml/itemProps2.xml><?xml version="1.0" encoding="utf-8"?>
<ds:datastoreItem xmlns:ds="http://schemas.openxmlformats.org/officeDocument/2006/customXml" ds:itemID="{163CA8A8-B5AA-47E7-9A8A-DA1F2407D067}">
  <ds:schemaRefs>
    <ds:schemaRef ds:uri="http://schemas.microsoft.com/office/2006/metadata/contentType"/>
    <ds:schemaRef ds:uri="http://schemas.microsoft.com/office/2006/metadata/properties/metaAttributes"/>
    <ds:schemaRef ds:uri="http://www.w3.org/2000/xmlns/"/>
    <ds:schemaRef ds:uri="http://www.w3.org/2001/XMLSchema"/>
    <ds:schemaRef ds:uri="0459bacf-02dc-446d-9a53-50deb575242f"/>
    <ds:schemaRef ds:uri="045d7436-ff86-4383-b182-13abdf85c892"/>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B3D1E4F-33AD-4CF9-8A68-1FC720DB82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NG_MOC_Core_ModuleNew</Template>
  <TotalTime>9430</TotalTime>
  <Words>490</Words>
  <Application>Microsoft Office PowerPoint</Application>
  <PresentationFormat>35 mm Slides</PresentationFormat>
  <Paragraphs>52</Paragraphs>
  <Slides>12</Slides>
  <Notes>1</Notes>
  <HiddenSlides>0</HiddenSlides>
  <MMClips>1</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12</vt:i4>
      </vt:variant>
    </vt:vector>
  </HeadingPairs>
  <TitlesOfParts>
    <vt:vector size="27" baseType="lpstr">
      <vt:lpstr>-apple-system</vt:lpstr>
      <vt:lpstr>Arial</vt:lpstr>
      <vt:lpstr>Calibri</vt:lpstr>
      <vt:lpstr>Nunito</vt:lpstr>
      <vt:lpstr>Open Sans</vt:lpstr>
      <vt:lpstr>Open Sans Extrabold</vt:lpstr>
      <vt:lpstr>roboto</vt:lpstr>
      <vt:lpstr>Segoe Light</vt:lpstr>
      <vt:lpstr>Segoe UI</vt:lpstr>
      <vt:lpstr>Söhne</vt:lpstr>
      <vt:lpstr>Verdana</vt:lpstr>
      <vt:lpstr>Wingdings</vt:lpstr>
      <vt:lpstr>SwinRWS3x2</vt:lpstr>
      <vt:lpstr>Swinburne - Light</vt:lpstr>
      <vt:lpstr>Swinburne - Dark</vt:lpstr>
      <vt:lpstr>Lecture 11 – Part B</vt:lpstr>
      <vt:lpstr>Overview </vt:lpstr>
      <vt:lpstr>Application Programming Interface (API)</vt:lpstr>
      <vt:lpstr>Different kind of APIs</vt:lpstr>
      <vt:lpstr>JSON</vt:lpstr>
      <vt:lpstr>JSON Structure and Data Types</vt:lpstr>
      <vt:lpstr>JSON Validator </vt:lpstr>
      <vt:lpstr>Setting up Twitter for a website</vt:lpstr>
      <vt:lpstr>JSON Schema</vt:lpstr>
      <vt:lpstr>YAML (Yet Another Markup Language)</vt:lpstr>
      <vt:lpstr>YAML, JSON and XML</vt:lpstr>
      <vt:lpstr>YAML use case- Cloud Architecture </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6</dc:title>
  <dc:creator>Karin Carlson</dc:creator>
  <cp:lastModifiedBy>Armita Zarnegar</cp:lastModifiedBy>
  <cp:revision>227</cp:revision>
  <cp:lastPrinted>2021-03-24T05:23:23Z</cp:lastPrinted>
  <dcterms:created xsi:type="dcterms:W3CDTF">2013-12-15T04:04:55Z</dcterms:created>
  <dcterms:modified xsi:type="dcterms:W3CDTF">2023-05-14T12:33:16Z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0x0101006FB3627872B64141BB18D2537CBD76E7</vt:lpwstr>
  </property>
</Properties>
</file>