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9"/>
  </p:notesMasterIdLst>
  <p:sldIdLst>
    <p:sldId id="288" r:id="rId5"/>
    <p:sldId id="289" r:id="rId6"/>
    <p:sldId id="290" r:id="rId7"/>
    <p:sldId id="293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D39"/>
    <a:srgbClr val="595A5C"/>
    <a:srgbClr val="BFC0C2"/>
    <a:srgbClr val="0078A2"/>
    <a:srgbClr val="ED7D31"/>
    <a:srgbClr val="808285"/>
    <a:srgbClr val="C0C0C0"/>
    <a:srgbClr val="CC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F6E0C-64DF-4091-BD47-343B5A4FA3BC}" v="14" dt="2022-11-28T16:22:27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307" autoAdjust="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a Bettini" userId="2694d56a-622e-409a-8142-a0c76f832982" providerId="ADAL" clId="{178F6E0C-64DF-4091-BD47-343B5A4FA3BC}"/>
    <pc:docChg chg="undo custSel addSld delSld modSld sldOrd">
      <pc:chgData name="Paulina Bettini" userId="2694d56a-622e-409a-8142-a0c76f832982" providerId="ADAL" clId="{178F6E0C-64DF-4091-BD47-343B5A4FA3BC}" dt="2022-11-28T16:23:41.508" v="312" actId="20577"/>
      <pc:docMkLst>
        <pc:docMk/>
      </pc:docMkLst>
      <pc:sldChg chg="delSp modSp mod">
        <pc:chgData name="Paulina Bettini" userId="2694d56a-622e-409a-8142-a0c76f832982" providerId="ADAL" clId="{178F6E0C-64DF-4091-BD47-343B5A4FA3BC}" dt="2022-11-28T16:16:11.136" v="77" actId="20577"/>
        <pc:sldMkLst>
          <pc:docMk/>
          <pc:sldMk cId="1208264727" sldId="288"/>
        </pc:sldMkLst>
        <pc:spChg chg="mod">
          <ac:chgData name="Paulina Bettini" userId="2694d56a-622e-409a-8142-a0c76f832982" providerId="ADAL" clId="{178F6E0C-64DF-4091-BD47-343B5A4FA3BC}" dt="2022-11-28T16:12:44.541" v="5" actId="20577"/>
          <ac:spMkLst>
            <pc:docMk/>
            <pc:sldMk cId="1208264727" sldId="288"/>
            <ac:spMk id="2" creationId="{F583D2D7-844C-4984-A9B7-E9BE1D8A29F5}"/>
          </ac:spMkLst>
        </pc:spChg>
        <pc:spChg chg="del">
          <ac:chgData name="Paulina Bettini" userId="2694d56a-622e-409a-8142-a0c76f832982" providerId="ADAL" clId="{178F6E0C-64DF-4091-BD47-343B5A4FA3BC}" dt="2022-11-28T16:12:46.563" v="6" actId="478"/>
          <ac:spMkLst>
            <pc:docMk/>
            <pc:sldMk cId="1208264727" sldId="288"/>
            <ac:spMk id="10" creationId="{0C9F0262-9A9D-4FA3-8FE9-D6754747737A}"/>
          </ac:spMkLst>
        </pc:spChg>
        <pc:graphicFrameChg chg="modGraphic">
          <ac:chgData name="Paulina Bettini" userId="2694d56a-622e-409a-8142-a0c76f832982" providerId="ADAL" clId="{178F6E0C-64DF-4091-BD47-343B5A4FA3BC}" dt="2022-11-28T16:16:11.136" v="77" actId="20577"/>
          <ac:graphicFrameMkLst>
            <pc:docMk/>
            <pc:sldMk cId="1208264727" sldId="288"/>
            <ac:graphicFrameMk id="15" creationId="{18332EF2-E7F4-49CC-87B0-02B5CC0595ED}"/>
          </ac:graphicFrameMkLst>
        </pc:graphicFrameChg>
      </pc:sldChg>
      <pc:sldChg chg="delSp modSp mod">
        <pc:chgData name="Paulina Bettini" userId="2694d56a-622e-409a-8142-a0c76f832982" providerId="ADAL" clId="{178F6E0C-64DF-4091-BD47-343B5A4FA3BC}" dt="2022-11-28T16:13:25.121" v="17" actId="14734"/>
        <pc:sldMkLst>
          <pc:docMk/>
          <pc:sldMk cId="3334335893" sldId="289"/>
        </pc:sldMkLst>
        <pc:spChg chg="mod">
          <ac:chgData name="Paulina Bettini" userId="2694d56a-622e-409a-8142-a0c76f832982" providerId="ADAL" clId="{178F6E0C-64DF-4091-BD47-343B5A4FA3BC}" dt="2022-11-28T16:12:56.119" v="14" actId="20577"/>
          <ac:spMkLst>
            <pc:docMk/>
            <pc:sldMk cId="3334335893" sldId="289"/>
            <ac:spMk id="10" creationId="{4D1A2422-7305-4D24-8EDB-B56492DDF70F}"/>
          </ac:spMkLst>
        </pc:spChg>
        <pc:spChg chg="del">
          <ac:chgData name="Paulina Bettini" userId="2694d56a-622e-409a-8142-a0c76f832982" providerId="ADAL" clId="{178F6E0C-64DF-4091-BD47-343B5A4FA3BC}" dt="2022-11-28T16:12:51.793" v="8" actId="478"/>
          <ac:spMkLst>
            <pc:docMk/>
            <pc:sldMk cId="3334335893" sldId="289"/>
            <ac:spMk id="15" creationId="{FFCCFBC0-A180-4D77-B3EC-5265EE5F7416}"/>
          </ac:spMkLst>
        </pc:spChg>
        <pc:graphicFrameChg chg="modGraphic">
          <ac:chgData name="Paulina Bettini" userId="2694d56a-622e-409a-8142-a0c76f832982" providerId="ADAL" clId="{178F6E0C-64DF-4091-BD47-343B5A4FA3BC}" dt="2022-11-28T16:13:25.121" v="17" actId="14734"/>
          <ac:graphicFrameMkLst>
            <pc:docMk/>
            <pc:sldMk cId="3334335893" sldId="289"/>
            <ac:graphicFrameMk id="16" creationId="{C1B2E517-E8AC-460D-B7FD-DEAF7F95D3C9}"/>
          </ac:graphicFrameMkLst>
        </pc:graphicFrameChg>
      </pc:sldChg>
      <pc:sldChg chg="addSp delSp modSp mod">
        <pc:chgData name="Paulina Bettini" userId="2694d56a-622e-409a-8142-a0c76f832982" providerId="ADAL" clId="{178F6E0C-64DF-4091-BD47-343B5A4FA3BC}" dt="2022-11-28T16:17:23.222" v="152" actId="14734"/>
        <pc:sldMkLst>
          <pc:docMk/>
          <pc:sldMk cId="3062671432" sldId="290"/>
        </pc:sldMkLst>
        <pc:spChg chg="mod">
          <ac:chgData name="Paulina Bettini" userId="2694d56a-622e-409a-8142-a0c76f832982" providerId="ADAL" clId="{178F6E0C-64DF-4091-BD47-343B5A4FA3BC}" dt="2022-11-28T16:16:23.955" v="84" actId="20577"/>
          <ac:spMkLst>
            <pc:docMk/>
            <pc:sldMk cId="3062671432" sldId="290"/>
            <ac:spMk id="3" creationId="{6030297B-6677-4F15-B800-C610C30942A1}"/>
          </ac:spMkLst>
        </pc:spChg>
        <pc:spChg chg="add del">
          <ac:chgData name="Paulina Bettini" userId="2694d56a-622e-409a-8142-a0c76f832982" providerId="ADAL" clId="{178F6E0C-64DF-4091-BD47-343B5A4FA3BC}" dt="2022-11-28T16:16:18.707" v="78" actId="478"/>
          <ac:spMkLst>
            <pc:docMk/>
            <pc:sldMk cId="3062671432" sldId="290"/>
            <ac:spMk id="5" creationId="{BAF1BAA4-611F-4D0A-AD18-69EB986CDAFE}"/>
          </ac:spMkLst>
        </pc:spChg>
        <pc:graphicFrameChg chg="modGraphic">
          <ac:chgData name="Paulina Bettini" userId="2694d56a-622e-409a-8142-a0c76f832982" providerId="ADAL" clId="{178F6E0C-64DF-4091-BD47-343B5A4FA3BC}" dt="2022-11-28T16:17:23.222" v="152" actId="14734"/>
          <ac:graphicFrameMkLst>
            <pc:docMk/>
            <pc:sldMk cId="3062671432" sldId="290"/>
            <ac:graphicFrameMk id="6" creationId="{BEA941DF-AA11-415F-BFEE-508B87765FDD}"/>
          </ac:graphicFrameMkLst>
        </pc:graphicFrameChg>
      </pc:sldChg>
      <pc:sldChg chg="add del">
        <pc:chgData name="Paulina Bettini" userId="2694d56a-622e-409a-8142-a0c76f832982" providerId="ADAL" clId="{178F6E0C-64DF-4091-BD47-343B5A4FA3BC}" dt="2022-11-28T16:15:53.403" v="46"/>
        <pc:sldMkLst>
          <pc:docMk/>
          <pc:sldMk cId="3650428152" sldId="291"/>
        </pc:sldMkLst>
      </pc:sldChg>
      <pc:sldChg chg="delSp modSp add del mod ord">
        <pc:chgData name="Paulina Bettini" userId="2694d56a-622e-409a-8142-a0c76f832982" providerId="ADAL" clId="{178F6E0C-64DF-4091-BD47-343B5A4FA3BC}" dt="2022-11-28T16:23:41.508" v="312" actId="20577"/>
        <pc:sldMkLst>
          <pc:docMk/>
          <pc:sldMk cId="730425535" sldId="293"/>
        </pc:sldMkLst>
        <pc:spChg chg="mod">
          <ac:chgData name="Paulina Bettini" userId="2694d56a-622e-409a-8142-a0c76f832982" providerId="ADAL" clId="{178F6E0C-64DF-4091-BD47-343B5A4FA3BC}" dt="2022-11-28T16:23:12.037" v="240" actId="20577"/>
          <ac:spMkLst>
            <pc:docMk/>
            <pc:sldMk cId="730425535" sldId="293"/>
            <ac:spMk id="2" creationId="{F583D2D7-844C-4984-A9B7-E9BE1D8A29F5}"/>
          </ac:spMkLst>
        </pc:spChg>
        <pc:spChg chg="mod">
          <ac:chgData name="Paulina Bettini" userId="2694d56a-622e-409a-8142-a0c76f832982" providerId="ADAL" clId="{178F6E0C-64DF-4091-BD47-343B5A4FA3BC}" dt="2022-11-28T16:23:41.508" v="312" actId="20577"/>
          <ac:spMkLst>
            <pc:docMk/>
            <pc:sldMk cId="730425535" sldId="293"/>
            <ac:spMk id="6" creationId="{2BB77DF8-2E01-4F4F-B5F6-CAA5FDC245CE}"/>
          </ac:spMkLst>
        </pc:spChg>
        <pc:spChg chg="del">
          <ac:chgData name="Paulina Bettini" userId="2694d56a-622e-409a-8142-a0c76f832982" providerId="ADAL" clId="{178F6E0C-64DF-4091-BD47-343B5A4FA3BC}" dt="2022-11-28T16:12:49.771" v="7" actId="478"/>
          <ac:spMkLst>
            <pc:docMk/>
            <pc:sldMk cId="730425535" sldId="293"/>
            <ac:spMk id="10" creationId="{0C9F0262-9A9D-4FA3-8FE9-D6754747737A}"/>
          </ac:spMkLst>
        </pc:spChg>
        <pc:graphicFrameChg chg="mod modGraphic">
          <ac:chgData name="Paulina Bettini" userId="2694d56a-622e-409a-8142-a0c76f832982" providerId="ADAL" clId="{178F6E0C-64DF-4091-BD47-343B5A4FA3BC}" dt="2022-11-28T16:22:40.063" v="227" actId="21"/>
          <ac:graphicFrameMkLst>
            <pc:docMk/>
            <pc:sldMk cId="730425535" sldId="293"/>
            <ac:graphicFrameMk id="15" creationId="{18332EF2-E7F4-49CC-87B0-02B5CC0595E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0CF3E-BD5E-4D64-B2F5-9D84244E3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7C4A5-F7A9-4049-A7CC-A6C6CDF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Pre Enrollment Hotline: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How to find an in-network provider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Information regarding continuation of care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Resources to maximum your health savings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Educational materials based on your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C4A5-F7A9-4049-A7CC-A6C6CDFB6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7EA6-7E1C-4C83-A088-EBD974866FCE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66E-E5B9-4ECF-BA9A-BDA9B7B1B11B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1180-B1AC-4C4F-B21D-0927223F4B8D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FC94-6557-41E4-9B31-F7A9859C36C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6F5-7ED4-4769-8521-98EA8101417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6389-2184-4C97-883A-FF88595CA5AD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0A08-70C6-49D9-9F1E-6B2DAE565989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ABA-5D92-4E87-ABDF-A5A8AC21DBA5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8C5-E2CE-4400-9403-929BE46D77FF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5546-90F0-471A-BACC-1FBC5657D19D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8472-4ADA-4F50-865E-C23FB0E5FD7F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3724-2250-4EBD-A955-7E4E0FCF871C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8CED-FA50-4353-9423-638BF923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cigna.com/individuals-families/member-resources/mobile-app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.cigna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c01.safelinks.protection.outlook.com/?url=https%3A%2F%2Fapps.apple.com%2Fus%2Fapp%2Fguardian-providers-id-card%2Fid532827049&amp;data=02%7C01%7Cunni.kondathil%40brillio.com%7C40f3afc569f746b9f68c08d8067d448b%7C97984c2ba22946098185ae84947bc3fc%7C0%7C0%7C637266482381358883&amp;sdata=H77zyj9vUGWaM5Etf2ltfJWrhLzYRIQLNZWFdnvbfdc%3D&amp;reserved=0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apc01.safelinks.protection.outlook.com/?url=https%3A%2F%2Fwww.guardiananytime.com%2Fapp3%2Fwps%2Fmyportal&amp;data=02%7C01%7Cunni.kondathil%40brillio.com%7C40f3afc569f746b9f68c08d8067d448b%7C97984c2ba22946098185ae84947bc3fc%7C0%7C0%7C637266482381358883&amp;sdata=63xa02ZkplxOm1BwhC7GLaNkOVYI65zd1fUij3h8ZVE%3D&amp;reserved=0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pc01.safelinks.protection.outlook.com/?url=https%3A%2F%2Fplay.google.com%2Fstore%2Fapps%2Fdetails%3Fid%3Dcom.glic.group.ga.mobile%26hl%3Den_US&amp;data=02%7C01%7Cunni.kondathil%40brillio.com%7C40f3afc569f746b9f68c08d8067d448b%7C97984c2ba22946098185ae84947bc3fc%7C0%7C0%7C637266482381368875&amp;sdata=Opk%2F1GYlN2dgdo2rYcVguFtmRGMoYsIPpH90keDp5pY%3D&amp;reserved=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apc01.safelinks.protection.outlook.com/?url=http%3A%2F%2Fwww.vsp.com%2F&amp;data=02%7C01%7Cunni.kondathil%40brillio.com%7C40f3afc569f746b9f68c08d8067d448b%7C97984c2ba22946098185ae84947bc3fc%7C0%7C0%7C637266482381348888&amp;sdata=9i73VLh%2FvownRqHxg1Tm4eI47DGzONqzvKsvQHRwQfI%3D&amp;reserved=0" TargetMode="External"/><Relationship Id="rId7" Type="http://schemas.openxmlformats.org/officeDocument/2006/relationships/hyperlink" Target="https://apc01.safelinks.protection.outlook.com/?url=https%3A%2F%2Fplay.google.com%2Fstore%2Fapps%2Fdetails%3Fid%3Dcom.vsp.mobile%26hl%3Den_US&amp;data=02%7C01%7Cunni.kondathil%40brillio.com%7C40f3afc569f746b9f68c08d8067d448b%7C97984c2ba22946098185ae84947bc3fc%7C0%7C0%7C637266482381358883&amp;sdata=AhHcxMm8HwD3g%2B1Ia8JvKSfS9wCIc4JfcE0fmeMVpOQ%3D&amp;reserved=0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apc01.safelinks.protection.outlook.com/?url=http%3A%2F%2Fwww.eyemedvisioncare.com%2F&amp;data=02%7C01%7Cunni.kondathil%40brillio.com%7C40f3afc569f746b9f68c08d8067d448b%7C97984c2ba22946098185ae84947bc3fc%7C0%7C0%7C637266482381328893&amp;sdata=xC1xEoAqyfyYwwM64dVBTKWD20tTWSNiBA2cthv%2BFuk%3D&amp;reserved=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pc01.safelinks.protection.outlook.com/?url=https%3A%2F%2Fapps.apple.com%2Fus%2Fapp%2Fvsp-vision-care-on-the-go%2Fid938497148&amp;data=02%7C01%7Cunni.kondathil%40brillio.com%7C40f3afc569f746b9f68c08d8067d448b%7C97984c2ba22946098185ae84947bc3fc%7C0%7C0%7C637266482381348888&amp;sdata=HHFUYdRoTSN1b%2B2h4PzF8NLSL9yTpiPwVfZHD4OOZLc%3D&amp;reserved=0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apc01.safelinks.protection.outlook.com/?url=https%3A%2F%2Fplay.google.com%2Fstore%2Fapps%2Fdetails%3Fid%3Dcom.eyemed.eyemedmembers%26hl%3Den_US&amp;data=02%7C01%7Cunni.kondathil%40brillio.com%7C40f3afc569f746b9f68c08d8067d448b%7C97984c2ba22946098185ae84947bc3fc%7C0%7C0%7C637266482381338891&amp;sdata=5X5nXp5auO1ERE5Arxx378dh%2FLlyXlruR44kx2exTHI%3D&amp;reserved=0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pc01.safelinks.protection.outlook.com/?url=https%3A%2F%2Fapps.apple.com%2Fus%2Fapp%2Feyemed-members%2Fid881102026&amp;data=02%7C01%7Cunni.kondathil%40brillio.com%7C40f3afc569f746b9f68c08d8067d448b%7C97984c2ba22946098185ae84947bc3fc%7C0%7C0%7C637266482381338891&amp;sdata=hZXny5fWDM04y8J6cAnD9bTBr%2BnOTgR8ojnizlKZkj4%3D&amp;reserved=0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erlinghsa.com/Accounts/Login/" TargetMode="External"/><Relationship Id="rId5" Type="http://schemas.openxmlformats.org/officeDocument/2006/relationships/hyperlink" Target="mailto:Customer.Service@SterlingAdministration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2D7-844C-4984-A9B7-E9BE1D8A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972"/>
            <a:ext cx="10515600" cy="74344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CIGNA Portal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C549-F4F1-45C0-B41A-2A92820A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77DF8-2E01-4F4F-B5F6-CAA5FDC245CE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Medical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C572A-BF01-4642-804D-5E9107DD9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92" y="188171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C0F83-5864-4F0F-BC98-09043F781A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6" y="188171"/>
            <a:ext cx="27432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CF91B-B1C8-43C2-B2A9-6C35FE3E7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1" y="188171"/>
            <a:ext cx="274320" cy="27432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8332EF2-E7F4-49CC-87B0-02B5CC05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500"/>
              </p:ext>
            </p:extLst>
          </p:nvPr>
        </p:nvGraphicFramePr>
        <p:xfrm>
          <a:off x="838200" y="1649519"/>
          <a:ext cx="10533354" cy="4823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3218">
                  <a:extLst>
                    <a:ext uri="{9D8B030D-6E8A-4147-A177-3AD203B41FA5}">
                      <a16:colId xmlns:a16="http://schemas.microsoft.com/office/drawing/2014/main" val="4203439717"/>
                    </a:ext>
                  </a:extLst>
                </a:gridCol>
                <a:gridCol w="7760136">
                  <a:extLst>
                    <a:ext uri="{9D8B030D-6E8A-4147-A177-3AD203B41FA5}">
                      <a16:colId xmlns:a16="http://schemas.microsoft.com/office/drawing/2014/main" val="2794335398"/>
                    </a:ext>
                  </a:extLst>
                </a:gridCol>
              </a:tblGrid>
              <a:tr h="468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9210"/>
                  </a:ext>
                </a:extLst>
              </a:tr>
              <a:tr h="80837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ID Card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Yes, will be mailed to residential address records / Plan Source Benefit Portal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71241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sz="1800" dirty="0"/>
                        <a:t>Policy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627785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15864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Pre-Enrollment Helpline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(888) 806-5094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80503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Customer Service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(866) 494-2111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16371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Registration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https://my.cigna.com</a:t>
                      </a:r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( use SSN or Cigna ID # from your Cigna Card)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38081"/>
                  </a:ext>
                </a:extLst>
              </a:tr>
              <a:tr h="1501272">
                <a:tc>
                  <a:txBody>
                    <a:bodyPr/>
                    <a:lstStyle/>
                    <a:p>
                      <a:r>
                        <a:rPr lang="en-US" dirty="0" err="1"/>
                        <a:t>myCigna</a:t>
                      </a:r>
                      <a:r>
                        <a:rPr lang="en-US" dirty="0"/>
                        <a:t>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7"/>
                        </a:rPr>
                        <a:t>https://www.cigna.com/individuals-families/member-resources/mobile-apps/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8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1A2422-7305-4D24-8EDB-B56492DD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972"/>
            <a:ext cx="10515600" cy="74344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Guardian Portal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25BFE-E48D-4A42-B192-B7D30E1C6F84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Medical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1B2E517-E8AC-460D-B7FD-DEAF7F95D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03546"/>
              </p:ext>
            </p:extLst>
          </p:nvPr>
        </p:nvGraphicFramePr>
        <p:xfrm>
          <a:off x="907997" y="1452670"/>
          <a:ext cx="10533354" cy="4590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4403">
                  <a:extLst>
                    <a:ext uri="{9D8B030D-6E8A-4147-A177-3AD203B41FA5}">
                      <a16:colId xmlns:a16="http://schemas.microsoft.com/office/drawing/2014/main" val="4203439717"/>
                    </a:ext>
                  </a:extLst>
                </a:gridCol>
                <a:gridCol w="7478951">
                  <a:extLst>
                    <a:ext uri="{9D8B030D-6E8A-4147-A177-3AD203B41FA5}">
                      <a16:colId xmlns:a16="http://schemas.microsoft.com/office/drawing/2014/main" val="2794335398"/>
                    </a:ext>
                  </a:extLst>
                </a:gridCol>
              </a:tblGrid>
              <a:tr h="468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9210"/>
                  </a:ext>
                </a:extLst>
              </a:tr>
              <a:tr h="80837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ID Card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No, register with Guardian and download the ID Cards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71241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sz="1800" dirty="0"/>
                        <a:t>Policy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00467961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15864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Customer Service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(800) 541-7846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16371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Registration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https://www.guardiananytime.com/app3/wps/myportal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38081"/>
                  </a:ext>
                </a:extLst>
              </a:tr>
              <a:tr h="1501272">
                <a:tc>
                  <a:txBody>
                    <a:bodyPr/>
                    <a:lstStyle/>
                    <a:p>
                      <a:r>
                        <a:rPr lang="en-US" dirty="0"/>
                        <a:t>Guardian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App Store: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https://apps.apple.com/us/app/guardian-providers-id-card/id532827049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Play: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https://play.google.com/store/apps/details?id=com.glic.group.ga.mobile&amp;hl=en_US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8416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5C4A60E-EFFE-4C5A-86D2-82318510C12C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Dental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4C363B-0011-43C8-9DE9-059A2F7ACD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7" y="185385"/>
            <a:ext cx="274320" cy="274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330786-2621-43FE-9264-B4D46E9BDD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69" y="185385"/>
            <a:ext cx="274320" cy="27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6AA7CD-1C44-4BF2-B1A9-D27F3EBE5A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41" y="19144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30297B-6677-4F15-B800-C610C30942A1}"/>
              </a:ext>
            </a:extLst>
          </p:cNvPr>
          <p:cNvSpPr txBox="1">
            <a:spLocks/>
          </p:cNvSpPr>
          <p:nvPr/>
        </p:nvSpPr>
        <p:spPr>
          <a:xfrm>
            <a:off x="838200" y="817972"/>
            <a:ext cx="10515600" cy="74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+mn-lt"/>
              </a:rPr>
              <a:t>Ameritas</a:t>
            </a:r>
            <a:r>
              <a:rPr lang="en-US" sz="4000" b="1" dirty="0">
                <a:latin typeface="+mn-lt"/>
              </a:rPr>
              <a:t> Portal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6C570-90EA-4DB7-AEEA-E829D44AF529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Medical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941DF-AA11-415F-BFEE-508B87765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65620"/>
              </p:ext>
            </p:extLst>
          </p:nvPr>
        </p:nvGraphicFramePr>
        <p:xfrm>
          <a:off x="924674" y="1452671"/>
          <a:ext cx="10572001" cy="46175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84750">
                  <a:extLst>
                    <a:ext uri="{9D8B030D-6E8A-4147-A177-3AD203B41FA5}">
                      <a16:colId xmlns:a16="http://schemas.microsoft.com/office/drawing/2014/main" val="4203439717"/>
                    </a:ext>
                  </a:extLst>
                </a:gridCol>
                <a:gridCol w="5287251">
                  <a:extLst>
                    <a:ext uri="{9D8B030D-6E8A-4147-A177-3AD203B41FA5}">
                      <a16:colId xmlns:a16="http://schemas.microsoft.com/office/drawing/2014/main" val="2794335398"/>
                    </a:ext>
                  </a:extLst>
                </a:gridCol>
              </a:tblGrid>
              <a:tr h="301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9210"/>
                  </a:ext>
                </a:extLst>
              </a:tr>
              <a:tr h="400001">
                <a:tc>
                  <a:txBody>
                    <a:bodyPr/>
                    <a:lstStyle/>
                    <a:p>
                      <a:r>
                        <a:rPr lang="en-US" sz="1800" dirty="0"/>
                        <a:t>Physical ID Card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No, register with </a:t>
                      </a:r>
                      <a:r>
                        <a:rPr lang="en-US" sz="1800" dirty="0" err="1"/>
                        <a:t>Ameritas</a:t>
                      </a:r>
                      <a:r>
                        <a:rPr lang="en-US" sz="1800" dirty="0"/>
                        <a:t> and download the ID Cards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71241"/>
                  </a:ext>
                </a:extLst>
              </a:tr>
              <a:tr h="301236">
                <a:tc>
                  <a:txBody>
                    <a:bodyPr/>
                    <a:lstStyle/>
                    <a:p>
                      <a:r>
                        <a:rPr lang="en-US" sz="1800" dirty="0"/>
                        <a:t>Policy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010-301679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15864"/>
                  </a:ext>
                </a:extLst>
              </a:tr>
              <a:tr h="301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EyeMed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16371"/>
                  </a:ext>
                </a:extLst>
              </a:tr>
              <a:tr h="301236">
                <a:tc>
                  <a:txBody>
                    <a:bodyPr/>
                    <a:lstStyle/>
                    <a:p>
                      <a:r>
                        <a:rPr lang="en-US" dirty="0"/>
                        <a:t>Customer Service :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866) 289-0614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 :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800) 877-7195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38081"/>
                  </a:ext>
                </a:extLst>
              </a:tr>
              <a:tr h="742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www.eyemedvisioncare.com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www.vsp.com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84169"/>
                  </a:ext>
                </a:extLst>
              </a:tr>
              <a:tr h="74286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App Store: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https://apps.apple.com/us/app/eyemed-members/id881102026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Play: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https://play.google.com/store/apps/details?id=com.eyemed.eyemedmembers&amp;hl=en_US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App Store: </a:t>
                      </a: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https://apps.apple.com/us/app/vsp-vision-care-on-the-go/id938497148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Play: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https://play.google.com/store/apps/details?id=com.vsp.mobile&amp;hl=en_US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621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0F23EF-FEE8-448B-B353-E9239F963C73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Dental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AFF42-43D6-42E6-B596-73A9675661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7" y="185385"/>
            <a:ext cx="27432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D2386-F95F-46E2-85BD-E7A469ED4A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69" y="185385"/>
            <a:ext cx="27432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BA00B-0E37-46BE-A348-B2AD0907A2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41" y="191445"/>
            <a:ext cx="274320" cy="274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51BAC3-645E-43AF-B058-377FF0B9FCF0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Vision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9F40D-7BF1-47BE-AF54-63D023CFC2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19" y="194328"/>
            <a:ext cx="274320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A2F35-ED24-4770-A460-B39CB426CB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30" y="194328"/>
            <a:ext cx="274320" cy="274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220C71-F554-4217-A127-10F88C38C1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1" y="19432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2D7-844C-4984-A9B7-E9BE1D8A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972"/>
            <a:ext cx="10515600" cy="74344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Sterling Benefit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C549-F4F1-45C0-B41A-2A92820A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77DF8-2E01-4F4F-B5F6-CAA5FDC245CE}"/>
              </a:ext>
            </a:extLst>
          </p:cNvPr>
          <p:cNvSpPr/>
          <p:nvPr/>
        </p:nvSpPr>
        <p:spPr>
          <a:xfrm>
            <a:off x="0" y="89581"/>
            <a:ext cx="12192000" cy="475862"/>
          </a:xfrm>
          <a:prstGeom prst="rect">
            <a:avLst/>
          </a:prstGeom>
          <a:solidFill>
            <a:srgbClr val="595A5C"/>
          </a:solidFill>
          <a:ln>
            <a:solidFill>
              <a:srgbClr val="59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/>
              <a:t>Pre-Tax                         (HSA, FSA, Commuter Benefits)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C572A-BF01-4642-804D-5E9107DD9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92" y="188171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C0F83-5864-4F0F-BC98-09043F781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6" y="188171"/>
            <a:ext cx="27432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CF91B-B1C8-43C2-B2A9-6C35FE3E7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1" y="188171"/>
            <a:ext cx="274320" cy="27432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8332EF2-E7F4-49CC-87B0-02B5CC05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77394"/>
              </p:ext>
            </p:extLst>
          </p:nvPr>
        </p:nvGraphicFramePr>
        <p:xfrm>
          <a:off x="838200" y="1649519"/>
          <a:ext cx="10533354" cy="30812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4203439717"/>
                    </a:ext>
                  </a:extLst>
                </a:gridCol>
                <a:gridCol w="8047329">
                  <a:extLst>
                    <a:ext uri="{9D8B030D-6E8A-4147-A177-3AD203B41FA5}">
                      <a16:colId xmlns:a16="http://schemas.microsoft.com/office/drawing/2014/main" val="2794335398"/>
                    </a:ext>
                  </a:extLst>
                </a:gridCol>
              </a:tblGrid>
              <a:tr h="524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9210"/>
                  </a:ext>
                </a:extLst>
              </a:tr>
              <a:tr h="80837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Debit Card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Yes, will be mailed to residential address records / Plan Source Benefit Portal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71241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sz="1800" dirty="0"/>
                        <a:t>Policy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GFSA705438 (FSA/Commuter)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GNJ369237 (HSA)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15864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dirty="0"/>
                        <a:t>Customer Service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800.617.4729</a:t>
                      </a:r>
                      <a:r>
                        <a:rPr lang="en-US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Customer.Service@SterlingAdministration.com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80503"/>
                  </a:ext>
                </a:extLst>
              </a:tr>
              <a:tr h="468345">
                <a:tc>
                  <a:txBody>
                    <a:bodyPr/>
                    <a:lstStyle/>
                    <a:p>
                      <a:r>
                        <a:rPr lang="en-US" dirty="0"/>
                        <a:t>Registration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https://www.sterlinghsa.com/Accounts/Login/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1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2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E6975A8CFE74E97226426BC17C861" ma:contentTypeVersion="13" ma:contentTypeDescription="Create a new document." ma:contentTypeScope="" ma:versionID="0653f92c5ae24f637dfeaede38b07239">
  <xsd:schema xmlns:xsd="http://www.w3.org/2001/XMLSchema" xmlns:xs="http://www.w3.org/2001/XMLSchema" xmlns:p="http://schemas.microsoft.com/office/2006/metadata/properties" xmlns:ns3="1a218888-e682-46a6-a4c4-8694cd431657" xmlns:ns4="723add52-4b99-4005-b874-dfbc0fec4b25" targetNamespace="http://schemas.microsoft.com/office/2006/metadata/properties" ma:root="true" ma:fieldsID="94319611d112af154be103a47ef034a4" ns3:_="" ns4:_="">
    <xsd:import namespace="1a218888-e682-46a6-a4c4-8694cd431657"/>
    <xsd:import namespace="723add52-4b99-4005-b874-dfbc0fec4b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18888-e682-46a6-a4c4-8694cd4316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add52-4b99-4005-b874-dfbc0fec4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4BFDA-CDCA-406E-8A04-301A667DF6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09FB9A-9AF3-4141-8EB6-B236929C8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218888-e682-46a6-a4c4-8694cd431657"/>
    <ds:schemaRef ds:uri="723add52-4b99-4005-b874-dfbc0fec4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0EA9F-FFC5-4792-9967-182AF02024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27146</TotalTime>
  <Words>417</Words>
  <Application>Microsoft Office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CIGNA Portal Information</vt:lpstr>
      <vt:lpstr>Guardian Portal Information</vt:lpstr>
      <vt:lpstr>PowerPoint Presentation</vt:lpstr>
      <vt:lpstr>Sterling Benefit Portal</vt:lpstr>
    </vt:vector>
  </TitlesOfParts>
  <Company>OneDigital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Amboy</dc:creator>
  <cp:lastModifiedBy>Paulina Bettini</cp:lastModifiedBy>
  <cp:revision>296</cp:revision>
  <cp:lastPrinted>2019-02-05T22:48:18Z</cp:lastPrinted>
  <dcterms:created xsi:type="dcterms:W3CDTF">2019-02-04T17:14:53Z</dcterms:created>
  <dcterms:modified xsi:type="dcterms:W3CDTF">2022-11-28T16:23:45Z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0x01010061BE6975A8CFE74E97226426BC17C861</vt:lpwstr>
  </property>
</Properties>
</file>