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370" y="-77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5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2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D4C980-444A-A1A3-6713-FCA7C8F60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1" y="863464"/>
            <a:ext cx="9144001" cy="1655763"/>
          </a:xfrm>
        </p:spPr>
        <p:txBody>
          <a:bodyPr>
            <a:normAutofit fontScale="90000"/>
          </a:bodyPr>
          <a:lstStyle/>
          <a:p>
            <a:r>
              <a:rPr lang="ru-RU" sz="1600" dirty="0">
                <a:latin typeface="Times New Roman"/>
                <a:ea typeface="Times New Roman"/>
                <a:cs typeface="Times New Roman"/>
              </a:rPr>
              <a:t>МИНИСТЕРСТВО НАУКИ И ВЫСШЕГО ОБРАЗОВАНИЯ РОССИЙСКОЙ ФЕДЕРАЦИИ</a:t>
            </a:r>
            <a:r>
              <a:rPr lang="ru-RU" sz="16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1600" dirty="0">
                <a:latin typeface="Times New Roman"/>
                <a:ea typeface="Times New Roman"/>
                <a:cs typeface="Times New Roman"/>
              </a:rPr>
              <a:t/>
            </a:r>
            <a:br>
              <a:rPr lang="ru-RU" sz="1600" dirty="0">
                <a:latin typeface="Times New Roman"/>
                <a:ea typeface="Times New Roman"/>
                <a:cs typeface="Times New Roman"/>
              </a:rPr>
            </a:br>
            <a:r>
              <a:rPr lang="ru-RU" sz="1600" b="1" dirty="0">
                <a:latin typeface="Times New Roman"/>
                <a:ea typeface="Times New Roman"/>
                <a:cs typeface="Times New Roman"/>
              </a:rPr>
              <a:t>ФЕДЕРАЛЬНОЕ ГОСУДАРСТВЕННОЕ БЮДЖЕТНОЕ</a:t>
            </a:r>
            <a:r>
              <a:rPr lang="ru-RU" sz="1600" dirty="0">
                <a:latin typeface="Times New Roman"/>
                <a:ea typeface="Times New Roman"/>
                <a:cs typeface="Times New Roman"/>
              </a:rPr>
              <a:t/>
            </a:r>
            <a:br>
              <a:rPr lang="ru-RU" sz="1600" dirty="0">
                <a:latin typeface="Times New Roman"/>
                <a:ea typeface="Times New Roman"/>
                <a:cs typeface="Times New Roman"/>
              </a:rPr>
            </a:br>
            <a:r>
              <a:rPr lang="ru-RU" sz="1600" b="1" dirty="0">
                <a:latin typeface="Times New Roman"/>
                <a:ea typeface="Times New Roman"/>
                <a:cs typeface="Times New Roman"/>
              </a:rPr>
              <a:t>ОБРАЗОВАТЕЛЬНОЕ УЧРЕЖДЕНИЕ ВЫСШЕГО ОБРАЗОВАНИЯ</a:t>
            </a:r>
            <a:r>
              <a:rPr lang="ru-RU" sz="1600" dirty="0">
                <a:latin typeface="Times New Roman"/>
                <a:ea typeface="Times New Roman"/>
                <a:cs typeface="Times New Roman"/>
              </a:rPr>
              <a:t/>
            </a:r>
            <a:br>
              <a:rPr lang="ru-RU" sz="1600" dirty="0">
                <a:latin typeface="Times New Roman"/>
                <a:ea typeface="Times New Roman"/>
                <a:cs typeface="Times New Roman"/>
              </a:rPr>
            </a:br>
            <a:r>
              <a:rPr lang="ru-RU" sz="1600" b="1" dirty="0">
                <a:latin typeface="Times New Roman"/>
                <a:ea typeface="Times New Roman"/>
                <a:cs typeface="Times New Roman"/>
              </a:rPr>
              <a:t>«ДОНСКОЙ ГОСУДАРСТВЕННЫЙ ТЕХНИЧЕСКИЙ УНИВЕРСИТЕТ»</a:t>
            </a:r>
            <a:r>
              <a:rPr lang="ru-RU" sz="1600" dirty="0">
                <a:latin typeface="Times New Roman"/>
                <a:ea typeface="Times New Roman"/>
                <a:cs typeface="Times New Roman"/>
              </a:rPr>
              <a:t/>
            </a:r>
            <a:br>
              <a:rPr lang="ru-RU" sz="1600" dirty="0">
                <a:latin typeface="Times New Roman"/>
                <a:ea typeface="Times New Roman"/>
                <a:cs typeface="Times New Roman"/>
              </a:rPr>
            </a:br>
            <a:r>
              <a:rPr lang="ru-RU" sz="1600" b="1" dirty="0">
                <a:latin typeface="Times New Roman"/>
                <a:ea typeface="Times New Roman"/>
                <a:cs typeface="Times New Roman"/>
              </a:rPr>
              <a:t>(ДГТУ)</a:t>
            </a:r>
            <a:r>
              <a:rPr lang="ru-RU" sz="1600" dirty="0">
                <a:latin typeface="Times New Roman"/>
                <a:ea typeface="Times New Roman"/>
                <a:cs typeface="Times New Roman"/>
              </a:rPr>
              <a:t/>
            </a:r>
            <a:br>
              <a:rPr lang="ru-RU" sz="1600" dirty="0">
                <a:latin typeface="Times New Roman"/>
                <a:ea typeface="Times New Roman"/>
                <a:cs typeface="Times New Roman"/>
              </a:rPr>
            </a:br>
            <a:r>
              <a:rPr lang="ru-RU" sz="1600" b="1" spc="-1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ДАРСТВЕННОЕ</a:t>
            </a:r>
            <a:r>
              <a:rPr lang="ru-RU" sz="1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1600" b="1" spc="-1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БЮДЖЕТНОЕ</a:t>
            </a:r>
            <a:r>
              <a:rPr lang="ru-RU" sz="1600" dirty="0">
                <a:latin typeface="Times New Roman"/>
                <a:ea typeface="Times New Roman"/>
                <a:cs typeface="Times New Roman"/>
              </a:rPr>
              <a:t/>
            </a:r>
            <a:br>
              <a:rPr lang="ru-RU" sz="1600" dirty="0">
                <a:latin typeface="Times New Roman"/>
                <a:ea typeface="Times New Roman"/>
                <a:cs typeface="Times New Roman"/>
              </a:rPr>
            </a:b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841A609-F26F-E986-70A4-69CE85751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108" y="3177825"/>
            <a:ext cx="7673787" cy="1655762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«ПРОЕКТ ИНЖЕНЕРНО-ГЕОДЕЗИЧЕСКИХ ИЗЫСКАНИЙ ДЛЯ РЕКОНСТРУКЦИИ МОРСКОГО ПОРТА БЕРИНГОВСКИЙ».</a:t>
            </a:r>
            <a:endParaRPr lang="ru-RU" sz="2000" dirty="0"/>
          </a:p>
        </p:txBody>
      </p:sp>
      <p:pic>
        <p:nvPicPr>
          <p:cNvPr id="4" name="Picture 44">
            <a:extLst>
              <a:ext uri="{FF2B5EF4-FFF2-40B4-BE49-F238E27FC236}">
                <a16:creationId xmlns="" xmlns:a16="http://schemas.microsoft.com/office/drawing/2014/main" id="{8DDEC0C3-AA87-11CA-BA68-416D340E322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491042" y="120507"/>
            <a:ext cx="923924" cy="742950"/>
          </a:xfrm>
          <a:prstGeom prst="rect">
            <a:avLst/>
          </a:prstGeom>
        </p:spPr>
      </p:pic>
      <p:sp>
        <p:nvSpPr>
          <p:cNvPr id="6" name="Shape 45">
            <a:extLst>
              <a:ext uri="{FF2B5EF4-FFF2-40B4-BE49-F238E27FC236}">
                <a16:creationId xmlns="" xmlns:a16="http://schemas.microsoft.com/office/drawing/2014/main" id="{DEF5FC05-1BC5-C3FA-DBD2-BDE9E82E0141}"/>
              </a:ext>
            </a:extLst>
          </p:cNvPr>
          <p:cNvSpPr/>
          <p:nvPr/>
        </p:nvSpPr>
        <p:spPr>
          <a:xfrm>
            <a:off x="2476499" y="2349950"/>
            <a:ext cx="4953000" cy="338554"/>
          </a:xfrm>
          <a:prstGeom prst="rect">
            <a:avLst/>
          </a:prstGeom>
        </p:spPr>
        <p:txBody>
          <a:bodyPr lIns="91440" tIns="45720" rIns="91440" bIns="45720">
            <a:spAutoFit/>
          </a:bodyPr>
          <a:lstStyle/>
          <a:p>
            <a:pPr algn="ctr"/>
            <a:r>
              <a:rPr sz="1600" dirty="0" err="1">
                <a:latin typeface="Times New Roman" pitchFamily="18" charset="0"/>
                <a:cs typeface="Times New Roman" pitchFamily="18" charset="0"/>
              </a:rPr>
              <a:t>Дипломный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 err="1">
                <a:latin typeface="Times New Roman" pitchFamily="18" charset="0"/>
                <a:cs typeface="Times New Roman" pitchFamily="18" charset="0"/>
              </a:rPr>
              <a:t>проект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hape 41">
            <a:extLst>
              <a:ext uri="{FF2B5EF4-FFF2-40B4-BE49-F238E27FC236}">
                <a16:creationId xmlns="" xmlns:a16="http://schemas.microsoft.com/office/drawing/2014/main" id="{E41B7017-56CF-E9D3-2962-DF773FA03BA9}"/>
              </a:ext>
            </a:extLst>
          </p:cNvPr>
          <p:cNvSpPr txBox="1"/>
          <p:nvPr/>
        </p:nvSpPr>
        <p:spPr>
          <a:xfrm>
            <a:off x="4016898" y="5825266"/>
            <a:ext cx="219816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sz="1600" dirty="0" err="1">
                <a:latin typeface="Times New Roman"/>
                <a:ea typeface="Times New Roman"/>
                <a:cs typeface="Times New Roman"/>
              </a:rPr>
              <a:t>Ростов-на-Дону</a:t>
            </a:r>
            <a:endParaRPr sz="1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" name="Shape 42">
            <a:extLst>
              <a:ext uri="{FF2B5EF4-FFF2-40B4-BE49-F238E27FC236}">
                <a16:creationId xmlns="" xmlns:a16="http://schemas.microsoft.com/office/drawing/2014/main" id="{F6DE1AAD-6579-7142-CFCA-1E9043D89B10}"/>
              </a:ext>
            </a:extLst>
          </p:cNvPr>
          <p:cNvSpPr txBox="1"/>
          <p:nvPr/>
        </p:nvSpPr>
        <p:spPr>
          <a:xfrm>
            <a:off x="4491042" y="6163825"/>
            <a:ext cx="123189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sz="1600" dirty="0">
                <a:latin typeface="Times New Roman"/>
                <a:ea typeface="Times New Roman"/>
                <a:cs typeface="Times New Roman"/>
              </a:rPr>
              <a:t>202</a:t>
            </a:r>
            <a:r>
              <a:rPr lang="ru-RU" sz="1600" dirty="0">
                <a:latin typeface="Times New Roman"/>
                <a:ea typeface="Times New Roman"/>
                <a:cs typeface="Times New Roman"/>
              </a:rPr>
              <a:t>3</a:t>
            </a:r>
            <a:endParaRPr sz="1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" name="Shape 40">
            <a:extLst>
              <a:ext uri="{FF2B5EF4-FFF2-40B4-BE49-F238E27FC236}">
                <a16:creationId xmlns="" xmlns:a16="http://schemas.microsoft.com/office/drawing/2014/main" id="{12E4BF06-91ED-3949-1A65-7810072F219E}"/>
              </a:ext>
            </a:extLst>
          </p:cNvPr>
          <p:cNvSpPr txBox="1"/>
          <p:nvPr/>
        </p:nvSpPr>
        <p:spPr>
          <a:xfrm>
            <a:off x="5889104" y="4546753"/>
            <a:ext cx="4126157" cy="573668"/>
          </a:xfrm>
          <a:prstGeom prst="rect">
            <a:avLst/>
          </a:prstGeom>
          <a:noFill/>
        </p:spPr>
        <p:txBody>
          <a:bodyPr wrap="square" lIns="80440" tIns="40220" rIns="80440" bIns="40220">
            <a:spAutoFit/>
          </a:bodyPr>
          <a:lstStyle/>
          <a:p>
            <a:r>
              <a:rPr sz="1600" dirty="0" err="1">
                <a:latin typeface="Times New Roman"/>
                <a:ea typeface="Times New Roman"/>
                <a:cs typeface="Times New Roman"/>
              </a:rPr>
              <a:t>Студ.гр</a:t>
            </a:r>
            <a:r>
              <a:rPr sz="1600" dirty="0">
                <a:latin typeface="Times New Roman"/>
                <a:ea typeface="Times New Roman"/>
                <a:cs typeface="Times New Roman"/>
              </a:rPr>
              <a:t>. Д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</a:rPr>
              <a:t>ТЗ</a:t>
            </a:r>
            <a:r>
              <a:rPr sz="1600" dirty="0" smtClean="0">
                <a:latin typeface="Times New Roman"/>
                <a:ea typeface="Times New Roman"/>
                <a:cs typeface="Times New Roman"/>
              </a:rPr>
              <a:t>ПГ</a:t>
            </a:r>
            <a:r>
              <a:rPr lang="ru-RU" sz="1600" dirty="0">
                <a:latin typeface="Times New Roman"/>
                <a:ea typeface="Times New Roman"/>
                <a:cs typeface="Times New Roman"/>
              </a:rPr>
              <a:t>6</a:t>
            </a:r>
            <a:r>
              <a:rPr sz="1600" dirty="0">
                <a:latin typeface="Times New Roman"/>
                <a:ea typeface="Times New Roman"/>
                <a:cs typeface="Times New Roman"/>
              </a:rPr>
              <a:t>1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</a:rPr>
              <a:t>Поляков В.А.</a:t>
            </a:r>
            <a:endParaRPr sz="1600" dirty="0">
              <a:latin typeface="Times New Roman"/>
              <a:ea typeface="Times New Roman"/>
              <a:cs typeface="Times New Roman"/>
            </a:endParaRPr>
          </a:p>
          <a:p>
            <a:r>
              <a:rPr sz="1600" dirty="0" err="1">
                <a:latin typeface="Times New Roman"/>
                <a:ea typeface="Times New Roman"/>
                <a:cs typeface="Times New Roman"/>
              </a:rPr>
              <a:t>Руководитель</a:t>
            </a:r>
            <a:r>
              <a:rPr sz="1600" dirty="0">
                <a:latin typeface="Times New Roman"/>
                <a:ea typeface="Times New Roman"/>
                <a:cs typeface="Times New Roman"/>
              </a:rPr>
              <a:t> </a:t>
            </a:r>
            <a:r>
              <a:rPr sz="1600" dirty="0" err="1">
                <a:latin typeface="Times New Roman"/>
                <a:ea typeface="Times New Roman"/>
                <a:cs typeface="Times New Roman"/>
              </a:rPr>
              <a:t>к.т.н</a:t>
            </a:r>
            <a:r>
              <a:rPr sz="1600" dirty="0">
                <a:latin typeface="Times New Roman"/>
                <a:ea typeface="Times New Roman"/>
                <a:cs typeface="Times New Roman"/>
              </a:rPr>
              <a:t>., </a:t>
            </a:r>
            <a:r>
              <a:rPr sz="1600" dirty="0" err="1">
                <a:latin typeface="Times New Roman"/>
                <a:ea typeface="Times New Roman"/>
                <a:cs typeface="Times New Roman"/>
              </a:rPr>
              <a:t>доц</a:t>
            </a:r>
            <a:r>
              <a:rPr sz="16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</a:rPr>
              <a:t>Науменко Г.А.</a:t>
            </a:r>
            <a:endParaRPr sz="1600" dirty="0"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07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ДИПЛОМ\Поляков\приложения\готовые\как изиображения\Приложение A Схема производства работ-Приложение Н_page-0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" y="0"/>
            <a:ext cx="97075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34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ДИПЛОМ\Поляков\приложения\готовые\как изиображения\Приложение Б - Генеральный план-Приложение Н_page-00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" t="17424" r="1507" b="7777"/>
          <a:stretch/>
        </p:blipFill>
        <p:spPr bwMode="auto">
          <a:xfrm>
            <a:off x="1911351" y="31750"/>
            <a:ext cx="6083301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00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ДИПЛОМ\Поляков\приложения\готовые\как изиображения\ПРиложение Резев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333376"/>
            <a:ext cx="98107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3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ДИПЛОМ\Поляков\приложения\готовые\как изиображения\Приложение Е Схема опорной геодезической сети-Приложение Н_page-0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" y="-100492"/>
            <a:ext cx="9992015" cy="705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2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ДИПЛОМ\Поляков\приложения\готовые\как изиображения\Приложение Ж Инженерно-топографический план-Лист 2_page-0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40" y="98329"/>
            <a:ext cx="4705320" cy="66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4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</Words>
  <Application>Microsoft Office PowerPoint</Application>
  <PresentationFormat>Лист A4 (210x297 мм)</PresentationFormat>
  <Paragraphs>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МИНИСТЕРСТВО НАУКИ И ВЫСШЕГО ОБРАЗОВАНИЯ РОССИЙСКОЙ ФЕДЕРАЦИИ  ФЕДЕРАЛЬНОЕ ГОСУДАРСТВЕННОЕ БЮДЖЕТНОЕ ОБРАЗОВАТЕЛЬНОЕ УЧРЕЖДЕНИЕ ВЫСШЕГО ОБРАЗОВАНИЯ «ДОНСКОЙ ГОСУДАРСТВЕННЫЙ ТЕХНИЧЕСКИЙ УНИВЕРСИТЕТ» (ДГТУ) ДАРСТВЕННОЕ БЮДЖЕТНОЕ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 ФЕДЕРАЛЬНОЕ ГОСУДАРСТВЕННОЕ БЮДЖЕТНОЕ ОБРАЗОВАТЕЛЬНОЕ УЧРЕЖДЕНИЕ ВЫСШЕГО ОБРАЗОВАНИЯ «ДОНСКОЙ ГОСУДАРСТВЕННЫЙ ТЕХНИЧЕСКИЙ УНИВЕРСИТЕТ» (ДГТУ) ДАРСТВЕННОЕ БЮДЖЕТНОЕ </dc:title>
  <dc:creator>Пользователь</dc:creator>
  <cp:lastModifiedBy>Пользователь</cp:lastModifiedBy>
  <cp:revision>5</cp:revision>
  <dcterms:created xsi:type="dcterms:W3CDTF">2023-12-06T11:21:21Z</dcterms:created>
  <dcterms:modified xsi:type="dcterms:W3CDTF">2023-12-06T12:34:18Z</dcterms:modified>
</cp:coreProperties>
</file>