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Викторина так-то…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7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. Какой это типа алгоритма?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40" y="1556792"/>
            <a:ext cx="244525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56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10.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r>
              <a:rPr lang="ru-RU" dirty="0" smtClean="0">
                <a:solidFill>
                  <a:schemeClr val="bg1"/>
                </a:solidFill>
              </a:rPr>
              <a:t> высокоуровневый язык программирования?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47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11. Напиши как читается слово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r>
              <a:rPr lang="ru-RU" dirty="0" smtClean="0">
                <a:solidFill>
                  <a:schemeClr val="bg1"/>
                </a:solidFill>
              </a:rPr>
              <a:t> русскими буквами?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9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12. Где используется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32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. Что такое условный оператор?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0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. В чем разница между циклами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for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6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. В каком году появился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72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Какое ключевое слово используется для создания функции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29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ru-RU" dirty="0" smtClean="0">
                <a:solidFill>
                  <a:schemeClr val="bg1"/>
                </a:solidFill>
              </a:rPr>
              <a:t>. Где пишутся параметры </a:t>
            </a:r>
            <a:r>
              <a:rPr lang="ru-RU" dirty="0" err="1" smtClean="0">
                <a:solidFill>
                  <a:schemeClr val="bg1"/>
                </a:solidFill>
              </a:rPr>
              <a:t>фунции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5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. Как расшифровать </a:t>
            </a:r>
            <a:r>
              <a:rPr lang="en-US" dirty="0" err="1" smtClean="0">
                <a:solidFill>
                  <a:schemeClr val="bg1"/>
                </a:solidFill>
              </a:rPr>
              <a:t>elif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88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420888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1. </a:t>
            </a:r>
            <a:r>
              <a:rPr lang="en-US" dirty="0">
                <a:solidFill>
                  <a:schemeClr val="bg1"/>
                </a:solidFill>
              </a:rPr>
              <a:t>print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python - </a:t>
            </a:r>
            <a:r>
              <a:rPr lang="ru-RU" dirty="0">
                <a:solidFill>
                  <a:schemeClr val="bg1"/>
                </a:solidFill>
              </a:rPr>
              <a:t>это?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50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. Переменная – это?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9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8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7276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3. Кто это?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00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4. Какая  функция используется для запроса данных у пользователя?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4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5. Интерпретатор - это?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8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dirty="0" smtClean="0">
                <a:solidFill>
                  <a:schemeClr val="bg1"/>
                </a:solidFill>
              </a:rPr>
              <a:t>. В честь кого назван логический тип данных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bool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56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7. Что такое </a:t>
            </a:r>
            <a:r>
              <a:rPr lang="en-US" dirty="0" err="1" smtClean="0">
                <a:solidFill>
                  <a:schemeClr val="bg1"/>
                </a:solidFill>
              </a:rPr>
              <a:t>str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1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. Что такое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6134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136</Words>
  <Application>Microsoft Office PowerPoint</Application>
  <PresentationFormat>Экран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Викторина так-то…</vt:lpstr>
      <vt:lpstr>1. print в python - это?</vt:lpstr>
      <vt:lpstr>2. Переменная – это?</vt:lpstr>
      <vt:lpstr>3. Кто это?</vt:lpstr>
      <vt:lpstr>4. Какая  функция используется для запроса данных у пользователя?</vt:lpstr>
      <vt:lpstr>5. Интерпретатор - это?</vt:lpstr>
      <vt:lpstr>6. В честь кого назван логический тип данных (bool)?</vt:lpstr>
      <vt:lpstr>7. Что такое str?</vt:lpstr>
      <vt:lpstr>8. Что такое float?</vt:lpstr>
      <vt:lpstr>9. Какой это типа алгоритма?</vt:lpstr>
      <vt:lpstr>10. Python высокоуровневый язык программирования?</vt:lpstr>
      <vt:lpstr>11. Напиши как читается слово python русскими буквами?</vt:lpstr>
      <vt:lpstr>12. Где используется python?</vt:lpstr>
      <vt:lpstr>13. Что такое условный оператор?</vt:lpstr>
      <vt:lpstr>14. В чем разница между циклами while и for?</vt:lpstr>
      <vt:lpstr>15. В каком году появился python?</vt:lpstr>
      <vt:lpstr>16. Какое ключевое слово используется для создания функции?</vt:lpstr>
      <vt:lpstr>17. Где пишутся параметры фунции?</vt:lpstr>
      <vt:lpstr>18. Как расшифровать elif?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Викторина так-то…</dc:title>
  <dc:creator>Пользователь</dc:creator>
  <cp:lastModifiedBy>Пользователь</cp:lastModifiedBy>
  <cp:revision>7</cp:revision>
  <dcterms:created xsi:type="dcterms:W3CDTF">2023-12-18T09:58:45Z</dcterms:created>
  <dcterms:modified xsi:type="dcterms:W3CDTF">2023-12-19T10:26:06Z</dcterms:modified>
</cp:coreProperties>
</file>