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1" r:id="rId2"/>
    <p:sldId id="257" r:id="rId3"/>
    <p:sldId id="295" r:id="rId4"/>
    <p:sldId id="290" r:id="rId5"/>
    <p:sldId id="259" r:id="rId6"/>
    <p:sldId id="296" r:id="rId7"/>
    <p:sldId id="263" r:id="rId8"/>
    <p:sldId id="292" r:id="rId9"/>
    <p:sldId id="302" r:id="rId10"/>
    <p:sldId id="294" r:id="rId11"/>
    <p:sldId id="297" r:id="rId12"/>
    <p:sldId id="284" r:id="rId13"/>
    <p:sldId id="285" r:id="rId14"/>
    <p:sldId id="298" r:id="rId15"/>
    <p:sldId id="305" r:id="rId16"/>
    <p:sldId id="267" r:id="rId17"/>
    <p:sldId id="303" r:id="rId18"/>
    <p:sldId id="304" r:id="rId19"/>
    <p:sldId id="299" r:id="rId20"/>
    <p:sldId id="278" r:id="rId21"/>
    <p:sldId id="289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1" autoAdjust="0"/>
    <p:restoredTop sz="94624"/>
  </p:normalViewPr>
  <p:slideViewPr>
    <p:cSldViewPr snapToGrid="0">
      <p:cViewPr varScale="1">
        <p:scale>
          <a:sx n="119" d="100"/>
          <a:sy n="119" d="100"/>
        </p:scale>
        <p:origin x="19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58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60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7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7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81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8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2017/6/5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38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0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3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3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6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6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6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6.jpe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6.jpe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jpeg"/><Relationship Id="rId5" Type="http://schemas.openxmlformats.org/officeDocument/2006/relationships/image" Target="../media/image1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52239"/>
            <a:ext cx="9144000" cy="254388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19561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803" y="113943"/>
            <a:ext cx="2230535" cy="222567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 smtClean="0"/>
              <a:t>延时文字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349113" y="3533966"/>
            <a:ext cx="4391725" cy="4319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33451" y="3513810"/>
            <a:ext cx="3797677" cy="46163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华中科技大学</a:t>
            </a:r>
            <a:endParaRPr lang="zh-CN" altLang="en-US" sz="2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2359829" y="3549486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42" y="3705648"/>
            <a:ext cx="1475294" cy="35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6339" y="2260462"/>
            <a:ext cx="7297271" cy="120030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乡村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旅游平台中旅游资源管理模块的设计与实现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0381" y="4020272"/>
            <a:ext cx="3871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学院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3931" y="4328049"/>
            <a:ext cx="333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彭明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方少红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417" y="278969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高效性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090" y="278969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可维护性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3721110" y="2674993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65857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2143" y="3288110"/>
            <a:ext cx="30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系统的响应时间即结果的返回时间应该小于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秒，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并发性强。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0090" y="3288110"/>
            <a:ext cx="2442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需要很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方便地进行业务功能的增加，以方便后期对网站的维护。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7470" y="11853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易用性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7427" y="11829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安全可靠性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19077" y="1707654"/>
            <a:ext cx="313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采取一些可靠的加密算法，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保证用户重要信息的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，同时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要保证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系统的可靠运行。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142" y="1713489"/>
            <a:ext cx="279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让用户可以很轻松地理解本网站的功能点，并上手操作。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3517576" y="1507552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4077369" y="2997285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5210038" y="299250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系统</a:t>
            </a:r>
            <a:r>
              <a:rPr lang="zh-CN" altLang="en-US" sz="2000" spc="300" dirty="0" smtClean="0">
                <a:latin typeface="+mn-ea"/>
              </a:rPr>
              <a:t>非</a:t>
            </a:r>
            <a:r>
              <a:rPr lang="zh-CN" altLang="en-US" sz="2000" spc="300" dirty="0" smtClean="0">
                <a:latin typeface="+mn-ea"/>
              </a:rPr>
              <a:t>功能性</a:t>
            </a:r>
            <a:r>
              <a:rPr lang="zh-CN" altLang="en-US" sz="2000" spc="300" dirty="0">
                <a:latin typeface="+mn-ea"/>
              </a:rPr>
              <a:t>需求</a:t>
            </a:r>
            <a:endParaRPr lang="zh-CN" altLang="en-US" sz="2000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576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n-ea"/>
              </a:rPr>
              <a:t>系统设计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01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系统架构设计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46885" y="3519313"/>
            <a:ext cx="766133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乡村页面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景点页面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民宿页面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011" y="3519313"/>
            <a:ext cx="108236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乡村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景点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管理系统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民宿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评论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8891" y="3523279"/>
            <a:ext cx="1332219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控制对数据库的增删改查，及乡村、景点、民宿的推荐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50390" y="3523279"/>
            <a:ext cx="769033" cy="1615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乡村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景点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民宿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评论表</a:t>
            </a:r>
          </a:p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订单表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467544" y="2427734"/>
            <a:ext cx="8208912" cy="228600"/>
          </a:xfrm>
          <a:prstGeom prst="notchedRightArrow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3076" y="1635646"/>
            <a:ext cx="1697385" cy="1697385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436504" y="3655619"/>
              <a:ext cx="596638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显示层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46134" y="1639356"/>
            <a:ext cx="1697385" cy="1697385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437481" y="3653621"/>
              <a:ext cx="596638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应用层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88516" y="1635646"/>
            <a:ext cx="1697385" cy="1697385"/>
            <a:chOff x="1278794" y="3334906"/>
            <a:chExt cx="914014" cy="914014"/>
          </a:xfrm>
        </p:grpSpPr>
        <p:grpSp>
          <p:nvGrpSpPr>
            <p:cNvPr id="48" name="组合 4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425524" y="3655619"/>
              <a:ext cx="596638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控制层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619031" y="1642521"/>
            <a:ext cx="1697385" cy="1697385"/>
            <a:chOff x="1278794" y="3334906"/>
            <a:chExt cx="914014" cy="9140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同心圆 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437481" y="3633431"/>
              <a:ext cx="596638" cy="24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数据层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91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系统</a:t>
            </a:r>
            <a:r>
              <a:rPr lang="zh-CN" altLang="en-US" sz="2000" spc="300" dirty="0" smtClean="0">
                <a:latin typeface="+mn-ea"/>
              </a:rPr>
              <a:t>数据库</a:t>
            </a:r>
            <a:r>
              <a:rPr lang="zh-CN" altLang="en-US" sz="2000" spc="300" dirty="0" smtClean="0">
                <a:latin typeface="+mn-ea"/>
              </a:rPr>
              <a:t>设计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45798" y="2057901"/>
            <a:ext cx="24035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数据库概念结构设计是数据库系统设计的关键步骤，常用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模型来表示。我们根据对数据库的需求分析，画出了系统数据库的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2061037" y="0"/>
            <a:ext cx="73519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67" y="731261"/>
            <a:ext cx="4622474" cy="4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07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8060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n-ea"/>
              </a:rPr>
              <a:t>系统实现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54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5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评论管理模块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7" name="椭圆 34"/>
          <p:cNvSpPr/>
          <p:nvPr/>
        </p:nvSpPr>
        <p:spPr>
          <a:xfrm rot="10800000">
            <a:off x="3310913" y="1369049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69232" y="120047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082079" y="1763370"/>
            <a:ext cx="25445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commentsAdd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findByCommentsName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getCommentsNameCount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findAvgPoint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51803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HotelDao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82079" y="3428070"/>
            <a:ext cx="229237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commentsvillageSubmit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乡村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页提交评论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commentsspotSubmit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景点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页提交评论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commentslivingSubmit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民宿详情页提交评论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47264" y="2876446"/>
            <a:ext cx="26830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SpotController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5257" y="3428070"/>
            <a:ext cx="252056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insertComments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findByCommentsName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showCommentsNameCount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findAvgPoint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1031" y="287644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SpotService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6598" y="1868078"/>
            <a:ext cx="2344788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Getter\setter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355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Comments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4"/>
          <p:cNvSpPr>
            <a:spLocks noChangeArrowheads="1"/>
          </p:cNvSpPr>
          <p:nvPr/>
        </p:nvSpPr>
        <p:spPr bwMode="auto">
          <a:xfrm>
            <a:off x="4809662" y="1682671"/>
            <a:ext cx="8747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4"/>
          <p:cNvSpPr>
            <a:spLocks noChangeArrowheads="1"/>
          </p:cNvSpPr>
          <p:nvPr/>
        </p:nvSpPr>
        <p:spPr bwMode="auto">
          <a:xfrm>
            <a:off x="3402649" y="3245778"/>
            <a:ext cx="9890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1"/>
          <p:cNvSpPr>
            <a:spLocks noChangeArrowheads="1"/>
          </p:cNvSpPr>
          <p:nvPr/>
        </p:nvSpPr>
        <p:spPr bwMode="auto">
          <a:xfrm>
            <a:off x="3350472" y="1682672"/>
            <a:ext cx="1032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1"/>
          <p:cNvSpPr>
            <a:spLocks noChangeArrowheads="1"/>
          </p:cNvSpPr>
          <p:nvPr/>
        </p:nvSpPr>
        <p:spPr bwMode="auto">
          <a:xfrm>
            <a:off x="4696421" y="3273991"/>
            <a:ext cx="12167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40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5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乡村管理模块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7" name="椭圆 34"/>
          <p:cNvSpPr/>
          <p:nvPr/>
        </p:nvSpPr>
        <p:spPr>
          <a:xfrm rot="10800000">
            <a:off x="3310913" y="1369049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69232" y="120047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082079" y="1763370"/>
            <a:ext cx="254457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findbyid()</a:t>
            </a: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VillagePointAdd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selectVillageByPage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51803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VillageDao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82079" y="3428070"/>
            <a:ext cx="229237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villageSearch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//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乡村展示及搜索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illagedetail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//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乡村详情页展示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47264" y="2876446"/>
            <a:ext cx="26830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VillageController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1031" y="3428070"/>
            <a:ext cx="23447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indbyid() </a:t>
            </a:r>
          </a:p>
          <a:p>
            <a:pPr algn="r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insertVillagePoint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showVillageByPage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1031" y="287644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VillageService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6598" y="1868078"/>
            <a:ext cx="2344788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Getter\setter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355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illage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4"/>
          <p:cNvSpPr>
            <a:spLocks noChangeArrowheads="1"/>
          </p:cNvSpPr>
          <p:nvPr/>
        </p:nvSpPr>
        <p:spPr bwMode="auto">
          <a:xfrm>
            <a:off x="4809662" y="1682671"/>
            <a:ext cx="8747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4"/>
          <p:cNvSpPr>
            <a:spLocks noChangeArrowheads="1"/>
          </p:cNvSpPr>
          <p:nvPr/>
        </p:nvSpPr>
        <p:spPr bwMode="auto">
          <a:xfrm>
            <a:off x="3402649" y="3245778"/>
            <a:ext cx="9890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1"/>
          <p:cNvSpPr>
            <a:spLocks noChangeArrowheads="1"/>
          </p:cNvSpPr>
          <p:nvPr/>
        </p:nvSpPr>
        <p:spPr bwMode="auto">
          <a:xfrm>
            <a:off x="3350472" y="1682672"/>
            <a:ext cx="1032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1"/>
          <p:cNvSpPr>
            <a:spLocks noChangeArrowheads="1"/>
          </p:cNvSpPr>
          <p:nvPr/>
        </p:nvSpPr>
        <p:spPr bwMode="auto">
          <a:xfrm>
            <a:off x="4696421" y="3273991"/>
            <a:ext cx="12167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5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景点管理模块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7" name="椭圆 34"/>
          <p:cNvSpPr/>
          <p:nvPr/>
        </p:nvSpPr>
        <p:spPr>
          <a:xfrm rot="10800000">
            <a:off x="3310913" y="1369049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69232" y="120047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082079" y="1763370"/>
            <a:ext cx="25445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findBySpotName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Spot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PointAdd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Spot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findMinPrice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51803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SpotDao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82079" y="3428070"/>
            <a:ext cx="205616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spotSearch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景点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及搜索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spotdetail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景点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页展示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47264" y="2876446"/>
            <a:ext cx="26830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SpotController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1031" y="3428070"/>
            <a:ext cx="23447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findBySpotName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insertSpotPoint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Spot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findMinPrice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1031" y="287644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SpotService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6598" y="1868078"/>
            <a:ext cx="2344788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Getter\setter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355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Spot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Ticket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4"/>
          <p:cNvSpPr>
            <a:spLocks noChangeArrowheads="1"/>
          </p:cNvSpPr>
          <p:nvPr/>
        </p:nvSpPr>
        <p:spPr bwMode="auto">
          <a:xfrm>
            <a:off x="4809662" y="1682671"/>
            <a:ext cx="8747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4"/>
          <p:cNvSpPr>
            <a:spLocks noChangeArrowheads="1"/>
          </p:cNvSpPr>
          <p:nvPr/>
        </p:nvSpPr>
        <p:spPr bwMode="auto">
          <a:xfrm>
            <a:off x="3402649" y="3245778"/>
            <a:ext cx="9890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1"/>
          <p:cNvSpPr>
            <a:spLocks noChangeArrowheads="1"/>
          </p:cNvSpPr>
          <p:nvPr/>
        </p:nvSpPr>
        <p:spPr bwMode="auto">
          <a:xfrm>
            <a:off x="3350472" y="1682672"/>
            <a:ext cx="1032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1"/>
          <p:cNvSpPr>
            <a:spLocks noChangeArrowheads="1"/>
          </p:cNvSpPr>
          <p:nvPr/>
        </p:nvSpPr>
        <p:spPr bwMode="auto">
          <a:xfrm>
            <a:off x="4696421" y="3273991"/>
            <a:ext cx="12167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012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95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民宿管理模块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7" name="椭圆 34"/>
          <p:cNvSpPr/>
          <p:nvPr/>
        </p:nvSpPr>
        <p:spPr>
          <a:xfrm rot="10800000">
            <a:off x="3310913" y="1369049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5400000">
            <a:off x="3538287" y="2796338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34"/>
          <p:cNvSpPr/>
          <p:nvPr/>
        </p:nvSpPr>
        <p:spPr>
          <a:xfrm>
            <a:off x="4765968" y="2630943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4569232" y="120047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082079" y="1763370"/>
            <a:ext cx="25445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findByHotelName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HotelPointAdd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Hotel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findMinPrice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051803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HotelDao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82079" y="3428070"/>
            <a:ext cx="205616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livingSearch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民宿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及搜索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livingdetail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民宿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详情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页展示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47264" y="2876446"/>
            <a:ext cx="26830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SpotController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1031" y="3428070"/>
            <a:ext cx="23447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findByHotelName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insertSpotPoint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Hotel</a:t>
            </a:r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ByPage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findMinPrice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91031" y="287644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SpotService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6598" y="1868078"/>
            <a:ext cx="2344788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Getter\setter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355" y="1216826"/>
            <a:ext cx="23226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Hotel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Room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4"/>
          <p:cNvSpPr>
            <a:spLocks noChangeArrowheads="1"/>
          </p:cNvSpPr>
          <p:nvPr/>
        </p:nvSpPr>
        <p:spPr bwMode="auto">
          <a:xfrm>
            <a:off x="4809662" y="1682671"/>
            <a:ext cx="8747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Dao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4"/>
          <p:cNvSpPr>
            <a:spLocks noChangeArrowheads="1"/>
          </p:cNvSpPr>
          <p:nvPr/>
        </p:nvSpPr>
        <p:spPr bwMode="auto">
          <a:xfrm>
            <a:off x="3402649" y="3245778"/>
            <a:ext cx="9890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1"/>
          <p:cNvSpPr>
            <a:spLocks noChangeArrowheads="1"/>
          </p:cNvSpPr>
          <p:nvPr/>
        </p:nvSpPr>
        <p:spPr bwMode="auto">
          <a:xfrm>
            <a:off x="3350472" y="1682672"/>
            <a:ext cx="1032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1"/>
          <p:cNvSpPr>
            <a:spLocks noChangeArrowheads="1"/>
          </p:cNvSpPr>
          <p:nvPr/>
        </p:nvSpPr>
        <p:spPr bwMode="auto">
          <a:xfrm>
            <a:off x="4696421" y="3273991"/>
            <a:ext cx="12167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34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838336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n-ea"/>
              </a:rPr>
              <a:t>总结与展望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31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主目录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60085" y="267886"/>
            <a:ext cx="128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59284" y="1876728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6" y="2836786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870089" y="3052362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endParaRPr lang="zh-CN" altLang="en-US" sz="4000" dirty="0">
                <a:solidFill>
                  <a:srgbClr val="1A3F6C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280894" y="1876728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endParaRPr lang="zh-CN" altLang="en-US" sz="4000" dirty="0">
                <a:solidFill>
                  <a:srgbClr val="1A3F6C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691699" y="3052362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endParaRPr lang="zh-CN" altLang="en-US" sz="4000" dirty="0">
                <a:solidFill>
                  <a:srgbClr val="1A3F6C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02504" y="1876728"/>
              <a:ext cx="486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rgbClr val="1A3F6C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5</a:t>
              </a:r>
              <a:endParaRPr lang="zh-CN" altLang="en-US" sz="4000" dirty="0">
                <a:solidFill>
                  <a:srgbClr val="1A3F6C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390456" y="11045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绪论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69926" y="41280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系统需求分析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82044" y="10962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系统设计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74919" y="41280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系统实现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515556" y="11188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总结与展望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5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总结与展望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1657" y="1279089"/>
            <a:ext cx="6597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本文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实现的是畅游网乡村旅游网站的旅游资源管理部分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    受到目前资源数量的限制，本文的旅游资源管理系统还没有添加基于用户行为的推荐算法。在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旅游资源得到扩充后，基于用户行为的推荐算法能够让用户在没有明确的目标的时候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，为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用户推荐他们很可能会感兴趣的内容，这样能很大程度地提升用户的使用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体验。</a:t>
            </a:r>
            <a:endParaRPr lang="zh-CN" alt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40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63993" y="606440"/>
            <a:ext cx="400135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THANKS!</a:t>
            </a:r>
            <a:endParaRPr lang="zh-CN" altLang="en-US" sz="6600" b="1" dirty="0" smtClean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1640" y="1995686"/>
            <a:ext cx="643670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生活即将结束，在此，我要感谢所有教导我的老师和陪伴我一齐成长的同学，他们在我的大学生涯给予了很大的帮助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1400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软酷网在毕业设计项目上提供的支持和帮助，感谢论文的指导老师方少</a:t>
            </a:r>
            <a:r>
              <a:rPr lang="zh-CN" altLang="en-US" sz="1400" kern="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红老师。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       最后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，我要向百忙之中抽时间对本文进行审阅，评议和参与本人论文答辩的各位老师表示</a:t>
            </a:r>
            <a:r>
              <a:rPr lang="zh-CN" altLang="en-US" sz="14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感谢</a:t>
            </a:r>
            <a:r>
              <a:rPr lang="zh-CN" altLang="en-US" sz="14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1400" kern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70008" y="4088350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致谢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3266" y="267886"/>
            <a:ext cx="120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Thank you</a:t>
            </a:r>
            <a:endParaRPr lang="zh-CN" altLang="en-US" sz="1600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1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81681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j-ea"/>
                <a:ea typeface="+mj-ea"/>
              </a:rPr>
              <a:t>绪论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2" y="2202388"/>
            <a:ext cx="6264275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</a:t>
            </a:r>
            <a:r>
              <a:rPr lang="zh-CN" altLang="zh-CN" dirty="0" smtClean="0">
                <a:latin typeface="Microsoft YaHei" charset="0"/>
                <a:ea typeface="Microsoft YaHei" charset="0"/>
                <a:cs typeface="Microsoft YaHei" charset="0"/>
              </a:rPr>
              <a:t>城市化</a:t>
            </a:r>
            <a:r>
              <a:rPr lang="zh-CN" altLang="zh-CN" dirty="0">
                <a:latin typeface="Microsoft YaHei" charset="0"/>
                <a:ea typeface="Microsoft YaHei" charset="0"/>
                <a:cs typeface="Microsoft YaHei" charset="0"/>
              </a:rPr>
              <a:t>的快速发展到最后会引起人们对乡村旅游的热潮。不仅仅只是为了远离雾霾的影响，还有城市里快速让人紧张又有压力的生活节奏，越来越拥挤的道路，不放心的食品等等，而乡村旅游的存在都可以解决他们在城市的这些痛点。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299" y="1427956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行业大背景</a:t>
            </a: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82093" y="157196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选题</a:t>
            </a:r>
            <a:r>
              <a:rPr lang="zh-CN" altLang="en-US" sz="2000" spc="300" dirty="0" smtClean="0">
                <a:latin typeface="+mn-ea"/>
              </a:rPr>
              <a:t>的</a:t>
            </a:r>
            <a:r>
              <a:rPr lang="zh-CN" altLang="en-US" sz="2000" spc="300" dirty="0" smtClean="0">
                <a:latin typeface="+mn-ea"/>
              </a:rPr>
              <a:t>背景</a:t>
            </a:r>
            <a:r>
              <a:rPr lang="zh-CN" altLang="en-US" sz="2000" spc="300" dirty="0" smtClean="0">
                <a:latin typeface="+mn-ea"/>
              </a:rPr>
              <a:t>和意义</a:t>
            </a:r>
            <a:endParaRPr lang="zh-CN" altLang="en-US" sz="2000" spc="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57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国内外研究</a:t>
            </a:r>
            <a:r>
              <a:rPr lang="zh-CN" altLang="en-US" sz="2000" spc="300" dirty="0" smtClean="0">
                <a:latin typeface="+mn-ea"/>
              </a:rPr>
              <a:t>概况</a:t>
            </a:r>
            <a:endParaRPr lang="zh-CN" altLang="en-US" sz="2000" spc="3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122" y="3529047"/>
            <a:ext cx="1080000" cy="1080000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76" y="2483783"/>
            <a:ext cx="1906197" cy="650527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573" y="1167871"/>
            <a:ext cx="1920000" cy="762352"/>
          </a:xfrm>
          <a:prstGeom prst="rect">
            <a:avLst/>
          </a:prstGeom>
          <a:noFill/>
          <a:effectLst>
            <a:outerShdw blurRad="114300" dist="889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5224" y="1772762"/>
            <a:ext cx="48857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当前，在线旅游平台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市场上，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国内外的一些行业巨头，不论是在资本还是技术上，都已经对城市里的旅游资源形成了垄断。但在线乡村旅游平台，由于市场投入较大回报较低，尚待挖掘，也因此有着广大的市场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51"/>
          <p:cNvCxnSpPr/>
          <p:nvPr/>
        </p:nvCxnSpPr>
        <p:spPr>
          <a:xfrm rot="5400000">
            <a:off x="893581" y="3018148"/>
            <a:ext cx="42481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1409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82757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+mn-ea"/>
              </a:rPr>
              <a:t>系统需求分析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55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+mn-ea"/>
              </a:rPr>
              <a:t>系统功能性需求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43376" y="477244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旅游资源管理系统用例图</a:t>
            </a:r>
            <a:endParaRPr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834642" y="28745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 descr="Use%20c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29" y="650754"/>
            <a:ext cx="5397500" cy="41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713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+mn-ea"/>
              </a:rPr>
              <a:t>系统功能性需求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43" name="椭圆 34"/>
          <p:cNvSpPr/>
          <p:nvPr/>
        </p:nvSpPr>
        <p:spPr>
          <a:xfrm rot="5400000" flipV="1">
            <a:off x="6909553" y="3010963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158291" y="1510248"/>
            <a:ext cx="4752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乡村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管理模块主要完成乡村的分页展示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查找，乡村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的推荐，以及乡村详情页里关于乡村的具体介绍，乡村附近推荐的民宿信息，用户可以对推荐的民宿进行预订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2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192120" y="1446602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乡村管理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219951" y="3350895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景点管理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5"/>
          <p:cNvSpPr>
            <a:spLocks noChangeArrowheads="1"/>
          </p:cNvSpPr>
          <p:nvPr/>
        </p:nvSpPr>
        <p:spPr bwMode="auto">
          <a:xfrm>
            <a:off x="1113308" y="3228894"/>
            <a:ext cx="49672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景点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模块主要完成景点的分页展示，在分页展示景点时也会显示出景点下面的门票信息，对景点的按需查找，景点的推荐，以及景点详情页里关于景点的具体介绍，包括门票的信息，用户在展示页和详情页都可以对门票进行预订，还有景点附近推荐的民宿信息。</a:t>
            </a:r>
            <a:endParaRPr lang="en-US" altLang="zh-CN" sz="1200" b="1" dirty="0">
              <a:solidFill>
                <a:srgbClr val="C1DCE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79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+mn-ea"/>
              </a:rPr>
              <a:t>系统功能性需求</a:t>
            </a:r>
            <a:endParaRPr lang="zh-CN" altLang="en-US" sz="2000" spc="300" dirty="0">
              <a:latin typeface="+mn-ea"/>
            </a:endParaRPr>
          </a:p>
        </p:txBody>
      </p:sp>
      <p:sp>
        <p:nvSpPr>
          <p:cNvPr id="43" name="椭圆 34"/>
          <p:cNvSpPr/>
          <p:nvPr/>
        </p:nvSpPr>
        <p:spPr>
          <a:xfrm rot="5400000" flipV="1">
            <a:off x="6909553" y="3010963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158291" y="1510248"/>
            <a:ext cx="4752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民宿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管理模块主要完成民宿的分页展示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需查找，民宿的推荐，以及民宿详情页里关于该民宿的具体介绍，用户可以在详情页房型信息那里找到合适的房型来进行预订。</a:t>
            </a:r>
            <a:endParaRPr lang="zh-CN" altLang="en-US" sz="12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192120" y="1446602"/>
            <a:ext cx="8747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民宿管理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1"/>
          <p:cNvSpPr>
            <a:spLocks noChangeArrowheads="1"/>
          </p:cNvSpPr>
          <p:nvPr/>
        </p:nvSpPr>
        <p:spPr bwMode="auto">
          <a:xfrm>
            <a:off x="7219951" y="3350895"/>
            <a:ext cx="8747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评论管理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5"/>
          <p:cNvSpPr>
            <a:spLocks noChangeArrowheads="1"/>
          </p:cNvSpPr>
          <p:nvPr/>
        </p:nvSpPr>
        <p:spPr bwMode="auto">
          <a:xfrm>
            <a:off x="1113308" y="3363365"/>
            <a:ext cx="4967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评论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管理模块主要完成乡村、景点、民宿详情页面的添加评论和评论显示的功能，同时在添加评论时，会对该乡村、景点、民宿的综合评分进行更新，以此来根据评分给用户推荐。</a:t>
            </a:r>
            <a:endParaRPr lang="en-US" altLang="zh-CN" sz="1200" b="1" dirty="0">
              <a:solidFill>
                <a:srgbClr val="C1DCED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4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1059</Words>
  <Application>Microsoft Macintosh PowerPoint</Application>
  <PresentationFormat>全屏显示(16:9)</PresentationFormat>
  <Paragraphs>209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方正超粗黑简体</vt:lpstr>
      <vt:lpstr>宋体</vt:lpstr>
      <vt:lpstr>Microsoft YaHei</vt:lpstr>
      <vt:lpstr>微软雅黑</vt:lpstr>
      <vt:lpstr>Calibri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1111111111</dc:title>
  <dc:subject>12sc.taobao.com</dc:subject>
  <dc:creator>清风素材; User</dc:creator>
  <cp:keywords>12sc.taobao.com</cp:keywords>
  <dc:description>12sc.taobao.com</dc:description>
  <cp:lastModifiedBy>ming peng</cp:lastModifiedBy>
  <cp:revision>94</cp:revision>
  <dcterms:created xsi:type="dcterms:W3CDTF">2015-01-23T04:02:45Z</dcterms:created>
  <dcterms:modified xsi:type="dcterms:W3CDTF">2017-06-05T17:12:46Z</dcterms:modified>
  <cp:category>12sc.taobao.com</cp:category>
  <cp:contentStatus>12sc.taobao.com</cp:contentStatus>
</cp:coreProperties>
</file>