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/>
          <a:srcRect t="12500" b="12500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931" y="306608"/>
            <a:ext cx="8216283" cy="759735"/>
          </a:xfrm>
          <a:solidFill>
            <a:srgbClr val="A40006"/>
          </a:solidFill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616868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 rotWithShape="1">
          <a:blip r:embed="rId2" cstate="email"/>
          <a:srcRect r="416"/>
          <a:stretch>
            <a:fillRect/>
          </a:stretch>
        </p:blipFill>
        <p:spPr>
          <a:xfrm>
            <a:off x="-1" y="5120806"/>
            <a:ext cx="12191999" cy="1759932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028590" y="328428"/>
            <a:ext cx="2772075" cy="7628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100000">
              <a:srgbClr val="7F0020"/>
            </a:gs>
            <a:gs pos="0">
              <a:srgbClr val="D74034"/>
            </a:gs>
            <a:gs pos="30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80992"/>
            <a:ext cx="10515600" cy="1296015"/>
          </a:xfrm>
        </p:spPr>
        <p:txBody>
          <a:bodyPr anchor="b">
            <a:noAutofit/>
          </a:bodyPr>
          <a:lstStyle>
            <a:lvl1pPr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/>
          <a:srcRect r="313"/>
          <a:stretch>
            <a:fillRect/>
          </a:stretch>
        </p:blipFill>
        <p:spPr>
          <a:xfrm>
            <a:off x="0" y="5069225"/>
            <a:ext cx="12192000" cy="179830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028590" y="328428"/>
            <a:ext cx="2772075" cy="7628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/>
          <a:srcRect r="416"/>
          <a:stretch>
            <a:fillRect/>
          </a:stretch>
        </p:blipFill>
        <p:spPr>
          <a:xfrm>
            <a:off x="-1" y="5120806"/>
            <a:ext cx="12191999" cy="175993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028590" y="182508"/>
            <a:ext cx="2772075" cy="762828"/>
          </a:xfrm>
          <a:prstGeom prst="rect">
            <a:avLst/>
          </a:prstGeom>
        </p:spPr>
      </p:pic>
      <p:sp>
        <p:nvSpPr>
          <p:cNvPr id="10" name="标题 8"/>
          <p:cNvSpPr>
            <a:spLocks noGrp="1"/>
          </p:cNvSpPr>
          <p:nvPr>
            <p:ph type="title"/>
          </p:nvPr>
        </p:nvSpPr>
        <p:spPr>
          <a:xfrm>
            <a:off x="281833" y="182508"/>
            <a:ext cx="8216283" cy="759735"/>
          </a:xfrm>
          <a:solidFill>
            <a:srgbClr val="A40006"/>
          </a:solidFill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281833" y="182508"/>
            <a:ext cx="8216283" cy="759735"/>
          </a:xfrm>
          <a:solidFill>
            <a:srgbClr val="A40006"/>
          </a:solidFill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底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底纹 + 校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6812" y="325447"/>
            <a:ext cx="2810614" cy="752510"/>
          </a:xfrm>
          <a:prstGeom prst="rect">
            <a:avLst/>
          </a:prstGeom>
        </p:spPr>
      </p:pic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等腰三角形 1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1539503" y="2755"/>
            <a:ext cx="10515600" cy="13157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 algn="r">
              <a:defRPr sz="32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单击此处编辑母版标题样式增长一些尝试</a:t>
            </a:r>
            <a:endParaRPr lang="zh-CN" altLang="en-US"/>
          </a:p>
        </p:txBody>
      </p:sp>
      <p:grpSp>
        <p:nvGrpSpPr>
          <p:cNvPr id="13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含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1539503" y="2755"/>
            <a:ext cx="10515600" cy="13157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 algn="r">
              <a:defRPr sz="32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单击此处编辑母版标题样式增长一些尝试</a:t>
            </a:r>
            <a:endParaRPr lang="zh-CN" altLang="en-US"/>
          </a:p>
        </p:txBody>
      </p:sp>
      <p:grpSp>
        <p:nvGrpSpPr>
          <p:cNvPr id="13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63600" y="1579654"/>
            <a:ext cx="10309225" cy="4646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549169" y="0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信息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accent1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6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478543" y="0"/>
            <a:ext cx="10515600" cy="13108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单击此处编辑母版标题样式增长一些尝试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物质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0"/>
            <a:ext cx="12192000" cy="1800828"/>
            <a:chOff x="0" y="3476"/>
            <a:chExt cx="5775" cy="853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543" y="18410"/>
            <a:ext cx="10515600" cy="13277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lang="zh-CN" alt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生命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0"/>
            <a:ext cx="12192000" cy="1800828"/>
            <a:chOff x="0" y="3476"/>
            <a:chExt cx="5775" cy="853"/>
          </a:xfrm>
          <a:solidFill>
            <a:schemeClr val="accent3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1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543" y="18410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创管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0"/>
            <a:ext cx="12192000" cy="1800828"/>
            <a:chOff x="0" y="3476"/>
            <a:chExt cx="5775" cy="853"/>
          </a:xfrm>
          <a:solidFill>
            <a:schemeClr val="accent4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543" y="8900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创艺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0"/>
            <a:ext cx="12192000" cy="1800828"/>
            <a:chOff x="0" y="3476"/>
            <a:chExt cx="5775" cy="853"/>
          </a:xfrm>
          <a:solidFill>
            <a:schemeClr val="accent5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543" y="18410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科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281832" y="182507"/>
            <a:ext cx="8216283" cy="759735"/>
          </a:xfrm>
          <a:solidFill>
            <a:srgbClr val="014099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1" y="1013101"/>
            <a:ext cx="12192001" cy="5844899"/>
            <a:chOff x="-1" y="1092199"/>
            <a:chExt cx="12192001" cy="576580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" y="1092199"/>
              <a:ext cx="12192001" cy="5765801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/>
          </p:nvSpPr>
          <p:spPr>
            <a:xfrm>
              <a:off x="0" y="1092199"/>
              <a:ext cx="12192000" cy="5765801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 userDrawn="1"/>
        </p:nvSpPr>
        <p:spPr>
          <a:xfrm>
            <a:off x="0" y="955951"/>
            <a:ext cx="12192000" cy="15638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 userDrawn="1"/>
        </p:nvSpPr>
        <p:spPr>
          <a:xfrm>
            <a:off x="0" y="72341"/>
            <a:ext cx="139700" cy="83563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0" y="206657"/>
            <a:ext cx="2603500" cy="701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ShanghaiTech">
      <a:dk1>
        <a:sysClr val="windowText" lastClr="000000"/>
      </a:dk1>
      <a:lt1>
        <a:sysClr val="window" lastClr="FFFFFF"/>
      </a:lt1>
      <a:dk2>
        <a:srgbClr val="A40006"/>
      </a:dk2>
      <a:lt2>
        <a:srgbClr val="E7E6E6"/>
      </a:lt2>
      <a:accent1>
        <a:srgbClr val="004098"/>
      </a:accent1>
      <a:accent2>
        <a:srgbClr val="009944"/>
      </a:accent2>
      <a:accent3>
        <a:srgbClr val="F39800"/>
      </a:accent3>
      <a:accent4>
        <a:srgbClr val="7E3C93"/>
      </a:accent4>
      <a:accent5>
        <a:srgbClr val="269BC1"/>
      </a:accent5>
      <a:accent6>
        <a:srgbClr val="A40006"/>
      </a:accent6>
      <a:hlink>
        <a:srgbClr val="A40006"/>
      </a:hlink>
      <a:folHlink>
        <a:srgbClr val="A40006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Calibri</vt:lpstr>
      <vt:lpstr>Arial Unicode MS</vt:lpstr>
      <vt:lpstr>Office 主题​​</vt:lpstr>
      <vt:lpstr>1_Office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hyx02</cp:lastModifiedBy>
  <cp:revision>172</cp:revision>
  <dcterms:created xsi:type="dcterms:W3CDTF">2019-06-19T02:08:00Z</dcterms:created>
  <dcterms:modified xsi:type="dcterms:W3CDTF">2022-04-29T12:41:47Z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3FB55BF8AFC24E63851962267015938C</vt:lpwstr>
  </property>
</Properties>
</file>