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A8"/>
    <a:srgbClr val="52CBBE"/>
    <a:srgbClr val="F0EEF0"/>
    <a:srgbClr val="FF5969"/>
    <a:srgbClr val="92D050"/>
    <a:srgbClr val="FEC630"/>
    <a:srgbClr val="5D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21" autoAdjust="0"/>
    <p:restoredTop sz="94660"/>
  </p:normalViewPr>
  <p:slideViewPr>
    <p:cSldViewPr snapToGrid="0">
      <p:cViewPr>
        <p:scale>
          <a:sx n="50" d="100"/>
          <a:sy n="50" d="100"/>
        </p:scale>
        <p:origin x="2155" y="8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085F-39AA-4BF6-ADC6-DB7E6A8457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8D6840-804A-4EE2-9237-DF3082EB0B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0AC296-AA56-4995-96B1-D96538F66E6A}"/>
              </a:ext>
            </a:extLst>
          </p:cNvPr>
          <p:cNvSpPr>
            <a:spLocks noGrp="1"/>
          </p:cNvSpPr>
          <p:nvPr>
            <p:ph type="dt" sz="half" idx="10"/>
          </p:nvPr>
        </p:nvSpPr>
        <p:spPr/>
        <p:txBody>
          <a:bodyPr/>
          <a:lstStyle/>
          <a:p>
            <a:fld id="{ECE19B81-D1BB-4DF3-A8CC-0F35E61FCDB0}" type="datetimeFigureOut">
              <a:rPr lang="en-US" smtClean="0"/>
              <a:t>14-Jun-21</a:t>
            </a:fld>
            <a:endParaRPr lang="en-US"/>
          </a:p>
        </p:txBody>
      </p:sp>
      <p:sp>
        <p:nvSpPr>
          <p:cNvPr id="5" name="Footer Placeholder 4">
            <a:extLst>
              <a:ext uri="{FF2B5EF4-FFF2-40B4-BE49-F238E27FC236}">
                <a16:creationId xmlns:a16="http://schemas.microsoft.com/office/drawing/2014/main" id="{6EEC3924-1C30-4845-9069-2D2F65775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FC659-45A1-4C7E-B589-BAD2480A51C8}"/>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2849100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0644C-1C10-4877-A07B-7B05AC2EBB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DB4D26-52B4-4898-8552-2F1D054D71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A6C5B-66A8-4A81-A45D-93D23D724635}"/>
              </a:ext>
            </a:extLst>
          </p:cNvPr>
          <p:cNvSpPr>
            <a:spLocks noGrp="1"/>
          </p:cNvSpPr>
          <p:nvPr>
            <p:ph type="dt" sz="half" idx="10"/>
          </p:nvPr>
        </p:nvSpPr>
        <p:spPr/>
        <p:txBody>
          <a:bodyPr/>
          <a:lstStyle/>
          <a:p>
            <a:fld id="{ECE19B81-D1BB-4DF3-A8CC-0F35E61FCDB0}" type="datetimeFigureOut">
              <a:rPr lang="en-US" smtClean="0"/>
              <a:t>14-Jun-21</a:t>
            </a:fld>
            <a:endParaRPr lang="en-US"/>
          </a:p>
        </p:txBody>
      </p:sp>
      <p:sp>
        <p:nvSpPr>
          <p:cNvPr id="5" name="Footer Placeholder 4">
            <a:extLst>
              <a:ext uri="{FF2B5EF4-FFF2-40B4-BE49-F238E27FC236}">
                <a16:creationId xmlns:a16="http://schemas.microsoft.com/office/drawing/2014/main" id="{8FF7F744-22AB-4762-A675-ACF00C149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1FC1B-4952-452B-B8EE-283480E42234}"/>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2815921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F877EA-AC99-405D-B38F-4660E72FF8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E066D8-189F-488D-A7E5-4459F9B2E2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5BEAFC-B594-451D-8850-A7A24657DBDA}"/>
              </a:ext>
            </a:extLst>
          </p:cNvPr>
          <p:cNvSpPr>
            <a:spLocks noGrp="1"/>
          </p:cNvSpPr>
          <p:nvPr>
            <p:ph type="dt" sz="half" idx="10"/>
          </p:nvPr>
        </p:nvSpPr>
        <p:spPr/>
        <p:txBody>
          <a:bodyPr/>
          <a:lstStyle/>
          <a:p>
            <a:fld id="{ECE19B81-D1BB-4DF3-A8CC-0F35E61FCDB0}" type="datetimeFigureOut">
              <a:rPr lang="en-US" smtClean="0"/>
              <a:t>14-Jun-21</a:t>
            </a:fld>
            <a:endParaRPr lang="en-US"/>
          </a:p>
        </p:txBody>
      </p:sp>
      <p:sp>
        <p:nvSpPr>
          <p:cNvPr id="5" name="Footer Placeholder 4">
            <a:extLst>
              <a:ext uri="{FF2B5EF4-FFF2-40B4-BE49-F238E27FC236}">
                <a16:creationId xmlns:a16="http://schemas.microsoft.com/office/drawing/2014/main" id="{B12D64D5-5E6F-4CB3-B6D5-8699A8057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B1F07-FD96-433B-95F4-B0A3D7C32DF6}"/>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427630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6169F-C062-4D8D-9958-1D64499E94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387B74-E2BF-4A3A-8FA7-7C2B278FFC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D4C83-1284-4BB3-B0F1-7527C89661E7}"/>
              </a:ext>
            </a:extLst>
          </p:cNvPr>
          <p:cNvSpPr>
            <a:spLocks noGrp="1"/>
          </p:cNvSpPr>
          <p:nvPr>
            <p:ph type="dt" sz="half" idx="10"/>
          </p:nvPr>
        </p:nvSpPr>
        <p:spPr/>
        <p:txBody>
          <a:bodyPr/>
          <a:lstStyle/>
          <a:p>
            <a:fld id="{ECE19B81-D1BB-4DF3-A8CC-0F35E61FCDB0}" type="datetimeFigureOut">
              <a:rPr lang="en-US" smtClean="0"/>
              <a:t>14-Jun-21</a:t>
            </a:fld>
            <a:endParaRPr lang="en-US"/>
          </a:p>
        </p:txBody>
      </p:sp>
      <p:sp>
        <p:nvSpPr>
          <p:cNvPr id="5" name="Footer Placeholder 4">
            <a:extLst>
              <a:ext uri="{FF2B5EF4-FFF2-40B4-BE49-F238E27FC236}">
                <a16:creationId xmlns:a16="http://schemas.microsoft.com/office/drawing/2014/main" id="{4DAC4C6C-5C03-4C0D-999F-46A8D8FEE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F4CEED-C381-4F77-974B-A24C4CF9B14C}"/>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377330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75723-8353-4BF9-B9CB-2D34455A54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E687A1-AD7E-4378-B552-DC83DB288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0AF83E-646C-443E-9282-7819CF5200C7}"/>
              </a:ext>
            </a:extLst>
          </p:cNvPr>
          <p:cNvSpPr>
            <a:spLocks noGrp="1"/>
          </p:cNvSpPr>
          <p:nvPr>
            <p:ph type="dt" sz="half" idx="10"/>
          </p:nvPr>
        </p:nvSpPr>
        <p:spPr/>
        <p:txBody>
          <a:bodyPr/>
          <a:lstStyle/>
          <a:p>
            <a:fld id="{ECE19B81-D1BB-4DF3-A8CC-0F35E61FCDB0}" type="datetimeFigureOut">
              <a:rPr lang="en-US" smtClean="0"/>
              <a:t>14-Jun-21</a:t>
            </a:fld>
            <a:endParaRPr lang="en-US"/>
          </a:p>
        </p:txBody>
      </p:sp>
      <p:sp>
        <p:nvSpPr>
          <p:cNvPr id="5" name="Footer Placeholder 4">
            <a:extLst>
              <a:ext uri="{FF2B5EF4-FFF2-40B4-BE49-F238E27FC236}">
                <a16:creationId xmlns:a16="http://schemas.microsoft.com/office/drawing/2014/main" id="{9F1F728B-3948-4C88-AAA0-4F54A3C44A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F194-5328-4DA6-BBA8-8B80D2D55785}"/>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1004017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DFCAF-C8A8-4867-B332-B1DB7EEA0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F172D0-2806-40E1-B714-009535E16C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2C12FF-C408-4261-86B1-E469061B0B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6618A1-9C6F-4CCF-A77B-2713F6712615}"/>
              </a:ext>
            </a:extLst>
          </p:cNvPr>
          <p:cNvSpPr>
            <a:spLocks noGrp="1"/>
          </p:cNvSpPr>
          <p:nvPr>
            <p:ph type="dt" sz="half" idx="10"/>
          </p:nvPr>
        </p:nvSpPr>
        <p:spPr/>
        <p:txBody>
          <a:bodyPr/>
          <a:lstStyle/>
          <a:p>
            <a:fld id="{ECE19B81-D1BB-4DF3-A8CC-0F35E61FCDB0}" type="datetimeFigureOut">
              <a:rPr lang="en-US" smtClean="0"/>
              <a:t>14-Jun-21</a:t>
            </a:fld>
            <a:endParaRPr lang="en-US"/>
          </a:p>
        </p:txBody>
      </p:sp>
      <p:sp>
        <p:nvSpPr>
          <p:cNvPr id="6" name="Footer Placeholder 5">
            <a:extLst>
              <a:ext uri="{FF2B5EF4-FFF2-40B4-BE49-F238E27FC236}">
                <a16:creationId xmlns:a16="http://schemas.microsoft.com/office/drawing/2014/main" id="{07244AEE-3393-4D49-9979-D6D98B6613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C99E8-B06B-4E92-8E2B-46D25471DC6C}"/>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2654312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1621-F7F5-4BB1-90B7-5918C21ECC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7D1E33-57A8-46FC-9F0A-DBAAC83136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ADF519-9420-4361-B317-69BDEF3C1C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47AFEA-2435-4690-9A20-FAF6F3D91B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935725-854D-4F34-B863-B1C6AD61D8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AF3BB0-E2B3-4BDF-9FC8-3CA1730F75AA}"/>
              </a:ext>
            </a:extLst>
          </p:cNvPr>
          <p:cNvSpPr>
            <a:spLocks noGrp="1"/>
          </p:cNvSpPr>
          <p:nvPr>
            <p:ph type="dt" sz="half" idx="10"/>
          </p:nvPr>
        </p:nvSpPr>
        <p:spPr/>
        <p:txBody>
          <a:bodyPr/>
          <a:lstStyle/>
          <a:p>
            <a:fld id="{ECE19B81-D1BB-4DF3-A8CC-0F35E61FCDB0}" type="datetimeFigureOut">
              <a:rPr lang="en-US" smtClean="0"/>
              <a:t>14-Jun-21</a:t>
            </a:fld>
            <a:endParaRPr lang="en-US"/>
          </a:p>
        </p:txBody>
      </p:sp>
      <p:sp>
        <p:nvSpPr>
          <p:cNvPr id="8" name="Footer Placeholder 7">
            <a:extLst>
              <a:ext uri="{FF2B5EF4-FFF2-40B4-BE49-F238E27FC236}">
                <a16:creationId xmlns:a16="http://schemas.microsoft.com/office/drawing/2014/main" id="{DA703049-F984-41BE-AA9F-2BCF0CC0DF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6B8A0D-A110-4D1A-9C5E-CD82DAC8B9A4}"/>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217770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F6A4-97ED-4F1E-8E89-4709772A2C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1927F1-7B9B-4828-874E-E75145DD8396}"/>
              </a:ext>
            </a:extLst>
          </p:cNvPr>
          <p:cNvSpPr>
            <a:spLocks noGrp="1"/>
          </p:cNvSpPr>
          <p:nvPr>
            <p:ph type="dt" sz="half" idx="10"/>
          </p:nvPr>
        </p:nvSpPr>
        <p:spPr/>
        <p:txBody>
          <a:bodyPr/>
          <a:lstStyle/>
          <a:p>
            <a:fld id="{ECE19B81-D1BB-4DF3-A8CC-0F35E61FCDB0}" type="datetimeFigureOut">
              <a:rPr lang="en-US" smtClean="0"/>
              <a:t>14-Jun-21</a:t>
            </a:fld>
            <a:endParaRPr lang="en-US"/>
          </a:p>
        </p:txBody>
      </p:sp>
      <p:sp>
        <p:nvSpPr>
          <p:cNvPr id="4" name="Footer Placeholder 3">
            <a:extLst>
              <a:ext uri="{FF2B5EF4-FFF2-40B4-BE49-F238E27FC236}">
                <a16:creationId xmlns:a16="http://schemas.microsoft.com/office/drawing/2014/main" id="{A88C380D-0A32-42DB-B1E4-2D6DE111D9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013471-C12C-447D-8C9F-DC9A49EB0532}"/>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164537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6931D3-8B39-47ED-B2CF-9CCB73D443D4}"/>
              </a:ext>
            </a:extLst>
          </p:cNvPr>
          <p:cNvSpPr>
            <a:spLocks noGrp="1"/>
          </p:cNvSpPr>
          <p:nvPr>
            <p:ph type="dt" sz="half" idx="10"/>
          </p:nvPr>
        </p:nvSpPr>
        <p:spPr/>
        <p:txBody>
          <a:bodyPr/>
          <a:lstStyle/>
          <a:p>
            <a:fld id="{ECE19B81-D1BB-4DF3-A8CC-0F35E61FCDB0}" type="datetimeFigureOut">
              <a:rPr lang="en-US" smtClean="0"/>
              <a:t>14-Jun-21</a:t>
            </a:fld>
            <a:endParaRPr lang="en-US"/>
          </a:p>
        </p:txBody>
      </p:sp>
      <p:sp>
        <p:nvSpPr>
          <p:cNvPr id="3" name="Footer Placeholder 2">
            <a:extLst>
              <a:ext uri="{FF2B5EF4-FFF2-40B4-BE49-F238E27FC236}">
                <a16:creationId xmlns:a16="http://schemas.microsoft.com/office/drawing/2014/main" id="{91AB8897-1640-4FB0-BBA7-22F9CB2D24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3B87AA-C7C2-4464-8067-1B84C8B126AC}"/>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3705283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79F1-FA60-42A8-9D3F-17A0EC69F7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51EB8A-DA26-459D-ACE1-0646B2C4C7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313457-EAFE-4A31-BAE9-494DCE916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187ABB-5AE7-446E-9333-CFBE002E4FB0}"/>
              </a:ext>
            </a:extLst>
          </p:cNvPr>
          <p:cNvSpPr>
            <a:spLocks noGrp="1"/>
          </p:cNvSpPr>
          <p:nvPr>
            <p:ph type="dt" sz="half" idx="10"/>
          </p:nvPr>
        </p:nvSpPr>
        <p:spPr/>
        <p:txBody>
          <a:bodyPr/>
          <a:lstStyle/>
          <a:p>
            <a:fld id="{ECE19B81-D1BB-4DF3-A8CC-0F35E61FCDB0}" type="datetimeFigureOut">
              <a:rPr lang="en-US" smtClean="0"/>
              <a:t>14-Jun-21</a:t>
            </a:fld>
            <a:endParaRPr lang="en-US"/>
          </a:p>
        </p:txBody>
      </p:sp>
      <p:sp>
        <p:nvSpPr>
          <p:cNvPr id="6" name="Footer Placeholder 5">
            <a:extLst>
              <a:ext uri="{FF2B5EF4-FFF2-40B4-BE49-F238E27FC236}">
                <a16:creationId xmlns:a16="http://schemas.microsoft.com/office/drawing/2014/main" id="{EF85996A-0D3E-4141-905C-09E425F985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0AD0C1-EBF9-41E8-B1DF-9B75B30B1588}"/>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258895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7464-C7F0-4B64-9465-9A2BC20251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4D177E-335A-4379-BFB6-6F6502707A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6966AD-1EDB-4702-B13F-25E92CE123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09F454-B1AD-474C-8296-DD6D65DB2CF7}"/>
              </a:ext>
            </a:extLst>
          </p:cNvPr>
          <p:cNvSpPr>
            <a:spLocks noGrp="1"/>
          </p:cNvSpPr>
          <p:nvPr>
            <p:ph type="dt" sz="half" idx="10"/>
          </p:nvPr>
        </p:nvSpPr>
        <p:spPr/>
        <p:txBody>
          <a:bodyPr/>
          <a:lstStyle/>
          <a:p>
            <a:fld id="{ECE19B81-D1BB-4DF3-A8CC-0F35E61FCDB0}" type="datetimeFigureOut">
              <a:rPr lang="en-US" smtClean="0"/>
              <a:t>14-Jun-21</a:t>
            </a:fld>
            <a:endParaRPr lang="en-US"/>
          </a:p>
        </p:txBody>
      </p:sp>
      <p:sp>
        <p:nvSpPr>
          <p:cNvPr id="6" name="Footer Placeholder 5">
            <a:extLst>
              <a:ext uri="{FF2B5EF4-FFF2-40B4-BE49-F238E27FC236}">
                <a16:creationId xmlns:a16="http://schemas.microsoft.com/office/drawing/2014/main" id="{E249C371-7954-4586-B599-0631A885F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FB02A8-1BAD-4A42-B2BF-78176A5A3A71}"/>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1763923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8ACDEC-4A75-4D7E-A116-134496313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886FBE-71E4-4C4E-85BE-9BB04B5D88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29899-B643-4492-BE2B-7EEE6CF36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E19B81-D1BB-4DF3-A8CC-0F35E61FCDB0}" type="datetimeFigureOut">
              <a:rPr lang="en-US" smtClean="0"/>
              <a:t>14-Jun-21</a:t>
            </a:fld>
            <a:endParaRPr lang="en-US"/>
          </a:p>
        </p:txBody>
      </p:sp>
      <p:sp>
        <p:nvSpPr>
          <p:cNvPr id="5" name="Footer Placeholder 4">
            <a:extLst>
              <a:ext uri="{FF2B5EF4-FFF2-40B4-BE49-F238E27FC236}">
                <a16:creationId xmlns:a16="http://schemas.microsoft.com/office/drawing/2014/main" id="{A81DBEC5-2151-47BB-9484-437784F4C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8C11DA-074A-41E0-9609-A511677CC6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C3620-4DE2-48EF-AF31-0F5DD9BFD6D6}" type="slidenum">
              <a:rPr lang="en-US" smtClean="0"/>
              <a:t>‹#›</a:t>
            </a:fld>
            <a:endParaRPr lang="en-US"/>
          </a:p>
        </p:txBody>
      </p:sp>
    </p:spTree>
    <p:extLst>
      <p:ext uri="{BB962C8B-B14F-4D97-AF65-F5344CB8AC3E}">
        <p14:creationId xmlns:p14="http://schemas.microsoft.com/office/powerpoint/2010/main" val="3148968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D3D9CF5-C94B-4648-A40A-5E8E6C22BC43}"/>
              </a:ext>
            </a:extLst>
          </p:cNvPr>
          <p:cNvGrpSpPr/>
          <p:nvPr/>
        </p:nvGrpSpPr>
        <p:grpSpPr>
          <a:xfrm>
            <a:off x="3912567" y="2105561"/>
            <a:ext cx="4408966" cy="2339102"/>
            <a:chOff x="4136103" y="2121039"/>
            <a:chExt cx="4408966" cy="2339102"/>
          </a:xfrm>
        </p:grpSpPr>
        <p:sp>
          <p:nvSpPr>
            <p:cNvPr id="73" name="TextBox 72">
              <a:extLst>
                <a:ext uri="{FF2B5EF4-FFF2-40B4-BE49-F238E27FC236}">
                  <a16:creationId xmlns:a16="http://schemas.microsoft.com/office/drawing/2014/main" id="{0192D459-FCE7-47CA-AB13-2787C1BD3D6E}"/>
                </a:ext>
              </a:extLst>
            </p:cNvPr>
            <p:cNvSpPr txBox="1"/>
            <p:nvPr/>
          </p:nvSpPr>
          <p:spPr>
            <a:xfrm>
              <a:off x="4136103" y="2121039"/>
              <a:ext cx="4408966" cy="1323439"/>
            </a:xfrm>
            <a:prstGeom prst="rect">
              <a:avLst/>
            </a:prstGeom>
            <a:noFill/>
          </p:spPr>
          <p:txBody>
            <a:bodyPr wrap="square" rtlCol="0">
              <a:spAutoFit/>
            </a:bodyPr>
            <a:lstStyle/>
            <a:p>
              <a:r>
                <a:rPr lang="en-US" sz="4000" b="1" dirty="0">
                  <a:solidFill>
                    <a:srgbClr val="FF5969"/>
                  </a:solidFill>
                  <a:latin typeface="Tw Cen MT" panose="020B0602020104020603" pitchFamily="34" charset="0"/>
                </a:rPr>
                <a:t>Minor PROJECT</a:t>
              </a:r>
            </a:p>
            <a:p>
              <a:r>
                <a:rPr lang="en-US" sz="4000" b="1" dirty="0">
                  <a:solidFill>
                    <a:srgbClr val="FF5969"/>
                  </a:solidFill>
                  <a:latin typeface="Tw Cen MT" panose="020B0602020104020603" pitchFamily="34" charset="0"/>
                </a:rPr>
                <a:t>Presentation</a:t>
              </a:r>
              <a:endParaRPr lang="en-US" sz="4000" b="1" dirty="0">
                <a:solidFill>
                  <a:schemeClr val="tx1">
                    <a:lumMod val="65000"/>
                    <a:lumOff val="35000"/>
                  </a:schemeClr>
                </a:solidFill>
                <a:latin typeface="Tw Cen MT" panose="020B0602020104020603" pitchFamily="34" charset="0"/>
              </a:endParaRPr>
            </a:p>
          </p:txBody>
        </p:sp>
        <p:sp>
          <p:nvSpPr>
            <p:cNvPr id="74" name="TextBox 73">
              <a:extLst>
                <a:ext uri="{FF2B5EF4-FFF2-40B4-BE49-F238E27FC236}">
                  <a16:creationId xmlns:a16="http://schemas.microsoft.com/office/drawing/2014/main" id="{51047654-9AE4-48BA-A706-5BE049ABA848}"/>
                </a:ext>
              </a:extLst>
            </p:cNvPr>
            <p:cNvSpPr txBox="1"/>
            <p:nvPr/>
          </p:nvSpPr>
          <p:spPr>
            <a:xfrm>
              <a:off x="4136103" y="4060031"/>
              <a:ext cx="4408966" cy="400110"/>
            </a:xfrm>
            <a:prstGeom prst="rect">
              <a:avLst/>
            </a:prstGeom>
            <a:noFill/>
          </p:spPr>
          <p:txBody>
            <a:bodyPr wrap="square" rtlCol="0">
              <a:spAutoFit/>
            </a:bodyPr>
            <a:lstStyle/>
            <a:p>
              <a:r>
                <a:rPr lang="en-US" sz="2000" b="1" dirty="0">
                  <a:solidFill>
                    <a:schemeClr val="tx1">
                      <a:lumMod val="65000"/>
                      <a:lumOff val="35000"/>
                    </a:schemeClr>
                  </a:solidFill>
                  <a:latin typeface="Tw Cen MT" panose="020B0602020104020603" pitchFamily="34" charset="0"/>
                </a:rPr>
                <a:t>Emergency </a:t>
              </a:r>
              <a:r>
                <a:rPr lang="en-US" sz="2000" b="1">
                  <a:solidFill>
                    <a:schemeClr val="tx1">
                      <a:lumMod val="65000"/>
                      <a:lumOff val="35000"/>
                    </a:schemeClr>
                  </a:solidFill>
                  <a:latin typeface="Tw Cen MT" panose="020B0602020104020603" pitchFamily="34" charset="0"/>
                </a:rPr>
                <a:t>Location Tracker</a:t>
              </a:r>
              <a:endParaRPr lang="en-US" sz="2000" b="1" dirty="0">
                <a:solidFill>
                  <a:schemeClr val="tx1">
                    <a:lumMod val="65000"/>
                    <a:lumOff val="35000"/>
                  </a:schemeClr>
                </a:solidFill>
                <a:latin typeface="Tw Cen MT" panose="020B0602020104020603" pitchFamily="34" charset="0"/>
              </a:endParaRPr>
            </a:p>
          </p:txBody>
        </p:sp>
      </p:grpSp>
      <p:sp>
        <p:nvSpPr>
          <p:cNvPr id="75" name="Oval 74">
            <a:extLst>
              <a:ext uri="{FF2B5EF4-FFF2-40B4-BE49-F238E27FC236}">
                <a16:creationId xmlns:a16="http://schemas.microsoft.com/office/drawing/2014/main" id="{B0F25633-FE09-42D0-A44F-74E9983F74AC}"/>
              </a:ext>
            </a:extLst>
          </p:cNvPr>
          <p:cNvSpPr/>
          <p:nvPr/>
        </p:nvSpPr>
        <p:spPr>
          <a:xfrm>
            <a:off x="8410242" y="1854584"/>
            <a:ext cx="3117876" cy="3117876"/>
          </a:xfrm>
          <a:prstGeom prst="ellipse">
            <a:avLst/>
          </a:prstGeom>
          <a:solidFill>
            <a:schemeClr val="bg1">
              <a:lumMod val="95000"/>
            </a:schemeClr>
          </a:solidFill>
          <a:ln>
            <a:noFill/>
          </a:ln>
          <a:effectLst>
            <a:outerShdw blurRad="101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ED3A4BC7-8D68-4489-80FA-C341813320EF}"/>
              </a:ext>
            </a:extLst>
          </p:cNvPr>
          <p:cNvSpPr/>
          <p:nvPr/>
        </p:nvSpPr>
        <p:spPr>
          <a:xfrm>
            <a:off x="8749203" y="2193545"/>
            <a:ext cx="2439954" cy="2439954"/>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085BD9A-7DF0-4A12-91C6-84EC12C32563}"/>
              </a:ext>
            </a:extLst>
          </p:cNvPr>
          <p:cNvSpPr/>
          <p:nvPr/>
        </p:nvSpPr>
        <p:spPr>
          <a:xfrm>
            <a:off x="8965368" y="2409710"/>
            <a:ext cx="2007624" cy="2007624"/>
          </a:xfrm>
          <a:prstGeom prst="ellipse">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BCA1B3D6-1F9E-4449-B2A3-429CE459FD64}"/>
              </a:ext>
            </a:extLst>
          </p:cNvPr>
          <p:cNvGrpSpPr/>
          <p:nvPr/>
        </p:nvGrpSpPr>
        <p:grpSpPr>
          <a:xfrm>
            <a:off x="9315695" y="2760036"/>
            <a:ext cx="1306970" cy="1306970"/>
            <a:chOff x="4995674" y="4044712"/>
            <a:chExt cx="848364" cy="848364"/>
          </a:xfrm>
          <a:solidFill>
            <a:srgbClr val="FF5969"/>
          </a:solidFill>
        </p:grpSpPr>
        <p:grpSp>
          <p:nvGrpSpPr>
            <p:cNvPr id="79" name="Group 78">
              <a:extLst>
                <a:ext uri="{FF2B5EF4-FFF2-40B4-BE49-F238E27FC236}">
                  <a16:creationId xmlns:a16="http://schemas.microsoft.com/office/drawing/2014/main" id="{3C2B3A4F-DCD7-4AFF-A04D-4ECD46B4CDC3}"/>
                </a:ext>
              </a:extLst>
            </p:cNvPr>
            <p:cNvGrpSpPr/>
            <p:nvPr/>
          </p:nvGrpSpPr>
          <p:grpSpPr>
            <a:xfrm>
              <a:off x="5011823" y="4060861"/>
              <a:ext cx="816066" cy="816066"/>
              <a:chOff x="3205163" y="1762126"/>
              <a:chExt cx="601662" cy="601662"/>
            </a:xfrm>
            <a:grpFill/>
          </p:grpSpPr>
          <p:sp>
            <p:nvSpPr>
              <p:cNvPr id="84" name="Freeform 176">
                <a:extLst>
                  <a:ext uri="{FF2B5EF4-FFF2-40B4-BE49-F238E27FC236}">
                    <a16:creationId xmlns:a16="http://schemas.microsoft.com/office/drawing/2014/main" id="{5BFF523B-BE2B-43ED-9177-DB3D64BF52DD}"/>
                  </a:ext>
                </a:extLst>
              </p:cNvPr>
              <p:cNvSpPr>
                <a:spLocks/>
              </p:cNvSpPr>
              <p:nvPr/>
            </p:nvSpPr>
            <p:spPr bwMode="auto">
              <a:xfrm>
                <a:off x="3494088" y="1762126"/>
                <a:ext cx="23813" cy="73025"/>
              </a:xfrm>
              <a:custGeom>
                <a:avLst/>
                <a:gdLst>
                  <a:gd name="T0" fmla="*/ 15 w 30"/>
                  <a:gd name="T1" fmla="*/ 95 h 95"/>
                  <a:gd name="T2" fmla="*/ 0 w 30"/>
                  <a:gd name="T3" fmla="*/ 80 h 95"/>
                  <a:gd name="T4" fmla="*/ 0 w 30"/>
                  <a:gd name="T5" fmla="*/ 15 h 95"/>
                  <a:gd name="T6" fmla="*/ 15 w 30"/>
                  <a:gd name="T7" fmla="*/ 0 h 95"/>
                  <a:gd name="T8" fmla="*/ 30 w 30"/>
                  <a:gd name="T9" fmla="*/ 15 h 95"/>
                  <a:gd name="T10" fmla="*/ 30 w 30"/>
                  <a:gd name="T11" fmla="*/ 80 h 95"/>
                  <a:gd name="T12" fmla="*/ 15 w 30"/>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30" h="95">
                    <a:moveTo>
                      <a:pt x="15" y="95"/>
                    </a:moveTo>
                    <a:cubicBezTo>
                      <a:pt x="7" y="95"/>
                      <a:pt x="0" y="88"/>
                      <a:pt x="0" y="80"/>
                    </a:cubicBezTo>
                    <a:lnTo>
                      <a:pt x="0" y="15"/>
                    </a:lnTo>
                    <a:cubicBezTo>
                      <a:pt x="0" y="7"/>
                      <a:pt x="7" y="0"/>
                      <a:pt x="15" y="0"/>
                    </a:cubicBezTo>
                    <a:cubicBezTo>
                      <a:pt x="24" y="0"/>
                      <a:pt x="30" y="7"/>
                      <a:pt x="30" y="15"/>
                    </a:cubicBezTo>
                    <a:lnTo>
                      <a:pt x="30" y="80"/>
                    </a:lnTo>
                    <a:cubicBezTo>
                      <a:pt x="30" y="88"/>
                      <a:pt x="24" y="95"/>
                      <a:pt x="15"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77">
                <a:extLst>
                  <a:ext uri="{FF2B5EF4-FFF2-40B4-BE49-F238E27FC236}">
                    <a16:creationId xmlns:a16="http://schemas.microsoft.com/office/drawing/2014/main" id="{99318FCB-F3FF-4B81-8F07-35CDDFFFB10A}"/>
                  </a:ext>
                </a:extLst>
              </p:cNvPr>
              <p:cNvSpPr>
                <a:spLocks/>
              </p:cNvSpPr>
              <p:nvPr/>
            </p:nvSpPr>
            <p:spPr bwMode="auto">
              <a:xfrm>
                <a:off x="3613150" y="1800226"/>
                <a:ext cx="50800" cy="66675"/>
              </a:xfrm>
              <a:custGeom>
                <a:avLst/>
                <a:gdLst>
                  <a:gd name="T0" fmla="*/ 17 w 67"/>
                  <a:gd name="T1" fmla="*/ 88 h 88"/>
                  <a:gd name="T2" fmla="*/ 10 w 67"/>
                  <a:gd name="T3" fmla="*/ 86 h 88"/>
                  <a:gd name="T4" fmla="*/ 4 w 67"/>
                  <a:gd name="T5" fmla="*/ 66 h 88"/>
                  <a:gd name="T6" fmla="*/ 37 w 67"/>
                  <a:gd name="T7" fmla="*/ 9 h 88"/>
                  <a:gd name="T8" fmla="*/ 57 w 67"/>
                  <a:gd name="T9" fmla="*/ 4 h 88"/>
                  <a:gd name="T10" fmla="*/ 63 w 67"/>
                  <a:gd name="T11" fmla="*/ 24 h 88"/>
                  <a:gd name="T12" fmla="*/ 30 w 67"/>
                  <a:gd name="T13" fmla="*/ 81 h 88"/>
                  <a:gd name="T14" fmla="*/ 17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17" y="88"/>
                    </a:moveTo>
                    <a:cubicBezTo>
                      <a:pt x="15" y="88"/>
                      <a:pt x="12" y="88"/>
                      <a:pt x="10" y="86"/>
                    </a:cubicBezTo>
                    <a:cubicBezTo>
                      <a:pt x="3" y="82"/>
                      <a:pt x="0" y="73"/>
                      <a:pt x="4" y="66"/>
                    </a:cubicBezTo>
                    <a:lnTo>
                      <a:pt x="37" y="9"/>
                    </a:lnTo>
                    <a:cubicBezTo>
                      <a:pt x="41" y="2"/>
                      <a:pt x="50" y="0"/>
                      <a:pt x="57" y="4"/>
                    </a:cubicBezTo>
                    <a:cubicBezTo>
                      <a:pt x="65" y="8"/>
                      <a:pt x="67" y="17"/>
                      <a:pt x="63" y="24"/>
                    </a:cubicBezTo>
                    <a:lnTo>
                      <a:pt x="30" y="81"/>
                    </a:lnTo>
                    <a:cubicBezTo>
                      <a:pt x="28" y="85"/>
                      <a:pt x="23" y="88"/>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78">
                <a:extLst>
                  <a:ext uri="{FF2B5EF4-FFF2-40B4-BE49-F238E27FC236}">
                    <a16:creationId xmlns:a16="http://schemas.microsoft.com/office/drawing/2014/main" id="{B2E81DF1-9AAA-4D8B-9E95-6CE13C85A904}"/>
                  </a:ext>
                </a:extLst>
              </p:cNvPr>
              <p:cNvSpPr>
                <a:spLocks/>
              </p:cNvSpPr>
              <p:nvPr/>
            </p:nvSpPr>
            <p:spPr bwMode="auto">
              <a:xfrm>
                <a:off x="3700463" y="1905001"/>
                <a:ext cx="69850" cy="49213"/>
              </a:xfrm>
              <a:custGeom>
                <a:avLst/>
                <a:gdLst>
                  <a:gd name="T0" fmla="*/ 17 w 91"/>
                  <a:gd name="T1" fmla="*/ 65 h 65"/>
                  <a:gd name="T2" fmla="*/ 4 w 91"/>
                  <a:gd name="T3" fmla="*/ 58 h 65"/>
                  <a:gd name="T4" fmla="*/ 10 w 91"/>
                  <a:gd name="T5" fmla="*/ 37 h 65"/>
                  <a:gd name="T6" fmla="*/ 66 w 91"/>
                  <a:gd name="T7" fmla="*/ 5 h 65"/>
                  <a:gd name="T8" fmla="*/ 87 w 91"/>
                  <a:gd name="T9" fmla="*/ 10 h 65"/>
                  <a:gd name="T10" fmla="*/ 81 w 91"/>
                  <a:gd name="T11" fmla="*/ 31 h 65"/>
                  <a:gd name="T12" fmla="*/ 25 w 91"/>
                  <a:gd name="T13" fmla="*/ 63 h 65"/>
                  <a:gd name="T14" fmla="*/ 17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17" y="65"/>
                    </a:moveTo>
                    <a:cubicBezTo>
                      <a:pt x="12" y="65"/>
                      <a:pt x="7" y="62"/>
                      <a:pt x="4" y="58"/>
                    </a:cubicBezTo>
                    <a:cubicBezTo>
                      <a:pt x="0" y="50"/>
                      <a:pt x="3" y="41"/>
                      <a:pt x="10" y="37"/>
                    </a:cubicBezTo>
                    <a:lnTo>
                      <a:pt x="66" y="5"/>
                    </a:lnTo>
                    <a:cubicBezTo>
                      <a:pt x="73" y="0"/>
                      <a:pt x="82" y="3"/>
                      <a:pt x="87" y="10"/>
                    </a:cubicBezTo>
                    <a:cubicBezTo>
                      <a:pt x="91" y="17"/>
                      <a:pt x="88" y="26"/>
                      <a:pt x="81" y="31"/>
                    </a:cubicBezTo>
                    <a:lnTo>
                      <a:pt x="25" y="63"/>
                    </a:lnTo>
                    <a:cubicBezTo>
                      <a:pt x="22" y="64"/>
                      <a:pt x="20" y="65"/>
                      <a:pt x="17"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79">
                <a:extLst>
                  <a:ext uri="{FF2B5EF4-FFF2-40B4-BE49-F238E27FC236}">
                    <a16:creationId xmlns:a16="http://schemas.microsoft.com/office/drawing/2014/main" id="{33173A57-2A0B-496B-87D4-E9891E154713}"/>
                  </a:ext>
                </a:extLst>
              </p:cNvPr>
              <p:cNvSpPr>
                <a:spLocks/>
              </p:cNvSpPr>
              <p:nvPr/>
            </p:nvSpPr>
            <p:spPr bwMode="auto">
              <a:xfrm>
                <a:off x="3733800" y="2051051"/>
                <a:ext cx="73025" cy="23813"/>
              </a:xfrm>
              <a:custGeom>
                <a:avLst/>
                <a:gdLst>
                  <a:gd name="T0" fmla="*/ 80 w 95"/>
                  <a:gd name="T1" fmla="*/ 30 h 30"/>
                  <a:gd name="T2" fmla="*/ 15 w 95"/>
                  <a:gd name="T3" fmla="*/ 30 h 30"/>
                  <a:gd name="T4" fmla="*/ 0 w 95"/>
                  <a:gd name="T5" fmla="*/ 15 h 30"/>
                  <a:gd name="T6" fmla="*/ 15 w 95"/>
                  <a:gd name="T7" fmla="*/ 0 h 30"/>
                  <a:gd name="T8" fmla="*/ 80 w 95"/>
                  <a:gd name="T9" fmla="*/ 0 h 30"/>
                  <a:gd name="T10" fmla="*/ 95 w 95"/>
                  <a:gd name="T11" fmla="*/ 15 h 30"/>
                  <a:gd name="T12" fmla="*/ 80 w 95"/>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5" h="30">
                    <a:moveTo>
                      <a:pt x="80" y="30"/>
                    </a:moveTo>
                    <a:lnTo>
                      <a:pt x="15" y="30"/>
                    </a:lnTo>
                    <a:cubicBezTo>
                      <a:pt x="7" y="30"/>
                      <a:pt x="0" y="23"/>
                      <a:pt x="0" y="15"/>
                    </a:cubicBezTo>
                    <a:cubicBezTo>
                      <a:pt x="0" y="7"/>
                      <a:pt x="7" y="0"/>
                      <a:pt x="15" y="0"/>
                    </a:cubicBezTo>
                    <a:lnTo>
                      <a:pt x="80" y="0"/>
                    </a:lnTo>
                    <a:cubicBezTo>
                      <a:pt x="89" y="0"/>
                      <a:pt x="95" y="7"/>
                      <a:pt x="95" y="15"/>
                    </a:cubicBezTo>
                    <a:cubicBezTo>
                      <a:pt x="95" y="23"/>
                      <a:pt x="89" y="30"/>
                      <a:pt x="8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80">
                <a:extLst>
                  <a:ext uri="{FF2B5EF4-FFF2-40B4-BE49-F238E27FC236}">
                    <a16:creationId xmlns:a16="http://schemas.microsoft.com/office/drawing/2014/main" id="{66040713-1118-459D-9F65-CF79B2CB285A}"/>
                  </a:ext>
                </a:extLst>
              </p:cNvPr>
              <p:cNvSpPr>
                <a:spLocks/>
              </p:cNvSpPr>
              <p:nvPr/>
            </p:nvSpPr>
            <p:spPr bwMode="auto">
              <a:xfrm>
                <a:off x="3700463" y="2170113"/>
                <a:ext cx="69850" cy="49213"/>
              </a:xfrm>
              <a:custGeom>
                <a:avLst/>
                <a:gdLst>
                  <a:gd name="T0" fmla="*/ 73 w 91"/>
                  <a:gd name="T1" fmla="*/ 65 h 65"/>
                  <a:gd name="T2" fmla="*/ 66 w 91"/>
                  <a:gd name="T3" fmla="*/ 62 h 65"/>
                  <a:gd name="T4" fmla="*/ 10 w 91"/>
                  <a:gd name="T5" fmla="*/ 30 h 65"/>
                  <a:gd name="T6" fmla="*/ 4 w 91"/>
                  <a:gd name="T7" fmla="*/ 9 h 65"/>
                  <a:gd name="T8" fmla="*/ 25 w 91"/>
                  <a:gd name="T9" fmla="*/ 4 h 65"/>
                  <a:gd name="T10" fmla="*/ 81 w 91"/>
                  <a:gd name="T11" fmla="*/ 36 h 65"/>
                  <a:gd name="T12" fmla="*/ 87 w 91"/>
                  <a:gd name="T13" fmla="*/ 57 h 65"/>
                  <a:gd name="T14" fmla="*/ 73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73" y="65"/>
                    </a:moveTo>
                    <a:cubicBezTo>
                      <a:pt x="71" y="65"/>
                      <a:pt x="68" y="64"/>
                      <a:pt x="66" y="62"/>
                    </a:cubicBezTo>
                    <a:lnTo>
                      <a:pt x="10" y="30"/>
                    </a:lnTo>
                    <a:cubicBezTo>
                      <a:pt x="3" y="26"/>
                      <a:pt x="0" y="17"/>
                      <a:pt x="4" y="9"/>
                    </a:cubicBezTo>
                    <a:cubicBezTo>
                      <a:pt x="8" y="2"/>
                      <a:pt x="18" y="0"/>
                      <a:pt x="25" y="4"/>
                    </a:cubicBezTo>
                    <a:lnTo>
                      <a:pt x="81" y="36"/>
                    </a:lnTo>
                    <a:cubicBezTo>
                      <a:pt x="88" y="41"/>
                      <a:pt x="91" y="50"/>
                      <a:pt x="87" y="57"/>
                    </a:cubicBezTo>
                    <a:cubicBezTo>
                      <a:pt x="84" y="62"/>
                      <a:pt x="79" y="65"/>
                      <a:pt x="73"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81">
                <a:extLst>
                  <a:ext uri="{FF2B5EF4-FFF2-40B4-BE49-F238E27FC236}">
                    <a16:creationId xmlns:a16="http://schemas.microsoft.com/office/drawing/2014/main" id="{583E0347-5D4E-4681-8AD4-AC8CE08DAD0E}"/>
                  </a:ext>
                </a:extLst>
              </p:cNvPr>
              <p:cNvSpPr>
                <a:spLocks/>
              </p:cNvSpPr>
              <p:nvPr/>
            </p:nvSpPr>
            <p:spPr bwMode="auto">
              <a:xfrm>
                <a:off x="3613150" y="2257426"/>
                <a:ext cx="50800" cy="66675"/>
              </a:xfrm>
              <a:custGeom>
                <a:avLst/>
                <a:gdLst>
                  <a:gd name="T0" fmla="*/ 50 w 67"/>
                  <a:gd name="T1" fmla="*/ 88 h 88"/>
                  <a:gd name="T2" fmla="*/ 37 w 67"/>
                  <a:gd name="T3" fmla="*/ 81 h 88"/>
                  <a:gd name="T4" fmla="*/ 4 w 67"/>
                  <a:gd name="T5" fmla="*/ 24 h 88"/>
                  <a:gd name="T6" fmla="*/ 10 w 67"/>
                  <a:gd name="T7" fmla="*/ 4 h 88"/>
                  <a:gd name="T8" fmla="*/ 30 w 67"/>
                  <a:gd name="T9" fmla="*/ 9 h 88"/>
                  <a:gd name="T10" fmla="*/ 63 w 67"/>
                  <a:gd name="T11" fmla="*/ 66 h 88"/>
                  <a:gd name="T12" fmla="*/ 57 w 67"/>
                  <a:gd name="T13" fmla="*/ 86 h 88"/>
                  <a:gd name="T14" fmla="*/ 50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50" y="88"/>
                    </a:moveTo>
                    <a:cubicBezTo>
                      <a:pt x="45" y="88"/>
                      <a:pt x="40" y="85"/>
                      <a:pt x="37" y="81"/>
                    </a:cubicBezTo>
                    <a:lnTo>
                      <a:pt x="4" y="24"/>
                    </a:lnTo>
                    <a:cubicBezTo>
                      <a:pt x="0" y="17"/>
                      <a:pt x="3" y="8"/>
                      <a:pt x="10" y="4"/>
                    </a:cubicBezTo>
                    <a:cubicBezTo>
                      <a:pt x="17" y="0"/>
                      <a:pt x="26" y="2"/>
                      <a:pt x="30" y="9"/>
                    </a:cubicBezTo>
                    <a:lnTo>
                      <a:pt x="63" y="66"/>
                    </a:lnTo>
                    <a:cubicBezTo>
                      <a:pt x="67" y="73"/>
                      <a:pt x="65" y="82"/>
                      <a:pt x="57" y="86"/>
                    </a:cubicBezTo>
                    <a:cubicBezTo>
                      <a:pt x="55" y="88"/>
                      <a:pt x="52" y="88"/>
                      <a:pt x="5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82">
                <a:extLst>
                  <a:ext uri="{FF2B5EF4-FFF2-40B4-BE49-F238E27FC236}">
                    <a16:creationId xmlns:a16="http://schemas.microsoft.com/office/drawing/2014/main" id="{E6B1CEFB-AD08-46B1-BAA5-E1DD1DB7C00A}"/>
                  </a:ext>
                </a:extLst>
              </p:cNvPr>
              <p:cNvSpPr>
                <a:spLocks/>
              </p:cNvSpPr>
              <p:nvPr/>
            </p:nvSpPr>
            <p:spPr bwMode="auto">
              <a:xfrm>
                <a:off x="3494088" y="2290763"/>
                <a:ext cx="23813" cy="73025"/>
              </a:xfrm>
              <a:custGeom>
                <a:avLst/>
                <a:gdLst>
                  <a:gd name="T0" fmla="*/ 15 w 30"/>
                  <a:gd name="T1" fmla="*/ 95 h 95"/>
                  <a:gd name="T2" fmla="*/ 0 w 30"/>
                  <a:gd name="T3" fmla="*/ 80 h 95"/>
                  <a:gd name="T4" fmla="*/ 0 w 30"/>
                  <a:gd name="T5" fmla="*/ 15 h 95"/>
                  <a:gd name="T6" fmla="*/ 15 w 30"/>
                  <a:gd name="T7" fmla="*/ 0 h 95"/>
                  <a:gd name="T8" fmla="*/ 30 w 30"/>
                  <a:gd name="T9" fmla="*/ 15 h 95"/>
                  <a:gd name="T10" fmla="*/ 30 w 30"/>
                  <a:gd name="T11" fmla="*/ 80 h 95"/>
                  <a:gd name="T12" fmla="*/ 15 w 30"/>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30" h="95">
                    <a:moveTo>
                      <a:pt x="15" y="95"/>
                    </a:moveTo>
                    <a:cubicBezTo>
                      <a:pt x="7" y="95"/>
                      <a:pt x="0" y="88"/>
                      <a:pt x="0" y="80"/>
                    </a:cubicBezTo>
                    <a:lnTo>
                      <a:pt x="0" y="15"/>
                    </a:lnTo>
                    <a:cubicBezTo>
                      <a:pt x="0" y="7"/>
                      <a:pt x="7" y="0"/>
                      <a:pt x="15" y="0"/>
                    </a:cubicBezTo>
                    <a:cubicBezTo>
                      <a:pt x="24" y="0"/>
                      <a:pt x="30" y="7"/>
                      <a:pt x="30" y="15"/>
                    </a:cubicBezTo>
                    <a:lnTo>
                      <a:pt x="30" y="80"/>
                    </a:lnTo>
                    <a:cubicBezTo>
                      <a:pt x="30" y="88"/>
                      <a:pt x="24" y="95"/>
                      <a:pt x="15"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83">
                <a:extLst>
                  <a:ext uri="{FF2B5EF4-FFF2-40B4-BE49-F238E27FC236}">
                    <a16:creationId xmlns:a16="http://schemas.microsoft.com/office/drawing/2014/main" id="{ECA42AEA-36F5-45E1-AC0A-EB4A1267A959}"/>
                  </a:ext>
                </a:extLst>
              </p:cNvPr>
              <p:cNvSpPr>
                <a:spLocks/>
              </p:cNvSpPr>
              <p:nvPr/>
            </p:nvSpPr>
            <p:spPr bwMode="auto">
              <a:xfrm>
                <a:off x="3349625" y="2257426"/>
                <a:ext cx="50800" cy="66675"/>
              </a:xfrm>
              <a:custGeom>
                <a:avLst/>
                <a:gdLst>
                  <a:gd name="T0" fmla="*/ 17 w 67"/>
                  <a:gd name="T1" fmla="*/ 88 h 88"/>
                  <a:gd name="T2" fmla="*/ 9 w 67"/>
                  <a:gd name="T3" fmla="*/ 86 h 88"/>
                  <a:gd name="T4" fmla="*/ 4 w 67"/>
                  <a:gd name="T5" fmla="*/ 66 h 88"/>
                  <a:gd name="T6" fmla="*/ 36 w 67"/>
                  <a:gd name="T7" fmla="*/ 9 h 88"/>
                  <a:gd name="T8" fmla="*/ 57 w 67"/>
                  <a:gd name="T9" fmla="*/ 4 h 88"/>
                  <a:gd name="T10" fmla="*/ 62 w 67"/>
                  <a:gd name="T11" fmla="*/ 24 h 88"/>
                  <a:gd name="T12" fmla="*/ 30 w 67"/>
                  <a:gd name="T13" fmla="*/ 81 h 88"/>
                  <a:gd name="T14" fmla="*/ 17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17" y="88"/>
                    </a:moveTo>
                    <a:cubicBezTo>
                      <a:pt x="14" y="88"/>
                      <a:pt x="12" y="88"/>
                      <a:pt x="9" y="86"/>
                    </a:cubicBezTo>
                    <a:cubicBezTo>
                      <a:pt x="2" y="82"/>
                      <a:pt x="0" y="73"/>
                      <a:pt x="4" y="66"/>
                    </a:cubicBezTo>
                    <a:lnTo>
                      <a:pt x="36" y="9"/>
                    </a:lnTo>
                    <a:cubicBezTo>
                      <a:pt x="41" y="2"/>
                      <a:pt x="50" y="0"/>
                      <a:pt x="57" y="4"/>
                    </a:cubicBezTo>
                    <a:cubicBezTo>
                      <a:pt x="64" y="8"/>
                      <a:pt x="67" y="17"/>
                      <a:pt x="62" y="24"/>
                    </a:cubicBezTo>
                    <a:lnTo>
                      <a:pt x="30" y="81"/>
                    </a:lnTo>
                    <a:cubicBezTo>
                      <a:pt x="27" y="85"/>
                      <a:pt x="22" y="88"/>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84">
                <a:extLst>
                  <a:ext uri="{FF2B5EF4-FFF2-40B4-BE49-F238E27FC236}">
                    <a16:creationId xmlns:a16="http://schemas.microsoft.com/office/drawing/2014/main" id="{35411370-6D1F-4A41-B78A-30741083E618}"/>
                  </a:ext>
                </a:extLst>
              </p:cNvPr>
              <p:cNvSpPr>
                <a:spLocks/>
              </p:cNvSpPr>
              <p:nvPr/>
            </p:nvSpPr>
            <p:spPr bwMode="auto">
              <a:xfrm>
                <a:off x="3243263" y="2170113"/>
                <a:ext cx="69850" cy="49213"/>
              </a:xfrm>
              <a:custGeom>
                <a:avLst/>
                <a:gdLst>
                  <a:gd name="T0" fmla="*/ 17 w 91"/>
                  <a:gd name="T1" fmla="*/ 65 h 65"/>
                  <a:gd name="T2" fmla="*/ 4 w 91"/>
                  <a:gd name="T3" fmla="*/ 57 h 65"/>
                  <a:gd name="T4" fmla="*/ 10 w 91"/>
                  <a:gd name="T5" fmla="*/ 36 h 65"/>
                  <a:gd name="T6" fmla="*/ 66 w 91"/>
                  <a:gd name="T7" fmla="*/ 4 h 65"/>
                  <a:gd name="T8" fmla="*/ 87 w 91"/>
                  <a:gd name="T9" fmla="*/ 9 h 65"/>
                  <a:gd name="T10" fmla="*/ 81 w 91"/>
                  <a:gd name="T11" fmla="*/ 30 h 65"/>
                  <a:gd name="T12" fmla="*/ 25 w 91"/>
                  <a:gd name="T13" fmla="*/ 62 h 65"/>
                  <a:gd name="T14" fmla="*/ 17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17" y="65"/>
                    </a:moveTo>
                    <a:cubicBezTo>
                      <a:pt x="12" y="65"/>
                      <a:pt x="7" y="62"/>
                      <a:pt x="4" y="57"/>
                    </a:cubicBezTo>
                    <a:cubicBezTo>
                      <a:pt x="0" y="50"/>
                      <a:pt x="3" y="41"/>
                      <a:pt x="10" y="36"/>
                    </a:cubicBezTo>
                    <a:lnTo>
                      <a:pt x="66" y="4"/>
                    </a:lnTo>
                    <a:cubicBezTo>
                      <a:pt x="73" y="0"/>
                      <a:pt x="82" y="2"/>
                      <a:pt x="87" y="9"/>
                    </a:cubicBezTo>
                    <a:cubicBezTo>
                      <a:pt x="91" y="17"/>
                      <a:pt x="88" y="26"/>
                      <a:pt x="81" y="30"/>
                    </a:cubicBezTo>
                    <a:lnTo>
                      <a:pt x="25" y="62"/>
                    </a:lnTo>
                    <a:cubicBezTo>
                      <a:pt x="22" y="64"/>
                      <a:pt x="20" y="65"/>
                      <a:pt x="17"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85">
                <a:extLst>
                  <a:ext uri="{FF2B5EF4-FFF2-40B4-BE49-F238E27FC236}">
                    <a16:creationId xmlns:a16="http://schemas.microsoft.com/office/drawing/2014/main" id="{4340D85A-2CF8-4408-A6E0-A44E18B6D381}"/>
                  </a:ext>
                </a:extLst>
              </p:cNvPr>
              <p:cNvSpPr>
                <a:spLocks/>
              </p:cNvSpPr>
              <p:nvPr/>
            </p:nvSpPr>
            <p:spPr bwMode="auto">
              <a:xfrm>
                <a:off x="3205163" y="2051051"/>
                <a:ext cx="73025" cy="23813"/>
              </a:xfrm>
              <a:custGeom>
                <a:avLst/>
                <a:gdLst>
                  <a:gd name="T0" fmla="*/ 80 w 96"/>
                  <a:gd name="T1" fmla="*/ 30 h 30"/>
                  <a:gd name="T2" fmla="*/ 16 w 96"/>
                  <a:gd name="T3" fmla="*/ 30 h 30"/>
                  <a:gd name="T4" fmla="*/ 0 w 96"/>
                  <a:gd name="T5" fmla="*/ 15 h 30"/>
                  <a:gd name="T6" fmla="*/ 16 w 96"/>
                  <a:gd name="T7" fmla="*/ 0 h 30"/>
                  <a:gd name="T8" fmla="*/ 80 w 96"/>
                  <a:gd name="T9" fmla="*/ 0 h 30"/>
                  <a:gd name="T10" fmla="*/ 96 w 96"/>
                  <a:gd name="T11" fmla="*/ 15 h 30"/>
                  <a:gd name="T12" fmla="*/ 80 w 96"/>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6" h="30">
                    <a:moveTo>
                      <a:pt x="80" y="30"/>
                    </a:moveTo>
                    <a:lnTo>
                      <a:pt x="16" y="30"/>
                    </a:lnTo>
                    <a:cubicBezTo>
                      <a:pt x="7" y="30"/>
                      <a:pt x="0" y="23"/>
                      <a:pt x="0" y="15"/>
                    </a:cubicBezTo>
                    <a:cubicBezTo>
                      <a:pt x="0" y="7"/>
                      <a:pt x="7" y="0"/>
                      <a:pt x="16" y="0"/>
                    </a:cubicBezTo>
                    <a:lnTo>
                      <a:pt x="80" y="0"/>
                    </a:lnTo>
                    <a:cubicBezTo>
                      <a:pt x="89" y="0"/>
                      <a:pt x="96" y="7"/>
                      <a:pt x="96" y="15"/>
                    </a:cubicBezTo>
                    <a:cubicBezTo>
                      <a:pt x="96" y="23"/>
                      <a:pt x="89" y="30"/>
                      <a:pt x="8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86">
                <a:extLst>
                  <a:ext uri="{FF2B5EF4-FFF2-40B4-BE49-F238E27FC236}">
                    <a16:creationId xmlns:a16="http://schemas.microsoft.com/office/drawing/2014/main" id="{1479F619-4DE8-460C-A92C-B72296E40120}"/>
                  </a:ext>
                </a:extLst>
              </p:cNvPr>
              <p:cNvSpPr>
                <a:spLocks/>
              </p:cNvSpPr>
              <p:nvPr/>
            </p:nvSpPr>
            <p:spPr bwMode="auto">
              <a:xfrm>
                <a:off x="3243263" y="1905001"/>
                <a:ext cx="69850" cy="49213"/>
              </a:xfrm>
              <a:custGeom>
                <a:avLst/>
                <a:gdLst>
                  <a:gd name="T0" fmla="*/ 73 w 91"/>
                  <a:gd name="T1" fmla="*/ 65 h 65"/>
                  <a:gd name="T2" fmla="*/ 66 w 91"/>
                  <a:gd name="T3" fmla="*/ 63 h 65"/>
                  <a:gd name="T4" fmla="*/ 10 w 91"/>
                  <a:gd name="T5" fmla="*/ 31 h 65"/>
                  <a:gd name="T6" fmla="*/ 4 w 91"/>
                  <a:gd name="T7" fmla="*/ 10 h 65"/>
                  <a:gd name="T8" fmla="*/ 25 w 91"/>
                  <a:gd name="T9" fmla="*/ 5 h 65"/>
                  <a:gd name="T10" fmla="*/ 81 w 91"/>
                  <a:gd name="T11" fmla="*/ 37 h 65"/>
                  <a:gd name="T12" fmla="*/ 87 w 91"/>
                  <a:gd name="T13" fmla="*/ 58 h 65"/>
                  <a:gd name="T14" fmla="*/ 73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73" y="65"/>
                    </a:moveTo>
                    <a:cubicBezTo>
                      <a:pt x="71" y="65"/>
                      <a:pt x="68" y="64"/>
                      <a:pt x="66" y="63"/>
                    </a:cubicBezTo>
                    <a:lnTo>
                      <a:pt x="10" y="31"/>
                    </a:lnTo>
                    <a:cubicBezTo>
                      <a:pt x="3" y="26"/>
                      <a:pt x="0" y="17"/>
                      <a:pt x="4" y="10"/>
                    </a:cubicBezTo>
                    <a:cubicBezTo>
                      <a:pt x="8" y="3"/>
                      <a:pt x="18" y="0"/>
                      <a:pt x="25" y="5"/>
                    </a:cubicBezTo>
                    <a:lnTo>
                      <a:pt x="81" y="37"/>
                    </a:lnTo>
                    <a:cubicBezTo>
                      <a:pt x="88" y="41"/>
                      <a:pt x="91" y="50"/>
                      <a:pt x="87" y="58"/>
                    </a:cubicBezTo>
                    <a:cubicBezTo>
                      <a:pt x="84" y="62"/>
                      <a:pt x="79" y="65"/>
                      <a:pt x="73"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87">
                <a:extLst>
                  <a:ext uri="{FF2B5EF4-FFF2-40B4-BE49-F238E27FC236}">
                    <a16:creationId xmlns:a16="http://schemas.microsoft.com/office/drawing/2014/main" id="{A6CAD512-3A09-4B56-876A-2131406CE030}"/>
                  </a:ext>
                </a:extLst>
              </p:cNvPr>
              <p:cNvSpPr>
                <a:spLocks/>
              </p:cNvSpPr>
              <p:nvPr/>
            </p:nvSpPr>
            <p:spPr bwMode="auto">
              <a:xfrm>
                <a:off x="3349625" y="1800226"/>
                <a:ext cx="50800" cy="66675"/>
              </a:xfrm>
              <a:custGeom>
                <a:avLst/>
                <a:gdLst>
                  <a:gd name="T0" fmla="*/ 49 w 67"/>
                  <a:gd name="T1" fmla="*/ 88 h 88"/>
                  <a:gd name="T2" fmla="*/ 36 w 67"/>
                  <a:gd name="T3" fmla="*/ 81 h 88"/>
                  <a:gd name="T4" fmla="*/ 4 w 67"/>
                  <a:gd name="T5" fmla="*/ 24 h 88"/>
                  <a:gd name="T6" fmla="*/ 9 w 67"/>
                  <a:gd name="T7" fmla="*/ 4 h 88"/>
                  <a:gd name="T8" fmla="*/ 30 w 67"/>
                  <a:gd name="T9" fmla="*/ 9 h 88"/>
                  <a:gd name="T10" fmla="*/ 62 w 67"/>
                  <a:gd name="T11" fmla="*/ 66 h 88"/>
                  <a:gd name="T12" fmla="*/ 57 w 67"/>
                  <a:gd name="T13" fmla="*/ 86 h 88"/>
                  <a:gd name="T14" fmla="*/ 49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49" y="88"/>
                    </a:moveTo>
                    <a:cubicBezTo>
                      <a:pt x="44" y="88"/>
                      <a:pt x="39" y="85"/>
                      <a:pt x="36" y="81"/>
                    </a:cubicBezTo>
                    <a:lnTo>
                      <a:pt x="4" y="24"/>
                    </a:lnTo>
                    <a:cubicBezTo>
                      <a:pt x="0" y="17"/>
                      <a:pt x="2" y="8"/>
                      <a:pt x="9" y="4"/>
                    </a:cubicBezTo>
                    <a:cubicBezTo>
                      <a:pt x="17" y="0"/>
                      <a:pt x="26" y="2"/>
                      <a:pt x="30" y="9"/>
                    </a:cubicBezTo>
                    <a:lnTo>
                      <a:pt x="62" y="66"/>
                    </a:lnTo>
                    <a:cubicBezTo>
                      <a:pt x="67" y="73"/>
                      <a:pt x="64" y="82"/>
                      <a:pt x="57" y="86"/>
                    </a:cubicBezTo>
                    <a:cubicBezTo>
                      <a:pt x="55" y="88"/>
                      <a:pt x="52" y="88"/>
                      <a:pt x="4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0" name="Circle: Hollow 79">
              <a:extLst>
                <a:ext uri="{FF2B5EF4-FFF2-40B4-BE49-F238E27FC236}">
                  <a16:creationId xmlns:a16="http://schemas.microsoft.com/office/drawing/2014/main" id="{C9A05F81-C9CC-47DD-B47D-0B3D2393635F}"/>
                </a:ext>
              </a:extLst>
            </p:cNvPr>
            <p:cNvSpPr/>
            <p:nvPr/>
          </p:nvSpPr>
          <p:spPr>
            <a:xfrm>
              <a:off x="4995674" y="4044712"/>
              <a:ext cx="848364" cy="848364"/>
            </a:xfrm>
            <a:prstGeom prst="donut">
              <a:avLst>
                <a:gd name="adj" fmla="val 394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1" name="Circle: Hollow 80">
              <a:extLst>
                <a:ext uri="{FF2B5EF4-FFF2-40B4-BE49-F238E27FC236}">
                  <a16:creationId xmlns:a16="http://schemas.microsoft.com/office/drawing/2014/main" id="{F1A604CB-E9DB-4584-9CE9-21BD62A772BF}"/>
                </a:ext>
              </a:extLst>
            </p:cNvPr>
            <p:cNvSpPr/>
            <p:nvPr/>
          </p:nvSpPr>
          <p:spPr>
            <a:xfrm>
              <a:off x="5348489" y="4397528"/>
              <a:ext cx="142736" cy="142734"/>
            </a:xfrm>
            <a:prstGeom prst="donut">
              <a:avLst>
                <a:gd name="adj" fmla="val 226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2" name="Rectangle: Top Corners Rounded 81">
              <a:extLst>
                <a:ext uri="{FF2B5EF4-FFF2-40B4-BE49-F238E27FC236}">
                  <a16:creationId xmlns:a16="http://schemas.microsoft.com/office/drawing/2014/main" id="{8766CCE8-CE0D-4E0B-8290-369A0B616368}"/>
                </a:ext>
              </a:extLst>
            </p:cNvPr>
            <p:cNvSpPr/>
            <p:nvPr/>
          </p:nvSpPr>
          <p:spPr>
            <a:xfrm rot="14339270">
              <a:off x="5285405" y="4456369"/>
              <a:ext cx="36576" cy="173654"/>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Top Corners Rounded 82">
              <a:extLst>
                <a:ext uri="{FF2B5EF4-FFF2-40B4-BE49-F238E27FC236}">
                  <a16:creationId xmlns:a16="http://schemas.microsoft.com/office/drawing/2014/main" id="{E40AFD9A-7EC6-4E51-B671-ACAFE52CB039}"/>
                </a:ext>
              </a:extLst>
            </p:cNvPr>
            <p:cNvSpPr/>
            <p:nvPr/>
          </p:nvSpPr>
          <p:spPr>
            <a:xfrm>
              <a:off x="5400584" y="4207394"/>
              <a:ext cx="36576" cy="204418"/>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CC327164-17FF-4DE0-9E9B-F7CEF524BDCA}"/>
              </a:ext>
            </a:extLst>
          </p:cNvPr>
          <p:cNvGrpSpPr/>
          <p:nvPr/>
        </p:nvGrpSpPr>
        <p:grpSpPr>
          <a:xfrm>
            <a:off x="-9308754"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9761987"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0226306"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0675329"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11128589"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1159077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70" name="Group 69">
            <a:extLst>
              <a:ext uri="{FF2B5EF4-FFF2-40B4-BE49-F238E27FC236}">
                <a16:creationId xmlns:a16="http://schemas.microsoft.com/office/drawing/2014/main" id="{61C28CA0-A67A-4F2D-9984-FE60F8C66C46}"/>
              </a:ext>
            </a:extLst>
          </p:cNvPr>
          <p:cNvGrpSpPr/>
          <p:nvPr/>
        </p:nvGrpSpPr>
        <p:grpSpPr>
          <a:xfrm>
            <a:off x="-12044097" y="-37307"/>
            <a:ext cx="12482924" cy="6895307"/>
            <a:chOff x="-12129822" y="-37307"/>
            <a:chExt cx="12482924" cy="6895307"/>
          </a:xfrm>
        </p:grpSpPr>
        <p:sp>
          <p:nvSpPr>
            <p:cNvPr id="67" name="Rectangle 66">
              <a:extLst>
                <a:ext uri="{FF2B5EF4-FFF2-40B4-BE49-F238E27FC236}">
                  <a16:creationId xmlns:a16="http://schemas.microsoft.com/office/drawing/2014/main" id="{CA129AF7-A727-41DB-9B16-6E270BA5A23E}"/>
                </a:ext>
              </a:extLst>
            </p:cNvPr>
            <p:cNvSpPr/>
            <p:nvPr/>
          </p:nvSpPr>
          <p:spPr>
            <a:xfrm>
              <a:off x="-12129822"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7E10F1C-4A4A-45BB-BD87-2D86726423C0}"/>
                </a:ext>
              </a:extLst>
            </p:cNvPr>
            <p:cNvSpPr/>
            <p:nvPr/>
          </p:nvSpPr>
          <p:spPr>
            <a:xfrm>
              <a:off x="-104098" y="-4763"/>
              <a:ext cx="457200" cy="1006253"/>
            </a:xfrm>
            <a:prstGeom prst="rect">
              <a:avLst/>
            </a:prstGeom>
            <a:solidFill>
              <a:srgbClr val="FF7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3318D224-423E-43B3-B54D-1C060BBCAEEB}"/>
                </a:ext>
              </a:extLst>
            </p:cNvPr>
            <p:cNvSpPr txBox="1"/>
            <p:nvPr/>
          </p:nvSpPr>
          <p:spPr>
            <a:xfrm rot="16200000">
              <a:off x="-445269" y="276690"/>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7</a:t>
              </a:r>
            </a:p>
          </p:txBody>
        </p:sp>
      </p:grpSp>
    </p:spTree>
    <p:extLst>
      <p:ext uri="{BB962C8B-B14F-4D97-AF65-F5344CB8AC3E}">
        <p14:creationId xmlns:p14="http://schemas.microsoft.com/office/powerpoint/2010/main" val="18664789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 calcmode="lin" valueType="num">
                                      <p:cBhvr>
                                        <p:cTn id="10" dur="500" fill="hold"/>
                                        <p:tgtEl>
                                          <p:spTgt spid="75"/>
                                        </p:tgtEl>
                                        <p:attrNameLst>
                                          <p:attrName>ppt_w</p:attrName>
                                        </p:attrNameLst>
                                      </p:cBhvr>
                                      <p:tavLst>
                                        <p:tav tm="0">
                                          <p:val>
                                            <p:fltVal val="0"/>
                                          </p:val>
                                        </p:tav>
                                        <p:tav tm="100000">
                                          <p:val>
                                            <p:strVal val="#ppt_w"/>
                                          </p:val>
                                        </p:tav>
                                      </p:tavLst>
                                    </p:anim>
                                    <p:anim calcmode="lin" valueType="num">
                                      <p:cBhvr>
                                        <p:cTn id="11" dur="500" fill="hold"/>
                                        <p:tgtEl>
                                          <p:spTgt spid="75"/>
                                        </p:tgtEl>
                                        <p:attrNameLst>
                                          <p:attrName>ppt_h</p:attrName>
                                        </p:attrNameLst>
                                      </p:cBhvr>
                                      <p:tavLst>
                                        <p:tav tm="0">
                                          <p:val>
                                            <p:fltVal val="0"/>
                                          </p:val>
                                        </p:tav>
                                        <p:tav tm="100000">
                                          <p:val>
                                            <p:strVal val="#ppt_h"/>
                                          </p:val>
                                        </p:tav>
                                      </p:tavLst>
                                    </p:anim>
                                    <p:animEffect transition="in" filter="fade">
                                      <p:cBhvr>
                                        <p:cTn id="12" dur="500"/>
                                        <p:tgtEl>
                                          <p:spTgt spid="75"/>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75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6D91D9-EBF7-4815-8372-A3B4728D99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83524" y="488801"/>
            <a:ext cx="2729105" cy="5880397"/>
          </a:xfrm>
          <a:prstGeom prst="rect">
            <a:avLst/>
          </a:prstGeom>
          <a:noFill/>
          <a:ln>
            <a:noFill/>
          </a:ln>
        </p:spPr>
      </p:pic>
      <p:sp>
        <p:nvSpPr>
          <p:cNvPr id="3" name="Text Box 15">
            <a:extLst>
              <a:ext uri="{FF2B5EF4-FFF2-40B4-BE49-F238E27FC236}">
                <a16:creationId xmlns:a16="http://schemas.microsoft.com/office/drawing/2014/main" id="{F44ABCB0-8923-4D59-AA10-E8B53428FAA8}"/>
              </a:ext>
            </a:extLst>
          </p:cNvPr>
          <p:cNvSpPr txBox="1"/>
          <p:nvPr/>
        </p:nvSpPr>
        <p:spPr>
          <a:xfrm>
            <a:off x="4177572" y="636300"/>
            <a:ext cx="6336426" cy="491005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4400" dirty="0">
                <a:solidFill>
                  <a:srgbClr val="7030A0"/>
                </a:solidFill>
                <a:latin typeface="Tw Cen MT" panose="020B0602020104020603" pitchFamily="34" charset="0"/>
              </a:rPr>
              <a:t>Fetching without network</a:t>
            </a:r>
          </a:p>
          <a:p>
            <a:pPr marL="0" marR="0">
              <a:lnSpc>
                <a:spcPct val="107000"/>
              </a:lnSpc>
              <a:spcBef>
                <a:spcPts val="0"/>
              </a:spcBef>
              <a:spcAft>
                <a:spcPts val="800"/>
              </a:spcAft>
            </a:pPr>
            <a:r>
              <a:rPr lang="en-US" sz="3600" dirty="0">
                <a:solidFill>
                  <a:srgbClr val="00A0A8"/>
                </a:solidFill>
                <a:effectLst/>
                <a:latin typeface="Tw Cen MT" panose="020B0602020104020603" pitchFamily="34" charset="0"/>
                <a:ea typeface="Calibri" panose="020F0502020204030204" pitchFamily="34" charset="0"/>
              </a:rPr>
              <a:t>Here the user chose to get the GPS location from the Smartphone’s sensor, hence the location coordinates will be displayed with the help of the sensors of the mobile phone.</a:t>
            </a:r>
            <a:endParaRPr lang="en-US" sz="2800" dirty="0">
              <a:solidFill>
                <a:srgbClr val="00A0A8"/>
              </a:solidFill>
              <a:effectLst/>
              <a:latin typeface="Tw Cen MT" panose="020B0602020104020603" pitchFamily="34" charset="0"/>
              <a:ea typeface="Calibri" panose="020F0502020204030204" pitchFamily="34" charset="0"/>
            </a:endParaRPr>
          </a:p>
        </p:txBody>
      </p:sp>
    </p:spTree>
    <p:extLst>
      <p:ext uri="{BB962C8B-B14F-4D97-AF65-F5344CB8AC3E}">
        <p14:creationId xmlns:p14="http://schemas.microsoft.com/office/powerpoint/2010/main" val="151764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766F4B-BAE1-436C-A1E9-D37325994C5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3333" y="194872"/>
            <a:ext cx="3138982" cy="6110975"/>
          </a:xfrm>
          <a:prstGeom prst="rect">
            <a:avLst/>
          </a:prstGeom>
          <a:noFill/>
          <a:ln>
            <a:noFill/>
          </a:ln>
        </p:spPr>
      </p:pic>
      <p:sp>
        <p:nvSpPr>
          <p:cNvPr id="4" name="Text Box 17">
            <a:extLst>
              <a:ext uri="{FF2B5EF4-FFF2-40B4-BE49-F238E27FC236}">
                <a16:creationId xmlns:a16="http://schemas.microsoft.com/office/drawing/2014/main" id="{3B496EA1-BEE8-4590-938F-8ACE569B0DA9}"/>
              </a:ext>
            </a:extLst>
          </p:cNvPr>
          <p:cNvSpPr txBox="1"/>
          <p:nvPr/>
        </p:nvSpPr>
        <p:spPr>
          <a:xfrm>
            <a:off x="4323412" y="506074"/>
            <a:ext cx="6484495" cy="481042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3600" b="1" dirty="0">
                <a:solidFill>
                  <a:srgbClr val="7030A0"/>
                </a:solidFill>
                <a:effectLst/>
                <a:latin typeface="Tw Cen MT" panose="020B0602020104020603" pitchFamily="34" charset="0"/>
                <a:ea typeface="Calibri" panose="020F0502020204030204" pitchFamily="34" charset="0"/>
              </a:rPr>
              <a:t>Location is same in both cases</a:t>
            </a:r>
            <a:endParaRPr lang="en-US" sz="2800" dirty="0">
              <a:solidFill>
                <a:srgbClr val="7030A0"/>
              </a:solidFill>
              <a:effectLst/>
              <a:latin typeface="Tw Cen MT" panose="020B0602020104020603" pitchFamily="34" charset="0"/>
              <a:ea typeface="Calibri" panose="020F0502020204030204" pitchFamily="34" charset="0"/>
            </a:endParaRPr>
          </a:p>
          <a:p>
            <a:pPr marL="0" marR="0">
              <a:lnSpc>
                <a:spcPct val="107000"/>
              </a:lnSpc>
              <a:spcBef>
                <a:spcPts val="0"/>
              </a:spcBef>
              <a:spcAft>
                <a:spcPts val="800"/>
              </a:spcAft>
            </a:pPr>
            <a:r>
              <a:rPr lang="en-US" sz="4000" dirty="0">
                <a:solidFill>
                  <a:srgbClr val="00B050"/>
                </a:solidFill>
                <a:effectLst/>
                <a:latin typeface="Tw Cen MT" panose="020B0602020104020603" pitchFamily="34" charset="0"/>
                <a:ea typeface="Calibri" panose="020F0502020204030204" pitchFamily="34" charset="0"/>
              </a:rPr>
              <a:t>Here the details in both the scenarios are exactly the same, that is, by the help of internet and by the help of sensors of phone</a:t>
            </a:r>
            <a:r>
              <a:rPr lang="en-US" sz="2000" dirty="0">
                <a:solidFill>
                  <a:srgbClr val="000000"/>
                </a:solidFill>
                <a:effectLst/>
                <a:latin typeface="Tw Cen MT" panose="020B0602020104020603" pitchFamily="34" charset="0"/>
                <a:ea typeface="Calibri" panose="020F0502020204030204" pitchFamily="34" charset="0"/>
              </a:rPr>
              <a:t>.</a:t>
            </a:r>
            <a:endParaRPr lang="en-US" sz="1600" dirty="0">
              <a:solidFill>
                <a:srgbClr val="000000"/>
              </a:solidFill>
              <a:effectLst/>
              <a:latin typeface="Tw Cen MT" panose="020B0602020104020603" pitchFamily="34" charset="0"/>
              <a:ea typeface="Calibri" panose="020F0502020204030204" pitchFamily="34" charset="0"/>
            </a:endParaRPr>
          </a:p>
        </p:txBody>
      </p:sp>
    </p:spTree>
    <p:extLst>
      <p:ext uri="{BB962C8B-B14F-4D97-AF65-F5344CB8AC3E}">
        <p14:creationId xmlns:p14="http://schemas.microsoft.com/office/powerpoint/2010/main" val="4206983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49F4FC-F2AF-4A2B-B779-A158141EAB5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1455" y="359764"/>
            <a:ext cx="2935948" cy="5834921"/>
          </a:xfrm>
          <a:prstGeom prst="rect">
            <a:avLst/>
          </a:prstGeom>
          <a:noFill/>
          <a:ln>
            <a:noFill/>
          </a:ln>
        </p:spPr>
      </p:pic>
      <p:sp>
        <p:nvSpPr>
          <p:cNvPr id="6" name="Text Box 18">
            <a:extLst>
              <a:ext uri="{FF2B5EF4-FFF2-40B4-BE49-F238E27FC236}">
                <a16:creationId xmlns:a16="http://schemas.microsoft.com/office/drawing/2014/main" id="{279268EA-0FC8-456B-AB8E-B7000F71B6E3}"/>
              </a:ext>
            </a:extLst>
          </p:cNvPr>
          <p:cNvSpPr txBox="1"/>
          <p:nvPr/>
        </p:nvSpPr>
        <p:spPr>
          <a:xfrm>
            <a:off x="4262316" y="146404"/>
            <a:ext cx="6560331" cy="529616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4000" b="1" dirty="0">
                <a:solidFill>
                  <a:srgbClr val="7030A0"/>
                </a:solidFill>
                <a:effectLst/>
                <a:latin typeface="Tw Cen MT" panose="020B0602020104020603" pitchFamily="34" charset="0"/>
                <a:ea typeface="Calibri" panose="020F0502020204030204" pitchFamily="34" charset="0"/>
              </a:rPr>
              <a:t>Feed Contact number whom you want to send emergency message</a:t>
            </a:r>
            <a:endParaRPr lang="en-US" sz="3200" dirty="0">
              <a:solidFill>
                <a:srgbClr val="7030A0"/>
              </a:solidFill>
              <a:effectLst/>
              <a:latin typeface="Tw Cen MT" panose="020B0602020104020603" pitchFamily="34" charset="0"/>
              <a:ea typeface="Calibri" panose="020F0502020204030204" pitchFamily="34" charset="0"/>
            </a:endParaRPr>
          </a:p>
          <a:p>
            <a:pPr marL="0" marR="0">
              <a:lnSpc>
                <a:spcPct val="107000"/>
              </a:lnSpc>
              <a:spcBef>
                <a:spcPts val="0"/>
              </a:spcBef>
              <a:spcAft>
                <a:spcPts val="800"/>
              </a:spcAft>
            </a:pPr>
            <a:r>
              <a:rPr lang="en-US" sz="2800" dirty="0">
                <a:solidFill>
                  <a:srgbClr val="92D050"/>
                </a:solidFill>
                <a:effectLst/>
                <a:latin typeface="Tw Cen MT" panose="020B0602020104020603" pitchFamily="34" charset="0"/>
                <a:ea typeface="Calibri" panose="020F0502020204030204" pitchFamily="34" charset="0"/>
              </a:rPr>
              <a:t>Now if the user wants to send the location coordinates to some person, there will be an option of doing so.</a:t>
            </a:r>
            <a:endParaRPr lang="en-US" sz="2000" dirty="0">
              <a:solidFill>
                <a:srgbClr val="92D050"/>
              </a:solidFill>
              <a:effectLst/>
              <a:latin typeface="Tw Cen MT" panose="020B0602020104020603" pitchFamily="34" charset="0"/>
              <a:ea typeface="Calibri" panose="020F0502020204030204" pitchFamily="34" charset="0"/>
            </a:endParaRPr>
          </a:p>
          <a:p>
            <a:pPr marL="0" marR="0">
              <a:lnSpc>
                <a:spcPct val="107000"/>
              </a:lnSpc>
              <a:spcBef>
                <a:spcPts val="0"/>
              </a:spcBef>
              <a:spcAft>
                <a:spcPts val="800"/>
              </a:spcAft>
            </a:pPr>
            <a:r>
              <a:rPr lang="en-US" sz="2800" dirty="0">
                <a:solidFill>
                  <a:srgbClr val="92D050"/>
                </a:solidFill>
                <a:effectLst/>
                <a:latin typeface="Tw Cen MT" panose="020B0602020104020603" pitchFamily="34" charset="0"/>
                <a:ea typeface="Calibri" panose="020F0502020204030204" pitchFamily="34" charset="0"/>
              </a:rPr>
              <a:t>Hence with the help of SMS location coordinates will be sent in the form of a link which can be loaded onto the Google Maps.</a:t>
            </a:r>
            <a:endParaRPr lang="en-US" sz="2000" dirty="0">
              <a:solidFill>
                <a:srgbClr val="92D050"/>
              </a:solidFill>
              <a:effectLst/>
              <a:latin typeface="Tw Cen MT" panose="020B0602020104020603" pitchFamily="34" charset="0"/>
              <a:ea typeface="Calibri" panose="020F0502020204030204" pitchFamily="34" charset="0"/>
            </a:endParaRPr>
          </a:p>
          <a:p>
            <a:pPr marL="0" marR="0">
              <a:lnSpc>
                <a:spcPct val="107000"/>
              </a:lnSpc>
              <a:spcBef>
                <a:spcPts val="0"/>
              </a:spcBef>
              <a:spcAft>
                <a:spcPts val="800"/>
              </a:spcAft>
            </a:pPr>
            <a:r>
              <a:rPr lang="en-US" sz="2800" dirty="0">
                <a:solidFill>
                  <a:srgbClr val="92D050"/>
                </a:solidFill>
                <a:effectLst/>
                <a:latin typeface="Tw Cen MT" panose="020B0602020104020603" pitchFamily="34" charset="0"/>
                <a:ea typeface="Calibri" panose="020F0502020204030204" pitchFamily="34" charset="0"/>
              </a:rPr>
              <a:t>So, tracking of individuals becomes very easy even if internet connection is not very great.</a:t>
            </a:r>
            <a:endParaRPr lang="en-US" sz="2000" dirty="0">
              <a:solidFill>
                <a:srgbClr val="92D050"/>
              </a:solidFill>
              <a:effectLst/>
              <a:latin typeface="Tw Cen MT" panose="020B0602020104020603" pitchFamily="34" charset="0"/>
              <a:ea typeface="Calibri" panose="020F0502020204030204" pitchFamily="34" charset="0"/>
            </a:endParaRPr>
          </a:p>
        </p:txBody>
      </p:sp>
    </p:spTree>
    <p:extLst>
      <p:ext uri="{BB962C8B-B14F-4D97-AF65-F5344CB8AC3E}">
        <p14:creationId xmlns:p14="http://schemas.microsoft.com/office/powerpoint/2010/main" val="895623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9BACCC-7A1B-423D-A608-BE5423F91BFF}"/>
              </a:ext>
            </a:extLst>
          </p:cNvPr>
          <p:cNvPicPr/>
          <p:nvPr/>
        </p:nvPicPr>
        <p:blipFill rotWithShape="1">
          <a:blip r:embed="rId2" cstate="print">
            <a:extLst>
              <a:ext uri="{28A0092B-C50C-407E-A947-70E740481C1C}">
                <a14:useLocalDpi xmlns:a14="http://schemas.microsoft.com/office/drawing/2010/main" val="0"/>
              </a:ext>
            </a:extLst>
          </a:blip>
          <a:srcRect t="67352"/>
          <a:stretch/>
        </p:blipFill>
        <p:spPr bwMode="auto">
          <a:xfrm>
            <a:off x="256305" y="308802"/>
            <a:ext cx="4963795" cy="3512185"/>
          </a:xfrm>
          <a:prstGeom prst="rect">
            <a:avLst/>
          </a:prstGeom>
          <a:noFill/>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336EEE8A-B6BD-4DC7-AADD-99081AD2EF6E}"/>
              </a:ext>
            </a:extLst>
          </p:cNvPr>
          <p:cNvPicPr/>
          <p:nvPr/>
        </p:nvPicPr>
        <p:blipFill rotWithShape="1">
          <a:blip r:embed="rId3" cstate="print">
            <a:extLst>
              <a:ext uri="{28A0092B-C50C-407E-A947-70E740481C1C}">
                <a14:useLocalDpi xmlns:a14="http://schemas.microsoft.com/office/drawing/2010/main" val="0"/>
              </a:ext>
            </a:extLst>
          </a:blip>
          <a:srcRect t="70366"/>
          <a:stretch/>
        </p:blipFill>
        <p:spPr bwMode="auto">
          <a:xfrm>
            <a:off x="5817657" y="308802"/>
            <a:ext cx="5335025" cy="3512185"/>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D2101B61-7BE4-4038-AFCA-12AC98118C75}"/>
              </a:ext>
            </a:extLst>
          </p:cNvPr>
          <p:cNvSpPr txBox="1"/>
          <p:nvPr/>
        </p:nvSpPr>
        <p:spPr>
          <a:xfrm>
            <a:off x="1468812" y="4135287"/>
            <a:ext cx="9683870" cy="2173737"/>
          </a:xfrm>
          <a:prstGeom prst="rect">
            <a:avLst/>
          </a:prstGeom>
          <a:noFill/>
        </p:spPr>
        <p:txBody>
          <a:bodyPr wrap="square">
            <a:spAutoFit/>
          </a:bodyPr>
          <a:lstStyle/>
          <a:p>
            <a:pPr marL="0" marR="0">
              <a:lnSpc>
                <a:spcPct val="107000"/>
              </a:lnSpc>
              <a:spcBef>
                <a:spcPts val="0"/>
              </a:spcBef>
              <a:spcAft>
                <a:spcPts val="800"/>
              </a:spcAft>
            </a:pPr>
            <a:r>
              <a:rPr lang="en-US" sz="3200" dirty="0">
                <a:solidFill>
                  <a:srgbClr val="92D050"/>
                </a:solidFill>
                <a:effectLst/>
                <a:latin typeface="Tw Cen MT" panose="020B0602020104020603" pitchFamily="34" charset="0"/>
                <a:ea typeface="Calibri" panose="020F0502020204030204" pitchFamily="34" charset="0"/>
              </a:rPr>
              <a:t>This type of message will be sent to the other person so that they can click on this link and get redirected to the Google Maps App to get the accurate location of the place where the person in need of help is present.</a:t>
            </a:r>
            <a:endParaRPr lang="en-US" sz="2000" dirty="0">
              <a:solidFill>
                <a:srgbClr val="92D050"/>
              </a:solidFill>
              <a:effectLst/>
              <a:latin typeface="Tw Cen MT" panose="020B0602020104020603" pitchFamily="34" charset="0"/>
              <a:ea typeface="Calibri" panose="020F0502020204030204" pitchFamily="34" charset="0"/>
            </a:endParaRPr>
          </a:p>
        </p:txBody>
      </p:sp>
    </p:spTree>
    <p:extLst>
      <p:ext uri="{BB962C8B-B14F-4D97-AF65-F5344CB8AC3E}">
        <p14:creationId xmlns:p14="http://schemas.microsoft.com/office/powerpoint/2010/main" val="2549140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173159-E993-4FAB-9D34-9CC3FE5CEF2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2530" y="449705"/>
            <a:ext cx="3269313" cy="6250852"/>
          </a:xfrm>
          <a:prstGeom prst="rect">
            <a:avLst/>
          </a:prstGeom>
          <a:noFill/>
          <a:ln>
            <a:noFill/>
          </a:ln>
        </p:spPr>
      </p:pic>
      <p:sp>
        <p:nvSpPr>
          <p:cNvPr id="5" name="Text Box 19">
            <a:extLst>
              <a:ext uri="{FF2B5EF4-FFF2-40B4-BE49-F238E27FC236}">
                <a16:creationId xmlns:a16="http://schemas.microsoft.com/office/drawing/2014/main" id="{4E7ED9C6-5A99-4017-A1AF-2B0D08A5FA51}"/>
              </a:ext>
            </a:extLst>
          </p:cNvPr>
          <p:cNvSpPr txBox="1"/>
          <p:nvPr/>
        </p:nvSpPr>
        <p:spPr>
          <a:xfrm>
            <a:off x="5303915" y="449705"/>
            <a:ext cx="6148570" cy="6056026"/>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4000" b="1" dirty="0">
                <a:solidFill>
                  <a:srgbClr val="000000"/>
                </a:solidFill>
                <a:effectLst/>
                <a:latin typeface="Tw Cen MT" panose="020B0602020104020603" pitchFamily="34" charset="0"/>
                <a:ea typeface="Calibri" panose="020F0502020204030204" pitchFamily="34" charset="0"/>
              </a:rPr>
              <a:t>Exact Location is Retrieved in Google Maps</a:t>
            </a:r>
            <a:endParaRPr lang="en-US" sz="3200" dirty="0">
              <a:solidFill>
                <a:srgbClr val="000000"/>
              </a:solidFill>
              <a:effectLst/>
              <a:latin typeface="Tw Cen MT" panose="020B0602020104020603" pitchFamily="34" charset="0"/>
              <a:ea typeface="Calibri" panose="020F0502020204030204" pitchFamily="34" charset="0"/>
            </a:endParaRPr>
          </a:p>
          <a:p>
            <a:pPr marL="0" marR="0">
              <a:lnSpc>
                <a:spcPct val="107000"/>
              </a:lnSpc>
              <a:spcBef>
                <a:spcPts val="0"/>
              </a:spcBef>
              <a:spcAft>
                <a:spcPts val="800"/>
              </a:spcAft>
            </a:pPr>
            <a:r>
              <a:rPr lang="en-US" sz="3600" dirty="0">
                <a:solidFill>
                  <a:srgbClr val="00B050"/>
                </a:solidFill>
                <a:effectLst/>
                <a:latin typeface="Tw Cen MT" panose="020B0602020104020603" pitchFamily="34" charset="0"/>
                <a:ea typeface="Calibri" panose="020F0502020204030204" pitchFamily="34" charset="0"/>
              </a:rPr>
              <a:t>As depicted from the screenshot, upon clicking on the link the user is redirected to the Google maps to get the pin point location of the place where the person is actually present.</a:t>
            </a:r>
            <a:endParaRPr lang="en-US" sz="2800" dirty="0">
              <a:solidFill>
                <a:srgbClr val="00B050"/>
              </a:solidFill>
              <a:effectLst/>
              <a:latin typeface="Tw Cen MT" panose="020B0602020104020603" pitchFamily="34" charset="0"/>
              <a:ea typeface="Calibri" panose="020F0502020204030204" pitchFamily="34" charset="0"/>
            </a:endParaRPr>
          </a:p>
        </p:txBody>
      </p:sp>
    </p:spTree>
    <p:extLst>
      <p:ext uri="{BB962C8B-B14F-4D97-AF65-F5344CB8AC3E}">
        <p14:creationId xmlns:p14="http://schemas.microsoft.com/office/powerpoint/2010/main" val="2405277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90920"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30" name="Group 29">
            <a:extLst>
              <a:ext uri="{FF2B5EF4-FFF2-40B4-BE49-F238E27FC236}">
                <a16:creationId xmlns:a16="http://schemas.microsoft.com/office/drawing/2014/main" id="{A4DFB92F-4385-4F39-8FB2-FC4C662626D1}"/>
              </a:ext>
            </a:extLst>
          </p:cNvPr>
          <p:cNvGrpSpPr/>
          <p:nvPr/>
        </p:nvGrpSpPr>
        <p:grpSpPr>
          <a:xfrm>
            <a:off x="4566848" y="296939"/>
            <a:ext cx="5496695" cy="900408"/>
            <a:chOff x="3200263" y="238883"/>
            <a:chExt cx="5496695" cy="900408"/>
          </a:xfrm>
        </p:grpSpPr>
        <p:sp>
          <p:nvSpPr>
            <p:cNvPr id="31" name="TextBox 30">
              <a:extLst>
                <a:ext uri="{FF2B5EF4-FFF2-40B4-BE49-F238E27FC236}">
                  <a16:creationId xmlns:a16="http://schemas.microsoft.com/office/drawing/2014/main" id="{89F2A12A-F688-4EAF-9DE3-228DE942F9B1}"/>
                </a:ext>
              </a:extLst>
            </p:cNvPr>
            <p:cNvSpPr txBox="1"/>
            <p:nvPr/>
          </p:nvSpPr>
          <p:spPr>
            <a:xfrm>
              <a:off x="3530262" y="238883"/>
              <a:ext cx="4836697" cy="646331"/>
            </a:xfrm>
            <a:prstGeom prst="rect">
              <a:avLst/>
            </a:prstGeom>
            <a:noFill/>
          </p:spPr>
          <p:txBody>
            <a:bodyPr wrap="square" rtlCol="0">
              <a:spAutoFit/>
            </a:bodyPr>
            <a:lstStyle/>
            <a:p>
              <a:pPr algn="ctr"/>
              <a:r>
                <a:rPr lang="en-US" sz="3600" b="1" dirty="0">
                  <a:solidFill>
                    <a:srgbClr val="FF5969"/>
                  </a:solidFill>
                  <a:latin typeface="Tw Cen MT" panose="020B0602020104020603" pitchFamily="34" charset="0"/>
                </a:rPr>
                <a:t>Location Tracker</a:t>
              </a:r>
            </a:p>
          </p:txBody>
        </p:sp>
        <p:sp>
          <p:nvSpPr>
            <p:cNvPr id="32" name="TextBox 31">
              <a:extLst>
                <a:ext uri="{FF2B5EF4-FFF2-40B4-BE49-F238E27FC236}">
                  <a16:creationId xmlns:a16="http://schemas.microsoft.com/office/drawing/2014/main" id="{B02F94A9-AFD5-418E-8DE1-3CA12B1142B5}"/>
                </a:ext>
              </a:extLst>
            </p:cNvPr>
            <p:cNvSpPr txBox="1"/>
            <p:nvPr/>
          </p:nvSpPr>
          <p:spPr>
            <a:xfrm>
              <a:off x="3200263" y="800737"/>
              <a:ext cx="5496695"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Tw Cen MT" panose="020B0602020104020603" pitchFamily="34" charset="0"/>
                </a:rPr>
                <a:t>An android Smartphone has immense potential</a:t>
              </a:r>
            </a:p>
          </p:txBody>
        </p:sp>
      </p:grpSp>
      <p:grpSp>
        <p:nvGrpSpPr>
          <p:cNvPr id="33" name="Group 32">
            <a:extLst>
              <a:ext uri="{FF2B5EF4-FFF2-40B4-BE49-F238E27FC236}">
                <a16:creationId xmlns:a16="http://schemas.microsoft.com/office/drawing/2014/main" id="{C6288BB9-3416-4CFE-91FC-BF96B9B9A281}"/>
              </a:ext>
            </a:extLst>
          </p:cNvPr>
          <p:cNvGrpSpPr/>
          <p:nvPr/>
        </p:nvGrpSpPr>
        <p:grpSpPr>
          <a:xfrm>
            <a:off x="3636742" y="2099298"/>
            <a:ext cx="3723411" cy="867529"/>
            <a:chOff x="764723" y="2142394"/>
            <a:chExt cx="3723411" cy="867529"/>
          </a:xfrm>
        </p:grpSpPr>
        <p:sp>
          <p:nvSpPr>
            <p:cNvPr id="34" name="Oval 33">
              <a:extLst>
                <a:ext uri="{FF2B5EF4-FFF2-40B4-BE49-F238E27FC236}">
                  <a16:creationId xmlns:a16="http://schemas.microsoft.com/office/drawing/2014/main" id="{DF348A78-AC50-4E7B-AF20-3852D9236266}"/>
                </a:ext>
              </a:extLst>
            </p:cNvPr>
            <p:cNvSpPr/>
            <p:nvPr/>
          </p:nvSpPr>
          <p:spPr>
            <a:xfrm>
              <a:off x="764723"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A19E6F78-6ACA-4437-94B3-0D7769DA5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554" y="2408975"/>
              <a:ext cx="398394" cy="398394"/>
            </a:xfrm>
            <a:prstGeom prst="rect">
              <a:avLst/>
            </a:prstGeom>
          </p:spPr>
        </p:pic>
        <p:sp>
          <p:nvSpPr>
            <p:cNvPr id="36" name="TextBox 35">
              <a:extLst>
                <a:ext uri="{FF2B5EF4-FFF2-40B4-BE49-F238E27FC236}">
                  <a16:creationId xmlns:a16="http://schemas.microsoft.com/office/drawing/2014/main" id="{48DDA1F2-D40D-4C00-A335-B4D88888BC92}"/>
                </a:ext>
              </a:extLst>
            </p:cNvPr>
            <p:cNvSpPr txBox="1"/>
            <p:nvPr/>
          </p:nvSpPr>
          <p:spPr>
            <a:xfrm>
              <a:off x="1435200" y="2142394"/>
              <a:ext cx="1555750" cy="369332"/>
            </a:xfrm>
            <a:prstGeom prst="rect">
              <a:avLst/>
            </a:prstGeom>
            <a:noFill/>
          </p:spPr>
          <p:txBody>
            <a:bodyPr wrap="square" rtlCol="0">
              <a:spAutoFit/>
            </a:bodyPr>
            <a:lstStyle/>
            <a:p>
              <a:r>
                <a:rPr lang="en-US" b="1" dirty="0">
                  <a:solidFill>
                    <a:schemeClr val="tx1">
                      <a:lumMod val="75000"/>
                      <a:lumOff val="25000"/>
                    </a:schemeClr>
                  </a:solidFill>
                  <a:latin typeface="Tw Cen MT" panose="020B0602020104020603" pitchFamily="34" charset="0"/>
                </a:rPr>
                <a:t>Basic Idea</a:t>
              </a:r>
            </a:p>
          </p:txBody>
        </p:sp>
        <p:sp>
          <p:nvSpPr>
            <p:cNvPr id="37" name="TextBox 36">
              <a:extLst>
                <a:ext uri="{FF2B5EF4-FFF2-40B4-BE49-F238E27FC236}">
                  <a16:creationId xmlns:a16="http://schemas.microsoft.com/office/drawing/2014/main" id="{CB2BF6E7-8671-43D2-A3E8-3F7696A91DBE}"/>
                </a:ext>
              </a:extLst>
            </p:cNvPr>
            <p:cNvSpPr txBox="1"/>
            <p:nvPr/>
          </p:nvSpPr>
          <p:spPr>
            <a:xfrm>
              <a:off x="1435199" y="2425148"/>
              <a:ext cx="3052935" cy="584775"/>
            </a:xfrm>
            <a:prstGeom prst="rect">
              <a:avLst/>
            </a:prstGeom>
            <a:noFill/>
          </p:spPr>
          <p:txBody>
            <a:bodyPr wrap="square" rtlCol="0">
              <a:spAutoFit/>
            </a:bodyPr>
            <a:lstStyle/>
            <a:p>
              <a:r>
                <a:rPr lang="en-US" sz="1600" dirty="0">
                  <a:solidFill>
                    <a:schemeClr val="tx1">
                      <a:lumMod val="75000"/>
                      <a:lumOff val="25000"/>
                    </a:schemeClr>
                  </a:solidFill>
                  <a:latin typeface="Tw Cen MT" panose="020B0602020104020603" pitchFamily="34" charset="0"/>
                </a:rPr>
                <a:t>An app which lets the user send location in emergency situations</a:t>
              </a:r>
            </a:p>
          </p:txBody>
        </p:sp>
      </p:grpSp>
      <p:grpSp>
        <p:nvGrpSpPr>
          <p:cNvPr id="39" name="Group 38">
            <a:extLst>
              <a:ext uri="{FF2B5EF4-FFF2-40B4-BE49-F238E27FC236}">
                <a16:creationId xmlns:a16="http://schemas.microsoft.com/office/drawing/2014/main" id="{9EC647CB-D29E-443E-81E1-52289F6A983C}"/>
              </a:ext>
            </a:extLst>
          </p:cNvPr>
          <p:cNvGrpSpPr/>
          <p:nvPr/>
        </p:nvGrpSpPr>
        <p:grpSpPr>
          <a:xfrm>
            <a:off x="3636742" y="3472569"/>
            <a:ext cx="3197225" cy="1113751"/>
            <a:chOff x="764723" y="3420415"/>
            <a:chExt cx="3197225" cy="1113751"/>
          </a:xfrm>
        </p:grpSpPr>
        <p:sp>
          <p:nvSpPr>
            <p:cNvPr id="44" name="Oval 43">
              <a:extLst>
                <a:ext uri="{FF2B5EF4-FFF2-40B4-BE49-F238E27FC236}">
                  <a16:creationId xmlns:a16="http://schemas.microsoft.com/office/drawing/2014/main" id="{0C601809-AB82-491C-9CD4-F00B9B8192F6}"/>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AE9FF2F8-16B4-445B-9E8A-23AC1537EBFA}"/>
                </a:ext>
              </a:extLst>
            </p:cNvPr>
            <p:cNvSpPr txBox="1"/>
            <p:nvPr/>
          </p:nvSpPr>
          <p:spPr>
            <a:xfrm>
              <a:off x="1435200" y="3420415"/>
              <a:ext cx="1555750" cy="369332"/>
            </a:xfrm>
            <a:prstGeom prst="rect">
              <a:avLst/>
            </a:prstGeom>
            <a:noFill/>
          </p:spPr>
          <p:txBody>
            <a:bodyPr wrap="square" rtlCol="0">
              <a:spAutoFit/>
            </a:bodyPr>
            <a:lstStyle/>
            <a:p>
              <a:r>
                <a:rPr lang="en-US" b="1" dirty="0" err="1">
                  <a:solidFill>
                    <a:schemeClr val="tx1">
                      <a:lumMod val="75000"/>
                      <a:lumOff val="25000"/>
                    </a:schemeClr>
                  </a:solidFill>
                  <a:latin typeface="Tw Cen MT" panose="020B0602020104020603" pitchFamily="34" charset="0"/>
                </a:rPr>
                <a:t>Whats</a:t>
              </a:r>
              <a:r>
                <a:rPr lang="en-US" b="1" dirty="0">
                  <a:solidFill>
                    <a:schemeClr val="tx1">
                      <a:lumMod val="75000"/>
                      <a:lumOff val="25000"/>
                    </a:schemeClr>
                  </a:solidFill>
                  <a:latin typeface="Tw Cen MT" panose="020B0602020104020603" pitchFamily="34" charset="0"/>
                </a:rPr>
                <a:t> New</a:t>
              </a:r>
            </a:p>
          </p:txBody>
        </p:sp>
        <p:sp>
          <p:nvSpPr>
            <p:cNvPr id="50" name="TextBox 49">
              <a:extLst>
                <a:ext uri="{FF2B5EF4-FFF2-40B4-BE49-F238E27FC236}">
                  <a16:creationId xmlns:a16="http://schemas.microsoft.com/office/drawing/2014/main" id="{749AAAC3-36B3-4DA8-B475-71FCB7BD01ED}"/>
                </a:ext>
              </a:extLst>
            </p:cNvPr>
            <p:cNvSpPr txBox="1"/>
            <p:nvPr/>
          </p:nvSpPr>
          <p:spPr>
            <a:xfrm>
              <a:off x="1435200" y="3703169"/>
              <a:ext cx="2526748" cy="830997"/>
            </a:xfrm>
            <a:prstGeom prst="rect">
              <a:avLst/>
            </a:prstGeom>
            <a:noFill/>
          </p:spPr>
          <p:txBody>
            <a:bodyPr wrap="square" rtlCol="0">
              <a:spAutoFit/>
            </a:bodyPr>
            <a:lstStyle/>
            <a:p>
              <a:r>
                <a:rPr lang="en-US" sz="1600" dirty="0">
                  <a:solidFill>
                    <a:schemeClr val="tx1">
                      <a:lumMod val="75000"/>
                      <a:lumOff val="25000"/>
                    </a:schemeClr>
                  </a:solidFill>
                  <a:latin typeface="Tw Cen MT" panose="020B0602020104020603" pitchFamily="34" charset="0"/>
                </a:rPr>
                <a:t>Sending location is easy with many </a:t>
              </a:r>
              <a:r>
                <a:rPr lang="en-US" sz="1600" dirty="0" err="1">
                  <a:solidFill>
                    <a:schemeClr val="tx1">
                      <a:lumMod val="75000"/>
                      <a:lumOff val="25000"/>
                    </a:schemeClr>
                  </a:solidFill>
                  <a:latin typeface="Tw Cen MT" panose="020B0602020104020603" pitchFamily="34" charset="0"/>
                </a:rPr>
                <a:t>exixting</a:t>
              </a:r>
              <a:r>
                <a:rPr lang="en-US" sz="1600" dirty="0">
                  <a:solidFill>
                    <a:schemeClr val="tx1">
                      <a:lumMod val="75000"/>
                      <a:lumOff val="25000"/>
                    </a:schemeClr>
                  </a:solidFill>
                  <a:latin typeface="Tw Cen MT" panose="020B0602020104020603" pitchFamily="34" charset="0"/>
                </a:rPr>
                <a:t> apps but without internet they all fail </a:t>
              </a:r>
            </a:p>
          </p:txBody>
        </p:sp>
        <p:pic>
          <p:nvPicPr>
            <p:cNvPr id="54" name="Picture 53">
              <a:extLst>
                <a:ext uri="{FF2B5EF4-FFF2-40B4-BE49-F238E27FC236}">
                  <a16:creationId xmlns:a16="http://schemas.microsoft.com/office/drawing/2014/main" id="{290E05D0-B01A-45A6-A0E0-6DA2564AC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56" name="Group 55">
            <a:extLst>
              <a:ext uri="{FF2B5EF4-FFF2-40B4-BE49-F238E27FC236}">
                <a16:creationId xmlns:a16="http://schemas.microsoft.com/office/drawing/2014/main" id="{31CDF167-4E4E-4CC2-B47B-2883318B61D0}"/>
              </a:ext>
            </a:extLst>
          </p:cNvPr>
          <p:cNvGrpSpPr/>
          <p:nvPr/>
        </p:nvGrpSpPr>
        <p:grpSpPr>
          <a:xfrm>
            <a:off x="3636742" y="5039668"/>
            <a:ext cx="3739903" cy="1359972"/>
            <a:chOff x="764723" y="4698436"/>
            <a:chExt cx="3739903" cy="1359972"/>
          </a:xfrm>
        </p:grpSpPr>
        <p:sp>
          <p:nvSpPr>
            <p:cNvPr id="61" name="Oval 60">
              <a:extLst>
                <a:ext uri="{FF2B5EF4-FFF2-40B4-BE49-F238E27FC236}">
                  <a16:creationId xmlns:a16="http://schemas.microsoft.com/office/drawing/2014/main" id="{8B8DF059-17CF-495B-8848-EBB609375ED1}"/>
                </a:ext>
              </a:extLst>
            </p:cNvPr>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E5358564-15ED-4751-92DA-C3A7FF66B07A}"/>
                </a:ext>
              </a:extLst>
            </p:cNvPr>
            <p:cNvSpPr txBox="1"/>
            <p:nvPr/>
          </p:nvSpPr>
          <p:spPr>
            <a:xfrm>
              <a:off x="1435200" y="4698436"/>
              <a:ext cx="1555750" cy="369332"/>
            </a:xfrm>
            <a:prstGeom prst="rect">
              <a:avLst/>
            </a:prstGeom>
            <a:noFill/>
          </p:spPr>
          <p:txBody>
            <a:bodyPr wrap="square" rtlCol="0">
              <a:spAutoFit/>
            </a:bodyPr>
            <a:lstStyle/>
            <a:p>
              <a:r>
                <a:rPr lang="en-US" b="1" dirty="0">
                  <a:solidFill>
                    <a:schemeClr val="tx1">
                      <a:lumMod val="75000"/>
                      <a:lumOff val="25000"/>
                    </a:schemeClr>
                  </a:solidFill>
                  <a:latin typeface="Tw Cen MT" panose="020B0602020104020603" pitchFamily="34" charset="0"/>
                </a:rPr>
                <a:t>How it works</a:t>
              </a:r>
            </a:p>
          </p:txBody>
        </p:sp>
        <p:sp>
          <p:nvSpPr>
            <p:cNvPr id="71" name="TextBox 70">
              <a:extLst>
                <a:ext uri="{FF2B5EF4-FFF2-40B4-BE49-F238E27FC236}">
                  <a16:creationId xmlns:a16="http://schemas.microsoft.com/office/drawing/2014/main" id="{BF7E93FD-6B1A-4AA3-A1E9-E79AA9F215E4}"/>
                </a:ext>
              </a:extLst>
            </p:cNvPr>
            <p:cNvSpPr txBox="1"/>
            <p:nvPr/>
          </p:nvSpPr>
          <p:spPr>
            <a:xfrm>
              <a:off x="1435199" y="4981190"/>
              <a:ext cx="3069427" cy="1077218"/>
            </a:xfrm>
            <a:prstGeom prst="rect">
              <a:avLst/>
            </a:prstGeom>
            <a:noFill/>
          </p:spPr>
          <p:txBody>
            <a:bodyPr wrap="square" rtlCol="0">
              <a:spAutoFit/>
            </a:bodyPr>
            <a:lstStyle/>
            <a:p>
              <a:r>
                <a:rPr lang="en-US" sz="1600" dirty="0">
                  <a:solidFill>
                    <a:schemeClr val="tx1">
                      <a:lumMod val="75000"/>
                      <a:lumOff val="25000"/>
                    </a:schemeClr>
                  </a:solidFill>
                  <a:latin typeface="Tw Cen MT" panose="020B0602020104020603" pitchFamily="34" charset="0"/>
                </a:rPr>
                <a:t>Location of any place requires the GPS coordinates of Latitude &amp; Longitude of a particular geographical area</a:t>
              </a:r>
            </a:p>
          </p:txBody>
        </p:sp>
      </p:grpSp>
      <p:grpSp>
        <p:nvGrpSpPr>
          <p:cNvPr id="73" name="Group 72">
            <a:extLst>
              <a:ext uri="{FF2B5EF4-FFF2-40B4-BE49-F238E27FC236}">
                <a16:creationId xmlns:a16="http://schemas.microsoft.com/office/drawing/2014/main" id="{A1AF2231-68E2-48FF-89CE-79BBD0462A45}"/>
              </a:ext>
            </a:extLst>
          </p:cNvPr>
          <p:cNvGrpSpPr/>
          <p:nvPr/>
        </p:nvGrpSpPr>
        <p:grpSpPr>
          <a:xfrm>
            <a:off x="7490946" y="3472569"/>
            <a:ext cx="3984774" cy="1113751"/>
            <a:chOff x="4504627" y="3420415"/>
            <a:chExt cx="3984774" cy="1113751"/>
          </a:xfrm>
        </p:grpSpPr>
        <p:sp>
          <p:nvSpPr>
            <p:cNvPr id="74" name="Oval 73">
              <a:extLst>
                <a:ext uri="{FF2B5EF4-FFF2-40B4-BE49-F238E27FC236}">
                  <a16:creationId xmlns:a16="http://schemas.microsoft.com/office/drawing/2014/main" id="{B6376D93-A47A-4891-B521-83EF906F9AD5}"/>
                </a:ext>
              </a:extLst>
            </p:cNvPr>
            <p:cNvSpPr/>
            <p:nvPr/>
          </p:nvSpPr>
          <p:spPr>
            <a:xfrm>
              <a:off x="4504627"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15B2CEBC-B42C-4CEE-AF0C-A6A30087FC8A}"/>
                </a:ext>
              </a:extLst>
            </p:cNvPr>
            <p:cNvSpPr txBox="1"/>
            <p:nvPr/>
          </p:nvSpPr>
          <p:spPr>
            <a:xfrm>
              <a:off x="5175102" y="3420415"/>
              <a:ext cx="3314299" cy="369332"/>
            </a:xfrm>
            <a:prstGeom prst="rect">
              <a:avLst/>
            </a:prstGeom>
            <a:noFill/>
          </p:spPr>
          <p:txBody>
            <a:bodyPr wrap="square" rtlCol="0">
              <a:spAutoFit/>
            </a:bodyPr>
            <a:lstStyle/>
            <a:p>
              <a:r>
                <a:rPr lang="en-US" b="1" dirty="0">
                  <a:solidFill>
                    <a:schemeClr val="tx1">
                      <a:lumMod val="75000"/>
                      <a:lumOff val="25000"/>
                    </a:schemeClr>
                  </a:solidFill>
                  <a:latin typeface="Tw Cen MT" panose="020B0602020104020603" pitchFamily="34" charset="0"/>
                </a:rPr>
                <a:t>Default Templates to save time</a:t>
              </a:r>
            </a:p>
          </p:txBody>
        </p:sp>
        <p:sp>
          <p:nvSpPr>
            <p:cNvPr id="76" name="TextBox 75">
              <a:extLst>
                <a:ext uri="{FF2B5EF4-FFF2-40B4-BE49-F238E27FC236}">
                  <a16:creationId xmlns:a16="http://schemas.microsoft.com/office/drawing/2014/main" id="{55894D12-D8D8-485A-9537-751AA635A75A}"/>
                </a:ext>
              </a:extLst>
            </p:cNvPr>
            <p:cNvSpPr txBox="1"/>
            <p:nvPr/>
          </p:nvSpPr>
          <p:spPr>
            <a:xfrm>
              <a:off x="5175104" y="3703169"/>
              <a:ext cx="3052934" cy="830997"/>
            </a:xfrm>
            <a:prstGeom prst="rect">
              <a:avLst/>
            </a:prstGeom>
            <a:noFill/>
          </p:spPr>
          <p:txBody>
            <a:bodyPr wrap="square" rtlCol="0">
              <a:spAutoFit/>
            </a:bodyPr>
            <a:lstStyle/>
            <a:p>
              <a:r>
                <a:rPr lang="en-US" sz="1600" dirty="0">
                  <a:solidFill>
                    <a:schemeClr val="tx1">
                      <a:lumMod val="75000"/>
                      <a:lumOff val="25000"/>
                    </a:schemeClr>
                  </a:solidFill>
                  <a:latin typeface="Tw Cen MT" panose="020B0602020104020603" pitchFamily="34" charset="0"/>
                </a:rPr>
                <a:t>Predefined messages are fed for improved convenience. Custom </a:t>
              </a:r>
              <a:r>
                <a:rPr lang="en-US" sz="1600" dirty="0" err="1">
                  <a:solidFill>
                    <a:schemeClr val="tx1">
                      <a:lumMod val="75000"/>
                      <a:lumOff val="25000"/>
                    </a:schemeClr>
                  </a:solidFill>
                  <a:latin typeface="Tw Cen MT" panose="020B0602020104020603" pitchFamily="34" charset="0"/>
                </a:rPr>
                <a:t>msgs</a:t>
              </a:r>
              <a:r>
                <a:rPr lang="en-US" sz="1600" dirty="0">
                  <a:solidFill>
                    <a:schemeClr val="tx1">
                      <a:lumMod val="75000"/>
                      <a:lumOff val="25000"/>
                    </a:schemeClr>
                  </a:solidFill>
                  <a:latin typeface="Tw Cen MT" panose="020B0602020104020603" pitchFamily="34" charset="0"/>
                </a:rPr>
                <a:t> can also be sent.</a:t>
              </a:r>
            </a:p>
          </p:txBody>
        </p:sp>
      </p:grpSp>
      <p:grpSp>
        <p:nvGrpSpPr>
          <p:cNvPr id="78" name="Group 77">
            <a:extLst>
              <a:ext uri="{FF2B5EF4-FFF2-40B4-BE49-F238E27FC236}">
                <a16:creationId xmlns:a16="http://schemas.microsoft.com/office/drawing/2014/main" id="{07E7955F-2571-4E77-BA42-6D6F6C296851}"/>
              </a:ext>
            </a:extLst>
          </p:cNvPr>
          <p:cNvGrpSpPr/>
          <p:nvPr/>
        </p:nvGrpSpPr>
        <p:grpSpPr>
          <a:xfrm>
            <a:off x="7490946" y="5039668"/>
            <a:ext cx="3739903" cy="1113751"/>
            <a:chOff x="4504627" y="4698436"/>
            <a:chExt cx="3739903" cy="1113751"/>
          </a:xfrm>
        </p:grpSpPr>
        <p:sp>
          <p:nvSpPr>
            <p:cNvPr id="79" name="Oval 78">
              <a:extLst>
                <a:ext uri="{FF2B5EF4-FFF2-40B4-BE49-F238E27FC236}">
                  <a16:creationId xmlns:a16="http://schemas.microsoft.com/office/drawing/2014/main" id="{4D6A2902-B174-406E-9A88-F668B0724C39}"/>
                </a:ext>
              </a:extLst>
            </p:cNvPr>
            <p:cNvSpPr/>
            <p:nvPr/>
          </p:nvSpPr>
          <p:spPr>
            <a:xfrm>
              <a:off x="4504627"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7A783419-B4DF-461E-B9A1-263AFC7A2F13}"/>
                </a:ext>
              </a:extLst>
            </p:cNvPr>
            <p:cNvSpPr txBox="1"/>
            <p:nvPr/>
          </p:nvSpPr>
          <p:spPr>
            <a:xfrm>
              <a:off x="5175103" y="4698436"/>
              <a:ext cx="2482193" cy="369332"/>
            </a:xfrm>
            <a:prstGeom prst="rect">
              <a:avLst/>
            </a:prstGeom>
            <a:noFill/>
          </p:spPr>
          <p:txBody>
            <a:bodyPr wrap="square" rtlCol="0">
              <a:spAutoFit/>
            </a:bodyPr>
            <a:lstStyle/>
            <a:p>
              <a:r>
                <a:rPr lang="en-US" b="1" dirty="0">
                  <a:solidFill>
                    <a:schemeClr val="tx1">
                      <a:lumMod val="75000"/>
                      <a:lumOff val="25000"/>
                    </a:schemeClr>
                  </a:solidFill>
                  <a:latin typeface="Tw Cen MT" panose="020B0602020104020603" pitchFamily="34" charset="0"/>
                </a:rPr>
                <a:t>Exact location?</a:t>
              </a:r>
            </a:p>
          </p:txBody>
        </p:sp>
        <p:sp>
          <p:nvSpPr>
            <p:cNvPr id="81" name="TextBox 80">
              <a:extLst>
                <a:ext uri="{FF2B5EF4-FFF2-40B4-BE49-F238E27FC236}">
                  <a16:creationId xmlns:a16="http://schemas.microsoft.com/office/drawing/2014/main" id="{8FFF43DD-425B-414D-B889-098D8D85626E}"/>
                </a:ext>
              </a:extLst>
            </p:cNvPr>
            <p:cNvSpPr txBox="1"/>
            <p:nvPr/>
          </p:nvSpPr>
          <p:spPr>
            <a:xfrm>
              <a:off x="5175103" y="4981190"/>
              <a:ext cx="3069427" cy="830997"/>
            </a:xfrm>
            <a:prstGeom prst="rect">
              <a:avLst/>
            </a:prstGeom>
            <a:noFill/>
          </p:spPr>
          <p:txBody>
            <a:bodyPr wrap="square" rtlCol="0">
              <a:spAutoFit/>
            </a:bodyPr>
            <a:lstStyle/>
            <a:p>
              <a:r>
                <a:rPr lang="en-US" sz="1600" dirty="0">
                  <a:solidFill>
                    <a:schemeClr val="tx1">
                      <a:lumMod val="75000"/>
                      <a:lumOff val="25000"/>
                    </a:schemeClr>
                  </a:solidFill>
                  <a:latin typeface="Tw Cen MT" panose="020B0602020104020603" pitchFamily="34" charset="0"/>
                </a:rPr>
                <a:t>The location can assumed to be exact considering that locations are updated in our database timely.</a:t>
              </a:r>
            </a:p>
          </p:txBody>
        </p:sp>
      </p:grpSp>
      <p:grpSp>
        <p:nvGrpSpPr>
          <p:cNvPr id="83" name="Group 82">
            <a:extLst>
              <a:ext uri="{FF2B5EF4-FFF2-40B4-BE49-F238E27FC236}">
                <a16:creationId xmlns:a16="http://schemas.microsoft.com/office/drawing/2014/main" id="{873ECA54-CDD4-4E74-BC42-FA33EE4468B0}"/>
              </a:ext>
            </a:extLst>
          </p:cNvPr>
          <p:cNvGrpSpPr/>
          <p:nvPr/>
        </p:nvGrpSpPr>
        <p:grpSpPr>
          <a:xfrm>
            <a:off x="7490946" y="2099298"/>
            <a:ext cx="3812513" cy="1113751"/>
            <a:chOff x="4504627" y="2142394"/>
            <a:chExt cx="3812513" cy="1113751"/>
          </a:xfrm>
        </p:grpSpPr>
        <p:sp>
          <p:nvSpPr>
            <p:cNvPr id="84" name="Oval 83">
              <a:extLst>
                <a:ext uri="{FF2B5EF4-FFF2-40B4-BE49-F238E27FC236}">
                  <a16:creationId xmlns:a16="http://schemas.microsoft.com/office/drawing/2014/main" id="{B8705F0B-50EF-420F-A730-E6B725FD417A}"/>
                </a:ext>
              </a:extLst>
            </p:cNvPr>
            <p:cNvSpPr/>
            <p:nvPr/>
          </p:nvSpPr>
          <p:spPr>
            <a:xfrm>
              <a:off x="4504627" y="2277144"/>
              <a:ext cx="662056" cy="662056"/>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Box 84">
              <a:extLst>
                <a:ext uri="{FF2B5EF4-FFF2-40B4-BE49-F238E27FC236}">
                  <a16:creationId xmlns:a16="http://schemas.microsoft.com/office/drawing/2014/main" id="{08BA7715-428E-4FFF-927C-654996213057}"/>
                </a:ext>
              </a:extLst>
            </p:cNvPr>
            <p:cNvSpPr txBox="1"/>
            <p:nvPr/>
          </p:nvSpPr>
          <p:spPr>
            <a:xfrm>
              <a:off x="5175103" y="2142394"/>
              <a:ext cx="3142037" cy="369332"/>
            </a:xfrm>
            <a:prstGeom prst="rect">
              <a:avLst/>
            </a:prstGeom>
            <a:noFill/>
          </p:spPr>
          <p:txBody>
            <a:bodyPr wrap="square" rtlCol="0">
              <a:spAutoFit/>
            </a:bodyPr>
            <a:lstStyle/>
            <a:p>
              <a:r>
                <a:rPr lang="en-US" b="1" dirty="0">
                  <a:solidFill>
                    <a:schemeClr val="tx1">
                      <a:lumMod val="75000"/>
                      <a:lumOff val="25000"/>
                    </a:schemeClr>
                  </a:solidFill>
                  <a:latin typeface="Tw Cen MT" panose="020B0602020104020603" pitchFamily="34" charset="0"/>
                </a:rPr>
                <a:t>Reception of coordinates</a:t>
              </a:r>
            </a:p>
          </p:txBody>
        </p:sp>
        <p:sp>
          <p:nvSpPr>
            <p:cNvPr id="86" name="TextBox 85">
              <a:extLst>
                <a:ext uri="{FF2B5EF4-FFF2-40B4-BE49-F238E27FC236}">
                  <a16:creationId xmlns:a16="http://schemas.microsoft.com/office/drawing/2014/main" id="{C50CCC91-03EA-45AA-8D14-71F8E030767C}"/>
                </a:ext>
              </a:extLst>
            </p:cNvPr>
            <p:cNvSpPr txBox="1"/>
            <p:nvPr/>
          </p:nvSpPr>
          <p:spPr>
            <a:xfrm>
              <a:off x="5175104" y="2425148"/>
              <a:ext cx="3052934" cy="830997"/>
            </a:xfrm>
            <a:prstGeom prst="rect">
              <a:avLst/>
            </a:prstGeom>
            <a:noFill/>
          </p:spPr>
          <p:txBody>
            <a:bodyPr wrap="square" rtlCol="0">
              <a:spAutoFit/>
            </a:bodyPr>
            <a:lstStyle/>
            <a:p>
              <a:r>
                <a:rPr lang="en-US" sz="1600" dirty="0">
                  <a:solidFill>
                    <a:schemeClr val="tx1">
                      <a:lumMod val="75000"/>
                      <a:lumOff val="25000"/>
                    </a:schemeClr>
                  </a:solidFill>
                  <a:latin typeface="Tw Cen MT" panose="020B0602020104020603" pitchFamily="34" charset="0"/>
                </a:rPr>
                <a:t>The coordinates once sent will be converted to the pinpoint location of the place</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9761987"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0226306"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0675329"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11128589"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1159077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70" name="Group 69">
            <a:extLst>
              <a:ext uri="{FF2B5EF4-FFF2-40B4-BE49-F238E27FC236}">
                <a16:creationId xmlns:a16="http://schemas.microsoft.com/office/drawing/2014/main" id="{61C28CA0-A67A-4F2D-9984-FE60F8C66C46}"/>
              </a:ext>
            </a:extLst>
          </p:cNvPr>
          <p:cNvGrpSpPr/>
          <p:nvPr/>
        </p:nvGrpSpPr>
        <p:grpSpPr>
          <a:xfrm>
            <a:off x="-12044097" y="-37307"/>
            <a:ext cx="12482924" cy="6895307"/>
            <a:chOff x="-12129822" y="-37307"/>
            <a:chExt cx="12482924" cy="6895307"/>
          </a:xfrm>
        </p:grpSpPr>
        <p:sp>
          <p:nvSpPr>
            <p:cNvPr id="67" name="Rectangle 66">
              <a:extLst>
                <a:ext uri="{FF2B5EF4-FFF2-40B4-BE49-F238E27FC236}">
                  <a16:creationId xmlns:a16="http://schemas.microsoft.com/office/drawing/2014/main" id="{CA129AF7-A727-41DB-9B16-6E270BA5A23E}"/>
                </a:ext>
              </a:extLst>
            </p:cNvPr>
            <p:cNvSpPr/>
            <p:nvPr/>
          </p:nvSpPr>
          <p:spPr>
            <a:xfrm>
              <a:off x="-12129822"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7E10F1C-4A4A-45BB-BD87-2D86726423C0}"/>
                </a:ext>
              </a:extLst>
            </p:cNvPr>
            <p:cNvSpPr/>
            <p:nvPr/>
          </p:nvSpPr>
          <p:spPr>
            <a:xfrm>
              <a:off x="-104098" y="-4763"/>
              <a:ext cx="457200" cy="1006253"/>
            </a:xfrm>
            <a:prstGeom prst="rect">
              <a:avLst/>
            </a:prstGeom>
            <a:solidFill>
              <a:srgbClr val="FF7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3318D224-423E-43B3-B54D-1C060BBCAEEB}"/>
                </a:ext>
              </a:extLst>
            </p:cNvPr>
            <p:cNvSpPr txBox="1"/>
            <p:nvPr/>
          </p:nvSpPr>
          <p:spPr>
            <a:xfrm rot="16200000">
              <a:off x="-445269" y="276690"/>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7</a:t>
              </a:r>
            </a:p>
          </p:txBody>
        </p:sp>
      </p:grpSp>
      <p:sp>
        <p:nvSpPr>
          <p:cNvPr id="88" name="Freeform 219">
            <a:extLst>
              <a:ext uri="{FF2B5EF4-FFF2-40B4-BE49-F238E27FC236}">
                <a16:creationId xmlns:a16="http://schemas.microsoft.com/office/drawing/2014/main" id="{864F16F2-EF88-4F29-A1CD-AA8C46186D5C}"/>
              </a:ext>
            </a:extLst>
          </p:cNvPr>
          <p:cNvSpPr>
            <a:spLocks noChangeArrowheads="1"/>
          </p:cNvSpPr>
          <p:nvPr/>
        </p:nvSpPr>
        <p:spPr bwMode="auto">
          <a:xfrm>
            <a:off x="7687460" y="2381221"/>
            <a:ext cx="342590" cy="427474"/>
          </a:xfrm>
          <a:custGeom>
            <a:avLst/>
            <a:gdLst>
              <a:gd name="T0" fmla="*/ 413 w 546"/>
              <a:gd name="T1" fmla="*/ 368 h 619"/>
              <a:gd name="T2" fmla="*/ 413 w 546"/>
              <a:gd name="T3" fmla="*/ 368 h 619"/>
              <a:gd name="T4" fmla="*/ 236 w 546"/>
              <a:gd name="T5" fmla="*/ 368 h 619"/>
              <a:gd name="T6" fmla="*/ 221 w 546"/>
              <a:gd name="T7" fmla="*/ 383 h 619"/>
              <a:gd name="T8" fmla="*/ 236 w 546"/>
              <a:gd name="T9" fmla="*/ 412 h 619"/>
              <a:gd name="T10" fmla="*/ 413 w 546"/>
              <a:gd name="T11" fmla="*/ 412 h 619"/>
              <a:gd name="T12" fmla="*/ 427 w 546"/>
              <a:gd name="T13" fmla="*/ 383 h 619"/>
              <a:gd name="T14" fmla="*/ 413 w 546"/>
              <a:gd name="T15" fmla="*/ 368 h 619"/>
              <a:gd name="T16" fmla="*/ 413 w 546"/>
              <a:gd name="T17" fmla="*/ 265 h 619"/>
              <a:gd name="T18" fmla="*/ 413 w 546"/>
              <a:gd name="T19" fmla="*/ 265 h 619"/>
              <a:gd name="T20" fmla="*/ 236 w 546"/>
              <a:gd name="T21" fmla="*/ 265 h 619"/>
              <a:gd name="T22" fmla="*/ 221 w 546"/>
              <a:gd name="T23" fmla="*/ 295 h 619"/>
              <a:gd name="T24" fmla="*/ 236 w 546"/>
              <a:gd name="T25" fmla="*/ 309 h 619"/>
              <a:gd name="T26" fmla="*/ 413 w 546"/>
              <a:gd name="T27" fmla="*/ 309 h 619"/>
              <a:gd name="T28" fmla="*/ 427 w 546"/>
              <a:gd name="T29" fmla="*/ 295 h 619"/>
              <a:gd name="T30" fmla="*/ 413 w 546"/>
              <a:gd name="T31" fmla="*/ 265 h 619"/>
              <a:gd name="T32" fmla="*/ 413 w 546"/>
              <a:gd name="T33" fmla="*/ 0 h 619"/>
              <a:gd name="T34" fmla="*/ 413 w 546"/>
              <a:gd name="T35" fmla="*/ 0 h 619"/>
              <a:gd name="T36" fmla="*/ 177 w 546"/>
              <a:gd name="T37" fmla="*/ 0 h 619"/>
              <a:gd name="T38" fmla="*/ 104 w 546"/>
              <a:gd name="T39" fmla="*/ 74 h 619"/>
              <a:gd name="T40" fmla="*/ 74 w 546"/>
              <a:gd name="T41" fmla="*/ 74 h 619"/>
              <a:gd name="T42" fmla="*/ 0 w 546"/>
              <a:gd name="T43" fmla="*/ 147 h 619"/>
              <a:gd name="T44" fmla="*/ 0 w 546"/>
              <a:gd name="T45" fmla="*/ 545 h 619"/>
              <a:gd name="T46" fmla="*/ 74 w 546"/>
              <a:gd name="T47" fmla="*/ 618 h 619"/>
              <a:gd name="T48" fmla="*/ 368 w 546"/>
              <a:gd name="T49" fmla="*/ 618 h 619"/>
              <a:gd name="T50" fmla="*/ 457 w 546"/>
              <a:gd name="T51" fmla="*/ 545 h 619"/>
              <a:gd name="T52" fmla="*/ 472 w 546"/>
              <a:gd name="T53" fmla="*/ 545 h 619"/>
              <a:gd name="T54" fmla="*/ 545 w 546"/>
              <a:gd name="T55" fmla="*/ 471 h 619"/>
              <a:gd name="T56" fmla="*/ 545 w 546"/>
              <a:gd name="T57" fmla="*/ 192 h 619"/>
              <a:gd name="T58" fmla="*/ 545 w 546"/>
              <a:gd name="T59" fmla="*/ 147 h 619"/>
              <a:gd name="T60" fmla="*/ 413 w 546"/>
              <a:gd name="T61" fmla="*/ 0 h 619"/>
              <a:gd name="T62" fmla="*/ 368 w 546"/>
              <a:gd name="T63" fmla="*/ 589 h 619"/>
              <a:gd name="T64" fmla="*/ 368 w 546"/>
              <a:gd name="T65" fmla="*/ 589 h 619"/>
              <a:gd name="T66" fmla="*/ 74 w 546"/>
              <a:gd name="T67" fmla="*/ 589 h 619"/>
              <a:gd name="T68" fmla="*/ 45 w 546"/>
              <a:gd name="T69" fmla="*/ 545 h 619"/>
              <a:gd name="T70" fmla="*/ 45 w 546"/>
              <a:gd name="T71" fmla="*/ 147 h 619"/>
              <a:gd name="T72" fmla="*/ 74 w 546"/>
              <a:gd name="T73" fmla="*/ 118 h 619"/>
              <a:gd name="T74" fmla="*/ 104 w 546"/>
              <a:gd name="T75" fmla="*/ 118 h 619"/>
              <a:gd name="T76" fmla="*/ 104 w 546"/>
              <a:gd name="T77" fmla="*/ 471 h 619"/>
              <a:gd name="T78" fmla="*/ 177 w 546"/>
              <a:gd name="T79" fmla="*/ 545 h 619"/>
              <a:gd name="T80" fmla="*/ 413 w 546"/>
              <a:gd name="T81" fmla="*/ 545 h 619"/>
              <a:gd name="T82" fmla="*/ 368 w 546"/>
              <a:gd name="T83" fmla="*/ 589 h 619"/>
              <a:gd name="T84" fmla="*/ 516 w 546"/>
              <a:gd name="T85" fmla="*/ 471 h 619"/>
              <a:gd name="T86" fmla="*/ 516 w 546"/>
              <a:gd name="T87" fmla="*/ 471 h 619"/>
              <a:gd name="T88" fmla="*/ 472 w 546"/>
              <a:gd name="T89" fmla="*/ 501 h 619"/>
              <a:gd name="T90" fmla="*/ 177 w 546"/>
              <a:gd name="T91" fmla="*/ 501 h 619"/>
              <a:gd name="T92" fmla="*/ 133 w 546"/>
              <a:gd name="T93" fmla="*/ 471 h 619"/>
              <a:gd name="T94" fmla="*/ 133 w 546"/>
              <a:gd name="T95" fmla="*/ 74 h 619"/>
              <a:gd name="T96" fmla="*/ 177 w 546"/>
              <a:gd name="T97" fmla="*/ 29 h 619"/>
              <a:gd name="T98" fmla="*/ 368 w 546"/>
              <a:gd name="T99" fmla="*/ 29 h 619"/>
              <a:gd name="T100" fmla="*/ 368 w 546"/>
              <a:gd name="T101" fmla="*/ 118 h 619"/>
              <a:gd name="T102" fmla="*/ 457 w 546"/>
              <a:gd name="T103" fmla="*/ 192 h 619"/>
              <a:gd name="T104" fmla="*/ 516 w 546"/>
              <a:gd name="T105" fmla="*/ 192 h 619"/>
              <a:gd name="T106" fmla="*/ 516 w 546"/>
              <a:gd name="T107" fmla="*/ 471 h 619"/>
              <a:gd name="T108" fmla="*/ 457 w 546"/>
              <a:gd name="T109" fmla="*/ 147 h 619"/>
              <a:gd name="T110" fmla="*/ 457 w 546"/>
              <a:gd name="T111" fmla="*/ 147 h 619"/>
              <a:gd name="T112" fmla="*/ 413 w 546"/>
              <a:gd name="T113" fmla="*/ 88 h 619"/>
              <a:gd name="T114" fmla="*/ 413 w 546"/>
              <a:gd name="T115" fmla="*/ 29 h 619"/>
              <a:gd name="T116" fmla="*/ 413 w 546"/>
              <a:gd name="T117" fmla="*/ 29 h 619"/>
              <a:gd name="T118" fmla="*/ 516 w 546"/>
              <a:gd name="T119" fmla="*/ 147 h 619"/>
              <a:gd name="T120" fmla="*/ 457 w 546"/>
              <a:gd name="T121" fmla="*/ 14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6" h="619">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
        <p:nvSpPr>
          <p:cNvPr id="105" name="Freeform 188">
            <a:extLst>
              <a:ext uri="{FF2B5EF4-FFF2-40B4-BE49-F238E27FC236}">
                <a16:creationId xmlns:a16="http://schemas.microsoft.com/office/drawing/2014/main" id="{8355567E-46BF-446D-8029-0414D514DA81}"/>
              </a:ext>
            </a:extLst>
          </p:cNvPr>
          <p:cNvSpPr>
            <a:spLocks noChangeArrowheads="1"/>
          </p:cNvSpPr>
          <p:nvPr/>
        </p:nvSpPr>
        <p:spPr bwMode="auto">
          <a:xfrm>
            <a:off x="7534666" y="3676245"/>
            <a:ext cx="577988" cy="593130"/>
          </a:xfrm>
          <a:custGeom>
            <a:avLst/>
            <a:gdLst>
              <a:gd name="T0" fmla="*/ 250 w 604"/>
              <a:gd name="T1" fmla="*/ 251 h 619"/>
              <a:gd name="T2" fmla="*/ 250 w 604"/>
              <a:gd name="T3" fmla="*/ 251 h 619"/>
              <a:gd name="T4" fmla="*/ 279 w 604"/>
              <a:gd name="T5" fmla="*/ 221 h 619"/>
              <a:gd name="T6" fmla="*/ 250 w 604"/>
              <a:gd name="T7" fmla="*/ 192 h 619"/>
              <a:gd name="T8" fmla="*/ 220 w 604"/>
              <a:gd name="T9" fmla="*/ 221 h 619"/>
              <a:gd name="T10" fmla="*/ 250 w 604"/>
              <a:gd name="T11" fmla="*/ 251 h 619"/>
              <a:gd name="T12" fmla="*/ 132 w 604"/>
              <a:gd name="T13" fmla="*/ 251 h 619"/>
              <a:gd name="T14" fmla="*/ 132 w 604"/>
              <a:gd name="T15" fmla="*/ 251 h 619"/>
              <a:gd name="T16" fmla="*/ 162 w 604"/>
              <a:gd name="T17" fmla="*/ 221 h 619"/>
              <a:gd name="T18" fmla="*/ 132 w 604"/>
              <a:gd name="T19" fmla="*/ 192 h 619"/>
              <a:gd name="T20" fmla="*/ 103 w 604"/>
              <a:gd name="T21" fmla="*/ 221 h 619"/>
              <a:gd name="T22" fmla="*/ 132 w 604"/>
              <a:gd name="T23" fmla="*/ 251 h 619"/>
              <a:gd name="T24" fmla="*/ 367 w 604"/>
              <a:gd name="T25" fmla="*/ 251 h 619"/>
              <a:gd name="T26" fmla="*/ 367 w 604"/>
              <a:gd name="T27" fmla="*/ 251 h 619"/>
              <a:gd name="T28" fmla="*/ 397 w 604"/>
              <a:gd name="T29" fmla="*/ 221 h 619"/>
              <a:gd name="T30" fmla="*/ 367 w 604"/>
              <a:gd name="T31" fmla="*/ 192 h 619"/>
              <a:gd name="T32" fmla="*/ 338 w 604"/>
              <a:gd name="T33" fmla="*/ 221 h 619"/>
              <a:gd name="T34" fmla="*/ 367 w 604"/>
              <a:gd name="T35" fmla="*/ 251 h 619"/>
              <a:gd name="T36" fmla="*/ 530 w 604"/>
              <a:gd name="T37" fmla="*/ 177 h 619"/>
              <a:gd name="T38" fmla="*/ 530 w 604"/>
              <a:gd name="T39" fmla="*/ 177 h 619"/>
              <a:gd name="T40" fmla="*/ 530 w 604"/>
              <a:gd name="T41" fmla="*/ 192 h 619"/>
              <a:gd name="T42" fmla="*/ 530 w 604"/>
              <a:gd name="T43" fmla="*/ 221 h 619"/>
              <a:gd name="T44" fmla="*/ 574 w 604"/>
              <a:gd name="T45" fmla="*/ 339 h 619"/>
              <a:gd name="T46" fmla="*/ 471 w 604"/>
              <a:gd name="T47" fmla="*/ 501 h 619"/>
              <a:gd name="T48" fmla="*/ 471 w 604"/>
              <a:gd name="T49" fmla="*/ 560 h 619"/>
              <a:gd name="T50" fmla="*/ 397 w 604"/>
              <a:gd name="T51" fmla="*/ 516 h 619"/>
              <a:gd name="T52" fmla="*/ 353 w 604"/>
              <a:gd name="T53" fmla="*/ 530 h 619"/>
              <a:gd name="T54" fmla="*/ 235 w 604"/>
              <a:gd name="T55" fmla="*/ 486 h 619"/>
              <a:gd name="T56" fmla="*/ 206 w 604"/>
              <a:gd name="T57" fmla="*/ 486 h 619"/>
              <a:gd name="T58" fmla="*/ 176 w 604"/>
              <a:gd name="T59" fmla="*/ 486 h 619"/>
              <a:gd name="T60" fmla="*/ 353 w 604"/>
              <a:gd name="T61" fmla="*/ 560 h 619"/>
              <a:gd name="T62" fmla="*/ 397 w 604"/>
              <a:gd name="T63" fmla="*/ 560 h 619"/>
              <a:gd name="T64" fmla="*/ 515 w 604"/>
              <a:gd name="T65" fmla="*/ 618 h 619"/>
              <a:gd name="T66" fmla="*/ 515 w 604"/>
              <a:gd name="T67" fmla="*/ 516 h 619"/>
              <a:gd name="T68" fmla="*/ 603 w 604"/>
              <a:gd name="T69" fmla="*/ 339 h 619"/>
              <a:gd name="T70" fmla="*/ 530 w 604"/>
              <a:gd name="T71" fmla="*/ 177 h 619"/>
              <a:gd name="T72" fmla="*/ 191 w 604"/>
              <a:gd name="T73" fmla="*/ 442 h 619"/>
              <a:gd name="T74" fmla="*/ 191 w 604"/>
              <a:gd name="T75" fmla="*/ 442 h 619"/>
              <a:gd name="T76" fmla="*/ 250 w 604"/>
              <a:gd name="T77" fmla="*/ 442 h 619"/>
              <a:gd name="T78" fmla="*/ 485 w 604"/>
              <a:gd name="T79" fmla="*/ 221 h 619"/>
              <a:gd name="T80" fmla="*/ 250 w 604"/>
              <a:gd name="T81" fmla="*/ 0 h 619"/>
              <a:gd name="T82" fmla="*/ 0 w 604"/>
              <a:gd name="T83" fmla="*/ 221 h 619"/>
              <a:gd name="T84" fmla="*/ 73 w 604"/>
              <a:gd name="T85" fmla="*/ 398 h 619"/>
              <a:gd name="T86" fmla="*/ 73 w 604"/>
              <a:gd name="T87" fmla="*/ 501 h 619"/>
              <a:gd name="T88" fmla="*/ 191 w 604"/>
              <a:gd name="T89" fmla="*/ 442 h 619"/>
              <a:gd name="T90" fmla="*/ 44 w 604"/>
              <a:gd name="T91" fmla="*/ 221 h 619"/>
              <a:gd name="T92" fmla="*/ 44 w 604"/>
              <a:gd name="T93" fmla="*/ 221 h 619"/>
              <a:gd name="T94" fmla="*/ 250 w 604"/>
              <a:gd name="T95" fmla="*/ 30 h 619"/>
              <a:gd name="T96" fmla="*/ 456 w 604"/>
              <a:gd name="T97" fmla="*/ 221 h 619"/>
              <a:gd name="T98" fmla="*/ 250 w 604"/>
              <a:gd name="T99" fmla="*/ 413 h 619"/>
              <a:gd name="T100" fmla="*/ 191 w 604"/>
              <a:gd name="T101" fmla="*/ 398 h 619"/>
              <a:gd name="T102" fmla="*/ 117 w 604"/>
              <a:gd name="T103" fmla="*/ 442 h 619"/>
              <a:gd name="T104" fmla="*/ 117 w 604"/>
              <a:gd name="T105" fmla="*/ 383 h 619"/>
              <a:gd name="T106" fmla="*/ 44 w 604"/>
              <a:gd name="T107" fmla="*/ 221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4" h="619">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
        <p:nvSpPr>
          <p:cNvPr id="107" name="Freeform 200">
            <a:extLst>
              <a:ext uri="{FF2B5EF4-FFF2-40B4-BE49-F238E27FC236}">
                <a16:creationId xmlns:a16="http://schemas.microsoft.com/office/drawing/2014/main" id="{3A10A913-ED82-4840-B330-9E7DD5C6FE39}"/>
              </a:ext>
            </a:extLst>
          </p:cNvPr>
          <p:cNvSpPr>
            <a:spLocks noChangeArrowheads="1"/>
          </p:cNvSpPr>
          <p:nvPr/>
        </p:nvSpPr>
        <p:spPr bwMode="auto">
          <a:xfrm>
            <a:off x="3702992" y="5241253"/>
            <a:ext cx="556072" cy="528386"/>
          </a:xfrm>
          <a:custGeom>
            <a:avLst/>
            <a:gdLst>
              <a:gd name="T0" fmla="*/ 309 w 634"/>
              <a:gd name="T1" fmla="*/ 44 h 604"/>
              <a:gd name="T2" fmla="*/ 309 w 634"/>
              <a:gd name="T3" fmla="*/ 44 h 604"/>
              <a:gd name="T4" fmla="*/ 14 w 634"/>
              <a:gd name="T5" fmla="*/ 220 h 604"/>
              <a:gd name="T6" fmla="*/ 14 w 634"/>
              <a:gd name="T7" fmla="*/ 220 h 604"/>
              <a:gd name="T8" fmla="*/ 279 w 634"/>
              <a:gd name="T9" fmla="*/ 338 h 604"/>
              <a:gd name="T10" fmla="*/ 338 w 634"/>
              <a:gd name="T11" fmla="*/ 338 h 604"/>
              <a:gd name="T12" fmla="*/ 603 w 634"/>
              <a:gd name="T13" fmla="*/ 220 h 604"/>
              <a:gd name="T14" fmla="*/ 603 w 634"/>
              <a:gd name="T15" fmla="*/ 161 h 604"/>
              <a:gd name="T16" fmla="*/ 338 w 634"/>
              <a:gd name="T17" fmla="*/ 14 h 604"/>
              <a:gd name="T18" fmla="*/ 279 w 634"/>
              <a:gd name="T19" fmla="*/ 14 h 604"/>
              <a:gd name="T20" fmla="*/ 14 w 634"/>
              <a:gd name="T21" fmla="*/ 161 h 604"/>
              <a:gd name="T22" fmla="*/ 14 w 634"/>
              <a:gd name="T23" fmla="*/ 220 h 604"/>
              <a:gd name="T24" fmla="*/ 309 w 634"/>
              <a:gd name="T25" fmla="*/ 44 h 604"/>
              <a:gd name="T26" fmla="*/ 309 w 634"/>
              <a:gd name="T27" fmla="*/ 44 h 604"/>
              <a:gd name="T28" fmla="*/ 588 w 634"/>
              <a:gd name="T29" fmla="*/ 191 h 604"/>
              <a:gd name="T30" fmla="*/ 309 w 634"/>
              <a:gd name="T31" fmla="*/ 309 h 604"/>
              <a:gd name="T32" fmla="*/ 44 w 634"/>
              <a:gd name="T33" fmla="*/ 191 h 604"/>
              <a:gd name="T34" fmla="*/ 309 w 634"/>
              <a:gd name="T35" fmla="*/ 44 h 604"/>
              <a:gd name="T36" fmla="*/ 309 w 634"/>
              <a:gd name="T37" fmla="*/ 559 h 604"/>
              <a:gd name="T38" fmla="*/ 309 w 634"/>
              <a:gd name="T39" fmla="*/ 559 h 604"/>
              <a:gd name="T40" fmla="*/ 44 w 634"/>
              <a:gd name="T41" fmla="*/ 441 h 604"/>
              <a:gd name="T42" fmla="*/ 0 w 634"/>
              <a:gd name="T43" fmla="*/ 427 h 604"/>
              <a:gd name="T44" fmla="*/ 14 w 634"/>
              <a:gd name="T45" fmla="*/ 471 h 604"/>
              <a:gd name="T46" fmla="*/ 279 w 634"/>
              <a:gd name="T47" fmla="*/ 589 h 604"/>
              <a:gd name="T48" fmla="*/ 338 w 634"/>
              <a:gd name="T49" fmla="*/ 589 h 604"/>
              <a:gd name="T50" fmla="*/ 603 w 634"/>
              <a:gd name="T51" fmla="*/ 471 h 604"/>
              <a:gd name="T52" fmla="*/ 633 w 634"/>
              <a:gd name="T53" fmla="*/ 427 h 604"/>
              <a:gd name="T54" fmla="*/ 588 w 634"/>
              <a:gd name="T55" fmla="*/ 441 h 604"/>
              <a:gd name="T56" fmla="*/ 309 w 634"/>
              <a:gd name="T57" fmla="*/ 559 h 604"/>
              <a:gd name="T58" fmla="*/ 14 w 634"/>
              <a:gd name="T59" fmla="*/ 338 h 604"/>
              <a:gd name="T60" fmla="*/ 14 w 634"/>
              <a:gd name="T61" fmla="*/ 338 h 604"/>
              <a:gd name="T62" fmla="*/ 279 w 634"/>
              <a:gd name="T63" fmla="*/ 471 h 604"/>
              <a:gd name="T64" fmla="*/ 338 w 634"/>
              <a:gd name="T65" fmla="*/ 471 h 604"/>
              <a:gd name="T66" fmla="*/ 603 w 634"/>
              <a:gd name="T67" fmla="*/ 338 h 604"/>
              <a:gd name="T68" fmla="*/ 633 w 634"/>
              <a:gd name="T69" fmla="*/ 294 h 604"/>
              <a:gd name="T70" fmla="*/ 588 w 634"/>
              <a:gd name="T71" fmla="*/ 309 h 604"/>
              <a:gd name="T72" fmla="*/ 309 w 634"/>
              <a:gd name="T73" fmla="*/ 441 h 604"/>
              <a:gd name="T74" fmla="*/ 44 w 634"/>
              <a:gd name="T75" fmla="*/ 309 h 604"/>
              <a:gd name="T76" fmla="*/ 0 w 634"/>
              <a:gd name="T77" fmla="*/ 294 h 604"/>
              <a:gd name="T78" fmla="*/ 14 w 634"/>
              <a:gd name="T79" fmla="*/ 338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4" h="604">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
        <p:nvSpPr>
          <p:cNvPr id="108" name="Freeform 174">
            <a:extLst>
              <a:ext uri="{FF2B5EF4-FFF2-40B4-BE49-F238E27FC236}">
                <a16:creationId xmlns:a16="http://schemas.microsoft.com/office/drawing/2014/main" id="{7839FC22-225F-42A4-AD9D-28D41FC9725D}"/>
              </a:ext>
            </a:extLst>
          </p:cNvPr>
          <p:cNvSpPr>
            <a:spLocks noChangeArrowheads="1"/>
          </p:cNvSpPr>
          <p:nvPr/>
        </p:nvSpPr>
        <p:spPr bwMode="auto">
          <a:xfrm>
            <a:off x="7677132" y="5224334"/>
            <a:ext cx="276107" cy="597259"/>
          </a:xfrm>
          <a:custGeom>
            <a:avLst/>
            <a:gdLst>
              <a:gd name="T0" fmla="*/ 192 w 399"/>
              <a:gd name="T1" fmla="*/ 398 h 634"/>
              <a:gd name="T2" fmla="*/ 192 w 399"/>
              <a:gd name="T3" fmla="*/ 398 h 634"/>
              <a:gd name="T4" fmla="*/ 177 w 399"/>
              <a:gd name="T5" fmla="*/ 412 h 634"/>
              <a:gd name="T6" fmla="*/ 177 w 399"/>
              <a:gd name="T7" fmla="*/ 486 h 634"/>
              <a:gd name="T8" fmla="*/ 192 w 399"/>
              <a:gd name="T9" fmla="*/ 515 h 634"/>
              <a:gd name="T10" fmla="*/ 221 w 399"/>
              <a:gd name="T11" fmla="*/ 486 h 634"/>
              <a:gd name="T12" fmla="*/ 221 w 399"/>
              <a:gd name="T13" fmla="*/ 412 h 634"/>
              <a:gd name="T14" fmla="*/ 192 w 399"/>
              <a:gd name="T15" fmla="*/ 398 h 634"/>
              <a:gd name="T16" fmla="*/ 192 w 399"/>
              <a:gd name="T17" fmla="*/ 236 h 634"/>
              <a:gd name="T18" fmla="*/ 192 w 399"/>
              <a:gd name="T19" fmla="*/ 236 h 634"/>
              <a:gd name="T20" fmla="*/ 74 w 399"/>
              <a:gd name="T21" fmla="*/ 280 h 634"/>
              <a:gd name="T22" fmla="*/ 74 w 399"/>
              <a:gd name="T23" fmla="*/ 162 h 634"/>
              <a:gd name="T24" fmla="*/ 192 w 399"/>
              <a:gd name="T25" fmla="*/ 44 h 634"/>
              <a:gd name="T26" fmla="*/ 309 w 399"/>
              <a:gd name="T27" fmla="*/ 162 h 634"/>
              <a:gd name="T28" fmla="*/ 354 w 399"/>
              <a:gd name="T29" fmla="*/ 162 h 634"/>
              <a:gd name="T30" fmla="*/ 192 w 399"/>
              <a:gd name="T31" fmla="*/ 0 h 634"/>
              <a:gd name="T32" fmla="*/ 45 w 399"/>
              <a:gd name="T33" fmla="*/ 162 h 634"/>
              <a:gd name="T34" fmla="*/ 45 w 399"/>
              <a:gd name="T35" fmla="*/ 309 h 634"/>
              <a:gd name="T36" fmla="*/ 0 w 399"/>
              <a:gd name="T37" fmla="*/ 427 h 634"/>
              <a:gd name="T38" fmla="*/ 192 w 399"/>
              <a:gd name="T39" fmla="*/ 633 h 634"/>
              <a:gd name="T40" fmla="*/ 398 w 399"/>
              <a:gd name="T41" fmla="*/ 427 h 634"/>
              <a:gd name="T42" fmla="*/ 192 w 399"/>
              <a:gd name="T43" fmla="*/ 236 h 634"/>
              <a:gd name="T44" fmla="*/ 192 w 399"/>
              <a:gd name="T45" fmla="*/ 589 h 634"/>
              <a:gd name="T46" fmla="*/ 192 w 399"/>
              <a:gd name="T47" fmla="*/ 589 h 634"/>
              <a:gd name="T48" fmla="*/ 45 w 399"/>
              <a:gd name="T49" fmla="*/ 427 h 634"/>
              <a:gd name="T50" fmla="*/ 192 w 399"/>
              <a:gd name="T51" fmla="*/ 280 h 634"/>
              <a:gd name="T52" fmla="*/ 354 w 399"/>
              <a:gd name="T53" fmla="*/ 427 h 634"/>
              <a:gd name="T54" fmla="*/ 192 w 399"/>
              <a:gd name="T55" fmla="*/ 58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9" h="634">
                <a:moveTo>
                  <a:pt x="192" y="398"/>
                </a:moveTo>
                <a:lnTo>
                  <a:pt x="192" y="398"/>
                </a:lnTo>
                <a:cubicBezTo>
                  <a:pt x="192" y="398"/>
                  <a:pt x="177" y="398"/>
                  <a:pt x="177" y="412"/>
                </a:cubicBezTo>
                <a:cubicBezTo>
                  <a:pt x="177" y="486"/>
                  <a:pt x="177" y="486"/>
                  <a:pt x="177" y="486"/>
                </a:cubicBezTo>
                <a:cubicBezTo>
                  <a:pt x="177" y="501"/>
                  <a:pt x="192" y="515"/>
                  <a:pt x="192" y="515"/>
                </a:cubicBezTo>
                <a:cubicBezTo>
                  <a:pt x="207" y="515"/>
                  <a:pt x="221" y="501"/>
                  <a:pt x="221" y="486"/>
                </a:cubicBezTo>
                <a:cubicBezTo>
                  <a:pt x="221" y="412"/>
                  <a:pt x="221" y="412"/>
                  <a:pt x="221" y="412"/>
                </a:cubicBezTo>
                <a:cubicBezTo>
                  <a:pt x="221" y="398"/>
                  <a:pt x="207" y="398"/>
                  <a:pt x="192" y="398"/>
                </a:cubicBezTo>
                <a:close/>
                <a:moveTo>
                  <a:pt x="192" y="236"/>
                </a:moveTo>
                <a:lnTo>
                  <a:pt x="192" y="236"/>
                </a:lnTo>
                <a:cubicBezTo>
                  <a:pt x="148" y="236"/>
                  <a:pt x="118" y="250"/>
                  <a:pt x="74" y="280"/>
                </a:cubicBezTo>
                <a:cubicBezTo>
                  <a:pt x="74" y="162"/>
                  <a:pt x="74" y="162"/>
                  <a:pt x="74" y="162"/>
                </a:cubicBezTo>
                <a:cubicBezTo>
                  <a:pt x="74" y="89"/>
                  <a:pt x="133" y="44"/>
                  <a:pt x="192" y="44"/>
                </a:cubicBezTo>
                <a:cubicBezTo>
                  <a:pt x="266" y="44"/>
                  <a:pt x="309" y="89"/>
                  <a:pt x="309" y="162"/>
                </a:cubicBezTo>
                <a:cubicBezTo>
                  <a:pt x="354" y="162"/>
                  <a:pt x="354" y="162"/>
                  <a:pt x="354" y="162"/>
                </a:cubicBezTo>
                <a:cubicBezTo>
                  <a:pt x="354" y="74"/>
                  <a:pt x="280" y="0"/>
                  <a:pt x="192" y="0"/>
                </a:cubicBezTo>
                <a:cubicBezTo>
                  <a:pt x="104" y="0"/>
                  <a:pt x="45" y="74"/>
                  <a:pt x="45" y="162"/>
                </a:cubicBezTo>
                <a:cubicBezTo>
                  <a:pt x="45" y="309"/>
                  <a:pt x="45" y="309"/>
                  <a:pt x="45" y="309"/>
                </a:cubicBezTo>
                <a:cubicBezTo>
                  <a:pt x="15" y="353"/>
                  <a:pt x="0" y="383"/>
                  <a:pt x="0" y="427"/>
                </a:cubicBezTo>
                <a:cubicBezTo>
                  <a:pt x="0" y="545"/>
                  <a:pt x="89" y="633"/>
                  <a:pt x="192" y="633"/>
                </a:cubicBezTo>
                <a:cubicBezTo>
                  <a:pt x="309" y="633"/>
                  <a:pt x="398" y="545"/>
                  <a:pt x="398" y="427"/>
                </a:cubicBezTo>
                <a:cubicBezTo>
                  <a:pt x="398" y="324"/>
                  <a:pt x="309" y="236"/>
                  <a:pt x="192" y="236"/>
                </a:cubicBezTo>
                <a:close/>
                <a:moveTo>
                  <a:pt x="192" y="589"/>
                </a:moveTo>
                <a:lnTo>
                  <a:pt x="192" y="589"/>
                </a:lnTo>
                <a:cubicBezTo>
                  <a:pt x="104" y="589"/>
                  <a:pt x="45" y="515"/>
                  <a:pt x="45" y="427"/>
                </a:cubicBezTo>
                <a:cubicBezTo>
                  <a:pt x="45" y="339"/>
                  <a:pt x="104" y="280"/>
                  <a:pt x="192" y="280"/>
                </a:cubicBezTo>
                <a:cubicBezTo>
                  <a:pt x="280" y="280"/>
                  <a:pt x="354" y="339"/>
                  <a:pt x="354" y="427"/>
                </a:cubicBezTo>
                <a:cubicBezTo>
                  <a:pt x="354" y="515"/>
                  <a:pt x="280" y="589"/>
                  <a:pt x="192" y="589"/>
                </a:cubicBezTo>
                <a:close/>
              </a:path>
            </a:pathLst>
          </a:custGeom>
          <a:solidFill>
            <a:srgbClr val="FFFFFF"/>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Tree>
    <p:extLst>
      <p:ext uri="{BB962C8B-B14F-4D97-AF65-F5344CB8AC3E}">
        <p14:creationId xmlns:p14="http://schemas.microsoft.com/office/powerpoint/2010/main" val="30906510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p:cTn id="11" dur="500" fill="hold"/>
                                        <p:tgtEl>
                                          <p:spTgt spid="33"/>
                                        </p:tgtEl>
                                        <p:attrNameLst>
                                          <p:attrName>ppt_w</p:attrName>
                                        </p:attrNameLst>
                                      </p:cBhvr>
                                      <p:tavLst>
                                        <p:tav tm="0">
                                          <p:val>
                                            <p:fltVal val="0"/>
                                          </p:val>
                                        </p:tav>
                                        <p:tav tm="100000">
                                          <p:val>
                                            <p:strVal val="#ppt_w"/>
                                          </p:val>
                                        </p:tav>
                                      </p:tavLst>
                                    </p:anim>
                                    <p:anim calcmode="lin" valueType="num">
                                      <p:cBhvr>
                                        <p:cTn id="12" dur="500" fill="hold"/>
                                        <p:tgtEl>
                                          <p:spTgt spid="33"/>
                                        </p:tgtEl>
                                        <p:attrNameLst>
                                          <p:attrName>ppt_h</p:attrName>
                                        </p:attrNameLst>
                                      </p:cBhvr>
                                      <p:tavLst>
                                        <p:tav tm="0">
                                          <p:val>
                                            <p:fltVal val="0"/>
                                          </p:val>
                                        </p:tav>
                                        <p:tav tm="100000">
                                          <p:val>
                                            <p:strVal val="#ppt_h"/>
                                          </p:val>
                                        </p:tav>
                                      </p:tavLst>
                                    </p:anim>
                                    <p:anim calcmode="lin" valueType="num">
                                      <p:cBhvr>
                                        <p:cTn id="13" dur="500" fill="hold"/>
                                        <p:tgtEl>
                                          <p:spTgt spid="33"/>
                                        </p:tgtEl>
                                        <p:attrNameLst>
                                          <p:attrName>style.rotation</p:attrName>
                                        </p:attrNameLst>
                                      </p:cBhvr>
                                      <p:tavLst>
                                        <p:tav tm="0">
                                          <p:val>
                                            <p:fltVal val="90"/>
                                          </p:val>
                                        </p:tav>
                                        <p:tav tm="100000">
                                          <p:val>
                                            <p:fltVal val="0"/>
                                          </p:val>
                                        </p:tav>
                                      </p:tavLst>
                                    </p:anim>
                                    <p:animEffect transition="in" filter="fade">
                                      <p:cBhvr>
                                        <p:cTn id="14" dur="500"/>
                                        <p:tgtEl>
                                          <p:spTgt spid="33"/>
                                        </p:tgtEl>
                                      </p:cBhvr>
                                    </p:animEffect>
                                  </p:childTnLst>
                                </p:cTn>
                              </p:par>
                            </p:childTnLst>
                          </p:cTn>
                        </p:par>
                        <p:par>
                          <p:cTn id="15" fill="hold">
                            <p:stCondLst>
                              <p:cond delay="1000"/>
                            </p:stCondLst>
                            <p:childTnLst>
                              <p:par>
                                <p:cTn id="16" presetID="31" presetClass="entr" presetSubtype="0" fill="hold" nodeType="after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500" fill="hold"/>
                                        <p:tgtEl>
                                          <p:spTgt spid="39"/>
                                        </p:tgtEl>
                                        <p:attrNameLst>
                                          <p:attrName>ppt_w</p:attrName>
                                        </p:attrNameLst>
                                      </p:cBhvr>
                                      <p:tavLst>
                                        <p:tav tm="0">
                                          <p:val>
                                            <p:fltVal val="0"/>
                                          </p:val>
                                        </p:tav>
                                        <p:tav tm="100000">
                                          <p:val>
                                            <p:strVal val="#ppt_w"/>
                                          </p:val>
                                        </p:tav>
                                      </p:tavLst>
                                    </p:anim>
                                    <p:anim calcmode="lin" valueType="num">
                                      <p:cBhvr>
                                        <p:cTn id="19" dur="500" fill="hold"/>
                                        <p:tgtEl>
                                          <p:spTgt spid="39"/>
                                        </p:tgtEl>
                                        <p:attrNameLst>
                                          <p:attrName>ppt_h</p:attrName>
                                        </p:attrNameLst>
                                      </p:cBhvr>
                                      <p:tavLst>
                                        <p:tav tm="0">
                                          <p:val>
                                            <p:fltVal val="0"/>
                                          </p:val>
                                        </p:tav>
                                        <p:tav tm="100000">
                                          <p:val>
                                            <p:strVal val="#ppt_h"/>
                                          </p:val>
                                        </p:tav>
                                      </p:tavLst>
                                    </p:anim>
                                    <p:anim calcmode="lin" valueType="num">
                                      <p:cBhvr>
                                        <p:cTn id="20" dur="500" fill="hold"/>
                                        <p:tgtEl>
                                          <p:spTgt spid="39"/>
                                        </p:tgtEl>
                                        <p:attrNameLst>
                                          <p:attrName>style.rotation</p:attrName>
                                        </p:attrNameLst>
                                      </p:cBhvr>
                                      <p:tavLst>
                                        <p:tav tm="0">
                                          <p:val>
                                            <p:fltVal val="90"/>
                                          </p:val>
                                        </p:tav>
                                        <p:tav tm="100000">
                                          <p:val>
                                            <p:fltVal val="0"/>
                                          </p:val>
                                        </p:tav>
                                      </p:tavLst>
                                    </p:anim>
                                    <p:animEffect transition="in" filter="fade">
                                      <p:cBhvr>
                                        <p:cTn id="21" dur="500"/>
                                        <p:tgtEl>
                                          <p:spTgt spid="39"/>
                                        </p:tgtEl>
                                      </p:cBhvr>
                                    </p:animEffect>
                                  </p:childTnLst>
                                </p:cTn>
                              </p:par>
                            </p:childTnLst>
                          </p:cTn>
                        </p:par>
                        <p:par>
                          <p:cTn id="22" fill="hold">
                            <p:stCondLst>
                              <p:cond delay="1500"/>
                            </p:stCondLst>
                            <p:childTnLst>
                              <p:par>
                                <p:cTn id="23" presetID="31" presetClass="entr" presetSubtype="0" fill="hold" nodeType="afterEffect">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cBhvr>
                                        <p:cTn id="25" dur="500" fill="hold"/>
                                        <p:tgtEl>
                                          <p:spTgt spid="56"/>
                                        </p:tgtEl>
                                        <p:attrNameLst>
                                          <p:attrName>ppt_w</p:attrName>
                                        </p:attrNameLst>
                                      </p:cBhvr>
                                      <p:tavLst>
                                        <p:tav tm="0">
                                          <p:val>
                                            <p:fltVal val="0"/>
                                          </p:val>
                                        </p:tav>
                                        <p:tav tm="100000">
                                          <p:val>
                                            <p:strVal val="#ppt_w"/>
                                          </p:val>
                                        </p:tav>
                                      </p:tavLst>
                                    </p:anim>
                                    <p:anim calcmode="lin" valueType="num">
                                      <p:cBhvr>
                                        <p:cTn id="26" dur="500" fill="hold"/>
                                        <p:tgtEl>
                                          <p:spTgt spid="56"/>
                                        </p:tgtEl>
                                        <p:attrNameLst>
                                          <p:attrName>ppt_h</p:attrName>
                                        </p:attrNameLst>
                                      </p:cBhvr>
                                      <p:tavLst>
                                        <p:tav tm="0">
                                          <p:val>
                                            <p:fltVal val="0"/>
                                          </p:val>
                                        </p:tav>
                                        <p:tav tm="100000">
                                          <p:val>
                                            <p:strVal val="#ppt_h"/>
                                          </p:val>
                                        </p:tav>
                                      </p:tavLst>
                                    </p:anim>
                                    <p:anim calcmode="lin" valueType="num">
                                      <p:cBhvr>
                                        <p:cTn id="27" dur="500" fill="hold"/>
                                        <p:tgtEl>
                                          <p:spTgt spid="56"/>
                                        </p:tgtEl>
                                        <p:attrNameLst>
                                          <p:attrName>style.rotation</p:attrName>
                                        </p:attrNameLst>
                                      </p:cBhvr>
                                      <p:tavLst>
                                        <p:tav tm="0">
                                          <p:val>
                                            <p:fltVal val="90"/>
                                          </p:val>
                                        </p:tav>
                                        <p:tav tm="100000">
                                          <p:val>
                                            <p:fltVal val="0"/>
                                          </p:val>
                                        </p:tav>
                                      </p:tavLst>
                                    </p:anim>
                                    <p:animEffect transition="in" filter="fade">
                                      <p:cBhvr>
                                        <p:cTn id="28" dur="500"/>
                                        <p:tgtEl>
                                          <p:spTgt spid="56"/>
                                        </p:tgtEl>
                                      </p:cBhvr>
                                    </p:animEffect>
                                  </p:childTnLst>
                                </p:cTn>
                              </p:par>
                            </p:childTnLst>
                          </p:cTn>
                        </p:par>
                        <p:par>
                          <p:cTn id="29" fill="hold">
                            <p:stCondLst>
                              <p:cond delay="2000"/>
                            </p:stCondLst>
                            <p:childTnLst>
                              <p:par>
                                <p:cTn id="30" presetID="53" presetClass="entr" presetSubtype="16" fill="hold" grpId="0" nodeType="afterEffect">
                                  <p:stCondLst>
                                    <p:cond delay="0"/>
                                  </p:stCondLst>
                                  <p:childTnLst>
                                    <p:set>
                                      <p:cBhvr>
                                        <p:cTn id="31" dur="1" fill="hold">
                                          <p:stCondLst>
                                            <p:cond delay="0"/>
                                          </p:stCondLst>
                                        </p:cTn>
                                        <p:tgtEl>
                                          <p:spTgt spid="107"/>
                                        </p:tgtEl>
                                        <p:attrNameLst>
                                          <p:attrName>style.visibility</p:attrName>
                                        </p:attrNameLst>
                                      </p:cBhvr>
                                      <p:to>
                                        <p:strVal val="visible"/>
                                      </p:to>
                                    </p:set>
                                    <p:anim calcmode="lin" valueType="num">
                                      <p:cBhvr>
                                        <p:cTn id="32" dur="250" fill="hold"/>
                                        <p:tgtEl>
                                          <p:spTgt spid="107"/>
                                        </p:tgtEl>
                                        <p:attrNameLst>
                                          <p:attrName>ppt_w</p:attrName>
                                        </p:attrNameLst>
                                      </p:cBhvr>
                                      <p:tavLst>
                                        <p:tav tm="0">
                                          <p:val>
                                            <p:fltVal val="0"/>
                                          </p:val>
                                        </p:tav>
                                        <p:tav tm="100000">
                                          <p:val>
                                            <p:strVal val="#ppt_w"/>
                                          </p:val>
                                        </p:tav>
                                      </p:tavLst>
                                    </p:anim>
                                    <p:anim calcmode="lin" valueType="num">
                                      <p:cBhvr>
                                        <p:cTn id="33" dur="250" fill="hold"/>
                                        <p:tgtEl>
                                          <p:spTgt spid="107"/>
                                        </p:tgtEl>
                                        <p:attrNameLst>
                                          <p:attrName>ppt_h</p:attrName>
                                        </p:attrNameLst>
                                      </p:cBhvr>
                                      <p:tavLst>
                                        <p:tav tm="0">
                                          <p:val>
                                            <p:fltVal val="0"/>
                                          </p:val>
                                        </p:tav>
                                        <p:tav tm="100000">
                                          <p:val>
                                            <p:strVal val="#ppt_h"/>
                                          </p:val>
                                        </p:tav>
                                      </p:tavLst>
                                    </p:anim>
                                    <p:animEffect transition="in" filter="fade">
                                      <p:cBhvr>
                                        <p:cTn id="34" dur="250"/>
                                        <p:tgtEl>
                                          <p:spTgt spid="107"/>
                                        </p:tgtEl>
                                      </p:cBhvr>
                                    </p:animEffect>
                                  </p:childTnLst>
                                </p:cTn>
                              </p:par>
                            </p:childTnLst>
                          </p:cTn>
                        </p:par>
                        <p:par>
                          <p:cTn id="35" fill="hold">
                            <p:stCondLst>
                              <p:cond delay="2250"/>
                            </p:stCondLst>
                            <p:childTnLst>
                              <p:par>
                                <p:cTn id="36" presetID="31" presetClass="entr" presetSubtype="0" fill="hold" nodeType="afterEffect">
                                  <p:stCondLst>
                                    <p:cond delay="0"/>
                                  </p:stCondLst>
                                  <p:childTnLst>
                                    <p:set>
                                      <p:cBhvr>
                                        <p:cTn id="37" dur="1" fill="hold">
                                          <p:stCondLst>
                                            <p:cond delay="0"/>
                                          </p:stCondLst>
                                        </p:cTn>
                                        <p:tgtEl>
                                          <p:spTgt spid="83"/>
                                        </p:tgtEl>
                                        <p:attrNameLst>
                                          <p:attrName>style.visibility</p:attrName>
                                        </p:attrNameLst>
                                      </p:cBhvr>
                                      <p:to>
                                        <p:strVal val="visible"/>
                                      </p:to>
                                    </p:set>
                                    <p:anim calcmode="lin" valueType="num">
                                      <p:cBhvr>
                                        <p:cTn id="38" dur="500" fill="hold"/>
                                        <p:tgtEl>
                                          <p:spTgt spid="83"/>
                                        </p:tgtEl>
                                        <p:attrNameLst>
                                          <p:attrName>ppt_w</p:attrName>
                                        </p:attrNameLst>
                                      </p:cBhvr>
                                      <p:tavLst>
                                        <p:tav tm="0">
                                          <p:val>
                                            <p:fltVal val="0"/>
                                          </p:val>
                                        </p:tav>
                                        <p:tav tm="100000">
                                          <p:val>
                                            <p:strVal val="#ppt_w"/>
                                          </p:val>
                                        </p:tav>
                                      </p:tavLst>
                                    </p:anim>
                                    <p:anim calcmode="lin" valueType="num">
                                      <p:cBhvr>
                                        <p:cTn id="39" dur="500" fill="hold"/>
                                        <p:tgtEl>
                                          <p:spTgt spid="83"/>
                                        </p:tgtEl>
                                        <p:attrNameLst>
                                          <p:attrName>ppt_h</p:attrName>
                                        </p:attrNameLst>
                                      </p:cBhvr>
                                      <p:tavLst>
                                        <p:tav tm="0">
                                          <p:val>
                                            <p:fltVal val="0"/>
                                          </p:val>
                                        </p:tav>
                                        <p:tav tm="100000">
                                          <p:val>
                                            <p:strVal val="#ppt_h"/>
                                          </p:val>
                                        </p:tav>
                                      </p:tavLst>
                                    </p:anim>
                                    <p:anim calcmode="lin" valueType="num">
                                      <p:cBhvr>
                                        <p:cTn id="40" dur="500" fill="hold"/>
                                        <p:tgtEl>
                                          <p:spTgt spid="83"/>
                                        </p:tgtEl>
                                        <p:attrNameLst>
                                          <p:attrName>style.rotation</p:attrName>
                                        </p:attrNameLst>
                                      </p:cBhvr>
                                      <p:tavLst>
                                        <p:tav tm="0">
                                          <p:val>
                                            <p:fltVal val="90"/>
                                          </p:val>
                                        </p:tav>
                                        <p:tav tm="100000">
                                          <p:val>
                                            <p:fltVal val="0"/>
                                          </p:val>
                                        </p:tav>
                                      </p:tavLst>
                                    </p:anim>
                                    <p:animEffect transition="in" filter="fade">
                                      <p:cBhvr>
                                        <p:cTn id="41" dur="500"/>
                                        <p:tgtEl>
                                          <p:spTgt spid="83"/>
                                        </p:tgtEl>
                                      </p:cBhvr>
                                    </p:animEffect>
                                  </p:childTnLst>
                                </p:cTn>
                              </p:par>
                            </p:childTnLst>
                          </p:cTn>
                        </p:par>
                        <p:par>
                          <p:cTn id="42" fill="hold">
                            <p:stCondLst>
                              <p:cond delay="2750"/>
                            </p:stCondLst>
                            <p:childTnLst>
                              <p:par>
                                <p:cTn id="43" presetID="53" presetClass="entr" presetSubtype="16" fill="hold" grpId="0" nodeType="afterEffect">
                                  <p:stCondLst>
                                    <p:cond delay="0"/>
                                  </p:stCondLst>
                                  <p:childTnLst>
                                    <p:set>
                                      <p:cBhvr>
                                        <p:cTn id="44" dur="1" fill="hold">
                                          <p:stCondLst>
                                            <p:cond delay="0"/>
                                          </p:stCondLst>
                                        </p:cTn>
                                        <p:tgtEl>
                                          <p:spTgt spid="88"/>
                                        </p:tgtEl>
                                        <p:attrNameLst>
                                          <p:attrName>style.visibility</p:attrName>
                                        </p:attrNameLst>
                                      </p:cBhvr>
                                      <p:to>
                                        <p:strVal val="visible"/>
                                      </p:to>
                                    </p:set>
                                    <p:anim calcmode="lin" valueType="num">
                                      <p:cBhvr>
                                        <p:cTn id="45" dur="250" fill="hold"/>
                                        <p:tgtEl>
                                          <p:spTgt spid="88"/>
                                        </p:tgtEl>
                                        <p:attrNameLst>
                                          <p:attrName>ppt_w</p:attrName>
                                        </p:attrNameLst>
                                      </p:cBhvr>
                                      <p:tavLst>
                                        <p:tav tm="0">
                                          <p:val>
                                            <p:fltVal val="0"/>
                                          </p:val>
                                        </p:tav>
                                        <p:tav tm="100000">
                                          <p:val>
                                            <p:strVal val="#ppt_w"/>
                                          </p:val>
                                        </p:tav>
                                      </p:tavLst>
                                    </p:anim>
                                    <p:anim calcmode="lin" valueType="num">
                                      <p:cBhvr>
                                        <p:cTn id="46" dur="250" fill="hold"/>
                                        <p:tgtEl>
                                          <p:spTgt spid="88"/>
                                        </p:tgtEl>
                                        <p:attrNameLst>
                                          <p:attrName>ppt_h</p:attrName>
                                        </p:attrNameLst>
                                      </p:cBhvr>
                                      <p:tavLst>
                                        <p:tav tm="0">
                                          <p:val>
                                            <p:fltVal val="0"/>
                                          </p:val>
                                        </p:tav>
                                        <p:tav tm="100000">
                                          <p:val>
                                            <p:strVal val="#ppt_h"/>
                                          </p:val>
                                        </p:tav>
                                      </p:tavLst>
                                    </p:anim>
                                    <p:animEffect transition="in" filter="fade">
                                      <p:cBhvr>
                                        <p:cTn id="47" dur="250"/>
                                        <p:tgtEl>
                                          <p:spTgt spid="88"/>
                                        </p:tgtEl>
                                      </p:cBhvr>
                                    </p:animEffect>
                                  </p:childTnLst>
                                </p:cTn>
                              </p:par>
                            </p:childTnLst>
                          </p:cTn>
                        </p:par>
                        <p:par>
                          <p:cTn id="48" fill="hold">
                            <p:stCondLst>
                              <p:cond delay="3000"/>
                            </p:stCondLst>
                            <p:childTnLst>
                              <p:par>
                                <p:cTn id="49" presetID="31" presetClass="entr" presetSubtype="0" fill="hold" nodeType="afterEffect">
                                  <p:stCondLst>
                                    <p:cond delay="0"/>
                                  </p:stCondLst>
                                  <p:childTnLst>
                                    <p:set>
                                      <p:cBhvr>
                                        <p:cTn id="50" dur="1" fill="hold">
                                          <p:stCondLst>
                                            <p:cond delay="0"/>
                                          </p:stCondLst>
                                        </p:cTn>
                                        <p:tgtEl>
                                          <p:spTgt spid="73"/>
                                        </p:tgtEl>
                                        <p:attrNameLst>
                                          <p:attrName>style.visibility</p:attrName>
                                        </p:attrNameLst>
                                      </p:cBhvr>
                                      <p:to>
                                        <p:strVal val="visible"/>
                                      </p:to>
                                    </p:set>
                                    <p:anim calcmode="lin" valueType="num">
                                      <p:cBhvr>
                                        <p:cTn id="51" dur="500" fill="hold"/>
                                        <p:tgtEl>
                                          <p:spTgt spid="73"/>
                                        </p:tgtEl>
                                        <p:attrNameLst>
                                          <p:attrName>ppt_w</p:attrName>
                                        </p:attrNameLst>
                                      </p:cBhvr>
                                      <p:tavLst>
                                        <p:tav tm="0">
                                          <p:val>
                                            <p:fltVal val="0"/>
                                          </p:val>
                                        </p:tav>
                                        <p:tav tm="100000">
                                          <p:val>
                                            <p:strVal val="#ppt_w"/>
                                          </p:val>
                                        </p:tav>
                                      </p:tavLst>
                                    </p:anim>
                                    <p:anim calcmode="lin" valueType="num">
                                      <p:cBhvr>
                                        <p:cTn id="52" dur="500" fill="hold"/>
                                        <p:tgtEl>
                                          <p:spTgt spid="73"/>
                                        </p:tgtEl>
                                        <p:attrNameLst>
                                          <p:attrName>ppt_h</p:attrName>
                                        </p:attrNameLst>
                                      </p:cBhvr>
                                      <p:tavLst>
                                        <p:tav tm="0">
                                          <p:val>
                                            <p:fltVal val="0"/>
                                          </p:val>
                                        </p:tav>
                                        <p:tav tm="100000">
                                          <p:val>
                                            <p:strVal val="#ppt_h"/>
                                          </p:val>
                                        </p:tav>
                                      </p:tavLst>
                                    </p:anim>
                                    <p:anim calcmode="lin" valueType="num">
                                      <p:cBhvr>
                                        <p:cTn id="53" dur="500" fill="hold"/>
                                        <p:tgtEl>
                                          <p:spTgt spid="73"/>
                                        </p:tgtEl>
                                        <p:attrNameLst>
                                          <p:attrName>style.rotation</p:attrName>
                                        </p:attrNameLst>
                                      </p:cBhvr>
                                      <p:tavLst>
                                        <p:tav tm="0">
                                          <p:val>
                                            <p:fltVal val="90"/>
                                          </p:val>
                                        </p:tav>
                                        <p:tav tm="100000">
                                          <p:val>
                                            <p:fltVal val="0"/>
                                          </p:val>
                                        </p:tav>
                                      </p:tavLst>
                                    </p:anim>
                                    <p:animEffect transition="in" filter="fade">
                                      <p:cBhvr>
                                        <p:cTn id="54" dur="500"/>
                                        <p:tgtEl>
                                          <p:spTgt spid="73"/>
                                        </p:tgtEl>
                                      </p:cBhvr>
                                    </p:animEffect>
                                  </p:childTnLst>
                                </p:cTn>
                              </p:par>
                            </p:childTnLst>
                          </p:cTn>
                        </p:par>
                        <p:par>
                          <p:cTn id="55" fill="hold">
                            <p:stCondLst>
                              <p:cond delay="3500"/>
                            </p:stCondLst>
                            <p:childTnLst>
                              <p:par>
                                <p:cTn id="56" presetID="53" presetClass="entr" presetSubtype="16" fill="hold" grpId="0" nodeType="afterEffect">
                                  <p:stCondLst>
                                    <p:cond delay="0"/>
                                  </p:stCondLst>
                                  <p:childTnLst>
                                    <p:set>
                                      <p:cBhvr>
                                        <p:cTn id="57" dur="1" fill="hold">
                                          <p:stCondLst>
                                            <p:cond delay="0"/>
                                          </p:stCondLst>
                                        </p:cTn>
                                        <p:tgtEl>
                                          <p:spTgt spid="105"/>
                                        </p:tgtEl>
                                        <p:attrNameLst>
                                          <p:attrName>style.visibility</p:attrName>
                                        </p:attrNameLst>
                                      </p:cBhvr>
                                      <p:to>
                                        <p:strVal val="visible"/>
                                      </p:to>
                                    </p:set>
                                    <p:anim calcmode="lin" valueType="num">
                                      <p:cBhvr>
                                        <p:cTn id="58" dur="250" fill="hold"/>
                                        <p:tgtEl>
                                          <p:spTgt spid="105"/>
                                        </p:tgtEl>
                                        <p:attrNameLst>
                                          <p:attrName>ppt_w</p:attrName>
                                        </p:attrNameLst>
                                      </p:cBhvr>
                                      <p:tavLst>
                                        <p:tav tm="0">
                                          <p:val>
                                            <p:fltVal val="0"/>
                                          </p:val>
                                        </p:tav>
                                        <p:tav tm="100000">
                                          <p:val>
                                            <p:strVal val="#ppt_w"/>
                                          </p:val>
                                        </p:tav>
                                      </p:tavLst>
                                    </p:anim>
                                    <p:anim calcmode="lin" valueType="num">
                                      <p:cBhvr>
                                        <p:cTn id="59" dur="250" fill="hold"/>
                                        <p:tgtEl>
                                          <p:spTgt spid="105"/>
                                        </p:tgtEl>
                                        <p:attrNameLst>
                                          <p:attrName>ppt_h</p:attrName>
                                        </p:attrNameLst>
                                      </p:cBhvr>
                                      <p:tavLst>
                                        <p:tav tm="0">
                                          <p:val>
                                            <p:fltVal val="0"/>
                                          </p:val>
                                        </p:tav>
                                        <p:tav tm="100000">
                                          <p:val>
                                            <p:strVal val="#ppt_h"/>
                                          </p:val>
                                        </p:tav>
                                      </p:tavLst>
                                    </p:anim>
                                    <p:animEffect transition="in" filter="fade">
                                      <p:cBhvr>
                                        <p:cTn id="60" dur="250"/>
                                        <p:tgtEl>
                                          <p:spTgt spid="105"/>
                                        </p:tgtEl>
                                      </p:cBhvr>
                                    </p:animEffect>
                                  </p:childTnLst>
                                </p:cTn>
                              </p:par>
                            </p:childTnLst>
                          </p:cTn>
                        </p:par>
                        <p:par>
                          <p:cTn id="61" fill="hold">
                            <p:stCondLst>
                              <p:cond delay="3750"/>
                            </p:stCondLst>
                            <p:childTnLst>
                              <p:par>
                                <p:cTn id="62" presetID="31" presetClass="entr" presetSubtype="0" fill="hold" nodeType="afterEffect">
                                  <p:stCondLst>
                                    <p:cond delay="0"/>
                                  </p:stCondLst>
                                  <p:childTnLst>
                                    <p:set>
                                      <p:cBhvr>
                                        <p:cTn id="63" dur="1" fill="hold">
                                          <p:stCondLst>
                                            <p:cond delay="0"/>
                                          </p:stCondLst>
                                        </p:cTn>
                                        <p:tgtEl>
                                          <p:spTgt spid="78"/>
                                        </p:tgtEl>
                                        <p:attrNameLst>
                                          <p:attrName>style.visibility</p:attrName>
                                        </p:attrNameLst>
                                      </p:cBhvr>
                                      <p:to>
                                        <p:strVal val="visible"/>
                                      </p:to>
                                    </p:set>
                                    <p:anim calcmode="lin" valueType="num">
                                      <p:cBhvr>
                                        <p:cTn id="64" dur="500" fill="hold"/>
                                        <p:tgtEl>
                                          <p:spTgt spid="78"/>
                                        </p:tgtEl>
                                        <p:attrNameLst>
                                          <p:attrName>ppt_w</p:attrName>
                                        </p:attrNameLst>
                                      </p:cBhvr>
                                      <p:tavLst>
                                        <p:tav tm="0">
                                          <p:val>
                                            <p:fltVal val="0"/>
                                          </p:val>
                                        </p:tav>
                                        <p:tav tm="100000">
                                          <p:val>
                                            <p:strVal val="#ppt_w"/>
                                          </p:val>
                                        </p:tav>
                                      </p:tavLst>
                                    </p:anim>
                                    <p:anim calcmode="lin" valueType="num">
                                      <p:cBhvr>
                                        <p:cTn id="65" dur="500" fill="hold"/>
                                        <p:tgtEl>
                                          <p:spTgt spid="78"/>
                                        </p:tgtEl>
                                        <p:attrNameLst>
                                          <p:attrName>ppt_h</p:attrName>
                                        </p:attrNameLst>
                                      </p:cBhvr>
                                      <p:tavLst>
                                        <p:tav tm="0">
                                          <p:val>
                                            <p:fltVal val="0"/>
                                          </p:val>
                                        </p:tav>
                                        <p:tav tm="100000">
                                          <p:val>
                                            <p:strVal val="#ppt_h"/>
                                          </p:val>
                                        </p:tav>
                                      </p:tavLst>
                                    </p:anim>
                                    <p:anim calcmode="lin" valueType="num">
                                      <p:cBhvr>
                                        <p:cTn id="66" dur="500" fill="hold"/>
                                        <p:tgtEl>
                                          <p:spTgt spid="78"/>
                                        </p:tgtEl>
                                        <p:attrNameLst>
                                          <p:attrName>style.rotation</p:attrName>
                                        </p:attrNameLst>
                                      </p:cBhvr>
                                      <p:tavLst>
                                        <p:tav tm="0">
                                          <p:val>
                                            <p:fltVal val="90"/>
                                          </p:val>
                                        </p:tav>
                                        <p:tav tm="100000">
                                          <p:val>
                                            <p:fltVal val="0"/>
                                          </p:val>
                                        </p:tav>
                                      </p:tavLst>
                                    </p:anim>
                                    <p:animEffect transition="in" filter="fade">
                                      <p:cBhvr>
                                        <p:cTn id="67" dur="500"/>
                                        <p:tgtEl>
                                          <p:spTgt spid="78"/>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108"/>
                                        </p:tgtEl>
                                        <p:attrNameLst>
                                          <p:attrName>style.visibility</p:attrName>
                                        </p:attrNameLst>
                                      </p:cBhvr>
                                      <p:to>
                                        <p:strVal val="visible"/>
                                      </p:to>
                                    </p:set>
                                    <p:anim calcmode="lin" valueType="num">
                                      <p:cBhvr>
                                        <p:cTn id="72" dur="500" fill="hold"/>
                                        <p:tgtEl>
                                          <p:spTgt spid="108"/>
                                        </p:tgtEl>
                                        <p:attrNameLst>
                                          <p:attrName>ppt_w</p:attrName>
                                        </p:attrNameLst>
                                      </p:cBhvr>
                                      <p:tavLst>
                                        <p:tav tm="0">
                                          <p:val>
                                            <p:fltVal val="0"/>
                                          </p:val>
                                        </p:tav>
                                        <p:tav tm="100000">
                                          <p:val>
                                            <p:strVal val="#ppt_w"/>
                                          </p:val>
                                        </p:tav>
                                      </p:tavLst>
                                    </p:anim>
                                    <p:anim calcmode="lin" valueType="num">
                                      <p:cBhvr>
                                        <p:cTn id="73" dur="500" fill="hold"/>
                                        <p:tgtEl>
                                          <p:spTgt spid="108"/>
                                        </p:tgtEl>
                                        <p:attrNameLst>
                                          <p:attrName>ppt_h</p:attrName>
                                        </p:attrNameLst>
                                      </p:cBhvr>
                                      <p:tavLst>
                                        <p:tav tm="0">
                                          <p:val>
                                            <p:fltVal val="0"/>
                                          </p:val>
                                        </p:tav>
                                        <p:tav tm="100000">
                                          <p:val>
                                            <p:strVal val="#ppt_h"/>
                                          </p:val>
                                        </p:tav>
                                      </p:tavLst>
                                    </p:anim>
                                    <p:animEffect transition="in" filter="fade">
                                      <p:cBhvr>
                                        <p:cTn id="74"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105" grpId="0" animBg="1"/>
      <p:bldP spid="107" grpId="0" animBg="1"/>
      <p:bldP spid="10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90920"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740501"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cxnSp>
        <p:nvCxnSpPr>
          <p:cNvPr id="30" name="Straight Connector 29">
            <a:extLst>
              <a:ext uri="{FF2B5EF4-FFF2-40B4-BE49-F238E27FC236}">
                <a16:creationId xmlns:a16="http://schemas.microsoft.com/office/drawing/2014/main" id="{6E891F11-C5FB-4353-93C9-CA42D78432CB}"/>
              </a:ext>
            </a:extLst>
          </p:cNvPr>
          <p:cNvCxnSpPr>
            <a:cxnSpLocks/>
            <a:endCxn id="74" idx="2"/>
          </p:cNvCxnSpPr>
          <p:nvPr/>
        </p:nvCxnSpPr>
        <p:spPr>
          <a:xfrm>
            <a:off x="6819549" y="4145983"/>
            <a:ext cx="2095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FC9523-E38A-461B-AEF9-C2B5C440775D}"/>
              </a:ext>
            </a:extLst>
          </p:cNvPr>
          <p:cNvCxnSpPr>
            <a:cxnSpLocks/>
            <a:endCxn id="50" idx="2"/>
          </p:cNvCxnSpPr>
          <p:nvPr/>
        </p:nvCxnSpPr>
        <p:spPr>
          <a:xfrm>
            <a:off x="4566116" y="4145983"/>
            <a:ext cx="2095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Arc 31">
            <a:extLst>
              <a:ext uri="{FF2B5EF4-FFF2-40B4-BE49-F238E27FC236}">
                <a16:creationId xmlns:a16="http://schemas.microsoft.com/office/drawing/2014/main" id="{DF02037F-1958-4028-9BA4-B733CB3CDE02}"/>
              </a:ext>
            </a:extLst>
          </p:cNvPr>
          <p:cNvSpPr/>
          <p:nvPr/>
        </p:nvSpPr>
        <p:spPr>
          <a:xfrm>
            <a:off x="4058807" y="3686402"/>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w Cen MT" panose="020B0602020104020603" pitchFamily="34" charset="0"/>
            </a:endParaRPr>
          </a:p>
        </p:txBody>
      </p:sp>
      <p:sp>
        <p:nvSpPr>
          <p:cNvPr id="33" name="Oval 32">
            <a:extLst>
              <a:ext uri="{FF2B5EF4-FFF2-40B4-BE49-F238E27FC236}">
                <a16:creationId xmlns:a16="http://schemas.microsoft.com/office/drawing/2014/main" id="{389806D0-1ADB-4AB4-A5BB-1647D3616BE3}"/>
              </a:ext>
            </a:extLst>
          </p:cNvPr>
          <p:cNvSpPr/>
          <p:nvPr/>
        </p:nvSpPr>
        <p:spPr>
          <a:xfrm>
            <a:off x="4423138" y="4050733"/>
            <a:ext cx="190500" cy="190500"/>
          </a:xfrm>
          <a:prstGeom prst="ellipse">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34" name="Circle: Hollow 33">
            <a:extLst>
              <a:ext uri="{FF2B5EF4-FFF2-40B4-BE49-F238E27FC236}">
                <a16:creationId xmlns:a16="http://schemas.microsoft.com/office/drawing/2014/main" id="{75790402-5A6C-48F9-8A1B-E528676DD5BE}"/>
              </a:ext>
            </a:extLst>
          </p:cNvPr>
          <p:cNvSpPr/>
          <p:nvPr/>
        </p:nvSpPr>
        <p:spPr>
          <a:xfrm>
            <a:off x="4304075" y="3931670"/>
            <a:ext cx="428626" cy="428626"/>
          </a:xfrm>
          <a:prstGeom prst="donut">
            <a:avLst>
              <a:gd name="adj" fmla="val 5281"/>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sp>
        <p:nvSpPr>
          <p:cNvPr id="35" name="Circle: Hollow 34">
            <a:extLst>
              <a:ext uri="{FF2B5EF4-FFF2-40B4-BE49-F238E27FC236}">
                <a16:creationId xmlns:a16="http://schemas.microsoft.com/office/drawing/2014/main" id="{EED9F583-A109-4F6A-820E-B3C4F21B522E}"/>
              </a:ext>
            </a:extLst>
          </p:cNvPr>
          <p:cNvSpPr/>
          <p:nvPr/>
        </p:nvSpPr>
        <p:spPr>
          <a:xfrm>
            <a:off x="4171203" y="3798798"/>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cxnSp>
        <p:nvCxnSpPr>
          <p:cNvPr id="36" name="Straight Connector 35">
            <a:extLst>
              <a:ext uri="{FF2B5EF4-FFF2-40B4-BE49-F238E27FC236}">
                <a16:creationId xmlns:a16="http://schemas.microsoft.com/office/drawing/2014/main" id="{02A8DED6-D15A-4D6E-ACD0-A35B48651EB7}"/>
              </a:ext>
            </a:extLst>
          </p:cNvPr>
          <p:cNvCxnSpPr>
            <a:cxnSpLocks/>
          </p:cNvCxnSpPr>
          <p:nvPr/>
        </p:nvCxnSpPr>
        <p:spPr>
          <a:xfrm flipV="1">
            <a:off x="4518389" y="4493169"/>
            <a:ext cx="0" cy="1033387"/>
          </a:xfrm>
          <a:prstGeom prst="line">
            <a:avLst/>
          </a:prstGeom>
          <a:ln w="19050">
            <a:solidFill>
              <a:srgbClr val="52C9BD"/>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0D0199C5-D8EE-4CFF-8E6B-1B3AC887A281}"/>
              </a:ext>
            </a:extLst>
          </p:cNvPr>
          <p:cNvSpPr/>
          <p:nvPr/>
        </p:nvSpPr>
        <p:spPr>
          <a:xfrm>
            <a:off x="4456268" y="5501423"/>
            <a:ext cx="124240" cy="124240"/>
          </a:xfrm>
          <a:prstGeom prst="ellipse">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39" name="TextBox 38">
            <a:extLst>
              <a:ext uri="{FF2B5EF4-FFF2-40B4-BE49-F238E27FC236}">
                <a16:creationId xmlns:a16="http://schemas.microsoft.com/office/drawing/2014/main" id="{728FB003-653E-4BE8-9394-60DD0B24762F}"/>
              </a:ext>
            </a:extLst>
          </p:cNvPr>
          <p:cNvSpPr txBox="1"/>
          <p:nvPr/>
        </p:nvSpPr>
        <p:spPr>
          <a:xfrm>
            <a:off x="3429760" y="2854451"/>
            <a:ext cx="2109135" cy="1077218"/>
          </a:xfrm>
          <a:prstGeom prst="rect">
            <a:avLst/>
          </a:prstGeom>
          <a:noFill/>
        </p:spPr>
        <p:txBody>
          <a:bodyPr wrap="square" rtlCol="0">
            <a:spAutoFit/>
          </a:bodyPr>
          <a:lstStyle/>
          <a:p>
            <a:pPr algn="ctr"/>
            <a:r>
              <a:rPr lang="en-US" sz="3200" b="1" dirty="0">
                <a:solidFill>
                  <a:srgbClr val="52C9BD"/>
                </a:solidFill>
                <a:latin typeface="Tw Cen MT" panose="020B0602020104020603" pitchFamily="34" charset="0"/>
              </a:rPr>
              <a:t>Known Location</a:t>
            </a:r>
          </a:p>
        </p:txBody>
      </p:sp>
      <p:sp>
        <p:nvSpPr>
          <p:cNvPr id="44" name="TextBox 43">
            <a:extLst>
              <a:ext uri="{FF2B5EF4-FFF2-40B4-BE49-F238E27FC236}">
                <a16:creationId xmlns:a16="http://schemas.microsoft.com/office/drawing/2014/main" id="{BD4E3399-CD2D-4F8B-89F5-31A547980E23}"/>
              </a:ext>
            </a:extLst>
          </p:cNvPr>
          <p:cNvSpPr txBox="1"/>
          <p:nvPr/>
        </p:nvSpPr>
        <p:spPr>
          <a:xfrm>
            <a:off x="3475166" y="5753649"/>
            <a:ext cx="3201043" cy="584775"/>
          </a:xfrm>
          <a:prstGeom prst="rect">
            <a:avLst/>
          </a:prstGeom>
          <a:noFill/>
        </p:spPr>
        <p:txBody>
          <a:bodyPr wrap="square" rtlCol="0">
            <a:spAutoFit/>
          </a:bodyPr>
          <a:lstStyle/>
          <a:p>
            <a:r>
              <a:rPr lang="en-US" sz="1600" dirty="0">
                <a:solidFill>
                  <a:schemeClr val="bg2">
                    <a:lumMod val="50000"/>
                  </a:schemeClr>
                </a:solidFill>
                <a:latin typeface="Tw Cen MT" panose="020B0602020104020603" pitchFamily="34" charset="0"/>
              </a:rPr>
              <a:t>Till this point connectivity </a:t>
            </a:r>
          </a:p>
          <a:p>
            <a:r>
              <a:rPr lang="en-US" sz="1600" dirty="0">
                <a:solidFill>
                  <a:schemeClr val="bg2">
                    <a:lumMod val="50000"/>
                  </a:schemeClr>
                </a:solidFill>
                <a:latin typeface="Tw Cen MT" panose="020B0602020104020603" pitchFamily="34" charset="0"/>
              </a:rPr>
              <a:t>is seamless and location is fetched</a:t>
            </a:r>
          </a:p>
        </p:txBody>
      </p:sp>
      <p:sp>
        <p:nvSpPr>
          <p:cNvPr id="48" name="Arc 47">
            <a:extLst>
              <a:ext uri="{FF2B5EF4-FFF2-40B4-BE49-F238E27FC236}">
                <a16:creationId xmlns:a16="http://schemas.microsoft.com/office/drawing/2014/main" id="{E4DB56B1-68A1-4091-9877-DD73C1580428}"/>
              </a:ext>
            </a:extLst>
          </p:cNvPr>
          <p:cNvSpPr/>
          <p:nvPr/>
        </p:nvSpPr>
        <p:spPr>
          <a:xfrm rot="5400000">
            <a:off x="6297285" y="3686402"/>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w Cen MT" panose="020B0602020104020603" pitchFamily="34" charset="0"/>
            </a:endParaRPr>
          </a:p>
        </p:txBody>
      </p:sp>
      <p:sp>
        <p:nvSpPr>
          <p:cNvPr id="50" name="Oval 49">
            <a:extLst>
              <a:ext uri="{FF2B5EF4-FFF2-40B4-BE49-F238E27FC236}">
                <a16:creationId xmlns:a16="http://schemas.microsoft.com/office/drawing/2014/main" id="{C31A2C73-1F84-4424-864A-47BCAAC015EC}"/>
              </a:ext>
            </a:extLst>
          </p:cNvPr>
          <p:cNvSpPr/>
          <p:nvPr/>
        </p:nvSpPr>
        <p:spPr>
          <a:xfrm>
            <a:off x="6661616" y="4050733"/>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54" name="Circle: Hollow 53">
            <a:extLst>
              <a:ext uri="{FF2B5EF4-FFF2-40B4-BE49-F238E27FC236}">
                <a16:creationId xmlns:a16="http://schemas.microsoft.com/office/drawing/2014/main" id="{5493DCD4-20BA-476D-82F1-EE803174BF4D}"/>
              </a:ext>
            </a:extLst>
          </p:cNvPr>
          <p:cNvSpPr/>
          <p:nvPr/>
        </p:nvSpPr>
        <p:spPr>
          <a:xfrm>
            <a:off x="6542553" y="3931670"/>
            <a:ext cx="428626" cy="428626"/>
          </a:xfrm>
          <a:prstGeom prst="donut">
            <a:avLst>
              <a:gd name="adj" fmla="val 5281"/>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sp>
        <p:nvSpPr>
          <p:cNvPr id="56" name="Circle: Hollow 55">
            <a:extLst>
              <a:ext uri="{FF2B5EF4-FFF2-40B4-BE49-F238E27FC236}">
                <a16:creationId xmlns:a16="http://schemas.microsoft.com/office/drawing/2014/main" id="{658774A2-D90F-4D02-BC76-29E43C1DF903}"/>
              </a:ext>
            </a:extLst>
          </p:cNvPr>
          <p:cNvSpPr/>
          <p:nvPr/>
        </p:nvSpPr>
        <p:spPr>
          <a:xfrm>
            <a:off x="6409681" y="3798798"/>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cxnSp>
        <p:nvCxnSpPr>
          <p:cNvPr id="61" name="Straight Connector 60">
            <a:extLst>
              <a:ext uri="{FF2B5EF4-FFF2-40B4-BE49-F238E27FC236}">
                <a16:creationId xmlns:a16="http://schemas.microsoft.com/office/drawing/2014/main" id="{E7309A7E-040E-4F5D-B933-3AB5220F5A95}"/>
              </a:ext>
            </a:extLst>
          </p:cNvPr>
          <p:cNvCxnSpPr>
            <a:cxnSpLocks/>
          </p:cNvCxnSpPr>
          <p:nvPr/>
        </p:nvCxnSpPr>
        <p:spPr>
          <a:xfrm flipV="1">
            <a:off x="6756867" y="2765411"/>
            <a:ext cx="0" cy="1033387"/>
          </a:xfrm>
          <a:prstGeom prst="line">
            <a:avLst/>
          </a:prstGeom>
          <a:ln w="19050">
            <a:solidFill>
              <a:srgbClr val="FEC630"/>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3172B3A8-1C09-4FDE-AC67-99CAD10035A1}"/>
              </a:ext>
            </a:extLst>
          </p:cNvPr>
          <p:cNvSpPr/>
          <p:nvPr/>
        </p:nvSpPr>
        <p:spPr>
          <a:xfrm>
            <a:off x="6694746" y="2719055"/>
            <a:ext cx="124240" cy="12424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71" name="TextBox 70">
            <a:extLst>
              <a:ext uri="{FF2B5EF4-FFF2-40B4-BE49-F238E27FC236}">
                <a16:creationId xmlns:a16="http://schemas.microsoft.com/office/drawing/2014/main" id="{E5CB7587-3408-4F70-8A5D-D0806A513B87}"/>
              </a:ext>
            </a:extLst>
          </p:cNvPr>
          <p:cNvSpPr txBox="1"/>
          <p:nvPr/>
        </p:nvSpPr>
        <p:spPr>
          <a:xfrm>
            <a:off x="5714058" y="4533275"/>
            <a:ext cx="2091967" cy="1077218"/>
          </a:xfrm>
          <a:prstGeom prst="rect">
            <a:avLst/>
          </a:prstGeom>
          <a:noFill/>
        </p:spPr>
        <p:txBody>
          <a:bodyPr wrap="square" rtlCol="0">
            <a:spAutoFit/>
          </a:bodyPr>
          <a:lstStyle/>
          <a:p>
            <a:pPr algn="ctr"/>
            <a:r>
              <a:rPr lang="en-US" sz="3200" b="1" dirty="0">
                <a:solidFill>
                  <a:srgbClr val="FEC630"/>
                </a:solidFill>
                <a:latin typeface="Tw Cen MT" panose="020B0602020104020603" pitchFamily="34" charset="0"/>
              </a:rPr>
              <a:t>Lost location</a:t>
            </a:r>
          </a:p>
        </p:txBody>
      </p:sp>
      <p:sp>
        <p:nvSpPr>
          <p:cNvPr id="72" name="TextBox 71">
            <a:extLst>
              <a:ext uri="{FF2B5EF4-FFF2-40B4-BE49-F238E27FC236}">
                <a16:creationId xmlns:a16="http://schemas.microsoft.com/office/drawing/2014/main" id="{D2778142-0AA8-41BA-9405-8237E1935E7F}"/>
              </a:ext>
            </a:extLst>
          </p:cNvPr>
          <p:cNvSpPr txBox="1"/>
          <p:nvPr/>
        </p:nvSpPr>
        <p:spPr>
          <a:xfrm>
            <a:off x="5608732" y="2076772"/>
            <a:ext cx="3201043" cy="584775"/>
          </a:xfrm>
          <a:prstGeom prst="rect">
            <a:avLst/>
          </a:prstGeom>
          <a:noFill/>
        </p:spPr>
        <p:txBody>
          <a:bodyPr wrap="square" rtlCol="0">
            <a:spAutoFit/>
          </a:bodyPr>
          <a:lstStyle/>
          <a:p>
            <a:r>
              <a:rPr lang="en-US" sz="1600" dirty="0">
                <a:solidFill>
                  <a:schemeClr val="bg2">
                    <a:lumMod val="50000"/>
                  </a:schemeClr>
                </a:solidFill>
                <a:latin typeface="Tw Cen MT" panose="020B0602020104020603" pitchFamily="34" charset="0"/>
              </a:rPr>
              <a:t>Location is sent via SMS if network is week and internet is non functional</a:t>
            </a:r>
          </a:p>
        </p:txBody>
      </p:sp>
      <p:sp>
        <p:nvSpPr>
          <p:cNvPr id="73" name="Arc 72">
            <a:extLst>
              <a:ext uri="{FF2B5EF4-FFF2-40B4-BE49-F238E27FC236}">
                <a16:creationId xmlns:a16="http://schemas.microsoft.com/office/drawing/2014/main" id="{A29CE290-7729-4E8C-9738-2BE3912C5D40}"/>
              </a:ext>
            </a:extLst>
          </p:cNvPr>
          <p:cNvSpPr/>
          <p:nvPr/>
        </p:nvSpPr>
        <p:spPr>
          <a:xfrm>
            <a:off x="8550718" y="3686402"/>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w Cen MT" panose="020B0602020104020603" pitchFamily="34" charset="0"/>
            </a:endParaRPr>
          </a:p>
        </p:txBody>
      </p:sp>
      <p:sp>
        <p:nvSpPr>
          <p:cNvPr id="74" name="Oval 73">
            <a:extLst>
              <a:ext uri="{FF2B5EF4-FFF2-40B4-BE49-F238E27FC236}">
                <a16:creationId xmlns:a16="http://schemas.microsoft.com/office/drawing/2014/main" id="{47F86694-DB30-4196-BE70-3B5E3278021A}"/>
              </a:ext>
            </a:extLst>
          </p:cNvPr>
          <p:cNvSpPr/>
          <p:nvPr/>
        </p:nvSpPr>
        <p:spPr>
          <a:xfrm>
            <a:off x="8915049" y="4050733"/>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75" name="Circle: Hollow 74">
            <a:extLst>
              <a:ext uri="{FF2B5EF4-FFF2-40B4-BE49-F238E27FC236}">
                <a16:creationId xmlns:a16="http://schemas.microsoft.com/office/drawing/2014/main" id="{6115DB5C-D181-48FC-85B7-6C0DCB4951B6}"/>
              </a:ext>
            </a:extLst>
          </p:cNvPr>
          <p:cNvSpPr/>
          <p:nvPr/>
        </p:nvSpPr>
        <p:spPr>
          <a:xfrm>
            <a:off x="8795986" y="3931670"/>
            <a:ext cx="428626" cy="428626"/>
          </a:xfrm>
          <a:prstGeom prst="donut">
            <a:avLst>
              <a:gd name="adj" fmla="val 5281"/>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sp>
        <p:nvSpPr>
          <p:cNvPr id="76" name="Circle: Hollow 75">
            <a:extLst>
              <a:ext uri="{FF2B5EF4-FFF2-40B4-BE49-F238E27FC236}">
                <a16:creationId xmlns:a16="http://schemas.microsoft.com/office/drawing/2014/main" id="{08365D7B-6052-4B01-8C77-1C055E38348B}"/>
              </a:ext>
            </a:extLst>
          </p:cNvPr>
          <p:cNvSpPr/>
          <p:nvPr/>
        </p:nvSpPr>
        <p:spPr>
          <a:xfrm>
            <a:off x="8663114" y="3798798"/>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cxnSp>
        <p:nvCxnSpPr>
          <p:cNvPr id="77" name="Straight Connector 76">
            <a:extLst>
              <a:ext uri="{FF2B5EF4-FFF2-40B4-BE49-F238E27FC236}">
                <a16:creationId xmlns:a16="http://schemas.microsoft.com/office/drawing/2014/main" id="{2AA97434-70B9-45E8-BC84-F8CB00AAAF4D}"/>
              </a:ext>
            </a:extLst>
          </p:cNvPr>
          <p:cNvCxnSpPr>
            <a:cxnSpLocks/>
          </p:cNvCxnSpPr>
          <p:nvPr/>
        </p:nvCxnSpPr>
        <p:spPr>
          <a:xfrm flipV="1">
            <a:off x="9010300" y="4493169"/>
            <a:ext cx="0" cy="1033387"/>
          </a:xfrm>
          <a:prstGeom prst="line">
            <a:avLst/>
          </a:prstGeom>
          <a:ln w="19050">
            <a:solidFill>
              <a:srgbClr val="FF5969"/>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0902CC0C-A0B8-4FF2-8A15-DCEBEE23B351}"/>
              </a:ext>
            </a:extLst>
          </p:cNvPr>
          <p:cNvSpPr/>
          <p:nvPr/>
        </p:nvSpPr>
        <p:spPr>
          <a:xfrm>
            <a:off x="8948179" y="5501423"/>
            <a:ext cx="124240" cy="12424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79" name="TextBox 78">
            <a:extLst>
              <a:ext uri="{FF2B5EF4-FFF2-40B4-BE49-F238E27FC236}">
                <a16:creationId xmlns:a16="http://schemas.microsoft.com/office/drawing/2014/main" id="{C6D63CF6-0F0C-4043-AF50-907858BD63FF}"/>
              </a:ext>
            </a:extLst>
          </p:cNvPr>
          <p:cNvSpPr txBox="1"/>
          <p:nvPr/>
        </p:nvSpPr>
        <p:spPr>
          <a:xfrm>
            <a:off x="7991332" y="2765411"/>
            <a:ext cx="2037934" cy="1077218"/>
          </a:xfrm>
          <a:prstGeom prst="rect">
            <a:avLst/>
          </a:prstGeom>
          <a:noFill/>
        </p:spPr>
        <p:txBody>
          <a:bodyPr wrap="square" rtlCol="0">
            <a:spAutoFit/>
          </a:bodyPr>
          <a:lstStyle/>
          <a:p>
            <a:pPr algn="ctr"/>
            <a:r>
              <a:rPr lang="en-US" sz="3200" b="1" dirty="0" err="1">
                <a:solidFill>
                  <a:srgbClr val="FF5969"/>
                </a:solidFill>
                <a:latin typeface="Tw Cen MT" panose="020B0602020104020603" pitchFamily="34" charset="0"/>
              </a:rPr>
              <a:t>Approx</a:t>
            </a:r>
            <a:r>
              <a:rPr lang="en-US" sz="3200" b="1" dirty="0">
                <a:solidFill>
                  <a:srgbClr val="FF5969"/>
                </a:solidFill>
                <a:latin typeface="Tw Cen MT" panose="020B0602020104020603" pitchFamily="34" charset="0"/>
              </a:rPr>
              <a:t> Location</a:t>
            </a:r>
          </a:p>
        </p:txBody>
      </p:sp>
      <p:sp>
        <p:nvSpPr>
          <p:cNvPr id="80" name="TextBox 79">
            <a:extLst>
              <a:ext uri="{FF2B5EF4-FFF2-40B4-BE49-F238E27FC236}">
                <a16:creationId xmlns:a16="http://schemas.microsoft.com/office/drawing/2014/main" id="{4D090A3B-2A97-456A-ABCC-50C0CBA44D38}"/>
              </a:ext>
            </a:extLst>
          </p:cNvPr>
          <p:cNvSpPr txBox="1"/>
          <p:nvPr/>
        </p:nvSpPr>
        <p:spPr>
          <a:xfrm>
            <a:off x="7967077" y="5753649"/>
            <a:ext cx="3201043" cy="523220"/>
          </a:xfrm>
          <a:prstGeom prst="rect">
            <a:avLst/>
          </a:prstGeom>
          <a:noFill/>
        </p:spPr>
        <p:txBody>
          <a:bodyPr wrap="square" rtlCol="0">
            <a:spAutoFit/>
          </a:bodyPr>
          <a:lstStyle/>
          <a:p>
            <a:r>
              <a:rPr lang="en-US" sz="1400" dirty="0">
                <a:solidFill>
                  <a:schemeClr val="bg2">
                    <a:lumMod val="50000"/>
                  </a:schemeClr>
                </a:solidFill>
                <a:latin typeface="Tw Cen MT" panose="020B0602020104020603" pitchFamily="34" charset="0"/>
              </a:rPr>
              <a:t>Based upon the previously fed location</a:t>
            </a:r>
          </a:p>
          <a:p>
            <a:r>
              <a:rPr lang="en-US" sz="1400" dirty="0">
                <a:solidFill>
                  <a:schemeClr val="bg2">
                    <a:lumMod val="50000"/>
                  </a:schemeClr>
                </a:solidFill>
                <a:latin typeface="Tw Cen MT" panose="020B0602020104020603" pitchFamily="34" charset="0"/>
              </a:rPr>
              <a:t>the near correct location can be found  </a:t>
            </a:r>
          </a:p>
        </p:txBody>
      </p:sp>
      <p:cxnSp>
        <p:nvCxnSpPr>
          <p:cNvPr id="81" name="Straight Connector 80">
            <a:extLst>
              <a:ext uri="{FF2B5EF4-FFF2-40B4-BE49-F238E27FC236}">
                <a16:creationId xmlns:a16="http://schemas.microsoft.com/office/drawing/2014/main" id="{18E67CA8-3EB1-4349-80F6-D5198E0A4E0A}"/>
              </a:ext>
            </a:extLst>
          </p:cNvPr>
          <p:cNvCxnSpPr>
            <a:cxnSpLocks/>
          </p:cNvCxnSpPr>
          <p:nvPr/>
        </p:nvCxnSpPr>
        <p:spPr>
          <a:xfrm>
            <a:off x="3578917" y="6363040"/>
            <a:ext cx="2048865" cy="0"/>
          </a:xfrm>
          <a:prstGeom prst="line">
            <a:avLst/>
          </a:prstGeom>
          <a:ln w="19050">
            <a:solidFill>
              <a:srgbClr val="52C9BD"/>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EA4B5EF-DBAF-4D2F-8AB6-EB341649E83C}"/>
              </a:ext>
            </a:extLst>
          </p:cNvPr>
          <p:cNvCxnSpPr>
            <a:cxnSpLocks/>
          </p:cNvCxnSpPr>
          <p:nvPr/>
        </p:nvCxnSpPr>
        <p:spPr>
          <a:xfrm>
            <a:off x="8058865" y="6363040"/>
            <a:ext cx="2048865" cy="0"/>
          </a:xfrm>
          <a:prstGeom prst="line">
            <a:avLst/>
          </a:prstGeom>
          <a:ln w="19050">
            <a:solidFill>
              <a:srgbClr val="FF5969"/>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C86311A-87DE-49A7-9347-B90889E32A7E}"/>
              </a:ext>
            </a:extLst>
          </p:cNvPr>
          <p:cNvCxnSpPr>
            <a:cxnSpLocks/>
          </p:cNvCxnSpPr>
          <p:nvPr/>
        </p:nvCxnSpPr>
        <p:spPr>
          <a:xfrm>
            <a:off x="5862220" y="5639653"/>
            <a:ext cx="2048865" cy="0"/>
          </a:xfrm>
          <a:prstGeom prst="line">
            <a:avLst/>
          </a:prstGeom>
          <a:ln w="19050">
            <a:solidFill>
              <a:srgbClr val="FEC630"/>
            </a:solidFill>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E0231DD1-22C1-4122-B4C9-C0445DBEACE6}"/>
              </a:ext>
            </a:extLst>
          </p:cNvPr>
          <p:cNvGrpSpPr/>
          <p:nvPr/>
        </p:nvGrpSpPr>
        <p:grpSpPr>
          <a:xfrm>
            <a:off x="4174958" y="369509"/>
            <a:ext cx="5496695" cy="1146629"/>
            <a:chOff x="3200263" y="238883"/>
            <a:chExt cx="5496695" cy="1146629"/>
          </a:xfrm>
        </p:grpSpPr>
        <p:sp>
          <p:nvSpPr>
            <p:cNvPr id="85" name="TextBox 84">
              <a:extLst>
                <a:ext uri="{FF2B5EF4-FFF2-40B4-BE49-F238E27FC236}">
                  <a16:creationId xmlns:a16="http://schemas.microsoft.com/office/drawing/2014/main" id="{EC66CB0E-A73B-432E-A3DE-7994E39AE8A3}"/>
                </a:ext>
              </a:extLst>
            </p:cNvPr>
            <p:cNvSpPr txBox="1"/>
            <p:nvPr/>
          </p:nvSpPr>
          <p:spPr>
            <a:xfrm>
              <a:off x="3530262" y="238883"/>
              <a:ext cx="4836697" cy="646331"/>
            </a:xfrm>
            <a:prstGeom prst="rect">
              <a:avLst/>
            </a:prstGeom>
            <a:noFill/>
          </p:spPr>
          <p:txBody>
            <a:bodyPr wrap="square" rtlCol="0">
              <a:spAutoFit/>
            </a:bodyPr>
            <a:lstStyle/>
            <a:p>
              <a:pPr algn="ctr"/>
              <a:r>
                <a:rPr lang="en-US" sz="3600" b="1" dirty="0">
                  <a:solidFill>
                    <a:srgbClr val="52CBBE"/>
                  </a:solidFill>
                  <a:latin typeface="Tw Cen MT" panose="020B0602020104020603" pitchFamily="34" charset="0"/>
                </a:rPr>
                <a:t>Location Updates</a:t>
              </a:r>
            </a:p>
          </p:txBody>
        </p:sp>
        <p:sp>
          <p:nvSpPr>
            <p:cNvPr id="86" name="TextBox 85">
              <a:extLst>
                <a:ext uri="{FF2B5EF4-FFF2-40B4-BE49-F238E27FC236}">
                  <a16:creationId xmlns:a16="http://schemas.microsoft.com/office/drawing/2014/main" id="{7915C6C8-B5E3-46D1-A2CD-906A252082C4}"/>
                </a:ext>
              </a:extLst>
            </p:cNvPr>
            <p:cNvSpPr txBox="1"/>
            <p:nvPr/>
          </p:nvSpPr>
          <p:spPr>
            <a:xfrm>
              <a:off x="3200263" y="800737"/>
              <a:ext cx="5496695" cy="584775"/>
            </a:xfrm>
            <a:prstGeom prst="rect">
              <a:avLst/>
            </a:prstGeom>
            <a:noFill/>
          </p:spPr>
          <p:txBody>
            <a:bodyPr wrap="square" rtlCol="0">
              <a:spAutoFit/>
            </a:bodyPr>
            <a:lstStyle/>
            <a:p>
              <a:pPr algn="ctr"/>
              <a:r>
                <a:rPr lang="en-US" sz="1600" b="1" dirty="0">
                  <a:solidFill>
                    <a:schemeClr val="tx1">
                      <a:lumMod val="75000"/>
                      <a:lumOff val="25000"/>
                    </a:schemeClr>
                  </a:solidFill>
                  <a:latin typeface="Tw Cen MT" panose="020B0602020104020603" pitchFamily="34" charset="0"/>
                </a:rPr>
                <a:t>In Every 3 seconds Location is updated using Stack Data Structure</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0226306"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0675329"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11128589"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1159077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70" name="Group 69">
            <a:extLst>
              <a:ext uri="{FF2B5EF4-FFF2-40B4-BE49-F238E27FC236}">
                <a16:creationId xmlns:a16="http://schemas.microsoft.com/office/drawing/2014/main" id="{61C28CA0-A67A-4F2D-9984-FE60F8C66C46}"/>
              </a:ext>
            </a:extLst>
          </p:cNvPr>
          <p:cNvGrpSpPr/>
          <p:nvPr/>
        </p:nvGrpSpPr>
        <p:grpSpPr>
          <a:xfrm>
            <a:off x="-12044097" y="-37307"/>
            <a:ext cx="12482924" cy="6895307"/>
            <a:chOff x="-12129822" y="-37307"/>
            <a:chExt cx="12482924" cy="6895307"/>
          </a:xfrm>
        </p:grpSpPr>
        <p:sp>
          <p:nvSpPr>
            <p:cNvPr id="67" name="Rectangle 66">
              <a:extLst>
                <a:ext uri="{FF2B5EF4-FFF2-40B4-BE49-F238E27FC236}">
                  <a16:creationId xmlns:a16="http://schemas.microsoft.com/office/drawing/2014/main" id="{CA129AF7-A727-41DB-9B16-6E270BA5A23E}"/>
                </a:ext>
              </a:extLst>
            </p:cNvPr>
            <p:cNvSpPr/>
            <p:nvPr/>
          </p:nvSpPr>
          <p:spPr>
            <a:xfrm>
              <a:off x="-12129822"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7E10F1C-4A4A-45BB-BD87-2D86726423C0}"/>
                </a:ext>
              </a:extLst>
            </p:cNvPr>
            <p:cNvSpPr/>
            <p:nvPr/>
          </p:nvSpPr>
          <p:spPr>
            <a:xfrm>
              <a:off x="-104098" y="-4763"/>
              <a:ext cx="457200" cy="1006253"/>
            </a:xfrm>
            <a:prstGeom prst="rect">
              <a:avLst/>
            </a:prstGeom>
            <a:solidFill>
              <a:srgbClr val="FF7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3318D224-423E-43B3-B54D-1C060BBCAEEB}"/>
                </a:ext>
              </a:extLst>
            </p:cNvPr>
            <p:cNvSpPr txBox="1"/>
            <p:nvPr/>
          </p:nvSpPr>
          <p:spPr>
            <a:xfrm rot="16200000">
              <a:off x="-445269" y="276690"/>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7</a:t>
              </a:r>
            </a:p>
          </p:txBody>
        </p:sp>
      </p:grpSp>
    </p:spTree>
    <p:extLst>
      <p:ext uri="{BB962C8B-B14F-4D97-AF65-F5344CB8AC3E}">
        <p14:creationId xmlns:p14="http://schemas.microsoft.com/office/powerpoint/2010/main" val="29363427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p:cTn id="11" dur="500" fill="hold"/>
                                        <p:tgtEl>
                                          <p:spTgt spid="33"/>
                                        </p:tgtEl>
                                        <p:attrNameLst>
                                          <p:attrName>ppt_w</p:attrName>
                                        </p:attrNameLst>
                                      </p:cBhvr>
                                      <p:tavLst>
                                        <p:tav tm="0">
                                          <p:val>
                                            <p:fltVal val="0"/>
                                          </p:val>
                                        </p:tav>
                                        <p:tav tm="100000">
                                          <p:val>
                                            <p:strVal val="#ppt_w"/>
                                          </p:val>
                                        </p:tav>
                                      </p:tavLst>
                                    </p:anim>
                                    <p:anim calcmode="lin" valueType="num">
                                      <p:cBhvr>
                                        <p:cTn id="12" dur="500" fill="hold"/>
                                        <p:tgtEl>
                                          <p:spTgt spid="33"/>
                                        </p:tgtEl>
                                        <p:attrNameLst>
                                          <p:attrName>ppt_h</p:attrName>
                                        </p:attrNameLst>
                                      </p:cBhvr>
                                      <p:tavLst>
                                        <p:tav tm="0">
                                          <p:val>
                                            <p:fltVal val="0"/>
                                          </p:val>
                                        </p:tav>
                                        <p:tav tm="100000">
                                          <p:val>
                                            <p:strVal val="#ppt_h"/>
                                          </p:val>
                                        </p:tav>
                                      </p:tavLst>
                                    </p:anim>
                                    <p:animEffect transition="in" filter="fade">
                                      <p:cBhvr>
                                        <p:cTn id="13" dur="500"/>
                                        <p:tgtEl>
                                          <p:spTgt spid="33"/>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p:cTn id="23" dur="500" fill="hold"/>
                                        <p:tgtEl>
                                          <p:spTgt spid="35"/>
                                        </p:tgtEl>
                                        <p:attrNameLst>
                                          <p:attrName>ppt_w</p:attrName>
                                        </p:attrNameLst>
                                      </p:cBhvr>
                                      <p:tavLst>
                                        <p:tav tm="0">
                                          <p:val>
                                            <p:fltVal val="0"/>
                                          </p:val>
                                        </p:tav>
                                        <p:tav tm="100000">
                                          <p:val>
                                            <p:strVal val="#ppt_w"/>
                                          </p:val>
                                        </p:tav>
                                      </p:tavLst>
                                    </p:anim>
                                    <p:anim calcmode="lin" valueType="num">
                                      <p:cBhvr>
                                        <p:cTn id="24" dur="500" fill="hold"/>
                                        <p:tgtEl>
                                          <p:spTgt spid="35"/>
                                        </p:tgtEl>
                                        <p:attrNameLst>
                                          <p:attrName>ppt_h</p:attrName>
                                        </p:attrNameLst>
                                      </p:cBhvr>
                                      <p:tavLst>
                                        <p:tav tm="0">
                                          <p:val>
                                            <p:fltVal val="0"/>
                                          </p:val>
                                        </p:tav>
                                        <p:tav tm="100000">
                                          <p:val>
                                            <p:strVal val="#ppt_h"/>
                                          </p:val>
                                        </p:tav>
                                      </p:tavLst>
                                    </p:anim>
                                    <p:animEffect transition="in" filter="fade">
                                      <p:cBhvr>
                                        <p:cTn id="25" dur="500"/>
                                        <p:tgtEl>
                                          <p:spTgt spid="35"/>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wipe(up)">
                                      <p:cBhvr>
                                        <p:cTn id="29" dur="500"/>
                                        <p:tgtEl>
                                          <p:spTgt spid="36"/>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500" fill="hold"/>
                                        <p:tgtEl>
                                          <p:spTgt spid="37"/>
                                        </p:tgtEl>
                                        <p:attrNameLst>
                                          <p:attrName>ppt_w</p:attrName>
                                        </p:attrNameLst>
                                      </p:cBhvr>
                                      <p:tavLst>
                                        <p:tav tm="0">
                                          <p:val>
                                            <p:fltVal val="0"/>
                                          </p:val>
                                        </p:tav>
                                        <p:tav tm="100000">
                                          <p:val>
                                            <p:strVal val="#ppt_w"/>
                                          </p:val>
                                        </p:tav>
                                      </p:tavLst>
                                    </p:anim>
                                    <p:anim calcmode="lin" valueType="num">
                                      <p:cBhvr>
                                        <p:cTn id="34" dur="500" fill="hold"/>
                                        <p:tgtEl>
                                          <p:spTgt spid="37"/>
                                        </p:tgtEl>
                                        <p:attrNameLst>
                                          <p:attrName>ppt_h</p:attrName>
                                        </p:attrNameLst>
                                      </p:cBhvr>
                                      <p:tavLst>
                                        <p:tav tm="0">
                                          <p:val>
                                            <p:fltVal val="0"/>
                                          </p:val>
                                        </p:tav>
                                        <p:tav tm="100000">
                                          <p:val>
                                            <p:strVal val="#ppt_h"/>
                                          </p:val>
                                        </p:tav>
                                      </p:tavLst>
                                    </p:anim>
                                    <p:animEffect transition="in" filter="fade">
                                      <p:cBhvr>
                                        <p:cTn id="35" dur="500"/>
                                        <p:tgtEl>
                                          <p:spTgt spid="37"/>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par>
                                <p:cTn id="42" presetID="47" presetClass="entr" presetSubtype="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anim calcmode="lin" valueType="num">
                                      <p:cBhvr>
                                        <p:cTn id="45" dur="500" fill="hold"/>
                                        <p:tgtEl>
                                          <p:spTgt spid="39"/>
                                        </p:tgtEl>
                                        <p:attrNameLst>
                                          <p:attrName>ppt_x</p:attrName>
                                        </p:attrNameLst>
                                      </p:cBhvr>
                                      <p:tavLst>
                                        <p:tav tm="0">
                                          <p:val>
                                            <p:strVal val="#ppt_x"/>
                                          </p:val>
                                        </p:tav>
                                        <p:tav tm="100000">
                                          <p:val>
                                            <p:strVal val="#ppt_x"/>
                                          </p:val>
                                        </p:tav>
                                      </p:tavLst>
                                    </p:anim>
                                    <p:anim calcmode="lin" valueType="num">
                                      <p:cBhvr>
                                        <p:cTn id="46" dur="500" fill="hold"/>
                                        <p:tgtEl>
                                          <p:spTgt spid="3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anim calcmode="lin" valueType="num">
                                      <p:cBhvr>
                                        <p:cTn id="50" dur="500" fill="hold"/>
                                        <p:tgtEl>
                                          <p:spTgt spid="44"/>
                                        </p:tgtEl>
                                        <p:attrNameLst>
                                          <p:attrName>ppt_x</p:attrName>
                                        </p:attrNameLst>
                                      </p:cBhvr>
                                      <p:tavLst>
                                        <p:tav tm="0">
                                          <p:val>
                                            <p:strVal val="#ppt_x"/>
                                          </p:val>
                                        </p:tav>
                                        <p:tav tm="100000">
                                          <p:val>
                                            <p:strVal val="#ppt_x"/>
                                          </p:val>
                                        </p:tav>
                                      </p:tavLst>
                                    </p:anim>
                                    <p:anim calcmode="lin" valueType="num">
                                      <p:cBhvr>
                                        <p:cTn id="51" dur="500" fill="hold"/>
                                        <p:tgtEl>
                                          <p:spTgt spid="44"/>
                                        </p:tgtEl>
                                        <p:attrNameLst>
                                          <p:attrName>ppt_y</p:attrName>
                                        </p:attrNameLst>
                                      </p:cBhvr>
                                      <p:tavLst>
                                        <p:tav tm="0">
                                          <p:val>
                                            <p:strVal val="#ppt_y+.1"/>
                                          </p:val>
                                        </p:tav>
                                        <p:tav tm="100000">
                                          <p:val>
                                            <p:strVal val="#ppt_y"/>
                                          </p:val>
                                        </p:tav>
                                      </p:tavLst>
                                    </p:anim>
                                  </p:childTnLst>
                                </p:cTn>
                              </p:par>
                            </p:childTnLst>
                          </p:cTn>
                        </p:par>
                        <p:par>
                          <p:cTn id="52" fill="hold">
                            <p:stCondLst>
                              <p:cond delay="3500"/>
                            </p:stCondLst>
                            <p:childTnLst>
                              <p:par>
                                <p:cTn id="53" presetID="22" presetClass="entr" presetSubtype="8" fill="hold" nodeType="after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wipe(left)">
                                      <p:cBhvr>
                                        <p:cTn id="55" dur="500"/>
                                        <p:tgtEl>
                                          <p:spTgt spid="81"/>
                                        </p:tgtEl>
                                      </p:cBhvr>
                                    </p:animEffect>
                                  </p:childTnLst>
                                </p:cTn>
                              </p:par>
                            </p:childTnLst>
                          </p:cTn>
                        </p:par>
                        <p:par>
                          <p:cTn id="56" fill="hold">
                            <p:stCondLst>
                              <p:cond delay="4000"/>
                            </p:stCondLst>
                            <p:childTnLst>
                              <p:par>
                                <p:cTn id="57" presetID="22" presetClass="entr" presetSubtype="8" fill="hold"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ipe(left)">
                                      <p:cBhvr>
                                        <p:cTn id="59" dur="500"/>
                                        <p:tgtEl>
                                          <p:spTgt spid="31"/>
                                        </p:tgtEl>
                                      </p:cBhvr>
                                    </p:animEffect>
                                  </p:childTnLst>
                                </p:cTn>
                              </p:par>
                            </p:childTnLst>
                          </p:cTn>
                        </p:par>
                        <p:par>
                          <p:cTn id="60" fill="hold">
                            <p:stCondLst>
                              <p:cond delay="4500"/>
                            </p:stCondLst>
                            <p:childTnLst>
                              <p:par>
                                <p:cTn id="61" presetID="53" presetClass="entr" presetSubtype="16" fill="hold" grpId="0" nodeType="after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p:cTn id="63" dur="500" fill="hold"/>
                                        <p:tgtEl>
                                          <p:spTgt spid="50"/>
                                        </p:tgtEl>
                                        <p:attrNameLst>
                                          <p:attrName>ppt_w</p:attrName>
                                        </p:attrNameLst>
                                      </p:cBhvr>
                                      <p:tavLst>
                                        <p:tav tm="0">
                                          <p:val>
                                            <p:fltVal val="0"/>
                                          </p:val>
                                        </p:tav>
                                        <p:tav tm="100000">
                                          <p:val>
                                            <p:strVal val="#ppt_w"/>
                                          </p:val>
                                        </p:tav>
                                      </p:tavLst>
                                    </p:anim>
                                    <p:anim calcmode="lin" valueType="num">
                                      <p:cBhvr>
                                        <p:cTn id="64" dur="500" fill="hold"/>
                                        <p:tgtEl>
                                          <p:spTgt spid="50"/>
                                        </p:tgtEl>
                                        <p:attrNameLst>
                                          <p:attrName>ppt_h</p:attrName>
                                        </p:attrNameLst>
                                      </p:cBhvr>
                                      <p:tavLst>
                                        <p:tav tm="0">
                                          <p:val>
                                            <p:fltVal val="0"/>
                                          </p:val>
                                        </p:tav>
                                        <p:tav tm="100000">
                                          <p:val>
                                            <p:strVal val="#ppt_h"/>
                                          </p:val>
                                        </p:tav>
                                      </p:tavLst>
                                    </p:anim>
                                    <p:animEffect transition="in" filter="fade">
                                      <p:cBhvr>
                                        <p:cTn id="65" dur="500"/>
                                        <p:tgtEl>
                                          <p:spTgt spid="50"/>
                                        </p:tgtEl>
                                      </p:cBhvr>
                                    </p:animEffect>
                                  </p:childTnLst>
                                </p:cTn>
                              </p:par>
                            </p:childTnLst>
                          </p:cTn>
                        </p:par>
                        <p:par>
                          <p:cTn id="66" fill="hold">
                            <p:stCondLst>
                              <p:cond delay="5000"/>
                            </p:stCondLst>
                            <p:childTnLst>
                              <p:par>
                                <p:cTn id="67" presetID="53" presetClass="entr" presetSubtype="16" fill="hold" grpId="0" nodeType="afterEffect">
                                  <p:stCondLst>
                                    <p:cond delay="0"/>
                                  </p:stCondLst>
                                  <p:childTnLst>
                                    <p:set>
                                      <p:cBhvr>
                                        <p:cTn id="68" dur="1" fill="hold">
                                          <p:stCondLst>
                                            <p:cond delay="0"/>
                                          </p:stCondLst>
                                        </p:cTn>
                                        <p:tgtEl>
                                          <p:spTgt spid="54"/>
                                        </p:tgtEl>
                                        <p:attrNameLst>
                                          <p:attrName>style.visibility</p:attrName>
                                        </p:attrNameLst>
                                      </p:cBhvr>
                                      <p:to>
                                        <p:strVal val="visible"/>
                                      </p:to>
                                    </p:set>
                                    <p:anim calcmode="lin" valueType="num">
                                      <p:cBhvr>
                                        <p:cTn id="69" dur="500" fill="hold"/>
                                        <p:tgtEl>
                                          <p:spTgt spid="54"/>
                                        </p:tgtEl>
                                        <p:attrNameLst>
                                          <p:attrName>ppt_w</p:attrName>
                                        </p:attrNameLst>
                                      </p:cBhvr>
                                      <p:tavLst>
                                        <p:tav tm="0">
                                          <p:val>
                                            <p:fltVal val="0"/>
                                          </p:val>
                                        </p:tav>
                                        <p:tav tm="100000">
                                          <p:val>
                                            <p:strVal val="#ppt_w"/>
                                          </p:val>
                                        </p:tav>
                                      </p:tavLst>
                                    </p:anim>
                                    <p:anim calcmode="lin" valueType="num">
                                      <p:cBhvr>
                                        <p:cTn id="70" dur="500" fill="hold"/>
                                        <p:tgtEl>
                                          <p:spTgt spid="54"/>
                                        </p:tgtEl>
                                        <p:attrNameLst>
                                          <p:attrName>ppt_h</p:attrName>
                                        </p:attrNameLst>
                                      </p:cBhvr>
                                      <p:tavLst>
                                        <p:tav tm="0">
                                          <p:val>
                                            <p:fltVal val="0"/>
                                          </p:val>
                                        </p:tav>
                                        <p:tav tm="100000">
                                          <p:val>
                                            <p:strVal val="#ppt_h"/>
                                          </p:val>
                                        </p:tav>
                                      </p:tavLst>
                                    </p:anim>
                                    <p:animEffect transition="in" filter="fade">
                                      <p:cBhvr>
                                        <p:cTn id="71" dur="500"/>
                                        <p:tgtEl>
                                          <p:spTgt spid="54"/>
                                        </p:tgtEl>
                                      </p:cBhvr>
                                    </p:animEffect>
                                  </p:childTnLst>
                                </p:cTn>
                              </p:par>
                            </p:childTnLst>
                          </p:cTn>
                        </p:par>
                        <p:par>
                          <p:cTn id="72" fill="hold">
                            <p:stCondLst>
                              <p:cond delay="5500"/>
                            </p:stCondLst>
                            <p:childTnLst>
                              <p:par>
                                <p:cTn id="73" presetID="53" presetClass="entr" presetSubtype="16" fill="hold" grpId="0" nodeType="afterEffect">
                                  <p:stCondLst>
                                    <p:cond delay="0"/>
                                  </p:stCondLst>
                                  <p:childTnLst>
                                    <p:set>
                                      <p:cBhvr>
                                        <p:cTn id="74" dur="1" fill="hold">
                                          <p:stCondLst>
                                            <p:cond delay="0"/>
                                          </p:stCondLst>
                                        </p:cTn>
                                        <p:tgtEl>
                                          <p:spTgt spid="56"/>
                                        </p:tgtEl>
                                        <p:attrNameLst>
                                          <p:attrName>style.visibility</p:attrName>
                                        </p:attrNameLst>
                                      </p:cBhvr>
                                      <p:to>
                                        <p:strVal val="visible"/>
                                      </p:to>
                                    </p:set>
                                    <p:anim calcmode="lin" valueType="num">
                                      <p:cBhvr>
                                        <p:cTn id="75" dur="500" fill="hold"/>
                                        <p:tgtEl>
                                          <p:spTgt spid="56"/>
                                        </p:tgtEl>
                                        <p:attrNameLst>
                                          <p:attrName>ppt_w</p:attrName>
                                        </p:attrNameLst>
                                      </p:cBhvr>
                                      <p:tavLst>
                                        <p:tav tm="0">
                                          <p:val>
                                            <p:fltVal val="0"/>
                                          </p:val>
                                        </p:tav>
                                        <p:tav tm="100000">
                                          <p:val>
                                            <p:strVal val="#ppt_w"/>
                                          </p:val>
                                        </p:tav>
                                      </p:tavLst>
                                    </p:anim>
                                    <p:anim calcmode="lin" valueType="num">
                                      <p:cBhvr>
                                        <p:cTn id="76" dur="500" fill="hold"/>
                                        <p:tgtEl>
                                          <p:spTgt spid="56"/>
                                        </p:tgtEl>
                                        <p:attrNameLst>
                                          <p:attrName>ppt_h</p:attrName>
                                        </p:attrNameLst>
                                      </p:cBhvr>
                                      <p:tavLst>
                                        <p:tav tm="0">
                                          <p:val>
                                            <p:fltVal val="0"/>
                                          </p:val>
                                        </p:tav>
                                        <p:tav tm="100000">
                                          <p:val>
                                            <p:strVal val="#ppt_h"/>
                                          </p:val>
                                        </p:tav>
                                      </p:tavLst>
                                    </p:anim>
                                    <p:animEffect transition="in" filter="fade">
                                      <p:cBhvr>
                                        <p:cTn id="77" dur="500"/>
                                        <p:tgtEl>
                                          <p:spTgt spid="56"/>
                                        </p:tgtEl>
                                      </p:cBhvr>
                                    </p:animEffect>
                                  </p:childTnLst>
                                </p:cTn>
                              </p:par>
                            </p:childTnLst>
                          </p:cTn>
                        </p:par>
                        <p:par>
                          <p:cTn id="78" fill="hold">
                            <p:stCondLst>
                              <p:cond delay="6000"/>
                            </p:stCondLst>
                            <p:childTnLst>
                              <p:par>
                                <p:cTn id="79" presetID="22" presetClass="entr" presetSubtype="4" fill="hold" nodeType="after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wipe(down)">
                                      <p:cBhvr>
                                        <p:cTn id="81" dur="500"/>
                                        <p:tgtEl>
                                          <p:spTgt spid="61"/>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66"/>
                                        </p:tgtEl>
                                        <p:attrNameLst>
                                          <p:attrName>style.visibility</p:attrName>
                                        </p:attrNameLst>
                                      </p:cBhvr>
                                      <p:to>
                                        <p:strVal val="visible"/>
                                      </p:to>
                                    </p:set>
                                    <p:anim calcmode="lin" valueType="num">
                                      <p:cBhvr>
                                        <p:cTn id="85" dur="500" fill="hold"/>
                                        <p:tgtEl>
                                          <p:spTgt spid="66"/>
                                        </p:tgtEl>
                                        <p:attrNameLst>
                                          <p:attrName>ppt_w</p:attrName>
                                        </p:attrNameLst>
                                      </p:cBhvr>
                                      <p:tavLst>
                                        <p:tav tm="0">
                                          <p:val>
                                            <p:fltVal val="0"/>
                                          </p:val>
                                        </p:tav>
                                        <p:tav tm="100000">
                                          <p:val>
                                            <p:strVal val="#ppt_w"/>
                                          </p:val>
                                        </p:tav>
                                      </p:tavLst>
                                    </p:anim>
                                    <p:anim calcmode="lin" valueType="num">
                                      <p:cBhvr>
                                        <p:cTn id="86" dur="500" fill="hold"/>
                                        <p:tgtEl>
                                          <p:spTgt spid="66"/>
                                        </p:tgtEl>
                                        <p:attrNameLst>
                                          <p:attrName>ppt_h</p:attrName>
                                        </p:attrNameLst>
                                      </p:cBhvr>
                                      <p:tavLst>
                                        <p:tav tm="0">
                                          <p:val>
                                            <p:fltVal val="0"/>
                                          </p:val>
                                        </p:tav>
                                        <p:tav tm="100000">
                                          <p:val>
                                            <p:strVal val="#ppt_h"/>
                                          </p:val>
                                        </p:tav>
                                      </p:tavLst>
                                    </p:anim>
                                    <p:animEffect transition="in" filter="fade">
                                      <p:cBhvr>
                                        <p:cTn id="87" dur="500"/>
                                        <p:tgtEl>
                                          <p:spTgt spid="66"/>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 calcmode="lin" valueType="num">
                                      <p:cBhvr>
                                        <p:cTn id="91" dur="500" fill="hold"/>
                                        <p:tgtEl>
                                          <p:spTgt spid="48"/>
                                        </p:tgtEl>
                                        <p:attrNameLst>
                                          <p:attrName>ppt_w</p:attrName>
                                        </p:attrNameLst>
                                      </p:cBhvr>
                                      <p:tavLst>
                                        <p:tav tm="0">
                                          <p:val>
                                            <p:fltVal val="0"/>
                                          </p:val>
                                        </p:tav>
                                        <p:tav tm="100000">
                                          <p:val>
                                            <p:strVal val="#ppt_w"/>
                                          </p:val>
                                        </p:tav>
                                      </p:tavLst>
                                    </p:anim>
                                    <p:anim calcmode="lin" valueType="num">
                                      <p:cBhvr>
                                        <p:cTn id="92" dur="500" fill="hold"/>
                                        <p:tgtEl>
                                          <p:spTgt spid="48"/>
                                        </p:tgtEl>
                                        <p:attrNameLst>
                                          <p:attrName>ppt_h</p:attrName>
                                        </p:attrNameLst>
                                      </p:cBhvr>
                                      <p:tavLst>
                                        <p:tav tm="0">
                                          <p:val>
                                            <p:fltVal val="0"/>
                                          </p:val>
                                        </p:tav>
                                        <p:tav tm="100000">
                                          <p:val>
                                            <p:strVal val="#ppt_h"/>
                                          </p:val>
                                        </p:tav>
                                      </p:tavLst>
                                    </p:anim>
                                    <p:animEffect transition="in" filter="fade">
                                      <p:cBhvr>
                                        <p:cTn id="93" dur="500"/>
                                        <p:tgtEl>
                                          <p:spTgt spid="48"/>
                                        </p:tgtEl>
                                      </p:cBhvr>
                                    </p:animEffect>
                                  </p:childTnLst>
                                </p:cTn>
                              </p:par>
                              <p:par>
                                <p:cTn id="94" presetID="42" presetClass="entr" presetSubtype="0" fill="hold" grpId="0" nodeType="withEffect">
                                  <p:stCondLst>
                                    <p:cond delay="0"/>
                                  </p:stCondLst>
                                  <p:childTnLst>
                                    <p:set>
                                      <p:cBhvr>
                                        <p:cTn id="95" dur="1" fill="hold">
                                          <p:stCondLst>
                                            <p:cond delay="0"/>
                                          </p:stCondLst>
                                        </p:cTn>
                                        <p:tgtEl>
                                          <p:spTgt spid="71"/>
                                        </p:tgtEl>
                                        <p:attrNameLst>
                                          <p:attrName>style.visibility</p:attrName>
                                        </p:attrNameLst>
                                      </p:cBhvr>
                                      <p:to>
                                        <p:strVal val="visible"/>
                                      </p:to>
                                    </p:set>
                                    <p:animEffect transition="in" filter="fade">
                                      <p:cBhvr>
                                        <p:cTn id="96" dur="500"/>
                                        <p:tgtEl>
                                          <p:spTgt spid="71"/>
                                        </p:tgtEl>
                                      </p:cBhvr>
                                    </p:animEffect>
                                    <p:anim calcmode="lin" valueType="num">
                                      <p:cBhvr>
                                        <p:cTn id="97" dur="500" fill="hold"/>
                                        <p:tgtEl>
                                          <p:spTgt spid="71"/>
                                        </p:tgtEl>
                                        <p:attrNameLst>
                                          <p:attrName>ppt_x</p:attrName>
                                        </p:attrNameLst>
                                      </p:cBhvr>
                                      <p:tavLst>
                                        <p:tav tm="0">
                                          <p:val>
                                            <p:strVal val="#ppt_x"/>
                                          </p:val>
                                        </p:tav>
                                        <p:tav tm="100000">
                                          <p:val>
                                            <p:strVal val="#ppt_x"/>
                                          </p:val>
                                        </p:tav>
                                      </p:tavLst>
                                    </p:anim>
                                    <p:anim calcmode="lin" valueType="num">
                                      <p:cBhvr>
                                        <p:cTn id="98" dur="500" fill="hold"/>
                                        <p:tgtEl>
                                          <p:spTgt spid="71"/>
                                        </p:tgtEl>
                                        <p:attrNameLst>
                                          <p:attrName>ppt_y</p:attrName>
                                        </p:attrNameLst>
                                      </p:cBhvr>
                                      <p:tavLst>
                                        <p:tav tm="0">
                                          <p:val>
                                            <p:strVal val="#ppt_y+.1"/>
                                          </p:val>
                                        </p:tav>
                                        <p:tav tm="100000">
                                          <p:val>
                                            <p:strVal val="#ppt_y"/>
                                          </p:val>
                                        </p:tav>
                                      </p:tavLst>
                                    </p:anim>
                                  </p:childTnLst>
                                </p:cTn>
                              </p:par>
                              <p:par>
                                <p:cTn id="99" presetID="47" presetClass="entr" presetSubtype="0" fill="hold" grpId="0" nodeType="with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fade">
                                      <p:cBhvr>
                                        <p:cTn id="101" dur="500"/>
                                        <p:tgtEl>
                                          <p:spTgt spid="72"/>
                                        </p:tgtEl>
                                      </p:cBhvr>
                                    </p:animEffect>
                                    <p:anim calcmode="lin" valueType="num">
                                      <p:cBhvr>
                                        <p:cTn id="102" dur="500" fill="hold"/>
                                        <p:tgtEl>
                                          <p:spTgt spid="72"/>
                                        </p:tgtEl>
                                        <p:attrNameLst>
                                          <p:attrName>ppt_x</p:attrName>
                                        </p:attrNameLst>
                                      </p:cBhvr>
                                      <p:tavLst>
                                        <p:tav tm="0">
                                          <p:val>
                                            <p:strVal val="#ppt_x"/>
                                          </p:val>
                                        </p:tav>
                                        <p:tav tm="100000">
                                          <p:val>
                                            <p:strVal val="#ppt_x"/>
                                          </p:val>
                                        </p:tav>
                                      </p:tavLst>
                                    </p:anim>
                                    <p:anim calcmode="lin" valueType="num">
                                      <p:cBhvr>
                                        <p:cTn id="103" dur="500" fill="hold"/>
                                        <p:tgtEl>
                                          <p:spTgt spid="72"/>
                                        </p:tgtEl>
                                        <p:attrNameLst>
                                          <p:attrName>ppt_y</p:attrName>
                                        </p:attrNameLst>
                                      </p:cBhvr>
                                      <p:tavLst>
                                        <p:tav tm="0">
                                          <p:val>
                                            <p:strVal val="#ppt_y-.1"/>
                                          </p:val>
                                        </p:tav>
                                        <p:tav tm="100000">
                                          <p:val>
                                            <p:strVal val="#ppt_y"/>
                                          </p:val>
                                        </p:tav>
                                      </p:tavLst>
                                    </p:anim>
                                  </p:childTnLst>
                                </p:cTn>
                              </p:par>
                            </p:childTnLst>
                          </p:cTn>
                        </p:par>
                        <p:par>
                          <p:cTn id="104" fill="hold">
                            <p:stCondLst>
                              <p:cond delay="7500"/>
                            </p:stCondLst>
                            <p:childTnLst>
                              <p:par>
                                <p:cTn id="105" presetID="22" presetClass="entr" presetSubtype="8" fill="hold" nodeType="afterEffect">
                                  <p:stCondLst>
                                    <p:cond delay="0"/>
                                  </p:stCondLst>
                                  <p:childTnLst>
                                    <p:set>
                                      <p:cBhvr>
                                        <p:cTn id="106" dur="1" fill="hold">
                                          <p:stCondLst>
                                            <p:cond delay="0"/>
                                          </p:stCondLst>
                                        </p:cTn>
                                        <p:tgtEl>
                                          <p:spTgt spid="83"/>
                                        </p:tgtEl>
                                        <p:attrNameLst>
                                          <p:attrName>style.visibility</p:attrName>
                                        </p:attrNameLst>
                                      </p:cBhvr>
                                      <p:to>
                                        <p:strVal val="visible"/>
                                      </p:to>
                                    </p:set>
                                    <p:animEffect transition="in" filter="wipe(left)">
                                      <p:cBhvr>
                                        <p:cTn id="107" dur="500"/>
                                        <p:tgtEl>
                                          <p:spTgt spid="83"/>
                                        </p:tgtEl>
                                      </p:cBhvr>
                                    </p:animEffect>
                                  </p:childTnLst>
                                </p:cTn>
                              </p:par>
                            </p:childTnLst>
                          </p:cTn>
                        </p:par>
                        <p:par>
                          <p:cTn id="108" fill="hold">
                            <p:stCondLst>
                              <p:cond delay="8000"/>
                            </p:stCondLst>
                            <p:childTnLst>
                              <p:par>
                                <p:cTn id="109" presetID="22" presetClass="entr" presetSubtype="8" fill="hold" nodeType="after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wipe(left)">
                                      <p:cBhvr>
                                        <p:cTn id="111" dur="500"/>
                                        <p:tgtEl>
                                          <p:spTgt spid="30"/>
                                        </p:tgtEl>
                                      </p:cBhvr>
                                    </p:animEffect>
                                  </p:childTnLst>
                                </p:cTn>
                              </p:par>
                            </p:childTnLst>
                          </p:cTn>
                        </p:par>
                        <p:par>
                          <p:cTn id="112" fill="hold">
                            <p:stCondLst>
                              <p:cond delay="8500"/>
                            </p:stCondLst>
                            <p:childTnLst>
                              <p:par>
                                <p:cTn id="113" presetID="53" presetClass="entr" presetSubtype="16" fill="hold" grpId="0" nodeType="afterEffect">
                                  <p:stCondLst>
                                    <p:cond delay="0"/>
                                  </p:stCondLst>
                                  <p:childTnLst>
                                    <p:set>
                                      <p:cBhvr>
                                        <p:cTn id="114" dur="1" fill="hold">
                                          <p:stCondLst>
                                            <p:cond delay="0"/>
                                          </p:stCondLst>
                                        </p:cTn>
                                        <p:tgtEl>
                                          <p:spTgt spid="74"/>
                                        </p:tgtEl>
                                        <p:attrNameLst>
                                          <p:attrName>style.visibility</p:attrName>
                                        </p:attrNameLst>
                                      </p:cBhvr>
                                      <p:to>
                                        <p:strVal val="visible"/>
                                      </p:to>
                                    </p:set>
                                    <p:anim calcmode="lin" valueType="num">
                                      <p:cBhvr>
                                        <p:cTn id="115" dur="500" fill="hold"/>
                                        <p:tgtEl>
                                          <p:spTgt spid="74"/>
                                        </p:tgtEl>
                                        <p:attrNameLst>
                                          <p:attrName>ppt_w</p:attrName>
                                        </p:attrNameLst>
                                      </p:cBhvr>
                                      <p:tavLst>
                                        <p:tav tm="0">
                                          <p:val>
                                            <p:fltVal val="0"/>
                                          </p:val>
                                        </p:tav>
                                        <p:tav tm="100000">
                                          <p:val>
                                            <p:strVal val="#ppt_w"/>
                                          </p:val>
                                        </p:tav>
                                      </p:tavLst>
                                    </p:anim>
                                    <p:anim calcmode="lin" valueType="num">
                                      <p:cBhvr>
                                        <p:cTn id="116" dur="500" fill="hold"/>
                                        <p:tgtEl>
                                          <p:spTgt spid="74"/>
                                        </p:tgtEl>
                                        <p:attrNameLst>
                                          <p:attrName>ppt_h</p:attrName>
                                        </p:attrNameLst>
                                      </p:cBhvr>
                                      <p:tavLst>
                                        <p:tav tm="0">
                                          <p:val>
                                            <p:fltVal val="0"/>
                                          </p:val>
                                        </p:tav>
                                        <p:tav tm="100000">
                                          <p:val>
                                            <p:strVal val="#ppt_h"/>
                                          </p:val>
                                        </p:tav>
                                      </p:tavLst>
                                    </p:anim>
                                    <p:animEffect transition="in" filter="fade">
                                      <p:cBhvr>
                                        <p:cTn id="117" dur="500"/>
                                        <p:tgtEl>
                                          <p:spTgt spid="74"/>
                                        </p:tgtEl>
                                      </p:cBhvr>
                                    </p:animEffect>
                                  </p:childTnLst>
                                </p:cTn>
                              </p:par>
                            </p:childTnLst>
                          </p:cTn>
                        </p:par>
                        <p:par>
                          <p:cTn id="118" fill="hold">
                            <p:stCondLst>
                              <p:cond delay="9000"/>
                            </p:stCondLst>
                            <p:childTnLst>
                              <p:par>
                                <p:cTn id="119" presetID="53" presetClass="entr" presetSubtype="16" fill="hold" grpId="0" nodeType="afterEffect">
                                  <p:stCondLst>
                                    <p:cond delay="0"/>
                                  </p:stCondLst>
                                  <p:childTnLst>
                                    <p:set>
                                      <p:cBhvr>
                                        <p:cTn id="120" dur="1" fill="hold">
                                          <p:stCondLst>
                                            <p:cond delay="0"/>
                                          </p:stCondLst>
                                        </p:cTn>
                                        <p:tgtEl>
                                          <p:spTgt spid="75"/>
                                        </p:tgtEl>
                                        <p:attrNameLst>
                                          <p:attrName>style.visibility</p:attrName>
                                        </p:attrNameLst>
                                      </p:cBhvr>
                                      <p:to>
                                        <p:strVal val="visible"/>
                                      </p:to>
                                    </p:set>
                                    <p:anim calcmode="lin" valueType="num">
                                      <p:cBhvr>
                                        <p:cTn id="121" dur="500" fill="hold"/>
                                        <p:tgtEl>
                                          <p:spTgt spid="75"/>
                                        </p:tgtEl>
                                        <p:attrNameLst>
                                          <p:attrName>ppt_w</p:attrName>
                                        </p:attrNameLst>
                                      </p:cBhvr>
                                      <p:tavLst>
                                        <p:tav tm="0">
                                          <p:val>
                                            <p:fltVal val="0"/>
                                          </p:val>
                                        </p:tav>
                                        <p:tav tm="100000">
                                          <p:val>
                                            <p:strVal val="#ppt_w"/>
                                          </p:val>
                                        </p:tav>
                                      </p:tavLst>
                                    </p:anim>
                                    <p:anim calcmode="lin" valueType="num">
                                      <p:cBhvr>
                                        <p:cTn id="122" dur="500" fill="hold"/>
                                        <p:tgtEl>
                                          <p:spTgt spid="75"/>
                                        </p:tgtEl>
                                        <p:attrNameLst>
                                          <p:attrName>ppt_h</p:attrName>
                                        </p:attrNameLst>
                                      </p:cBhvr>
                                      <p:tavLst>
                                        <p:tav tm="0">
                                          <p:val>
                                            <p:fltVal val="0"/>
                                          </p:val>
                                        </p:tav>
                                        <p:tav tm="100000">
                                          <p:val>
                                            <p:strVal val="#ppt_h"/>
                                          </p:val>
                                        </p:tav>
                                      </p:tavLst>
                                    </p:anim>
                                    <p:animEffect transition="in" filter="fade">
                                      <p:cBhvr>
                                        <p:cTn id="123" dur="500"/>
                                        <p:tgtEl>
                                          <p:spTgt spid="75"/>
                                        </p:tgtEl>
                                      </p:cBhvr>
                                    </p:animEffect>
                                  </p:childTnLst>
                                </p:cTn>
                              </p:par>
                            </p:childTnLst>
                          </p:cTn>
                        </p:par>
                        <p:par>
                          <p:cTn id="124" fill="hold">
                            <p:stCondLst>
                              <p:cond delay="9500"/>
                            </p:stCondLst>
                            <p:childTnLst>
                              <p:par>
                                <p:cTn id="125" presetID="53" presetClass="entr" presetSubtype="16" fill="hold" grpId="0" nodeType="afterEffect">
                                  <p:stCondLst>
                                    <p:cond delay="0"/>
                                  </p:stCondLst>
                                  <p:childTnLst>
                                    <p:set>
                                      <p:cBhvr>
                                        <p:cTn id="126" dur="1" fill="hold">
                                          <p:stCondLst>
                                            <p:cond delay="0"/>
                                          </p:stCondLst>
                                        </p:cTn>
                                        <p:tgtEl>
                                          <p:spTgt spid="76"/>
                                        </p:tgtEl>
                                        <p:attrNameLst>
                                          <p:attrName>style.visibility</p:attrName>
                                        </p:attrNameLst>
                                      </p:cBhvr>
                                      <p:to>
                                        <p:strVal val="visible"/>
                                      </p:to>
                                    </p:set>
                                    <p:anim calcmode="lin" valueType="num">
                                      <p:cBhvr>
                                        <p:cTn id="127" dur="500" fill="hold"/>
                                        <p:tgtEl>
                                          <p:spTgt spid="76"/>
                                        </p:tgtEl>
                                        <p:attrNameLst>
                                          <p:attrName>ppt_w</p:attrName>
                                        </p:attrNameLst>
                                      </p:cBhvr>
                                      <p:tavLst>
                                        <p:tav tm="0">
                                          <p:val>
                                            <p:fltVal val="0"/>
                                          </p:val>
                                        </p:tav>
                                        <p:tav tm="100000">
                                          <p:val>
                                            <p:strVal val="#ppt_w"/>
                                          </p:val>
                                        </p:tav>
                                      </p:tavLst>
                                    </p:anim>
                                    <p:anim calcmode="lin" valueType="num">
                                      <p:cBhvr>
                                        <p:cTn id="128" dur="500" fill="hold"/>
                                        <p:tgtEl>
                                          <p:spTgt spid="76"/>
                                        </p:tgtEl>
                                        <p:attrNameLst>
                                          <p:attrName>ppt_h</p:attrName>
                                        </p:attrNameLst>
                                      </p:cBhvr>
                                      <p:tavLst>
                                        <p:tav tm="0">
                                          <p:val>
                                            <p:fltVal val="0"/>
                                          </p:val>
                                        </p:tav>
                                        <p:tav tm="100000">
                                          <p:val>
                                            <p:strVal val="#ppt_h"/>
                                          </p:val>
                                        </p:tav>
                                      </p:tavLst>
                                    </p:anim>
                                    <p:animEffect transition="in" filter="fade">
                                      <p:cBhvr>
                                        <p:cTn id="129" dur="500"/>
                                        <p:tgtEl>
                                          <p:spTgt spid="76"/>
                                        </p:tgtEl>
                                      </p:cBhvr>
                                    </p:animEffect>
                                  </p:childTnLst>
                                </p:cTn>
                              </p:par>
                            </p:childTnLst>
                          </p:cTn>
                        </p:par>
                        <p:par>
                          <p:cTn id="130" fill="hold">
                            <p:stCondLst>
                              <p:cond delay="10000"/>
                            </p:stCondLst>
                            <p:childTnLst>
                              <p:par>
                                <p:cTn id="131" presetID="22" presetClass="entr" presetSubtype="1" fill="hold" nodeType="afterEffect">
                                  <p:stCondLst>
                                    <p:cond delay="0"/>
                                  </p:stCondLst>
                                  <p:childTnLst>
                                    <p:set>
                                      <p:cBhvr>
                                        <p:cTn id="132" dur="1" fill="hold">
                                          <p:stCondLst>
                                            <p:cond delay="0"/>
                                          </p:stCondLst>
                                        </p:cTn>
                                        <p:tgtEl>
                                          <p:spTgt spid="77"/>
                                        </p:tgtEl>
                                        <p:attrNameLst>
                                          <p:attrName>style.visibility</p:attrName>
                                        </p:attrNameLst>
                                      </p:cBhvr>
                                      <p:to>
                                        <p:strVal val="visible"/>
                                      </p:to>
                                    </p:set>
                                    <p:animEffect transition="in" filter="wipe(up)">
                                      <p:cBhvr>
                                        <p:cTn id="133" dur="500"/>
                                        <p:tgtEl>
                                          <p:spTgt spid="77"/>
                                        </p:tgtEl>
                                      </p:cBhvr>
                                    </p:animEffect>
                                  </p:childTnLst>
                                </p:cTn>
                              </p:par>
                            </p:childTnLst>
                          </p:cTn>
                        </p:par>
                        <p:par>
                          <p:cTn id="134" fill="hold">
                            <p:stCondLst>
                              <p:cond delay="10500"/>
                            </p:stCondLst>
                            <p:childTnLst>
                              <p:par>
                                <p:cTn id="135" presetID="53" presetClass="entr" presetSubtype="16" fill="hold" grpId="0" nodeType="afterEffect">
                                  <p:stCondLst>
                                    <p:cond delay="0"/>
                                  </p:stCondLst>
                                  <p:childTnLst>
                                    <p:set>
                                      <p:cBhvr>
                                        <p:cTn id="136" dur="1" fill="hold">
                                          <p:stCondLst>
                                            <p:cond delay="0"/>
                                          </p:stCondLst>
                                        </p:cTn>
                                        <p:tgtEl>
                                          <p:spTgt spid="78"/>
                                        </p:tgtEl>
                                        <p:attrNameLst>
                                          <p:attrName>style.visibility</p:attrName>
                                        </p:attrNameLst>
                                      </p:cBhvr>
                                      <p:to>
                                        <p:strVal val="visible"/>
                                      </p:to>
                                    </p:set>
                                    <p:anim calcmode="lin" valueType="num">
                                      <p:cBhvr>
                                        <p:cTn id="137" dur="500" fill="hold"/>
                                        <p:tgtEl>
                                          <p:spTgt spid="78"/>
                                        </p:tgtEl>
                                        <p:attrNameLst>
                                          <p:attrName>ppt_w</p:attrName>
                                        </p:attrNameLst>
                                      </p:cBhvr>
                                      <p:tavLst>
                                        <p:tav tm="0">
                                          <p:val>
                                            <p:fltVal val="0"/>
                                          </p:val>
                                        </p:tav>
                                        <p:tav tm="100000">
                                          <p:val>
                                            <p:strVal val="#ppt_w"/>
                                          </p:val>
                                        </p:tav>
                                      </p:tavLst>
                                    </p:anim>
                                    <p:anim calcmode="lin" valueType="num">
                                      <p:cBhvr>
                                        <p:cTn id="138" dur="500" fill="hold"/>
                                        <p:tgtEl>
                                          <p:spTgt spid="78"/>
                                        </p:tgtEl>
                                        <p:attrNameLst>
                                          <p:attrName>ppt_h</p:attrName>
                                        </p:attrNameLst>
                                      </p:cBhvr>
                                      <p:tavLst>
                                        <p:tav tm="0">
                                          <p:val>
                                            <p:fltVal val="0"/>
                                          </p:val>
                                        </p:tav>
                                        <p:tav tm="100000">
                                          <p:val>
                                            <p:strVal val="#ppt_h"/>
                                          </p:val>
                                        </p:tav>
                                      </p:tavLst>
                                    </p:anim>
                                    <p:animEffect transition="in" filter="fade">
                                      <p:cBhvr>
                                        <p:cTn id="139" dur="500"/>
                                        <p:tgtEl>
                                          <p:spTgt spid="78"/>
                                        </p:tgtEl>
                                      </p:cBhvr>
                                    </p:animEffect>
                                  </p:childTnLst>
                                </p:cTn>
                              </p:par>
                            </p:childTnLst>
                          </p:cTn>
                        </p:par>
                        <p:par>
                          <p:cTn id="140" fill="hold">
                            <p:stCondLst>
                              <p:cond delay="11000"/>
                            </p:stCondLst>
                            <p:childTnLst>
                              <p:par>
                                <p:cTn id="141" presetID="53" presetClass="entr" presetSubtype="16" fill="hold" grpId="0" nodeType="afterEffect">
                                  <p:stCondLst>
                                    <p:cond delay="0"/>
                                  </p:stCondLst>
                                  <p:childTnLst>
                                    <p:set>
                                      <p:cBhvr>
                                        <p:cTn id="142" dur="1" fill="hold">
                                          <p:stCondLst>
                                            <p:cond delay="0"/>
                                          </p:stCondLst>
                                        </p:cTn>
                                        <p:tgtEl>
                                          <p:spTgt spid="73"/>
                                        </p:tgtEl>
                                        <p:attrNameLst>
                                          <p:attrName>style.visibility</p:attrName>
                                        </p:attrNameLst>
                                      </p:cBhvr>
                                      <p:to>
                                        <p:strVal val="visible"/>
                                      </p:to>
                                    </p:set>
                                    <p:anim calcmode="lin" valueType="num">
                                      <p:cBhvr>
                                        <p:cTn id="143" dur="500" fill="hold"/>
                                        <p:tgtEl>
                                          <p:spTgt spid="73"/>
                                        </p:tgtEl>
                                        <p:attrNameLst>
                                          <p:attrName>ppt_w</p:attrName>
                                        </p:attrNameLst>
                                      </p:cBhvr>
                                      <p:tavLst>
                                        <p:tav tm="0">
                                          <p:val>
                                            <p:fltVal val="0"/>
                                          </p:val>
                                        </p:tav>
                                        <p:tav tm="100000">
                                          <p:val>
                                            <p:strVal val="#ppt_w"/>
                                          </p:val>
                                        </p:tav>
                                      </p:tavLst>
                                    </p:anim>
                                    <p:anim calcmode="lin" valueType="num">
                                      <p:cBhvr>
                                        <p:cTn id="144" dur="500" fill="hold"/>
                                        <p:tgtEl>
                                          <p:spTgt spid="73"/>
                                        </p:tgtEl>
                                        <p:attrNameLst>
                                          <p:attrName>ppt_h</p:attrName>
                                        </p:attrNameLst>
                                      </p:cBhvr>
                                      <p:tavLst>
                                        <p:tav tm="0">
                                          <p:val>
                                            <p:fltVal val="0"/>
                                          </p:val>
                                        </p:tav>
                                        <p:tav tm="100000">
                                          <p:val>
                                            <p:strVal val="#ppt_h"/>
                                          </p:val>
                                        </p:tav>
                                      </p:tavLst>
                                    </p:anim>
                                    <p:animEffect transition="in" filter="fade">
                                      <p:cBhvr>
                                        <p:cTn id="145" dur="500"/>
                                        <p:tgtEl>
                                          <p:spTgt spid="73"/>
                                        </p:tgtEl>
                                      </p:cBhvr>
                                    </p:animEffect>
                                  </p:childTnLst>
                                </p:cTn>
                              </p:par>
                              <p:par>
                                <p:cTn id="146" presetID="47" presetClass="entr" presetSubtype="0" fill="hold" grpId="0" nodeType="withEffect">
                                  <p:stCondLst>
                                    <p:cond delay="0"/>
                                  </p:stCondLst>
                                  <p:childTnLst>
                                    <p:set>
                                      <p:cBhvr>
                                        <p:cTn id="147" dur="1" fill="hold">
                                          <p:stCondLst>
                                            <p:cond delay="0"/>
                                          </p:stCondLst>
                                        </p:cTn>
                                        <p:tgtEl>
                                          <p:spTgt spid="79"/>
                                        </p:tgtEl>
                                        <p:attrNameLst>
                                          <p:attrName>style.visibility</p:attrName>
                                        </p:attrNameLst>
                                      </p:cBhvr>
                                      <p:to>
                                        <p:strVal val="visible"/>
                                      </p:to>
                                    </p:set>
                                    <p:animEffect transition="in" filter="fade">
                                      <p:cBhvr>
                                        <p:cTn id="148" dur="500"/>
                                        <p:tgtEl>
                                          <p:spTgt spid="79"/>
                                        </p:tgtEl>
                                      </p:cBhvr>
                                    </p:animEffect>
                                    <p:anim calcmode="lin" valueType="num">
                                      <p:cBhvr>
                                        <p:cTn id="149" dur="500" fill="hold"/>
                                        <p:tgtEl>
                                          <p:spTgt spid="79"/>
                                        </p:tgtEl>
                                        <p:attrNameLst>
                                          <p:attrName>ppt_x</p:attrName>
                                        </p:attrNameLst>
                                      </p:cBhvr>
                                      <p:tavLst>
                                        <p:tav tm="0">
                                          <p:val>
                                            <p:strVal val="#ppt_x"/>
                                          </p:val>
                                        </p:tav>
                                        <p:tav tm="100000">
                                          <p:val>
                                            <p:strVal val="#ppt_x"/>
                                          </p:val>
                                        </p:tav>
                                      </p:tavLst>
                                    </p:anim>
                                    <p:anim calcmode="lin" valueType="num">
                                      <p:cBhvr>
                                        <p:cTn id="150" dur="500" fill="hold"/>
                                        <p:tgtEl>
                                          <p:spTgt spid="79"/>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80"/>
                                        </p:tgtEl>
                                        <p:attrNameLst>
                                          <p:attrName>style.visibility</p:attrName>
                                        </p:attrNameLst>
                                      </p:cBhvr>
                                      <p:to>
                                        <p:strVal val="visible"/>
                                      </p:to>
                                    </p:set>
                                    <p:animEffect transition="in" filter="fade">
                                      <p:cBhvr>
                                        <p:cTn id="153" dur="500"/>
                                        <p:tgtEl>
                                          <p:spTgt spid="80"/>
                                        </p:tgtEl>
                                      </p:cBhvr>
                                    </p:animEffect>
                                    <p:anim calcmode="lin" valueType="num">
                                      <p:cBhvr>
                                        <p:cTn id="154" dur="500" fill="hold"/>
                                        <p:tgtEl>
                                          <p:spTgt spid="80"/>
                                        </p:tgtEl>
                                        <p:attrNameLst>
                                          <p:attrName>ppt_x</p:attrName>
                                        </p:attrNameLst>
                                      </p:cBhvr>
                                      <p:tavLst>
                                        <p:tav tm="0">
                                          <p:val>
                                            <p:strVal val="#ppt_x"/>
                                          </p:val>
                                        </p:tav>
                                        <p:tav tm="100000">
                                          <p:val>
                                            <p:strVal val="#ppt_x"/>
                                          </p:val>
                                        </p:tav>
                                      </p:tavLst>
                                    </p:anim>
                                    <p:anim calcmode="lin" valueType="num">
                                      <p:cBhvr>
                                        <p:cTn id="155" dur="500" fill="hold"/>
                                        <p:tgtEl>
                                          <p:spTgt spid="80"/>
                                        </p:tgtEl>
                                        <p:attrNameLst>
                                          <p:attrName>ppt_y</p:attrName>
                                        </p:attrNameLst>
                                      </p:cBhvr>
                                      <p:tavLst>
                                        <p:tav tm="0">
                                          <p:val>
                                            <p:strVal val="#ppt_y+.1"/>
                                          </p:val>
                                        </p:tav>
                                        <p:tav tm="100000">
                                          <p:val>
                                            <p:strVal val="#ppt_y"/>
                                          </p:val>
                                        </p:tav>
                                      </p:tavLst>
                                    </p:anim>
                                  </p:childTnLst>
                                </p:cTn>
                              </p:par>
                            </p:childTnLst>
                          </p:cTn>
                        </p:par>
                        <p:par>
                          <p:cTn id="156" fill="hold">
                            <p:stCondLst>
                              <p:cond delay="11500"/>
                            </p:stCondLst>
                            <p:childTnLst>
                              <p:par>
                                <p:cTn id="157" presetID="22" presetClass="entr" presetSubtype="8" fill="hold" nodeType="afterEffect">
                                  <p:stCondLst>
                                    <p:cond delay="0"/>
                                  </p:stCondLst>
                                  <p:childTnLst>
                                    <p:set>
                                      <p:cBhvr>
                                        <p:cTn id="158" dur="1" fill="hold">
                                          <p:stCondLst>
                                            <p:cond delay="0"/>
                                          </p:stCondLst>
                                        </p:cTn>
                                        <p:tgtEl>
                                          <p:spTgt spid="82"/>
                                        </p:tgtEl>
                                        <p:attrNameLst>
                                          <p:attrName>style.visibility</p:attrName>
                                        </p:attrNameLst>
                                      </p:cBhvr>
                                      <p:to>
                                        <p:strVal val="visible"/>
                                      </p:to>
                                    </p:set>
                                    <p:animEffect transition="in" filter="wipe(left)">
                                      <p:cBhvr>
                                        <p:cTn id="15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7" grpId="0" animBg="1"/>
      <p:bldP spid="39" grpId="0"/>
      <p:bldP spid="44" grpId="0"/>
      <p:bldP spid="48" grpId="0" animBg="1"/>
      <p:bldP spid="50" grpId="0" animBg="1"/>
      <p:bldP spid="54" grpId="0" animBg="1"/>
      <p:bldP spid="56" grpId="0" animBg="1"/>
      <p:bldP spid="66" grpId="0" animBg="1"/>
      <p:bldP spid="71" grpId="0"/>
      <p:bldP spid="72" grpId="0"/>
      <p:bldP spid="73" grpId="0" animBg="1"/>
      <p:bldP spid="74" grpId="0" animBg="1"/>
      <p:bldP spid="75" grpId="0" animBg="1"/>
      <p:bldP spid="76" grpId="0" animBg="1"/>
      <p:bldP spid="78" grpId="0" animBg="1"/>
      <p:bldP spid="79" grpId="0"/>
      <p:bldP spid="8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90920"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740501"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193763"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114" name="Group 113">
            <a:extLst>
              <a:ext uri="{FF2B5EF4-FFF2-40B4-BE49-F238E27FC236}">
                <a16:creationId xmlns:a16="http://schemas.microsoft.com/office/drawing/2014/main" id="{BE600429-FB89-4B79-9E39-8C7D9EF63F6D}"/>
              </a:ext>
            </a:extLst>
          </p:cNvPr>
          <p:cNvGrpSpPr/>
          <p:nvPr/>
        </p:nvGrpSpPr>
        <p:grpSpPr>
          <a:xfrm>
            <a:off x="3841131" y="238883"/>
            <a:ext cx="5496695" cy="1639072"/>
            <a:chOff x="3200263" y="238883"/>
            <a:chExt cx="5496695" cy="1639072"/>
          </a:xfrm>
        </p:grpSpPr>
        <p:sp>
          <p:nvSpPr>
            <p:cNvPr id="115" name="TextBox 114">
              <a:extLst>
                <a:ext uri="{FF2B5EF4-FFF2-40B4-BE49-F238E27FC236}">
                  <a16:creationId xmlns:a16="http://schemas.microsoft.com/office/drawing/2014/main" id="{A3717A0C-B4F3-4A58-BDFB-8440CE7C8697}"/>
                </a:ext>
              </a:extLst>
            </p:cNvPr>
            <p:cNvSpPr txBox="1"/>
            <p:nvPr/>
          </p:nvSpPr>
          <p:spPr>
            <a:xfrm>
              <a:off x="3530262" y="238883"/>
              <a:ext cx="4836697" cy="646331"/>
            </a:xfrm>
            <a:prstGeom prst="rect">
              <a:avLst/>
            </a:prstGeom>
            <a:noFill/>
          </p:spPr>
          <p:txBody>
            <a:bodyPr wrap="square" rtlCol="0">
              <a:spAutoFit/>
            </a:bodyPr>
            <a:lstStyle/>
            <a:p>
              <a:pPr algn="ctr"/>
              <a:r>
                <a:rPr lang="en-US" sz="3600" b="1" dirty="0">
                  <a:solidFill>
                    <a:srgbClr val="FEC630"/>
                  </a:solidFill>
                  <a:latin typeface="Tw Cen MT" panose="020B0602020104020603" pitchFamily="34" charset="0"/>
                </a:rPr>
                <a:t>What’s Different</a:t>
              </a:r>
            </a:p>
          </p:txBody>
        </p:sp>
        <p:sp>
          <p:nvSpPr>
            <p:cNvPr id="116" name="TextBox 115">
              <a:extLst>
                <a:ext uri="{FF2B5EF4-FFF2-40B4-BE49-F238E27FC236}">
                  <a16:creationId xmlns:a16="http://schemas.microsoft.com/office/drawing/2014/main" id="{07C2552B-D6AC-4311-8315-201248C2557D}"/>
                </a:ext>
              </a:extLst>
            </p:cNvPr>
            <p:cNvSpPr txBox="1"/>
            <p:nvPr/>
          </p:nvSpPr>
          <p:spPr>
            <a:xfrm>
              <a:off x="3200263" y="800737"/>
              <a:ext cx="5496695" cy="1077218"/>
            </a:xfrm>
            <a:prstGeom prst="rect">
              <a:avLst/>
            </a:prstGeom>
            <a:noFill/>
          </p:spPr>
          <p:txBody>
            <a:bodyPr wrap="square" rtlCol="0">
              <a:spAutoFit/>
            </a:bodyPr>
            <a:lstStyle/>
            <a:p>
              <a:pPr algn="ctr"/>
              <a:r>
                <a:rPr lang="en-US" sz="1600" b="1" dirty="0">
                  <a:solidFill>
                    <a:schemeClr val="tx1">
                      <a:lumMod val="75000"/>
                      <a:lumOff val="25000"/>
                    </a:schemeClr>
                  </a:solidFill>
                  <a:latin typeface="Tw Cen MT" panose="020B0602020104020603" pitchFamily="34" charset="0"/>
                </a:rPr>
                <a:t>if real-time location is not being traced by google maps then fetching last location isn’t possible, our app traces the location coordinates and sends it via </a:t>
              </a:r>
              <a:r>
                <a:rPr lang="en-US" sz="1600" b="1" dirty="0" err="1">
                  <a:solidFill>
                    <a:schemeClr val="tx1">
                      <a:lumMod val="75000"/>
                      <a:lumOff val="25000"/>
                    </a:schemeClr>
                  </a:solidFill>
                  <a:latin typeface="Tw Cen MT" panose="020B0602020104020603" pitchFamily="34" charset="0"/>
                </a:rPr>
                <a:t>sms</a:t>
              </a:r>
              <a:r>
                <a:rPr lang="en-US" sz="1600" b="1" dirty="0">
                  <a:solidFill>
                    <a:schemeClr val="tx1">
                      <a:lumMod val="75000"/>
                      <a:lumOff val="25000"/>
                    </a:schemeClr>
                  </a:solidFill>
                  <a:latin typeface="Tw Cen MT" panose="020B0602020104020603" pitchFamily="34" charset="0"/>
                </a:rPr>
                <a:t> when connection is weak/lost</a:t>
              </a:r>
            </a:p>
          </p:txBody>
        </p:sp>
      </p:grpSp>
      <p:grpSp>
        <p:nvGrpSpPr>
          <p:cNvPr id="117" name="Group 116">
            <a:extLst>
              <a:ext uri="{FF2B5EF4-FFF2-40B4-BE49-F238E27FC236}">
                <a16:creationId xmlns:a16="http://schemas.microsoft.com/office/drawing/2014/main" id="{91E84C97-1333-4FCB-8F7E-95E637DEF122}"/>
              </a:ext>
            </a:extLst>
          </p:cNvPr>
          <p:cNvGrpSpPr/>
          <p:nvPr/>
        </p:nvGrpSpPr>
        <p:grpSpPr>
          <a:xfrm flipH="1">
            <a:off x="7420236" y="2520226"/>
            <a:ext cx="773683" cy="1311158"/>
            <a:chOff x="1983167" y="2950737"/>
            <a:chExt cx="414099" cy="701773"/>
          </a:xfrm>
        </p:grpSpPr>
        <p:cxnSp>
          <p:nvCxnSpPr>
            <p:cNvPr id="118" name="Straight Connector 117">
              <a:extLst>
                <a:ext uri="{FF2B5EF4-FFF2-40B4-BE49-F238E27FC236}">
                  <a16:creationId xmlns:a16="http://schemas.microsoft.com/office/drawing/2014/main" id="{D4B25A38-C1F3-47D8-9C03-16EA839496C0}"/>
                </a:ext>
              </a:extLst>
            </p:cNvPr>
            <p:cNvCxnSpPr>
              <a:cxnSpLocks/>
            </p:cNvCxnSpPr>
            <p:nvPr/>
          </p:nvCxnSpPr>
          <p:spPr>
            <a:xfrm flipH="1" flipV="1">
              <a:off x="2244671" y="2950737"/>
              <a:ext cx="152595" cy="701773"/>
            </a:xfrm>
            <a:prstGeom prst="line">
              <a:avLst/>
            </a:prstGeom>
            <a:ln w="28575">
              <a:solidFill>
                <a:srgbClr val="5D7373"/>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52C3A74-2B76-4445-BA87-44415EF475DF}"/>
                </a:ext>
              </a:extLst>
            </p:cNvPr>
            <p:cNvCxnSpPr>
              <a:cxnSpLocks/>
            </p:cNvCxnSpPr>
            <p:nvPr/>
          </p:nvCxnSpPr>
          <p:spPr>
            <a:xfrm flipH="1">
              <a:off x="1983167" y="2952010"/>
              <a:ext cx="267874" cy="0"/>
            </a:xfrm>
            <a:prstGeom prst="line">
              <a:avLst/>
            </a:prstGeom>
            <a:ln w="28575">
              <a:solidFill>
                <a:srgbClr val="5D7373"/>
              </a:solidFill>
            </a:ln>
          </p:spPr>
          <p:style>
            <a:lnRef idx="1">
              <a:schemeClr val="accent1"/>
            </a:lnRef>
            <a:fillRef idx="0">
              <a:schemeClr val="accent1"/>
            </a:fillRef>
            <a:effectRef idx="0">
              <a:schemeClr val="accent1"/>
            </a:effectRef>
            <a:fontRef idx="minor">
              <a:schemeClr val="tx1"/>
            </a:fontRef>
          </p:style>
        </p:cxnSp>
      </p:grpSp>
      <p:sp>
        <p:nvSpPr>
          <p:cNvPr id="120" name="Oval 119">
            <a:extLst>
              <a:ext uri="{FF2B5EF4-FFF2-40B4-BE49-F238E27FC236}">
                <a16:creationId xmlns:a16="http://schemas.microsoft.com/office/drawing/2014/main" id="{803EFE6D-94EC-486A-BC11-4BD0E5466D73}"/>
              </a:ext>
            </a:extLst>
          </p:cNvPr>
          <p:cNvSpPr/>
          <p:nvPr/>
        </p:nvSpPr>
        <p:spPr>
          <a:xfrm>
            <a:off x="6847149" y="3641945"/>
            <a:ext cx="1107918" cy="1107918"/>
          </a:xfrm>
          <a:prstGeom prst="ellipse">
            <a:avLst/>
          </a:prstGeom>
          <a:solidFill>
            <a:schemeClr val="bg1"/>
          </a:solidFill>
          <a:ln>
            <a:noFill/>
          </a:ln>
          <a:effectLst>
            <a:outerShdw blurRad="1016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1" name="Group 120">
            <a:extLst>
              <a:ext uri="{FF2B5EF4-FFF2-40B4-BE49-F238E27FC236}">
                <a16:creationId xmlns:a16="http://schemas.microsoft.com/office/drawing/2014/main" id="{BA8F21AC-B292-41C4-81DE-A5C1D3E60207}"/>
              </a:ext>
            </a:extLst>
          </p:cNvPr>
          <p:cNvGrpSpPr/>
          <p:nvPr/>
        </p:nvGrpSpPr>
        <p:grpSpPr>
          <a:xfrm flipH="1" flipV="1">
            <a:off x="8772045" y="5161897"/>
            <a:ext cx="530422" cy="539365"/>
            <a:chOff x="2142648" y="3262589"/>
            <a:chExt cx="530422" cy="539365"/>
          </a:xfrm>
        </p:grpSpPr>
        <p:cxnSp>
          <p:nvCxnSpPr>
            <p:cNvPr id="122" name="Straight Connector 121">
              <a:extLst>
                <a:ext uri="{FF2B5EF4-FFF2-40B4-BE49-F238E27FC236}">
                  <a16:creationId xmlns:a16="http://schemas.microsoft.com/office/drawing/2014/main" id="{06D438CF-0042-4582-95BD-ACEB529D7F97}"/>
                </a:ext>
              </a:extLst>
            </p:cNvPr>
            <p:cNvCxnSpPr>
              <a:cxnSpLocks/>
            </p:cNvCxnSpPr>
            <p:nvPr/>
          </p:nvCxnSpPr>
          <p:spPr>
            <a:xfrm flipH="1" flipV="1">
              <a:off x="2392240" y="3262589"/>
              <a:ext cx="280830" cy="539365"/>
            </a:xfrm>
            <a:prstGeom prst="line">
              <a:avLst/>
            </a:prstGeom>
            <a:ln w="28575">
              <a:solidFill>
                <a:srgbClr val="FF5969"/>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2CA9A152-6030-4CF7-9C0C-67BBF2441BB4}"/>
                </a:ext>
              </a:extLst>
            </p:cNvPr>
            <p:cNvCxnSpPr>
              <a:cxnSpLocks/>
            </p:cNvCxnSpPr>
            <p:nvPr/>
          </p:nvCxnSpPr>
          <p:spPr>
            <a:xfrm flipH="1" flipV="1">
              <a:off x="2142648" y="3264970"/>
              <a:ext cx="259116" cy="0"/>
            </a:xfrm>
            <a:prstGeom prst="line">
              <a:avLst/>
            </a:prstGeom>
            <a:ln w="28575">
              <a:solidFill>
                <a:srgbClr val="FF5969"/>
              </a:solidFill>
            </a:ln>
          </p:spPr>
          <p:style>
            <a:lnRef idx="1">
              <a:schemeClr val="accent1"/>
            </a:lnRef>
            <a:fillRef idx="0">
              <a:schemeClr val="accent1"/>
            </a:fillRef>
            <a:effectRef idx="0">
              <a:schemeClr val="accent1"/>
            </a:effectRef>
            <a:fontRef idx="minor">
              <a:schemeClr val="tx1"/>
            </a:fontRef>
          </p:style>
        </p:cxnSp>
      </p:grpSp>
      <p:sp>
        <p:nvSpPr>
          <p:cNvPr id="124" name="Oval 123">
            <a:extLst>
              <a:ext uri="{FF2B5EF4-FFF2-40B4-BE49-F238E27FC236}">
                <a16:creationId xmlns:a16="http://schemas.microsoft.com/office/drawing/2014/main" id="{EF57D521-A84C-4873-B4AD-1BEA7AE91599}"/>
              </a:ext>
            </a:extLst>
          </p:cNvPr>
          <p:cNvSpPr/>
          <p:nvPr/>
        </p:nvSpPr>
        <p:spPr>
          <a:xfrm>
            <a:off x="8070725" y="3735604"/>
            <a:ext cx="1563164" cy="1563164"/>
          </a:xfrm>
          <a:prstGeom prst="ellipse">
            <a:avLst/>
          </a:prstGeom>
          <a:solidFill>
            <a:schemeClr val="bg1"/>
          </a:solidFill>
          <a:ln>
            <a:noFill/>
          </a:ln>
          <a:effectLst>
            <a:outerShdw blurRad="1016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5" name="Group 124">
            <a:extLst>
              <a:ext uri="{FF2B5EF4-FFF2-40B4-BE49-F238E27FC236}">
                <a16:creationId xmlns:a16="http://schemas.microsoft.com/office/drawing/2014/main" id="{33D89BFF-AF6D-47C9-843D-7EECAE4A150B}"/>
              </a:ext>
            </a:extLst>
          </p:cNvPr>
          <p:cNvGrpSpPr/>
          <p:nvPr/>
        </p:nvGrpSpPr>
        <p:grpSpPr>
          <a:xfrm>
            <a:off x="4857535" y="1959570"/>
            <a:ext cx="976405" cy="824338"/>
            <a:chOff x="4551111" y="2049196"/>
            <a:chExt cx="976405" cy="824338"/>
          </a:xfrm>
        </p:grpSpPr>
        <p:cxnSp>
          <p:nvCxnSpPr>
            <p:cNvPr id="126" name="Straight Connector 125">
              <a:extLst>
                <a:ext uri="{FF2B5EF4-FFF2-40B4-BE49-F238E27FC236}">
                  <a16:creationId xmlns:a16="http://schemas.microsoft.com/office/drawing/2014/main" id="{5DFD0A66-1F3A-445E-8940-61E7E6DD883D}"/>
                </a:ext>
              </a:extLst>
            </p:cNvPr>
            <p:cNvCxnSpPr>
              <a:cxnSpLocks/>
            </p:cNvCxnSpPr>
            <p:nvPr/>
          </p:nvCxnSpPr>
          <p:spPr>
            <a:xfrm flipH="1" flipV="1">
              <a:off x="5099050" y="2049196"/>
              <a:ext cx="428466" cy="824338"/>
            </a:xfrm>
            <a:prstGeom prst="line">
              <a:avLst/>
            </a:prstGeom>
            <a:ln w="28575">
              <a:solidFill>
                <a:srgbClr val="52C9BD"/>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C7AC5331-77BC-423D-9912-AAB54F3590DE}"/>
                </a:ext>
              </a:extLst>
            </p:cNvPr>
            <p:cNvCxnSpPr>
              <a:cxnSpLocks/>
            </p:cNvCxnSpPr>
            <p:nvPr/>
          </p:nvCxnSpPr>
          <p:spPr>
            <a:xfrm flipH="1">
              <a:off x="4551111" y="2051577"/>
              <a:ext cx="557464" cy="0"/>
            </a:xfrm>
            <a:prstGeom prst="line">
              <a:avLst/>
            </a:prstGeom>
            <a:ln w="28575">
              <a:solidFill>
                <a:srgbClr val="52C9BD"/>
              </a:solidFill>
            </a:ln>
          </p:spPr>
          <p:style>
            <a:lnRef idx="1">
              <a:schemeClr val="accent1"/>
            </a:lnRef>
            <a:fillRef idx="0">
              <a:schemeClr val="accent1"/>
            </a:fillRef>
            <a:effectRef idx="0">
              <a:schemeClr val="accent1"/>
            </a:effectRef>
            <a:fontRef idx="minor">
              <a:schemeClr val="tx1"/>
            </a:fontRef>
          </p:style>
        </p:cxnSp>
      </p:grpSp>
      <p:sp>
        <p:nvSpPr>
          <p:cNvPr id="128" name="Oval 127">
            <a:extLst>
              <a:ext uri="{FF2B5EF4-FFF2-40B4-BE49-F238E27FC236}">
                <a16:creationId xmlns:a16="http://schemas.microsoft.com/office/drawing/2014/main" id="{92B2C9F2-254A-4E4D-9238-351BAA957E7B}"/>
              </a:ext>
            </a:extLst>
          </p:cNvPr>
          <p:cNvSpPr/>
          <p:nvPr/>
        </p:nvSpPr>
        <p:spPr>
          <a:xfrm>
            <a:off x="4730818" y="2571209"/>
            <a:ext cx="2046256" cy="2046256"/>
          </a:xfrm>
          <a:prstGeom prst="ellipse">
            <a:avLst/>
          </a:prstGeom>
          <a:solidFill>
            <a:schemeClr val="bg1"/>
          </a:solidFill>
          <a:ln>
            <a:noFill/>
          </a:ln>
          <a:effectLst>
            <a:outerShdw blurRad="1016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9" name="Group 128">
            <a:extLst>
              <a:ext uri="{FF2B5EF4-FFF2-40B4-BE49-F238E27FC236}">
                <a16:creationId xmlns:a16="http://schemas.microsoft.com/office/drawing/2014/main" id="{F28D99F2-F312-43F8-BB7A-A0809D49C62F}"/>
              </a:ext>
            </a:extLst>
          </p:cNvPr>
          <p:cNvGrpSpPr/>
          <p:nvPr/>
        </p:nvGrpSpPr>
        <p:grpSpPr>
          <a:xfrm flipV="1">
            <a:off x="3613118" y="4783153"/>
            <a:ext cx="377465" cy="821078"/>
            <a:chOff x="2277387" y="2945884"/>
            <a:chExt cx="377465" cy="821078"/>
          </a:xfrm>
        </p:grpSpPr>
        <p:cxnSp>
          <p:nvCxnSpPr>
            <p:cNvPr id="130" name="Straight Connector 129">
              <a:extLst>
                <a:ext uri="{FF2B5EF4-FFF2-40B4-BE49-F238E27FC236}">
                  <a16:creationId xmlns:a16="http://schemas.microsoft.com/office/drawing/2014/main" id="{D78A5BE8-870F-44CF-8808-2CCAE1E77A8B}"/>
                </a:ext>
              </a:extLst>
            </p:cNvPr>
            <p:cNvCxnSpPr>
              <a:cxnSpLocks/>
            </p:cNvCxnSpPr>
            <p:nvPr/>
          </p:nvCxnSpPr>
          <p:spPr>
            <a:xfrm flipH="1" flipV="1">
              <a:off x="2449965" y="2945884"/>
              <a:ext cx="204887" cy="821078"/>
            </a:xfrm>
            <a:prstGeom prst="line">
              <a:avLst/>
            </a:prstGeom>
            <a:ln w="28575">
              <a:solidFill>
                <a:srgbClr val="FEC63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B094EAB-760A-4D52-958F-000663E00B10}"/>
                </a:ext>
              </a:extLst>
            </p:cNvPr>
            <p:cNvCxnSpPr>
              <a:cxnSpLocks/>
            </p:cNvCxnSpPr>
            <p:nvPr/>
          </p:nvCxnSpPr>
          <p:spPr>
            <a:xfrm flipH="1" flipV="1">
              <a:off x="2277387" y="2947977"/>
              <a:ext cx="184485" cy="0"/>
            </a:xfrm>
            <a:prstGeom prst="line">
              <a:avLst/>
            </a:prstGeom>
            <a:ln w="28575">
              <a:solidFill>
                <a:srgbClr val="FEC630"/>
              </a:solidFill>
            </a:ln>
          </p:spPr>
          <p:style>
            <a:lnRef idx="1">
              <a:schemeClr val="accent1"/>
            </a:lnRef>
            <a:fillRef idx="0">
              <a:schemeClr val="accent1"/>
            </a:fillRef>
            <a:effectRef idx="0">
              <a:schemeClr val="accent1"/>
            </a:effectRef>
            <a:fontRef idx="minor">
              <a:schemeClr val="tx1"/>
            </a:fontRef>
          </p:style>
        </p:cxnSp>
      </p:grpSp>
      <p:sp>
        <p:nvSpPr>
          <p:cNvPr id="132" name="Oval 131">
            <a:extLst>
              <a:ext uri="{FF2B5EF4-FFF2-40B4-BE49-F238E27FC236}">
                <a16:creationId xmlns:a16="http://schemas.microsoft.com/office/drawing/2014/main" id="{ABD22872-6651-453F-B64F-B43EA60FCC52}"/>
              </a:ext>
            </a:extLst>
          </p:cNvPr>
          <p:cNvSpPr/>
          <p:nvPr/>
        </p:nvSpPr>
        <p:spPr>
          <a:xfrm>
            <a:off x="3242141" y="3496157"/>
            <a:ext cx="1399494" cy="1399494"/>
          </a:xfrm>
          <a:prstGeom prst="ellipse">
            <a:avLst/>
          </a:prstGeom>
          <a:solidFill>
            <a:schemeClr val="bg1"/>
          </a:solidFill>
          <a:ln>
            <a:noFill/>
          </a:ln>
          <a:effectLst>
            <a:outerShdw blurRad="1016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a:extLst>
              <a:ext uri="{FF2B5EF4-FFF2-40B4-BE49-F238E27FC236}">
                <a16:creationId xmlns:a16="http://schemas.microsoft.com/office/drawing/2014/main" id="{9442E2FE-6D4D-41A3-AFB4-B7046976EB8F}"/>
              </a:ext>
            </a:extLst>
          </p:cNvPr>
          <p:cNvSpPr/>
          <p:nvPr/>
        </p:nvSpPr>
        <p:spPr>
          <a:xfrm>
            <a:off x="3331381" y="3585397"/>
            <a:ext cx="1221014" cy="1221014"/>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E86F8AFB-ECB1-4FCB-A50D-1099BE94CDF4}"/>
              </a:ext>
            </a:extLst>
          </p:cNvPr>
          <p:cNvSpPr/>
          <p:nvPr/>
        </p:nvSpPr>
        <p:spPr>
          <a:xfrm>
            <a:off x="4832289" y="2672680"/>
            <a:ext cx="1843314" cy="18433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32905C6C-0EDD-4F5F-AE76-DFD003D9FB6E}"/>
              </a:ext>
            </a:extLst>
          </p:cNvPr>
          <p:cNvSpPr/>
          <p:nvPr/>
        </p:nvSpPr>
        <p:spPr>
          <a:xfrm>
            <a:off x="6933337" y="3728133"/>
            <a:ext cx="935542" cy="93554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92544576-C88A-4A1D-8DF0-47498FA32B9E}"/>
              </a:ext>
            </a:extLst>
          </p:cNvPr>
          <p:cNvSpPr/>
          <p:nvPr/>
        </p:nvSpPr>
        <p:spPr>
          <a:xfrm>
            <a:off x="8166506" y="3831385"/>
            <a:ext cx="1371602" cy="1371602"/>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a:extLst>
              <a:ext uri="{FF2B5EF4-FFF2-40B4-BE49-F238E27FC236}">
                <a16:creationId xmlns:a16="http://schemas.microsoft.com/office/drawing/2014/main" id="{BB0D69A3-D388-482E-A211-DD6F78B6DE8F}"/>
              </a:ext>
            </a:extLst>
          </p:cNvPr>
          <p:cNvGrpSpPr/>
          <p:nvPr/>
        </p:nvGrpSpPr>
        <p:grpSpPr>
          <a:xfrm>
            <a:off x="1886325" y="4690936"/>
            <a:ext cx="1808323" cy="1621488"/>
            <a:chOff x="1101608" y="5072730"/>
            <a:chExt cx="1808323" cy="1715911"/>
          </a:xfrm>
        </p:grpSpPr>
        <p:sp>
          <p:nvSpPr>
            <p:cNvPr id="138" name="TextBox 137">
              <a:extLst>
                <a:ext uri="{FF2B5EF4-FFF2-40B4-BE49-F238E27FC236}">
                  <a16:creationId xmlns:a16="http://schemas.microsoft.com/office/drawing/2014/main" id="{14EBB9E3-BF09-4BD5-AB87-ABACEF570933}"/>
                </a:ext>
              </a:extLst>
            </p:cNvPr>
            <p:cNvSpPr txBox="1"/>
            <p:nvPr/>
          </p:nvSpPr>
          <p:spPr>
            <a:xfrm>
              <a:off x="2103586" y="5072730"/>
              <a:ext cx="724812" cy="488549"/>
            </a:xfrm>
            <a:prstGeom prst="rect">
              <a:avLst/>
            </a:prstGeom>
            <a:noFill/>
          </p:spPr>
          <p:txBody>
            <a:bodyPr wrap="square" rtlCol="0">
              <a:spAutoFit/>
            </a:bodyPr>
            <a:lstStyle/>
            <a:p>
              <a:pPr algn="r"/>
              <a:endParaRPr lang="en-US" sz="2400" b="1" dirty="0">
                <a:solidFill>
                  <a:srgbClr val="FEC630"/>
                </a:solidFill>
                <a:latin typeface="Tw Cen MT" panose="020B0602020104020603" pitchFamily="34" charset="0"/>
              </a:endParaRPr>
            </a:p>
          </p:txBody>
        </p:sp>
        <p:sp>
          <p:nvSpPr>
            <p:cNvPr id="139" name="TextBox 138">
              <a:extLst>
                <a:ext uri="{FF2B5EF4-FFF2-40B4-BE49-F238E27FC236}">
                  <a16:creationId xmlns:a16="http://schemas.microsoft.com/office/drawing/2014/main" id="{D7BC0A79-5C42-428B-BDCB-AE36BDF149D9}"/>
                </a:ext>
              </a:extLst>
            </p:cNvPr>
            <p:cNvSpPr txBox="1"/>
            <p:nvPr/>
          </p:nvSpPr>
          <p:spPr>
            <a:xfrm>
              <a:off x="1101608" y="5391747"/>
              <a:ext cx="1726791" cy="707886"/>
            </a:xfrm>
            <a:prstGeom prst="rect">
              <a:avLst/>
            </a:prstGeom>
            <a:noFill/>
          </p:spPr>
          <p:txBody>
            <a:bodyPr wrap="square" rtlCol="0">
              <a:spAutoFit/>
            </a:bodyPr>
            <a:lstStyle/>
            <a:p>
              <a:pPr algn="r"/>
              <a:r>
                <a:rPr lang="en-US" sz="2000" b="1" dirty="0">
                  <a:solidFill>
                    <a:srgbClr val="FEC630"/>
                  </a:solidFill>
                  <a:latin typeface="Tw Cen MT" panose="020B0602020104020603" pitchFamily="34" charset="0"/>
                </a:rPr>
                <a:t>Good connection </a:t>
              </a:r>
            </a:p>
          </p:txBody>
        </p:sp>
        <p:sp>
          <p:nvSpPr>
            <p:cNvPr id="140" name="TextBox 139">
              <a:extLst>
                <a:ext uri="{FF2B5EF4-FFF2-40B4-BE49-F238E27FC236}">
                  <a16:creationId xmlns:a16="http://schemas.microsoft.com/office/drawing/2014/main" id="{B75AA67F-0DC7-484B-AE7B-D10599659E8B}"/>
                </a:ext>
              </a:extLst>
            </p:cNvPr>
            <p:cNvSpPr txBox="1"/>
            <p:nvPr/>
          </p:nvSpPr>
          <p:spPr>
            <a:xfrm>
              <a:off x="1243459" y="6104673"/>
              <a:ext cx="1666472" cy="683968"/>
            </a:xfrm>
            <a:prstGeom prst="rect">
              <a:avLst/>
            </a:prstGeom>
            <a:noFill/>
          </p:spPr>
          <p:txBody>
            <a:bodyPr wrap="square" rtlCol="0">
              <a:spAutoFit/>
            </a:bodyPr>
            <a:lstStyle/>
            <a:p>
              <a:pPr algn="r"/>
              <a:r>
                <a:rPr lang="en-US" dirty="0">
                  <a:solidFill>
                    <a:srgbClr val="A6A6A6"/>
                  </a:solidFill>
                  <a:latin typeface="Tw Cen MT" panose="020B0602020104020603" pitchFamily="34" charset="0"/>
                </a:rPr>
                <a:t>Everything is fine</a:t>
              </a:r>
            </a:p>
          </p:txBody>
        </p:sp>
      </p:grpSp>
      <p:grpSp>
        <p:nvGrpSpPr>
          <p:cNvPr id="141" name="Group 140">
            <a:extLst>
              <a:ext uri="{FF2B5EF4-FFF2-40B4-BE49-F238E27FC236}">
                <a16:creationId xmlns:a16="http://schemas.microsoft.com/office/drawing/2014/main" id="{A1FBA010-4079-4C55-9529-6D27B8F6AC92}"/>
              </a:ext>
            </a:extLst>
          </p:cNvPr>
          <p:cNvGrpSpPr/>
          <p:nvPr/>
        </p:nvGrpSpPr>
        <p:grpSpPr>
          <a:xfrm>
            <a:off x="3146472" y="1420003"/>
            <a:ext cx="1666472" cy="1545513"/>
            <a:chOff x="2766229" y="1551207"/>
            <a:chExt cx="1666472" cy="1545513"/>
          </a:xfrm>
        </p:grpSpPr>
        <p:sp>
          <p:nvSpPr>
            <p:cNvPr id="142" name="TextBox 141">
              <a:extLst>
                <a:ext uri="{FF2B5EF4-FFF2-40B4-BE49-F238E27FC236}">
                  <a16:creationId xmlns:a16="http://schemas.microsoft.com/office/drawing/2014/main" id="{79904F97-A033-4F77-A26C-9FDAAD785D50}"/>
                </a:ext>
              </a:extLst>
            </p:cNvPr>
            <p:cNvSpPr txBox="1"/>
            <p:nvPr/>
          </p:nvSpPr>
          <p:spPr>
            <a:xfrm>
              <a:off x="3707889" y="1551207"/>
              <a:ext cx="724812" cy="461665"/>
            </a:xfrm>
            <a:prstGeom prst="rect">
              <a:avLst/>
            </a:prstGeom>
            <a:noFill/>
          </p:spPr>
          <p:txBody>
            <a:bodyPr wrap="square" rtlCol="0">
              <a:spAutoFit/>
            </a:bodyPr>
            <a:lstStyle/>
            <a:p>
              <a:pPr algn="r"/>
              <a:endParaRPr lang="en-US" sz="2400" b="1" dirty="0">
                <a:solidFill>
                  <a:srgbClr val="52C9BD"/>
                </a:solidFill>
                <a:latin typeface="Tw Cen MT" panose="020B0602020104020603" pitchFamily="34" charset="0"/>
              </a:endParaRPr>
            </a:p>
          </p:txBody>
        </p:sp>
        <p:sp>
          <p:nvSpPr>
            <p:cNvPr id="143" name="TextBox 142">
              <a:extLst>
                <a:ext uri="{FF2B5EF4-FFF2-40B4-BE49-F238E27FC236}">
                  <a16:creationId xmlns:a16="http://schemas.microsoft.com/office/drawing/2014/main" id="{91C4931C-6D0E-46B3-995A-21FBC36966C6}"/>
                </a:ext>
              </a:extLst>
            </p:cNvPr>
            <p:cNvSpPr txBox="1"/>
            <p:nvPr/>
          </p:nvSpPr>
          <p:spPr>
            <a:xfrm>
              <a:off x="2994884" y="1631390"/>
              <a:ext cx="1387320" cy="707886"/>
            </a:xfrm>
            <a:prstGeom prst="rect">
              <a:avLst/>
            </a:prstGeom>
            <a:noFill/>
          </p:spPr>
          <p:txBody>
            <a:bodyPr wrap="square" rtlCol="0">
              <a:spAutoFit/>
            </a:bodyPr>
            <a:lstStyle/>
            <a:p>
              <a:pPr algn="r"/>
              <a:r>
                <a:rPr lang="en-US" sz="2000" b="1" dirty="0">
                  <a:solidFill>
                    <a:srgbClr val="52C9BD"/>
                  </a:solidFill>
                  <a:latin typeface="Tw Cen MT" panose="020B0602020104020603" pitchFamily="34" charset="0"/>
                </a:rPr>
                <a:t>Connection Weakens</a:t>
              </a:r>
            </a:p>
          </p:txBody>
        </p:sp>
        <p:sp>
          <p:nvSpPr>
            <p:cNvPr id="144" name="TextBox 143">
              <a:extLst>
                <a:ext uri="{FF2B5EF4-FFF2-40B4-BE49-F238E27FC236}">
                  <a16:creationId xmlns:a16="http://schemas.microsoft.com/office/drawing/2014/main" id="{E6D1522A-B559-497C-9275-F975D6855C7A}"/>
                </a:ext>
              </a:extLst>
            </p:cNvPr>
            <p:cNvSpPr txBox="1"/>
            <p:nvPr/>
          </p:nvSpPr>
          <p:spPr>
            <a:xfrm>
              <a:off x="2766229" y="2173390"/>
              <a:ext cx="1666472" cy="923330"/>
            </a:xfrm>
            <a:prstGeom prst="rect">
              <a:avLst/>
            </a:prstGeom>
            <a:noFill/>
          </p:spPr>
          <p:txBody>
            <a:bodyPr wrap="square" rtlCol="0">
              <a:spAutoFit/>
            </a:bodyPr>
            <a:lstStyle/>
            <a:p>
              <a:pPr algn="r"/>
              <a:r>
                <a:rPr lang="en-US" dirty="0">
                  <a:solidFill>
                    <a:srgbClr val="A6A6A6"/>
                  </a:solidFill>
                  <a:latin typeface="Tw Cen MT" panose="020B0602020104020603" pitchFamily="34" charset="0"/>
                </a:rPr>
                <a:t>Last fetched location sent via SMS</a:t>
              </a:r>
            </a:p>
          </p:txBody>
        </p:sp>
      </p:grpSp>
      <p:grpSp>
        <p:nvGrpSpPr>
          <p:cNvPr id="145" name="Group 144">
            <a:extLst>
              <a:ext uri="{FF2B5EF4-FFF2-40B4-BE49-F238E27FC236}">
                <a16:creationId xmlns:a16="http://schemas.microsoft.com/office/drawing/2014/main" id="{5FDC33F1-3448-4743-B4AA-9AB3F6AC7C29}"/>
              </a:ext>
            </a:extLst>
          </p:cNvPr>
          <p:cNvGrpSpPr/>
          <p:nvPr/>
        </p:nvGrpSpPr>
        <p:grpSpPr>
          <a:xfrm>
            <a:off x="9192232" y="4411675"/>
            <a:ext cx="1915424" cy="2167986"/>
            <a:chOff x="9046943" y="4515877"/>
            <a:chExt cx="1915424" cy="2167986"/>
          </a:xfrm>
        </p:grpSpPr>
        <p:sp>
          <p:nvSpPr>
            <p:cNvPr id="146" name="TextBox 145">
              <a:extLst>
                <a:ext uri="{FF2B5EF4-FFF2-40B4-BE49-F238E27FC236}">
                  <a16:creationId xmlns:a16="http://schemas.microsoft.com/office/drawing/2014/main" id="{E513FED6-5AE4-4C43-B387-4B3A6068FB28}"/>
                </a:ext>
              </a:extLst>
            </p:cNvPr>
            <p:cNvSpPr txBox="1"/>
            <p:nvPr/>
          </p:nvSpPr>
          <p:spPr>
            <a:xfrm>
              <a:off x="9146176" y="5273815"/>
              <a:ext cx="724812" cy="461665"/>
            </a:xfrm>
            <a:prstGeom prst="rect">
              <a:avLst/>
            </a:prstGeom>
            <a:noFill/>
          </p:spPr>
          <p:txBody>
            <a:bodyPr wrap="square" rtlCol="0">
              <a:spAutoFit/>
            </a:bodyPr>
            <a:lstStyle/>
            <a:p>
              <a:endParaRPr lang="en-US" sz="2400" b="1" dirty="0">
                <a:solidFill>
                  <a:srgbClr val="FF5969"/>
                </a:solidFill>
                <a:latin typeface="Tw Cen MT" panose="020B0602020104020603" pitchFamily="34" charset="0"/>
              </a:endParaRPr>
            </a:p>
          </p:txBody>
        </p:sp>
        <p:sp>
          <p:nvSpPr>
            <p:cNvPr id="147" name="TextBox 146">
              <a:extLst>
                <a:ext uri="{FF2B5EF4-FFF2-40B4-BE49-F238E27FC236}">
                  <a16:creationId xmlns:a16="http://schemas.microsoft.com/office/drawing/2014/main" id="{0ACA60D5-D1A5-4197-8C6A-C6AAAF691287}"/>
                </a:ext>
              </a:extLst>
            </p:cNvPr>
            <p:cNvSpPr txBox="1"/>
            <p:nvPr/>
          </p:nvSpPr>
          <p:spPr>
            <a:xfrm>
              <a:off x="9455695" y="4515877"/>
              <a:ext cx="1387320" cy="400110"/>
            </a:xfrm>
            <a:prstGeom prst="rect">
              <a:avLst/>
            </a:prstGeom>
            <a:noFill/>
          </p:spPr>
          <p:txBody>
            <a:bodyPr wrap="square" rtlCol="0">
              <a:spAutoFit/>
            </a:bodyPr>
            <a:lstStyle/>
            <a:p>
              <a:r>
                <a:rPr lang="en-US" sz="2000" b="1" dirty="0">
                  <a:solidFill>
                    <a:srgbClr val="FF5969"/>
                  </a:solidFill>
                  <a:latin typeface="Tw Cen MT" panose="020B0602020104020603" pitchFamily="34" charset="0"/>
                </a:rPr>
                <a:t>Rescue</a:t>
              </a:r>
            </a:p>
          </p:txBody>
        </p:sp>
        <p:sp>
          <p:nvSpPr>
            <p:cNvPr id="148" name="TextBox 147">
              <a:extLst>
                <a:ext uri="{FF2B5EF4-FFF2-40B4-BE49-F238E27FC236}">
                  <a16:creationId xmlns:a16="http://schemas.microsoft.com/office/drawing/2014/main" id="{BC90CD6A-F42E-47FA-AFE2-6710C4850F83}"/>
                </a:ext>
              </a:extLst>
            </p:cNvPr>
            <p:cNvSpPr txBox="1"/>
            <p:nvPr/>
          </p:nvSpPr>
          <p:spPr>
            <a:xfrm>
              <a:off x="9046943" y="5206535"/>
              <a:ext cx="1915424" cy="1477328"/>
            </a:xfrm>
            <a:prstGeom prst="rect">
              <a:avLst/>
            </a:prstGeom>
            <a:noFill/>
          </p:spPr>
          <p:txBody>
            <a:bodyPr wrap="square" rtlCol="0">
              <a:spAutoFit/>
            </a:bodyPr>
            <a:lstStyle/>
            <a:p>
              <a:r>
                <a:rPr lang="en-US" dirty="0">
                  <a:solidFill>
                    <a:srgbClr val="A6A6A6"/>
                  </a:solidFill>
                  <a:latin typeface="Tw Cen MT" panose="020B0602020104020603" pitchFamily="34" charset="0"/>
                </a:rPr>
                <a:t>Once it is known that the person can be in danger relief </a:t>
              </a:r>
              <a:r>
                <a:rPr lang="en-US" b="1" dirty="0">
                  <a:solidFill>
                    <a:srgbClr val="FF5969"/>
                  </a:solidFill>
                  <a:latin typeface="Tw Cen MT" panose="020B0602020104020603" pitchFamily="34" charset="0"/>
                </a:rPr>
                <a:t>measure can be taken</a:t>
              </a:r>
              <a:endParaRPr lang="en-US" dirty="0">
                <a:solidFill>
                  <a:srgbClr val="A6A6A6"/>
                </a:solidFill>
                <a:latin typeface="Tw Cen MT" panose="020B0602020104020603" pitchFamily="34" charset="0"/>
              </a:endParaRPr>
            </a:p>
          </p:txBody>
        </p:sp>
      </p:grpSp>
      <p:grpSp>
        <p:nvGrpSpPr>
          <p:cNvPr id="149" name="Group 148">
            <a:extLst>
              <a:ext uri="{FF2B5EF4-FFF2-40B4-BE49-F238E27FC236}">
                <a16:creationId xmlns:a16="http://schemas.microsoft.com/office/drawing/2014/main" id="{4009C248-F4D7-446E-B44B-F8A60AC0BFA6}"/>
              </a:ext>
            </a:extLst>
          </p:cNvPr>
          <p:cNvGrpSpPr/>
          <p:nvPr/>
        </p:nvGrpSpPr>
        <p:grpSpPr>
          <a:xfrm>
            <a:off x="8223608" y="1995859"/>
            <a:ext cx="2184743" cy="1821896"/>
            <a:chOff x="7840984" y="2085485"/>
            <a:chExt cx="2184743" cy="1821896"/>
          </a:xfrm>
        </p:grpSpPr>
        <p:sp>
          <p:nvSpPr>
            <p:cNvPr id="150" name="TextBox 149">
              <a:extLst>
                <a:ext uri="{FF2B5EF4-FFF2-40B4-BE49-F238E27FC236}">
                  <a16:creationId xmlns:a16="http://schemas.microsoft.com/office/drawing/2014/main" id="{297AA652-6FA6-4398-B6D2-76C273378523}"/>
                </a:ext>
              </a:extLst>
            </p:cNvPr>
            <p:cNvSpPr txBox="1"/>
            <p:nvPr/>
          </p:nvSpPr>
          <p:spPr>
            <a:xfrm>
              <a:off x="7840984" y="2085925"/>
              <a:ext cx="724812" cy="461665"/>
            </a:xfrm>
            <a:prstGeom prst="rect">
              <a:avLst/>
            </a:prstGeom>
            <a:noFill/>
          </p:spPr>
          <p:txBody>
            <a:bodyPr wrap="square" rtlCol="0">
              <a:spAutoFit/>
            </a:bodyPr>
            <a:lstStyle/>
            <a:p>
              <a:endParaRPr lang="en-US" sz="2400" b="1" dirty="0">
                <a:solidFill>
                  <a:srgbClr val="5D7373"/>
                </a:solidFill>
                <a:latin typeface="Tw Cen MT" panose="020B0602020104020603" pitchFamily="34" charset="0"/>
              </a:endParaRPr>
            </a:p>
          </p:txBody>
        </p:sp>
        <p:sp>
          <p:nvSpPr>
            <p:cNvPr id="151" name="TextBox 150">
              <a:extLst>
                <a:ext uri="{FF2B5EF4-FFF2-40B4-BE49-F238E27FC236}">
                  <a16:creationId xmlns:a16="http://schemas.microsoft.com/office/drawing/2014/main" id="{26E2EDBA-DACD-47EC-808A-A661FBDD3651}"/>
                </a:ext>
              </a:extLst>
            </p:cNvPr>
            <p:cNvSpPr txBox="1"/>
            <p:nvPr/>
          </p:nvSpPr>
          <p:spPr>
            <a:xfrm>
              <a:off x="7863945" y="2085485"/>
              <a:ext cx="2161782" cy="707886"/>
            </a:xfrm>
            <a:prstGeom prst="rect">
              <a:avLst/>
            </a:prstGeom>
            <a:noFill/>
          </p:spPr>
          <p:txBody>
            <a:bodyPr wrap="square" rtlCol="0">
              <a:spAutoFit/>
            </a:bodyPr>
            <a:lstStyle/>
            <a:p>
              <a:r>
                <a:rPr lang="en-US" sz="2000" b="1" dirty="0" err="1">
                  <a:solidFill>
                    <a:srgbClr val="5D7373"/>
                  </a:solidFill>
                  <a:latin typeface="Tw Cen MT" panose="020B0602020104020603" pitchFamily="34" charset="0"/>
                </a:rPr>
                <a:t>Recievers</a:t>
              </a:r>
              <a:r>
                <a:rPr lang="en-US" sz="2000" b="1" dirty="0">
                  <a:solidFill>
                    <a:srgbClr val="5D7373"/>
                  </a:solidFill>
                  <a:latin typeface="Tw Cen MT" panose="020B0602020104020603" pitchFamily="34" charset="0"/>
                </a:rPr>
                <a:t> are Informed</a:t>
              </a:r>
            </a:p>
          </p:txBody>
        </p:sp>
        <p:sp>
          <p:nvSpPr>
            <p:cNvPr id="152" name="TextBox 151">
              <a:extLst>
                <a:ext uri="{FF2B5EF4-FFF2-40B4-BE49-F238E27FC236}">
                  <a16:creationId xmlns:a16="http://schemas.microsoft.com/office/drawing/2014/main" id="{A20C099D-5E10-4F67-B1D7-CF9BBFC95A57}"/>
                </a:ext>
              </a:extLst>
            </p:cNvPr>
            <p:cNvSpPr txBox="1"/>
            <p:nvPr/>
          </p:nvSpPr>
          <p:spPr>
            <a:xfrm>
              <a:off x="7840984" y="2707052"/>
              <a:ext cx="1666472" cy="1200329"/>
            </a:xfrm>
            <a:prstGeom prst="rect">
              <a:avLst/>
            </a:prstGeom>
            <a:noFill/>
          </p:spPr>
          <p:txBody>
            <a:bodyPr wrap="square" rtlCol="0">
              <a:spAutoFit/>
            </a:bodyPr>
            <a:lstStyle/>
            <a:p>
              <a:r>
                <a:rPr lang="en-US" dirty="0">
                  <a:solidFill>
                    <a:srgbClr val="A6A6A6"/>
                  </a:solidFill>
                  <a:latin typeface="Tw Cen MT" panose="020B0602020104020603" pitchFamily="34" charset="0"/>
                </a:rPr>
                <a:t>New location can be precisely assumed</a:t>
              </a:r>
            </a:p>
          </p:txBody>
        </p:sp>
      </p:grpSp>
      <p:sp>
        <p:nvSpPr>
          <p:cNvPr id="153" name="AutoShape 46">
            <a:extLst>
              <a:ext uri="{FF2B5EF4-FFF2-40B4-BE49-F238E27FC236}">
                <a16:creationId xmlns:a16="http://schemas.microsoft.com/office/drawing/2014/main" id="{9A35FFE9-BF86-4E84-9240-A5FB74FE3D70}"/>
              </a:ext>
            </a:extLst>
          </p:cNvPr>
          <p:cNvSpPr>
            <a:spLocks/>
          </p:cNvSpPr>
          <p:nvPr/>
        </p:nvSpPr>
        <p:spPr bwMode="auto">
          <a:xfrm>
            <a:off x="8400436" y="4062706"/>
            <a:ext cx="903742" cy="90374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nvGrpSpPr>
          <p:cNvPr id="154" name="Group 153">
            <a:extLst>
              <a:ext uri="{FF2B5EF4-FFF2-40B4-BE49-F238E27FC236}">
                <a16:creationId xmlns:a16="http://schemas.microsoft.com/office/drawing/2014/main" id="{DA415717-A6D6-4D03-9DD3-2D7132B3582F}"/>
              </a:ext>
            </a:extLst>
          </p:cNvPr>
          <p:cNvGrpSpPr/>
          <p:nvPr/>
        </p:nvGrpSpPr>
        <p:grpSpPr>
          <a:xfrm>
            <a:off x="7138080" y="3886157"/>
            <a:ext cx="536202" cy="612654"/>
            <a:chOff x="9162373" y="3045147"/>
            <a:chExt cx="406400" cy="464344"/>
          </a:xfrm>
          <a:solidFill>
            <a:schemeClr val="bg1"/>
          </a:solidFill>
        </p:grpSpPr>
        <p:sp>
          <p:nvSpPr>
            <p:cNvPr id="155" name="AutoShape 48">
              <a:extLst>
                <a:ext uri="{FF2B5EF4-FFF2-40B4-BE49-F238E27FC236}">
                  <a16:creationId xmlns:a16="http://schemas.microsoft.com/office/drawing/2014/main" id="{E6479445-AFDA-40EB-8EDE-47F4CD499E6F}"/>
                </a:ext>
              </a:extLst>
            </p:cNvPr>
            <p:cNvSpPr>
              <a:spLocks/>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56" name="AutoShape 49">
              <a:extLst>
                <a:ext uri="{FF2B5EF4-FFF2-40B4-BE49-F238E27FC236}">
                  <a16:creationId xmlns:a16="http://schemas.microsoft.com/office/drawing/2014/main" id="{25F4374A-A772-45AD-B382-91CA06299157}"/>
                </a:ext>
              </a:extLst>
            </p:cNvPr>
            <p:cNvSpPr>
              <a:spLocks/>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57" name="AutoShape 50">
              <a:extLst>
                <a:ext uri="{FF2B5EF4-FFF2-40B4-BE49-F238E27FC236}">
                  <a16:creationId xmlns:a16="http://schemas.microsoft.com/office/drawing/2014/main" id="{D33CEF53-60E3-494F-986E-E8C1720A1D39}"/>
                </a:ext>
              </a:extLst>
            </p:cNvPr>
            <p:cNvSpPr>
              <a:spLocks/>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58" name="AutoShape 51">
              <a:extLst>
                <a:ext uri="{FF2B5EF4-FFF2-40B4-BE49-F238E27FC236}">
                  <a16:creationId xmlns:a16="http://schemas.microsoft.com/office/drawing/2014/main" id="{200806C8-7512-4EEA-B606-1765B820DD8F}"/>
                </a:ext>
              </a:extLst>
            </p:cNvPr>
            <p:cNvSpPr>
              <a:spLocks/>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159" name="Group 158">
            <a:extLst>
              <a:ext uri="{FF2B5EF4-FFF2-40B4-BE49-F238E27FC236}">
                <a16:creationId xmlns:a16="http://schemas.microsoft.com/office/drawing/2014/main" id="{17C265CA-4FA1-4FFA-A329-59048140871A}"/>
              </a:ext>
            </a:extLst>
          </p:cNvPr>
          <p:cNvGrpSpPr/>
          <p:nvPr/>
        </p:nvGrpSpPr>
        <p:grpSpPr>
          <a:xfrm>
            <a:off x="3540078" y="3747743"/>
            <a:ext cx="803620" cy="803620"/>
            <a:chOff x="8204317" y="2115665"/>
            <a:chExt cx="464344" cy="464344"/>
          </a:xfrm>
          <a:solidFill>
            <a:schemeClr val="bg1"/>
          </a:solidFill>
        </p:grpSpPr>
        <p:sp>
          <p:nvSpPr>
            <p:cNvPr id="160" name="AutoShape 81">
              <a:extLst>
                <a:ext uri="{FF2B5EF4-FFF2-40B4-BE49-F238E27FC236}">
                  <a16:creationId xmlns:a16="http://schemas.microsoft.com/office/drawing/2014/main" id="{D393A67B-A67A-43E3-9E1F-DA00B175FFCB}"/>
                </a:ext>
              </a:extLst>
            </p:cNvPr>
            <p:cNvSpPr>
              <a:spLocks/>
            </p:cNvSpPr>
            <p:nvPr/>
          </p:nvSpPr>
          <p:spPr bwMode="auto">
            <a:xfrm>
              <a:off x="8204317" y="211566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61" name="AutoShape 82">
              <a:extLst>
                <a:ext uri="{FF2B5EF4-FFF2-40B4-BE49-F238E27FC236}">
                  <a16:creationId xmlns:a16="http://schemas.microsoft.com/office/drawing/2014/main" id="{39A60FA6-3875-47DC-BF20-ED7A80D5BBB9}"/>
                </a:ext>
              </a:extLst>
            </p:cNvPr>
            <p:cNvSpPr>
              <a:spLocks/>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162" name="Group 161">
            <a:extLst>
              <a:ext uri="{FF2B5EF4-FFF2-40B4-BE49-F238E27FC236}">
                <a16:creationId xmlns:a16="http://schemas.microsoft.com/office/drawing/2014/main" id="{184F4D81-4B92-407E-94E7-D52334722E8D}"/>
              </a:ext>
            </a:extLst>
          </p:cNvPr>
          <p:cNvGrpSpPr/>
          <p:nvPr/>
        </p:nvGrpSpPr>
        <p:grpSpPr>
          <a:xfrm>
            <a:off x="5189281" y="3030636"/>
            <a:ext cx="1129330" cy="1127402"/>
            <a:chOff x="6357938" y="1647825"/>
            <a:chExt cx="465138" cy="464344"/>
          </a:xfrm>
          <a:solidFill>
            <a:schemeClr val="bg1"/>
          </a:solidFill>
        </p:grpSpPr>
        <p:sp>
          <p:nvSpPr>
            <p:cNvPr id="163" name="AutoShape 84">
              <a:extLst>
                <a:ext uri="{FF2B5EF4-FFF2-40B4-BE49-F238E27FC236}">
                  <a16:creationId xmlns:a16="http://schemas.microsoft.com/office/drawing/2014/main" id="{705BA4A5-0DD2-42C0-968F-B236A1286094}"/>
                </a:ext>
              </a:extLst>
            </p:cNvPr>
            <p:cNvSpPr>
              <a:spLocks/>
            </p:cNvSpPr>
            <p:nvPr/>
          </p:nvSpPr>
          <p:spPr bwMode="auto">
            <a:xfrm>
              <a:off x="6357938" y="1647825"/>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64" name="AutoShape 85">
              <a:extLst>
                <a:ext uri="{FF2B5EF4-FFF2-40B4-BE49-F238E27FC236}">
                  <a16:creationId xmlns:a16="http://schemas.microsoft.com/office/drawing/2014/main" id="{78B86C2A-D5D7-4AAB-8A13-0EED7A0DB24C}"/>
                </a:ext>
              </a:extLst>
            </p:cNvPr>
            <p:cNvSpPr>
              <a:spLocks/>
            </p:cNvSpPr>
            <p:nvPr/>
          </p:nvSpPr>
          <p:spPr bwMode="auto">
            <a:xfrm>
              <a:off x="6634163" y="1821657"/>
              <a:ext cx="130175"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65" name="AutoShape 86">
              <a:extLst>
                <a:ext uri="{FF2B5EF4-FFF2-40B4-BE49-F238E27FC236}">
                  <a16:creationId xmlns:a16="http://schemas.microsoft.com/office/drawing/2014/main" id="{70FB672E-8BBB-43FC-95D3-58BEDA6A12D9}"/>
                </a:ext>
              </a:extLst>
            </p:cNvPr>
            <p:cNvSpPr>
              <a:spLocks/>
            </p:cNvSpPr>
            <p:nvPr/>
          </p:nvSpPr>
          <p:spPr bwMode="auto">
            <a:xfrm>
              <a:off x="6634163" y="1778000"/>
              <a:ext cx="130175"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66" name="AutoShape 87">
              <a:extLst>
                <a:ext uri="{FF2B5EF4-FFF2-40B4-BE49-F238E27FC236}">
                  <a16:creationId xmlns:a16="http://schemas.microsoft.com/office/drawing/2014/main" id="{E262E638-28DB-4348-BCDF-75479343A5BF}"/>
                </a:ext>
              </a:extLst>
            </p:cNvPr>
            <p:cNvSpPr>
              <a:spLocks/>
            </p:cNvSpPr>
            <p:nvPr/>
          </p:nvSpPr>
          <p:spPr bwMode="auto">
            <a:xfrm>
              <a:off x="6634163" y="1734344"/>
              <a:ext cx="130175"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67" name="AutoShape 88">
              <a:extLst>
                <a:ext uri="{FF2B5EF4-FFF2-40B4-BE49-F238E27FC236}">
                  <a16:creationId xmlns:a16="http://schemas.microsoft.com/office/drawing/2014/main" id="{32257038-9294-4CFD-8446-CA9D30813363}"/>
                </a:ext>
              </a:extLst>
            </p:cNvPr>
            <p:cNvSpPr>
              <a:spLocks/>
            </p:cNvSpPr>
            <p:nvPr/>
          </p:nvSpPr>
          <p:spPr bwMode="auto">
            <a:xfrm>
              <a:off x="6474619" y="2039938"/>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68" name="AutoShape 89">
              <a:extLst>
                <a:ext uri="{FF2B5EF4-FFF2-40B4-BE49-F238E27FC236}">
                  <a16:creationId xmlns:a16="http://schemas.microsoft.com/office/drawing/2014/main" id="{FD5C9514-BA5B-40BA-9193-CC3FAA813647}"/>
                </a:ext>
              </a:extLst>
            </p:cNvPr>
            <p:cNvSpPr>
              <a:spLocks/>
            </p:cNvSpPr>
            <p:nvPr/>
          </p:nvSpPr>
          <p:spPr bwMode="auto">
            <a:xfrm>
              <a:off x="6474619" y="1996282"/>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69" name="AutoShape 90">
              <a:extLst>
                <a:ext uri="{FF2B5EF4-FFF2-40B4-BE49-F238E27FC236}">
                  <a16:creationId xmlns:a16="http://schemas.microsoft.com/office/drawing/2014/main" id="{805588AD-CA63-453C-B004-57BB1671BC0E}"/>
                </a:ext>
              </a:extLst>
            </p:cNvPr>
            <p:cNvSpPr>
              <a:spLocks/>
            </p:cNvSpPr>
            <p:nvPr/>
          </p:nvSpPr>
          <p:spPr bwMode="auto">
            <a:xfrm>
              <a:off x="6474619" y="1952625"/>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70" name="AutoShape 91">
              <a:extLst>
                <a:ext uri="{FF2B5EF4-FFF2-40B4-BE49-F238E27FC236}">
                  <a16:creationId xmlns:a16="http://schemas.microsoft.com/office/drawing/2014/main" id="{A0DE4F78-D505-4BE1-AE5F-EA430F12E2B8}"/>
                </a:ext>
              </a:extLst>
            </p:cNvPr>
            <p:cNvSpPr>
              <a:spLocks/>
            </p:cNvSpPr>
            <p:nvPr/>
          </p:nvSpPr>
          <p:spPr bwMode="auto">
            <a:xfrm>
              <a:off x="6634163" y="2039938"/>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71" name="AutoShape 92">
              <a:extLst>
                <a:ext uri="{FF2B5EF4-FFF2-40B4-BE49-F238E27FC236}">
                  <a16:creationId xmlns:a16="http://schemas.microsoft.com/office/drawing/2014/main" id="{732EB659-F273-491B-8C6B-16D3CF23CD9F}"/>
                </a:ext>
              </a:extLst>
            </p:cNvPr>
            <p:cNvSpPr>
              <a:spLocks/>
            </p:cNvSpPr>
            <p:nvPr/>
          </p:nvSpPr>
          <p:spPr bwMode="auto">
            <a:xfrm>
              <a:off x="6634163" y="1996282"/>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72" name="AutoShape 93">
              <a:extLst>
                <a:ext uri="{FF2B5EF4-FFF2-40B4-BE49-F238E27FC236}">
                  <a16:creationId xmlns:a16="http://schemas.microsoft.com/office/drawing/2014/main" id="{05F19897-BA40-48DF-B6AF-B9C45664988D}"/>
                </a:ext>
              </a:extLst>
            </p:cNvPr>
            <p:cNvSpPr>
              <a:spLocks/>
            </p:cNvSpPr>
            <p:nvPr/>
          </p:nvSpPr>
          <p:spPr bwMode="auto">
            <a:xfrm>
              <a:off x="6634163" y="1952625"/>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73" name="AutoShape 94">
              <a:extLst>
                <a:ext uri="{FF2B5EF4-FFF2-40B4-BE49-F238E27FC236}">
                  <a16:creationId xmlns:a16="http://schemas.microsoft.com/office/drawing/2014/main" id="{A2C651C8-F8B6-4D15-9A70-EF7912B8BBA6}"/>
                </a:ext>
              </a:extLst>
            </p:cNvPr>
            <p:cNvSpPr>
              <a:spLocks/>
            </p:cNvSpPr>
            <p:nvPr/>
          </p:nvSpPr>
          <p:spPr bwMode="auto">
            <a:xfrm>
              <a:off x="6474619" y="1865313"/>
              <a:ext cx="289719"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74" name="AutoShape 95">
              <a:extLst>
                <a:ext uri="{FF2B5EF4-FFF2-40B4-BE49-F238E27FC236}">
                  <a16:creationId xmlns:a16="http://schemas.microsoft.com/office/drawing/2014/main" id="{4A7B0C17-0569-45CE-B4BD-4E0C6306F73E}"/>
                </a:ext>
              </a:extLst>
            </p:cNvPr>
            <p:cNvSpPr>
              <a:spLocks/>
            </p:cNvSpPr>
            <p:nvPr/>
          </p:nvSpPr>
          <p:spPr bwMode="auto">
            <a:xfrm>
              <a:off x="6474619" y="1908969"/>
              <a:ext cx="289719"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75" name="AutoShape 96">
              <a:extLst>
                <a:ext uri="{FF2B5EF4-FFF2-40B4-BE49-F238E27FC236}">
                  <a16:creationId xmlns:a16="http://schemas.microsoft.com/office/drawing/2014/main" id="{5C7153AC-93CB-4887-92B5-6437A0F7DC5F}"/>
                </a:ext>
              </a:extLst>
            </p:cNvPr>
            <p:cNvSpPr>
              <a:spLocks/>
            </p:cNvSpPr>
            <p:nvPr/>
          </p:nvSpPr>
          <p:spPr bwMode="auto">
            <a:xfrm>
              <a:off x="6474619" y="1705769"/>
              <a:ext cx="130175" cy="130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0675329"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11128589"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1159077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70" name="Group 69">
            <a:extLst>
              <a:ext uri="{FF2B5EF4-FFF2-40B4-BE49-F238E27FC236}">
                <a16:creationId xmlns:a16="http://schemas.microsoft.com/office/drawing/2014/main" id="{61C28CA0-A67A-4F2D-9984-FE60F8C66C46}"/>
              </a:ext>
            </a:extLst>
          </p:cNvPr>
          <p:cNvGrpSpPr/>
          <p:nvPr/>
        </p:nvGrpSpPr>
        <p:grpSpPr>
          <a:xfrm>
            <a:off x="-12044097" y="-37307"/>
            <a:ext cx="12482924" cy="6895307"/>
            <a:chOff x="-12129822" y="-37307"/>
            <a:chExt cx="12482924" cy="6895307"/>
          </a:xfrm>
        </p:grpSpPr>
        <p:sp>
          <p:nvSpPr>
            <p:cNvPr id="67" name="Rectangle 66">
              <a:extLst>
                <a:ext uri="{FF2B5EF4-FFF2-40B4-BE49-F238E27FC236}">
                  <a16:creationId xmlns:a16="http://schemas.microsoft.com/office/drawing/2014/main" id="{CA129AF7-A727-41DB-9B16-6E270BA5A23E}"/>
                </a:ext>
              </a:extLst>
            </p:cNvPr>
            <p:cNvSpPr/>
            <p:nvPr/>
          </p:nvSpPr>
          <p:spPr>
            <a:xfrm>
              <a:off x="-12129822"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7E10F1C-4A4A-45BB-BD87-2D86726423C0}"/>
                </a:ext>
              </a:extLst>
            </p:cNvPr>
            <p:cNvSpPr/>
            <p:nvPr/>
          </p:nvSpPr>
          <p:spPr>
            <a:xfrm>
              <a:off x="-104098" y="-4763"/>
              <a:ext cx="457200" cy="1006253"/>
            </a:xfrm>
            <a:prstGeom prst="rect">
              <a:avLst/>
            </a:prstGeom>
            <a:solidFill>
              <a:srgbClr val="FF7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3318D224-423E-43B3-B54D-1C060BBCAEEB}"/>
                </a:ext>
              </a:extLst>
            </p:cNvPr>
            <p:cNvSpPr txBox="1"/>
            <p:nvPr/>
          </p:nvSpPr>
          <p:spPr>
            <a:xfrm rot="16200000">
              <a:off x="-445269" y="276690"/>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7</a:t>
              </a:r>
            </a:p>
          </p:txBody>
        </p:sp>
      </p:grpSp>
    </p:spTree>
    <p:extLst>
      <p:ext uri="{BB962C8B-B14F-4D97-AF65-F5344CB8AC3E}">
        <p14:creationId xmlns:p14="http://schemas.microsoft.com/office/powerpoint/2010/main" val="4036052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32"/>
                                        </p:tgtEl>
                                        <p:attrNameLst>
                                          <p:attrName>style.visibility</p:attrName>
                                        </p:attrNameLst>
                                      </p:cBhvr>
                                      <p:to>
                                        <p:strVal val="visible"/>
                                      </p:to>
                                    </p:set>
                                    <p:anim calcmode="lin" valueType="num">
                                      <p:cBhvr>
                                        <p:cTn id="11" dur="500" fill="hold"/>
                                        <p:tgtEl>
                                          <p:spTgt spid="132"/>
                                        </p:tgtEl>
                                        <p:attrNameLst>
                                          <p:attrName>ppt_w</p:attrName>
                                        </p:attrNameLst>
                                      </p:cBhvr>
                                      <p:tavLst>
                                        <p:tav tm="0">
                                          <p:val>
                                            <p:fltVal val="0"/>
                                          </p:val>
                                        </p:tav>
                                        <p:tav tm="100000">
                                          <p:val>
                                            <p:strVal val="#ppt_w"/>
                                          </p:val>
                                        </p:tav>
                                      </p:tavLst>
                                    </p:anim>
                                    <p:anim calcmode="lin" valueType="num">
                                      <p:cBhvr>
                                        <p:cTn id="12" dur="500" fill="hold"/>
                                        <p:tgtEl>
                                          <p:spTgt spid="132"/>
                                        </p:tgtEl>
                                        <p:attrNameLst>
                                          <p:attrName>ppt_h</p:attrName>
                                        </p:attrNameLst>
                                      </p:cBhvr>
                                      <p:tavLst>
                                        <p:tav tm="0">
                                          <p:val>
                                            <p:fltVal val="0"/>
                                          </p:val>
                                        </p:tav>
                                        <p:tav tm="100000">
                                          <p:val>
                                            <p:strVal val="#ppt_h"/>
                                          </p:val>
                                        </p:tav>
                                      </p:tavLst>
                                    </p:anim>
                                    <p:animEffect transition="in" filter="fade">
                                      <p:cBhvr>
                                        <p:cTn id="13" dur="500"/>
                                        <p:tgtEl>
                                          <p:spTgt spid="132"/>
                                        </p:tgtEl>
                                      </p:cBhvr>
                                    </p:animEffect>
                                  </p:childTnLst>
                                </p:cTn>
                              </p:par>
                              <p:par>
                                <p:cTn id="14" presetID="53" presetClass="entr" presetSubtype="16" fill="hold" grpId="0" nodeType="withEffect">
                                  <p:stCondLst>
                                    <p:cond delay="250"/>
                                  </p:stCondLst>
                                  <p:childTnLst>
                                    <p:set>
                                      <p:cBhvr>
                                        <p:cTn id="15" dur="1" fill="hold">
                                          <p:stCondLst>
                                            <p:cond delay="0"/>
                                          </p:stCondLst>
                                        </p:cTn>
                                        <p:tgtEl>
                                          <p:spTgt spid="133"/>
                                        </p:tgtEl>
                                        <p:attrNameLst>
                                          <p:attrName>style.visibility</p:attrName>
                                        </p:attrNameLst>
                                      </p:cBhvr>
                                      <p:to>
                                        <p:strVal val="visible"/>
                                      </p:to>
                                    </p:set>
                                    <p:anim calcmode="lin" valueType="num">
                                      <p:cBhvr>
                                        <p:cTn id="16" dur="500" fill="hold"/>
                                        <p:tgtEl>
                                          <p:spTgt spid="133"/>
                                        </p:tgtEl>
                                        <p:attrNameLst>
                                          <p:attrName>ppt_w</p:attrName>
                                        </p:attrNameLst>
                                      </p:cBhvr>
                                      <p:tavLst>
                                        <p:tav tm="0">
                                          <p:val>
                                            <p:fltVal val="0"/>
                                          </p:val>
                                        </p:tav>
                                        <p:tav tm="100000">
                                          <p:val>
                                            <p:strVal val="#ppt_w"/>
                                          </p:val>
                                        </p:tav>
                                      </p:tavLst>
                                    </p:anim>
                                    <p:anim calcmode="lin" valueType="num">
                                      <p:cBhvr>
                                        <p:cTn id="17" dur="500" fill="hold"/>
                                        <p:tgtEl>
                                          <p:spTgt spid="133"/>
                                        </p:tgtEl>
                                        <p:attrNameLst>
                                          <p:attrName>ppt_h</p:attrName>
                                        </p:attrNameLst>
                                      </p:cBhvr>
                                      <p:tavLst>
                                        <p:tav tm="0">
                                          <p:val>
                                            <p:fltVal val="0"/>
                                          </p:val>
                                        </p:tav>
                                        <p:tav tm="100000">
                                          <p:val>
                                            <p:strVal val="#ppt_h"/>
                                          </p:val>
                                        </p:tav>
                                      </p:tavLst>
                                    </p:anim>
                                    <p:animEffect transition="in" filter="fade">
                                      <p:cBhvr>
                                        <p:cTn id="18" dur="500"/>
                                        <p:tgtEl>
                                          <p:spTgt spid="133"/>
                                        </p:tgtEl>
                                      </p:cBhvr>
                                    </p:animEffect>
                                  </p:childTnLst>
                                </p:cTn>
                              </p:par>
                              <p:par>
                                <p:cTn id="19" presetID="53" presetClass="entr" presetSubtype="16" fill="hold" nodeType="withEffect">
                                  <p:stCondLst>
                                    <p:cond delay="500"/>
                                  </p:stCondLst>
                                  <p:childTnLst>
                                    <p:set>
                                      <p:cBhvr>
                                        <p:cTn id="20" dur="1" fill="hold">
                                          <p:stCondLst>
                                            <p:cond delay="0"/>
                                          </p:stCondLst>
                                        </p:cTn>
                                        <p:tgtEl>
                                          <p:spTgt spid="159"/>
                                        </p:tgtEl>
                                        <p:attrNameLst>
                                          <p:attrName>style.visibility</p:attrName>
                                        </p:attrNameLst>
                                      </p:cBhvr>
                                      <p:to>
                                        <p:strVal val="visible"/>
                                      </p:to>
                                    </p:set>
                                    <p:anim calcmode="lin" valueType="num">
                                      <p:cBhvr>
                                        <p:cTn id="21" dur="500" fill="hold"/>
                                        <p:tgtEl>
                                          <p:spTgt spid="159"/>
                                        </p:tgtEl>
                                        <p:attrNameLst>
                                          <p:attrName>ppt_w</p:attrName>
                                        </p:attrNameLst>
                                      </p:cBhvr>
                                      <p:tavLst>
                                        <p:tav tm="0">
                                          <p:val>
                                            <p:fltVal val="0"/>
                                          </p:val>
                                        </p:tav>
                                        <p:tav tm="100000">
                                          <p:val>
                                            <p:strVal val="#ppt_w"/>
                                          </p:val>
                                        </p:tav>
                                      </p:tavLst>
                                    </p:anim>
                                    <p:anim calcmode="lin" valueType="num">
                                      <p:cBhvr>
                                        <p:cTn id="22" dur="500" fill="hold"/>
                                        <p:tgtEl>
                                          <p:spTgt spid="159"/>
                                        </p:tgtEl>
                                        <p:attrNameLst>
                                          <p:attrName>ppt_h</p:attrName>
                                        </p:attrNameLst>
                                      </p:cBhvr>
                                      <p:tavLst>
                                        <p:tav tm="0">
                                          <p:val>
                                            <p:fltVal val="0"/>
                                          </p:val>
                                        </p:tav>
                                        <p:tav tm="100000">
                                          <p:val>
                                            <p:strVal val="#ppt_h"/>
                                          </p:val>
                                        </p:tav>
                                      </p:tavLst>
                                    </p:anim>
                                    <p:animEffect transition="in" filter="fade">
                                      <p:cBhvr>
                                        <p:cTn id="23" dur="500"/>
                                        <p:tgtEl>
                                          <p:spTgt spid="159"/>
                                        </p:tgtEl>
                                      </p:cBhvr>
                                    </p:animEffect>
                                  </p:childTnLst>
                                </p:cTn>
                              </p:par>
                            </p:childTnLst>
                          </p:cTn>
                        </p:par>
                        <p:par>
                          <p:cTn id="24" fill="hold">
                            <p:stCondLst>
                              <p:cond delay="1500"/>
                            </p:stCondLst>
                            <p:childTnLst>
                              <p:par>
                                <p:cTn id="25" presetID="22" presetClass="entr" presetSubtype="2" fill="hold" nodeType="afterEffect">
                                  <p:stCondLst>
                                    <p:cond delay="100"/>
                                  </p:stCondLst>
                                  <p:childTnLst>
                                    <p:set>
                                      <p:cBhvr>
                                        <p:cTn id="26" dur="1" fill="hold">
                                          <p:stCondLst>
                                            <p:cond delay="0"/>
                                          </p:stCondLst>
                                        </p:cTn>
                                        <p:tgtEl>
                                          <p:spTgt spid="129"/>
                                        </p:tgtEl>
                                        <p:attrNameLst>
                                          <p:attrName>style.visibility</p:attrName>
                                        </p:attrNameLst>
                                      </p:cBhvr>
                                      <p:to>
                                        <p:strVal val="visible"/>
                                      </p:to>
                                    </p:set>
                                    <p:animEffect transition="in" filter="wipe(right)">
                                      <p:cBhvr>
                                        <p:cTn id="27" dur="500"/>
                                        <p:tgtEl>
                                          <p:spTgt spid="129"/>
                                        </p:tgtEl>
                                      </p:cBhvr>
                                    </p:animEffect>
                                  </p:childTnLst>
                                </p:cTn>
                              </p:par>
                            </p:childTnLst>
                          </p:cTn>
                        </p:par>
                        <p:par>
                          <p:cTn id="28" fill="hold">
                            <p:stCondLst>
                              <p:cond delay="2100"/>
                            </p:stCondLst>
                            <p:childTnLst>
                              <p:par>
                                <p:cTn id="29" presetID="53" presetClass="entr" presetSubtype="16" fill="hold" nodeType="afterEffect">
                                  <p:stCondLst>
                                    <p:cond delay="100"/>
                                  </p:stCondLst>
                                  <p:childTnLst>
                                    <p:set>
                                      <p:cBhvr>
                                        <p:cTn id="30" dur="1" fill="hold">
                                          <p:stCondLst>
                                            <p:cond delay="0"/>
                                          </p:stCondLst>
                                        </p:cTn>
                                        <p:tgtEl>
                                          <p:spTgt spid="137"/>
                                        </p:tgtEl>
                                        <p:attrNameLst>
                                          <p:attrName>style.visibility</p:attrName>
                                        </p:attrNameLst>
                                      </p:cBhvr>
                                      <p:to>
                                        <p:strVal val="visible"/>
                                      </p:to>
                                    </p:set>
                                    <p:anim calcmode="lin" valueType="num">
                                      <p:cBhvr>
                                        <p:cTn id="31" dur="500" fill="hold"/>
                                        <p:tgtEl>
                                          <p:spTgt spid="137"/>
                                        </p:tgtEl>
                                        <p:attrNameLst>
                                          <p:attrName>ppt_w</p:attrName>
                                        </p:attrNameLst>
                                      </p:cBhvr>
                                      <p:tavLst>
                                        <p:tav tm="0">
                                          <p:val>
                                            <p:fltVal val="0"/>
                                          </p:val>
                                        </p:tav>
                                        <p:tav tm="100000">
                                          <p:val>
                                            <p:strVal val="#ppt_w"/>
                                          </p:val>
                                        </p:tav>
                                      </p:tavLst>
                                    </p:anim>
                                    <p:anim calcmode="lin" valueType="num">
                                      <p:cBhvr>
                                        <p:cTn id="32" dur="500" fill="hold"/>
                                        <p:tgtEl>
                                          <p:spTgt spid="137"/>
                                        </p:tgtEl>
                                        <p:attrNameLst>
                                          <p:attrName>ppt_h</p:attrName>
                                        </p:attrNameLst>
                                      </p:cBhvr>
                                      <p:tavLst>
                                        <p:tav tm="0">
                                          <p:val>
                                            <p:fltVal val="0"/>
                                          </p:val>
                                        </p:tav>
                                        <p:tav tm="100000">
                                          <p:val>
                                            <p:strVal val="#ppt_h"/>
                                          </p:val>
                                        </p:tav>
                                      </p:tavLst>
                                    </p:anim>
                                    <p:animEffect transition="in" filter="fade">
                                      <p:cBhvr>
                                        <p:cTn id="33" dur="500"/>
                                        <p:tgtEl>
                                          <p:spTgt spid="137"/>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28"/>
                                        </p:tgtEl>
                                        <p:attrNameLst>
                                          <p:attrName>style.visibility</p:attrName>
                                        </p:attrNameLst>
                                      </p:cBhvr>
                                      <p:to>
                                        <p:strVal val="visible"/>
                                      </p:to>
                                    </p:set>
                                    <p:anim calcmode="lin" valueType="num">
                                      <p:cBhvr>
                                        <p:cTn id="38" dur="500" fill="hold"/>
                                        <p:tgtEl>
                                          <p:spTgt spid="128"/>
                                        </p:tgtEl>
                                        <p:attrNameLst>
                                          <p:attrName>ppt_w</p:attrName>
                                        </p:attrNameLst>
                                      </p:cBhvr>
                                      <p:tavLst>
                                        <p:tav tm="0">
                                          <p:val>
                                            <p:fltVal val="0"/>
                                          </p:val>
                                        </p:tav>
                                        <p:tav tm="100000">
                                          <p:val>
                                            <p:strVal val="#ppt_w"/>
                                          </p:val>
                                        </p:tav>
                                      </p:tavLst>
                                    </p:anim>
                                    <p:anim calcmode="lin" valueType="num">
                                      <p:cBhvr>
                                        <p:cTn id="39" dur="500" fill="hold"/>
                                        <p:tgtEl>
                                          <p:spTgt spid="128"/>
                                        </p:tgtEl>
                                        <p:attrNameLst>
                                          <p:attrName>ppt_h</p:attrName>
                                        </p:attrNameLst>
                                      </p:cBhvr>
                                      <p:tavLst>
                                        <p:tav tm="0">
                                          <p:val>
                                            <p:fltVal val="0"/>
                                          </p:val>
                                        </p:tav>
                                        <p:tav tm="100000">
                                          <p:val>
                                            <p:strVal val="#ppt_h"/>
                                          </p:val>
                                        </p:tav>
                                      </p:tavLst>
                                    </p:anim>
                                    <p:animEffect transition="in" filter="fade">
                                      <p:cBhvr>
                                        <p:cTn id="40" dur="500"/>
                                        <p:tgtEl>
                                          <p:spTgt spid="128"/>
                                        </p:tgtEl>
                                      </p:cBhvr>
                                    </p:animEffect>
                                  </p:childTnLst>
                                </p:cTn>
                              </p:par>
                              <p:par>
                                <p:cTn id="41" presetID="53" presetClass="entr" presetSubtype="16" fill="hold" grpId="0" nodeType="withEffect">
                                  <p:stCondLst>
                                    <p:cond delay="250"/>
                                  </p:stCondLst>
                                  <p:childTnLst>
                                    <p:set>
                                      <p:cBhvr>
                                        <p:cTn id="42" dur="1" fill="hold">
                                          <p:stCondLst>
                                            <p:cond delay="0"/>
                                          </p:stCondLst>
                                        </p:cTn>
                                        <p:tgtEl>
                                          <p:spTgt spid="134"/>
                                        </p:tgtEl>
                                        <p:attrNameLst>
                                          <p:attrName>style.visibility</p:attrName>
                                        </p:attrNameLst>
                                      </p:cBhvr>
                                      <p:to>
                                        <p:strVal val="visible"/>
                                      </p:to>
                                    </p:set>
                                    <p:anim calcmode="lin" valueType="num">
                                      <p:cBhvr>
                                        <p:cTn id="43" dur="500" fill="hold"/>
                                        <p:tgtEl>
                                          <p:spTgt spid="134"/>
                                        </p:tgtEl>
                                        <p:attrNameLst>
                                          <p:attrName>ppt_w</p:attrName>
                                        </p:attrNameLst>
                                      </p:cBhvr>
                                      <p:tavLst>
                                        <p:tav tm="0">
                                          <p:val>
                                            <p:fltVal val="0"/>
                                          </p:val>
                                        </p:tav>
                                        <p:tav tm="100000">
                                          <p:val>
                                            <p:strVal val="#ppt_w"/>
                                          </p:val>
                                        </p:tav>
                                      </p:tavLst>
                                    </p:anim>
                                    <p:anim calcmode="lin" valueType="num">
                                      <p:cBhvr>
                                        <p:cTn id="44" dur="500" fill="hold"/>
                                        <p:tgtEl>
                                          <p:spTgt spid="134"/>
                                        </p:tgtEl>
                                        <p:attrNameLst>
                                          <p:attrName>ppt_h</p:attrName>
                                        </p:attrNameLst>
                                      </p:cBhvr>
                                      <p:tavLst>
                                        <p:tav tm="0">
                                          <p:val>
                                            <p:fltVal val="0"/>
                                          </p:val>
                                        </p:tav>
                                        <p:tav tm="100000">
                                          <p:val>
                                            <p:strVal val="#ppt_h"/>
                                          </p:val>
                                        </p:tav>
                                      </p:tavLst>
                                    </p:anim>
                                    <p:animEffect transition="in" filter="fade">
                                      <p:cBhvr>
                                        <p:cTn id="45" dur="500"/>
                                        <p:tgtEl>
                                          <p:spTgt spid="134"/>
                                        </p:tgtEl>
                                      </p:cBhvr>
                                    </p:animEffect>
                                  </p:childTnLst>
                                </p:cTn>
                              </p:par>
                              <p:par>
                                <p:cTn id="46" presetID="53" presetClass="entr" presetSubtype="16" fill="hold" nodeType="withEffect">
                                  <p:stCondLst>
                                    <p:cond delay="500"/>
                                  </p:stCondLst>
                                  <p:childTnLst>
                                    <p:set>
                                      <p:cBhvr>
                                        <p:cTn id="47" dur="1" fill="hold">
                                          <p:stCondLst>
                                            <p:cond delay="0"/>
                                          </p:stCondLst>
                                        </p:cTn>
                                        <p:tgtEl>
                                          <p:spTgt spid="162"/>
                                        </p:tgtEl>
                                        <p:attrNameLst>
                                          <p:attrName>style.visibility</p:attrName>
                                        </p:attrNameLst>
                                      </p:cBhvr>
                                      <p:to>
                                        <p:strVal val="visible"/>
                                      </p:to>
                                    </p:set>
                                    <p:anim calcmode="lin" valueType="num">
                                      <p:cBhvr>
                                        <p:cTn id="48" dur="500" fill="hold"/>
                                        <p:tgtEl>
                                          <p:spTgt spid="162"/>
                                        </p:tgtEl>
                                        <p:attrNameLst>
                                          <p:attrName>ppt_w</p:attrName>
                                        </p:attrNameLst>
                                      </p:cBhvr>
                                      <p:tavLst>
                                        <p:tav tm="0">
                                          <p:val>
                                            <p:fltVal val="0"/>
                                          </p:val>
                                        </p:tav>
                                        <p:tav tm="100000">
                                          <p:val>
                                            <p:strVal val="#ppt_w"/>
                                          </p:val>
                                        </p:tav>
                                      </p:tavLst>
                                    </p:anim>
                                    <p:anim calcmode="lin" valueType="num">
                                      <p:cBhvr>
                                        <p:cTn id="49" dur="500" fill="hold"/>
                                        <p:tgtEl>
                                          <p:spTgt spid="162"/>
                                        </p:tgtEl>
                                        <p:attrNameLst>
                                          <p:attrName>ppt_h</p:attrName>
                                        </p:attrNameLst>
                                      </p:cBhvr>
                                      <p:tavLst>
                                        <p:tav tm="0">
                                          <p:val>
                                            <p:fltVal val="0"/>
                                          </p:val>
                                        </p:tav>
                                        <p:tav tm="100000">
                                          <p:val>
                                            <p:strVal val="#ppt_h"/>
                                          </p:val>
                                        </p:tav>
                                      </p:tavLst>
                                    </p:anim>
                                    <p:animEffect transition="in" filter="fade">
                                      <p:cBhvr>
                                        <p:cTn id="50" dur="500"/>
                                        <p:tgtEl>
                                          <p:spTgt spid="162"/>
                                        </p:tgtEl>
                                      </p:cBhvr>
                                    </p:animEffect>
                                  </p:childTnLst>
                                </p:cTn>
                              </p:par>
                            </p:childTnLst>
                          </p:cTn>
                        </p:par>
                        <p:par>
                          <p:cTn id="51" fill="hold">
                            <p:stCondLst>
                              <p:cond delay="1000"/>
                            </p:stCondLst>
                            <p:childTnLst>
                              <p:par>
                                <p:cTn id="52" presetID="22" presetClass="entr" presetSubtype="2" fill="hold" nodeType="afterEffect">
                                  <p:stCondLst>
                                    <p:cond delay="100"/>
                                  </p:stCondLst>
                                  <p:childTnLst>
                                    <p:set>
                                      <p:cBhvr>
                                        <p:cTn id="53" dur="1" fill="hold">
                                          <p:stCondLst>
                                            <p:cond delay="0"/>
                                          </p:stCondLst>
                                        </p:cTn>
                                        <p:tgtEl>
                                          <p:spTgt spid="125"/>
                                        </p:tgtEl>
                                        <p:attrNameLst>
                                          <p:attrName>style.visibility</p:attrName>
                                        </p:attrNameLst>
                                      </p:cBhvr>
                                      <p:to>
                                        <p:strVal val="visible"/>
                                      </p:to>
                                    </p:set>
                                    <p:animEffect transition="in" filter="wipe(right)">
                                      <p:cBhvr>
                                        <p:cTn id="54" dur="500"/>
                                        <p:tgtEl>
                                          <p:spTgt spid="125"/>
                                        </p:tgtEl>
                                      </p:cBhvr>
                                    </p:animEffect>
                                  </p:childTnLst>
                                </p:cTn>
                              </p:par>
                            </p:childTnLst>
                          </p:cTn>
                        </p:par>
                        <p:par>
                          <p:cTn id="55" fill="hold">
                            <p:stCondLst>
                              <p:cond delay="1600"/>
                            </p:stCondLst>
                            <p:childTnLst>
                              <p:par>
                                <p:cTn id="56" presetID="53" presetClass="entr" presetSubtype="16" fill="hold" nodeType="afterEffect">
                                  <p:stCondLst>
                                    <p:cond delay="100"/>
                                  </p:stCondLst>
                                  <p:childTnLst>
                                    <p:set>
                                      <p:cBhvr>
                                        <p:cTn id="57" dur="1" fill="hold">
                                          <p:stCondLst>
                                            <p:cond delay="0"/>
                                          </p:stCondLst>
                                        </p:cTn>
                                        <p:tgtEl>
                                          <p:spTgt spid="141"/>
                                        </p:tgtEl>
                                        <p:attrNameLst>
                                          <p:attrName>style.visibility</p:attrName>
                                        </p:attrNameLst>
                                      </p:cBhvr>
                                      <p:to>
                                        <p:strVal val="visible"/>
                                      </p:to>
                                    </p:set>
                                    <p:anim calcmode="lin" valueType="num">
                                      <p:cBhvr>
                                        <p:cTn id="58" dur="500" fill="hold"/>
                                        <p:tgtEl>
                                          <p:spTgt spid="141"/>
                                        </p:tgtEl>
                                        <p:attrNameLst>
                                          <p:attrName>ppt_w</p:attrName>
                                        </p:attrNameLst>
                                      </p:cBhvr>
                                      <p:tavLst>
                                        <p:tav tm="0">
                                          <p:val>
                                            <p:fltVal val="0"/>
                                          </p:val>
                                        </p:tav>
                                        <p:tav tm="100000">
                                          <p:val>
                                            <p:strVal val="#ppt_w"/>
                                          </p:val>
                                        </p:tav>
                                      </p:tavLst>
                                    </p:anim>
                                    <p:anim calcmode="lin" valueType="num">
                                      <p:cBhvr>
                                        <p:cTn id="59" dur="500" fill="hold"/>
                                        <p:tgtEl>
                                          <p:spTgt spid="141"/>
                                        </p:tgtEl>
                                        <p:attrNameLst>
                                          <p:attrName>ppt_h</p:attrName>
                                        </p:attrNameLst>
                                      </p:cBhvr>
                                      <p:tavLst>
                                        <p:tav tm="0">
                                          <p:val>
                                            <p:fltVal val="0"/>
                                          </p:val>
                                        </p:tav>
                                        <p:tav tm="100000">
                                          <p:val>
                                            <p:strVal val="#ppt_h"/>
                                          </p:val>
                                        </p:tav>
                                      </p:tavLst>
                                    </p:anim>
                                    <p:animEffect transition="in" filter="fade">
                                      <p:cBhvr>
                                        <p:cTn id="60" dur="500"/>
                                        <p:tgtEl>
                                          <p:spTgt spid="141"/>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120"/>
                                        </p:tgtEl>
                                        <p:attrNameLst>
                                          <p:attrName>style.visibility</p:attrName>
                                        </p:attrNameLst>
                                      </p:cBhvr>
                                      <p:to>
                                        <p:strVal val="visible"/>
                                      </p:to>
                                    </p:set>
                                    <p:anim calcmode="lin" valueType="num">
                                      <p:cBhvr>
                                        <p:cTn id="65" dur="500" fill="hold"/>
                                        <p:tgtEl>
                                          <p:spTgt spid="120"/>
                                        </p:tgtEl>
                                        <p:attrNameLst>
                                          <p:attrName>ppt_w</p:attrName>
                                        </p:attrNameLst>
                                      </p:cBhvr>
                                      <p:tavLst>
                                        <p:tav tm="0">
                                          <p:val>
                                            <p:fltVal val="0"/>
                                          </p:val>
                                        </p:tav>
                                        <p:tav tm="100000">
                                          <p:val>
                                            <p:strVal val="#ppt_w"/>
                                          </p:val>
                                        </p:tav>
                                      </p:tavLst>
                                    </p:anim>
                                    <p:anim calcmode="lin" valueType="num">
                                      <p:cBhvr>
                                        <p:cTn id="66" dur="500" fill="hold"/>
                                        <p:tgtEl>
                                          <p:spTgt spid="120"/>
                                        </p:tgtEl>
                                        <p:attrNameLst>
                                          <p:attrName>ppt_h</p:attrName>
                                        </p:attrNameLst>
                                      </p:cBhvr>
                                      <p:tavLst>
                                        <p:tav tm="0">
                                          <p:val>
                                            <p:fltVal val="0"/>
                                          </p:val>
                                        </p:tav>
                                        <p:tav tm="100000">
                                          <p:val>
                                            <p:strVal val="#ppt_h"/>
                                          </p:val>
                                        </p:tav>
                                      </p:tavLst>
                                    </p:anim>
                                    <p:animEffect transition="in" filter="fade">
                                      <p:cBhvr>
                                        <p:cTn id="67" dur="500"/>
                                        <p:tgtEl>
                                          <p:spTgt spid="120"/>
                                        </p:tgtEl>
                                      </p:cBhvr>
                                    </p:animEffect>
                                  </p:childTnLst>
                                </p:cTn>
                              </p:par>
                              <p:par>
                                <p:cTn id="68" presetID="53" presetClass="entr" presetSubtype="16" fill="hold" grpId="0" nodeType="withEffect">
                                  <p:stCondLst>
                                    <p:cond delay="250"/>
                                  </p:stCondLst>
                                  <p:childTnLst>
                                    <p:set>
                                      <p:cBhvr>
                                        <p:cTn id="69" dur="1" fill="hold">
                                          <p:stCondLst>
                                            <p:cond delay="0"/>
                                          </p:stCondLst>
                                        </p:cTn>
                                        <p:tgtEl>
                                          <p:spTgt spid="135"/>
                                        </p:tgtEl>
                                        <p:attrNameLst>
                                          <p:attrName>style.visibility</p:attrName>
                                        </p:attrNameLst>
                                      </p:cBhvr>
                                      <p:to>
                                        <p:strVal val="visible"/>
                                      </p:to>
                                    </p:set>
                                    <p:anim calcmode="lin" valueType="num">
                                      <p:cBhvr>
                                        <p:cTn id="70" dur="500" fill="hold"/>
                                        <p:tgtEl>
                                          <p:spTgt spid="135"/>
                                        </p:tgtEl>
                                        <p:attrNameLst>
                                          <p:attrName>ppt_w</p:attrName>
                                        </p:attrNameLst>
                                      </p:cBhvr>
                                      <p:tavLst>
                                        <p:tav tm="0">
                                          <p:val>
                                            <p:fltVal val="0"/>
                                          </p:val>
                                        </p:tav>
                                        <p:tav tm="100000">
                                          <p:val>
                                            <p:strVal val="#ppt_w"/>
                                          </p:val>
                                        </p:tav>
                                      </p:tavLst>
                                    </p:anim>
                                    <p:anim calcmode="lin" valueType="num">
                                      <p:cBhvr>
                                        <p:cTn id="71" dur="500" fill="hold"/>
                                        <p:tgtEl>
                                          <p:spTgt spid="135"/>
                                        </p:tgtEl>
                                        <p:attrNameLst>
                                          <p:attrName>ppt_h</p:attrName>
                                        </p:attrNameLst>
                                      </p:cBhvr>
                                      <p:tavLst>
                                        <p:tav tm="0">
                                          <p:val>
                                            <p:fltVal val="0"/>
                                          </p:val>
                                        </p:tav>
                                        <p:tav tm="100000">
                                          <p:val>
                                            <p:strVal val="#ppt_h"/>
                                          </p:val>
                                        </p:tav>
                                      </p:tavLst>
                                    </p:anim>
                                    <p:animEffect transition="in" filter="fade">
                                      <p:cBhvr>
                                        <p:cTn id="72" dur="500"/>
                                        <p:tgtEl>
                                          <p:spTgt spid="135"/>
                                        </p:tgtEl>
                                      </p:cBhvr>
                                    </p:animEffect>
                                  </p:childTnLst>
                                </p:cTn>
                              </p:par>
                              <p:par>
                                <p:cTn id="73" presetID="53" presetClass="entr" presetSubtype="16" fill="hold" nodeType="withEffect">
                                  <p:stCondLst>
                                    <p:cond delay="500"/>
                                  </p:stCondLst>
                                  <p:childTnLst>
                                    <p:set>
                                      <p:cBhvr>
                                        <p:cTn id="74" dur="1" fill="hold">
                                          <p:stCondLst>
                                            <p:cond delay="0"/>
                                          </p:stCondLst>
                                        </p:cTn>
                                        <p:tgtEl>
                                          <p:spTgt spid="154"/>
                                        </p:tgtEl>
                                        <p:attrNameLst>
                                          <p:attrName>style.visibility</p:attrName>
                                        </p:attrNameLst>
                                      </p:cBhvr>
                                      <p:to>
                                        <p:strVal val="visible"/>
                                      </p:to>
                                    </p:set>
                                    <p:anim calcmode="lin" valueType="num">
                                      <p:cBhvr>
                                        <p:cTn id="75" dur="500" fill="hold"/>
                                        <p:tgtEl>
                                          <p:spTgt spid="154"/>
                                        </p:tgtEl>
                                        <p:attrNameLst>
                                          <p:attrName>ppt_w</p:attrName>
                                        </p:attrNameLst>
                                      </p:cBhvr>
                                      <p:tavLst>
                                        <p:tav tm="0">
                                          <p:val>
                                            <p:fltVal val="0"/>
                                          </p:val>
                                        </p:tav>
                                        <p:tav tm="100000">
                                          <p:val>
                                            <p:strVal val="#ppt_w"/>
                                          </p:val>
                                        </p:tav>
                                      </p:tavLst>
                                    </p:anim>
                                    <p:anim calcmode="lin" valueType="num">
                                      <p:cBhvr>
                                        <p:cTn id="76" dur="500" fill="hold"/>
                                        <p:tgtEl>
                                          <p:spTgt spid="154"/>
                                        </p:tgtEl>
                                        <p:attrNameLst>
                                          <p:attrName>ppt_h</p:attrName>
                                        </p:attrNameLst>
                                      </p:cBhvr>
                                      <p:tavLst>
                                        <p:tav tm="0">
                                          <p:val>
                                            <p:fltVal val="0"/>
                                          </p:val>
                                        </p:tav>
                                        <p:tav tm="100000">
                                          <p:val>
                                            <p:strVal val="#ppt_h"/>
                                          </p:val>
                                        </p:tav>
                                      </p:tavLst>
                                    </p:anim>
                                    <p:animEffect transition="in" filter="fade">
                                      <p:cBhvr>
                                        <p:cTn id="77" dur="500"/>
                                        <p:tgtEl>
                                          <p:spTgt spid="154"/>
                                        </p:tgtEl>
                                      </p:cBhvr>
                                    </p:animEffect>
                                  </p:childTnLst>
                                </p:cTn>
                              </p:par>
                            </p:childTnLst>
                          </p:cTn>
                        </p:par>
                        <p:par>
                          <p:cTn id="78" fill="hold">
                            <p:stCondLst>
                              <p:cond delay="1000"/>
                            </p:stCondLst>
                            <p:childTnLst>
                              <p:par>
                                <p:cTn id="79" presetID="22" presetClass="entr" presetSubtype="8" fill="hold" nodeType="afterEffect">
                                  <p:stCondLst>
                                    <p:cond delay="100"/>
                                  </p:stCondLst>
                                  <p:childTnLst>
                                    <p:set>
                                      <p:cBhvr>
                                        <p:cTn id="80" dur="1" fill="hold">
                                          <p:stCondLst>
                                            <p:cond delay="0"/>
                                          </p:stCondLst>
                                        </p:cTn>
                                        <p:tgtEl>
                                          <p:spTgt spid="117"/>
                                        </p:tgtEl>
                                        <p:attrNameLst>
                                          <p:attrName>style.visibility</p:attrName>
                                        </p:attrNameLst>
                                      </p:cBhvr>
                                      <p:to>
                                        <p:strVal val="visible"/>
                                      </p:to>
                                    </p:set>
                                    <p:animEffect transition="in" filter="wipe(left)">
                                      <p:cBhvr>
                                        <p:cTn id="81" dur="500"/>
                                        <p:tgtEl>
                                          <p:spTgt spid="117"/>
                                        </p:tgtEl>
                                      </p:cBhvr>
                                    </p:animEffect>
                                  </p:childTnLst>
                                </p:cTn>
                              </p:par>
                            </p:childTnLst>
                          </p:cTn>
                        </p:par>
                        <p:par>
                          <p:cTn id="82" fill="hold">
                            <p:stCondLst>
                              <p:cond delay="1600"/>
                            </p:stCondLst>
                            <p:childTnLst>
                              <p:par>
                                <p:cTn id="83" presetID="53" presetClass="entr" presetSubtype="16" fill="hold" nodeType="afterEffect">
                                  <p:stCondLst>
                                    <p:cond delay="100"/>
                                  </p:stCondLst>
                                  <p:childTnLst>
                                    <p:set>
                                      <p:cBhvr>
                                        <p:cTn id="84" dur="1" fill="hold">
                                          <p:stCondLst>
                                            <p:cond delay="0"/>
                                          </p:stCondLst>
                                        </p:cTn>
                                        <p:tgtEl>
                                          <p:spTgt spid="149"/>
                                        </p:tgtEl>
                                        <p:attrNameLst>
                                          <p:attrName>style.visibility</p:attrName>
                                        </p:attrNameLst>
                                      </p:cBhvr>
                                      <p:to>
                                        <p:strVal val="visible"/>
                                      </p:to>
                                    </p:set>
                                    <p:anim calcmode="lin" valueType="num">
                                      <p:cBhvr>
                                        <p:cTn id="85" dur="500" fill="hold"/>
                                        <p:tgtEl>
                                          <p:spTgt spid="149"/>
                                        </p:tgtEl>
                                        <p:attrNameLst>
                                          <p:attrName>ppt_w</p:attrName>
                                        </p:attrNameLst>
                                      </p:cBhvr>
                                      <p:tavLst>
                                        <p:tav tm="0">
                                          <p:val>
                                            <p:fltVal val="0"/>
                                          </p:val>
                                        </p:tav>
                                        <p:tav tm="100000">
                                          <p:val>
                                            <p:strVal val="#ppt_w"/>
                                          </p:val>
                                        </p:tav>
                                      </p:tavLst>
                                    </p:anim>
                                    <p:anim calcmode="lin" valueType="num">
                                      <p:cBhvr>
                                        <p:cTn id="86" dur="500" fill="hold"/>
                                        <p:tgtEl>
                                          <p:spTgt spid="149"/>
                                        </p:tgtEl>
                                        <p:attrNameLst>
                                          <p:attrName>ppt_h</p:attrName>
                                        </p:attrNameLst>
                                      </p:cBhvr>
                                      <p:tavLst>
                                        <p:tav tm="0">
                                          <p:val>
                                            <p:fltVal val="0"/>
                                          </p:val>
                                        </p:tav>
                                        <p:tav tm="100000">
                                          <p:val>
                                            <p:strVal val="#ppt_h"/>
                                          </p:val>
                                        </p:tav>
                                      </p:tavLst>
                                    </p:anim>
                                    <p:animEffect transition="in" filter="fade">
                                      <p:cBhvr>
                                        <p:cTn id="87" dur="500"/>
                                        <p:tgtEl>
                                          <p:spTgt spid="149"/>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grpId="0" nodeType="clickEffect">
                                  <p:stCondLst>
                                    <p:cond delay="0"/>
                                  </p:stCondLst>
                                  <p:childTnLst>
                                    <p:set>
                                      <p:cBhvr>
                                        <p:cTn id="91" dur="1" fill="hold">
                                          <p:stCondLst>
                                            <p:cond delay="0"/>
                                          </p:stCondLst>
                                        </p:cTn>
                                        <p:tgtEl>
                                          <p:spTgt spid="124"/>
                                        </p:tgtEl>
                                        <p:attrNameLst>
                                          <p:attrName>style.visibility</p:attrName>
                                        </p:attrNameLst>
                                      </p:cBhvr>
                                      <p:to>
                                        <p:strVal val="visible"/>
                                      </p:to>
                                    </p:set>
                                    <p:anim calcmode="lin" valueType="num">
                                      <p:cBhvr>
                                        <p:cTn id="92" dur="500" fill="hold"/>
                                        <p:tgtEl>
                                          <p:spTgt spid="124"/>
                                        </p:tgtEl>
                                        <p:attrNameLst>
                                          <p:attrName>ppt_w</p:attrName>
                                        </p:attrNameLst>
                                      </p:cBhvr>
                                      <p:tavLst>
                                        <p:tav tm="0">
                                          <p:val>
                                            <p:fltVal val="0"/>
                                          </p:val>
                                        </p:tav>
                                        <p:tav tm="100000">
                                          <p:val>
                                            <p:strVal val="#ppt_w"/>
                                          </p:val>
                                        </p:tav>
                                      </p:tavLst>
                                    </p:anim>
                                    <p:anim calcmode="lin" valueType="num">
                                      <p:cBhvr>
                                        <p:cTn id="93" dur="500" fill="hold"/>
                                        <p:tgtEl>
                                          <p:spTgt spid="124"/>
                                        </p:tgtEl>
                                        <p:attrNameLst>
                                          <p:attrName>ppt_h</p:attrName>
                                        </p:attrNameLst>
                                      </p:cBhvr>
                                      <p:tavLst>
                                        <p:tav tm="0">
                                          <p:val>
                                            <p:fltVal val="0"/>
                                          </p:val>
                                        </p:tav>
                                        <p:tav tm="100000">
                                          <p:val>
                                            <p:strVal val="#ppt_h"/>
                                          </p:val>
                                        </p:tav>
                                      </p:tavLst>
                                    </p:anim>
                                    <p:animEffect transition="in" filter="fade">
                                      <p:cBhvr>
                                        <p:cTn id="94" dur="500"/>
                                        <p:tgtEl>
                                          <p:spTgt spid="124"/>
                                        </p:tgtEl>
                                      </p:cBhvr>
                                    </p:animEffect>
                                  </p:childTnLst>
                                </p:cTn>
                              </p:par>
                              <p:par>
                                <p:cTn id="95" presetID="53" presetClass="entr" presetSubtype="16" fill="hold" grpId="0" nodeType="withEffect">
                                  <p:stCondLst>
                                    <p:cond delay="250"/>
                                  </p:stCondLst>
                                  <p:childTnLst>
                                    <p:set>
                                      <p:cBhvr>
                                        <p:cTn id="96" dur="1" fill="hold">
                                          <p:stCondLst>
                                            <p:cond delay="0"/>
                                          </p:stCondLst>
                                        </p:cTn>
                                        <p:tgtEl>
                                          <p:spTgt spid="136"/>
                                        </p:tgtEl>
                                        <p:attrNameLst>
                                          <p:attrName>style.visibility</p:attrName>
                                        </p:attrNameLst>
                                      </p:cBhvr>
                                      <p:to>
                                        <p:strVal val="visible"/>
                                      </p:to>
                                    </p:set>
                                    <p:anim calcmode="lin" valueType="num">
                                      <p:cBhvr>
                                        <p:cTn id="97" dur="500" fill="hold"/>
                                        <p:tgtEl>
                                          <p:spTgt spid="136"/>
                                        </p:tgtEl>
                                        <p:attrNameLst>
                                          <p:attrName>ppt_w</p:attrName>
                                        </p:attrNameLst>
                                      </p:cBhvr>
                                      <p:tavLst>
                                        <p:tav tm="0">
                                          <p:val>
                                            <p:fltVal val="0"/>
                                          </p:val>
                                        </p:tav>
                                        <p:tav tm="100000">
                                          <p:val>
                                            <p:strVal val="#ppt_w"/>
                                          </p:val>
                                        </p:tav>
                                      </p:tavLst>
                                    </p:anim>
                                    <p:anim calcmode="lin" valueType="num">
                                      <p:cBhvr>
                                        <p:cTn id="98" dur="500" fill="hold"/>
                                        <p:tgtEl>
                                          <p:spTgt spid="136"/>
                                        </p:tgtEl>
                                        <p:attrNameLst>
                                          <p:attrName>ppt_h</p:attrName>
                                        </p:attrNameLst>
                                      </p:cBhvr>
                                      <p:tavLst>
                                        <p:tav tm="0">
                                          <p:val>
                                            <p:fltVal val="0"/>
                                          </p:val>
                                        </p:tav>
                                        <p:tav tm="100000">
                                          <p:val>
                                            <p:strVal val="#ppt_h"/>
                                          </p:val>
                                        </p:tav>
                                      </p:tavLst>
                                    </p:anim>
                                    <p:animEffect transition="in" filter="fade">
                                      <p:cBhvr>
                                        <p:cTn id="99" dur="500"/>
                                        <p:tgtEl>
                                          <p:spTgt spid="136"/>
                                        </p:tgtEl>
                                      </p:cBhvr>
                                    </p:animEffect>
                                  </p:childTnLst>
                                </p:cTn>
                              </p:par>
                              <p:par>
                                <p:cTn id="100" presetID="53" presetClass="entr" presetSubtype="16" fill="hold" grpId="0" nodeType="withEffect">
                                  <p:stCondLst>
                                    <p:cond delay="500"/>
                                  </p:stCondLst>
                                  <p:childTnLst>
                                    <p:set>
                                      <p:cBhvr>
                                        <p:cTn id="101" dur="1" fill="hold">
                                          <p:stCondLst>
                                            <p:cond delay="0"/>
                                          </p:stCondLst>
                                        </p:cTn>
                                        <p:tgtEl>
                                          <p:spTgt spid="153"/>
                                        </p:tgtEl>
                                        <p:attrNameLst>
                                          <p:attrName>style.visibility</p:attrName>
                                        </p:attrNameLst>
                                      </p:cBhvr>
                                      <p:to>
                                        <p:strVal val="visible"/>
                                      </p:to>
                                    </p:set>
                                    <p:anim calcmode="lin" valueType="num">
                                      <p:cBhvr>
                                        <p:cTn id="102" dur="500" fill="hold"/>
                                        <p:tgtEl>
                                          <p:spTgt spid="153"/>
                                        </p:tgtEl>
                                        <p:attrNameLst>
                                          <p:attrName>ppt_w</p:attrName>
                                        </p:attrNameLst>
                                      </p:cBhvr>
                                      <p:tavLst>
                                        <p:tav tm="0">
                                          <p:val>
                                            <p:fltVal val="0"/>
                                          </p:val>
                                        </p:tav>
                                        <p:tav tm="100000">
                                          <p:val>
                                            <p:strVal val="#ppt_w"/>
                                          </p:val>
                                        </p:tav>
                                      </p:tavLst>
                                    </p:anim>
                                    <p:anim calcmode="lin" valueType="num">
                                      <p:cBhvr>
                                        <p:cTn id="103" dur="500" fill="hold"/>
                                        <p:tgtEl>
                                          <p:spTgt spid="153"/>
                                        </p:tgtEl>
                                        <p:attrNameLst>
                                          <p:attrName>ppt_h</p:attrName>
                                        </p:attrNameLst>
                                      </p:cBhvr>
                                      <p:tavLst>
                                        <p:tav tm="0">
                                          <p:val>
                                            <p:fltVal val="0"/>
                                          </p:val>
                                        </p:tav>
                                        <p:tav tm="100000">
                                          <p:val>
                                            <p:strVal val="#ppt_h"/>
                                          </p:val>
                                        </p:tav>
                                      </p:tavLst>
                                    </p:anim>
                                    <p:animEffect transition="in" filter="fade">
                                      <p:cBhvr>
                                        <p:cTn id="104" dur="500"/>
                                        <p:tgtEl>
                                          <p:spTgt spid="153"/>
                                        </p:tgtEl>
                                      </p:cBhvr>
                                    </p:animEffect>
                                  </p:childTnLst>
                                </p:cTn>
                              </p:par>
                            </p:childTnLst>
                          </p:cTn>
                        </p:par>
                        <p:par>
                          <p:cTn id="105" fill="hold">
                            <p:stCondLst>
                              <p:cond delay="1000"/>
                            </p:stCondLst>
                            <p:childTnLst>
                              <p:par>
                                <p:cTn id="106" presetID="22" presetClass="entr" presetSubtype="8" fill="hold" nodeType="afterEffect">
                                  <p:stCondLst>
                                    <p:cond delay="100"/>
                                  </p:stCondLst>
                                  <p:childTnLst>
                                    <p:set>
                                      <p:cBhvr>
                                        <p:cTn id="107" dur="1" fill="hold">
                                          <p:stCondLst>
                                            <p:cond delay="0"/>
                                          </p:stCondLst>
                                        </p:cTn>
                                        <p:tgtEl>
                                          <p:spTgt spid="121"/>
                                        </p:tgtEl>
                                        <p:attrNameLst>
                                          <p:attrName>style.visibility</p:attrName>
                                        </p:attrNameLst>
                                      </p:cBhvr>
                                      <p:to>
                                        <p:strVal val="visible"/>
                                      </p:to>
                                    </p:set>
                                    <p:animEffect transition="in" filter="wipe(left)">
                                      <p:cBhvr>
                                        <p:cTn id="108" dur="500"/>
                                        <p:tgtEl>
                                          <p:spTgt spid="121"/>
                                        </p:tgtEl>
                                      </p:cBhvr>
                                    </p:animEffect>
                                  </p:childTnLst>
                                </p:cTn>
                              </p:par>
                            </p:childTnLst>
                          </p:cTn>
                        </p:par>
                        <p:par>
                          <p:cTn id="109" fill="hold">
                            <p:stCondLst>
                              <p:cond delay="1600"/>
                            </p:stCondLst>
                            <p:childTnLst>
                              <p:par>
                                <p:cTn id="110" presetID="53" presetClass="entr" presetSubtype="16" fill="hold" nodeType="afterEffect">
                                  <p:stCondLst>
                                    <p:cond delay="100"/>
                                  </p:stCondLst>
                                  <p:childTnLst>
                                    <p:set>
                                      <p:cBhvr>
                                        <p:cTn id="111" dur="1" fill="hold">
                                          <p:stCondLst>
                                            <p:cond delay="0"/>
                                          </p:stCondLst>
                                        </p:cTn>
                                        <p:tgtEl>
                                          <p:spTgt spid="145"/>
                                        </p:tgtEl>
                                        <p:attrNameLst>
                                          <p:attrName>style.visibility</p:attrName>
                                        </p:attrNameLst>
                                      </p:cBhvr>
                                      <p:to>
                                        <p:strVal val="visible"/>
                                      </p:to>
                                    </p:set>
                                    <p:anim calcmode="lin" valueType="num">
                                      <p:cBhvr>
                                        <p:cTn id="112" dur="500" fill="hold"/>
                                        <p:tgtEl>
                                          <p:spTgt spid="145"/>
                                        </p:tgtEl>
                                        <p:attrNameLst>
                                          <p:attrName>ppt_w</p:attrName>
                                        </p:attrNameLst>
                                      </p:cBhvr>
                                      <p:tavLst>
                                        <p:tav tm="0">
                                          <p:val>
                                            <p:fltVal val="0"/>
                                          </p:val>
                                        </p:tav>
                                        <p:tav tm="100000">
                                          <p:val>
                                            <p:strVal val="#ppt_w"/>
                                          </p:val>
                                        </p:tav>
                                      </p:tavLst>
                                    </p:anim>
                                    <p:anim calcmode="lin" valueType="num">
                                      <p:cBhvr>
                                        <p:cTn id="113" dur="500" fill="hold"/>
                                        <p:tgtEl>
                                          <p:spTgt spid="145"/>
                                        </p:tgtEl>
                                        <p:attrNameLst>
                                          <p:attrName>ppt_h</p:attrName>
                                        </p:attrNameLst>
                                      </p:cBhvr>
                                      <p:tavLst>
                                        <p:tav tm="0">
                                          <p:val>
                                            <p:fltVal val="0"/>
                                          </p:val>
                                        </p:tav>
                                        <p:tav tm="100000">
                                          <p:val>
                                            <p:strVal val="#ppt_h"/>
                                          </p:val>
                                        </p:tav>
                                      </p:tavLst>
                                    </p:anim>
                                    <p:animEffect transition="in" filter="fade">
                                      <p:cBhvr>
                                        <p:cTn id="114"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4" grpId="0" animBg="1"/>
      <p:bldP spid="128" grpId="0" animBg="1"/>
      <p:bldP spid="132" grpId="0" animBg="1"/>
      <p:bldP spid="133" grpId="0" animBg="1"/>
      <p:bldP spid="134" grpId="0" animBg="1"/>
      <p:bldP spid="135" grpId="0" animBg="1"/>
      <p:bldP spid="136" grpId="0" animBg="1"/>
      <p:bldP spid="1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90920"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740501"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193763"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646266"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30" name="Group 29">
            <a:extLst>
              <a:ext uri="{FF2B5EF4-FFF2-40B4-BE49-F238E27FC236}">
                <a16:creationId xmlns:a16="http://schemas.microsoft.com/office/drawing/2014/main" id="{6D860F08-F37C-4EAB-B841-545DDFB104B5}"/>
              </a:ext>
            </a:extLst>
          </p:cNvPr>
          <p:cNvGrpSpPr/>
          <p:nvPr/>
        </p:nvGrpSpPr>
        <p:grpSpPr>
          <a:xfrm>
            <a:off x="3275083" y="311453"/>
            <a:ext cx="5496695" cy="900408"/>
            <a:chOff x="3200263" y="238883"/>
            <a:chExt cx="5496695" cy="900408"/>
          </a:xfrm>
        </p:grpSpPr>
        <p:sp>
          <p:nvSpPr>
            <p:cNvPr id="31" name="TextBox 30">
              <a:extLst>
                <a:ext uri="{FF2B5EF4-FFF2-40B4-BE49-F238E27FC236}">
                  <a16:creationId xmlns:a16="http://schemas.microsoft.com/office/drawing/2014/main" id="{11D247E2-DEF5-4005-BE18-A5C94DCEAF4F}"/>
                </a:ext>
              </a:extLst>
            </p:cNvPr>
            <p:cNvSpPr txBox="1"/>
            <p:nvPr/>
          </p:nvSpPr>
          <p:spPr>
            <a:xfrm>
              <a:off x="3530262" y="238883"/>
              <a:ext cx="4836697" cy="646331"/>
            </a:xfrm>
            <a:prstGeom prst="rect">
              <a:avLst/>
            </a:prstGeom>
            <a:noFill/>
          </p:spPr>
          <p:txBody>
            <a:bodyPr wrap="square" rtlCol="0">
              <a:spAutoFit/>
            </a:bodyPr>
            <a:lstStyle/>
            <a:p>
              <a:pPr algn="ctr"/>
              <a:r>
                <a:rPr lang="en-US" sz="3600" b="1" dirty="0">
                  <a:solidFill>
                    <a:srgbClr val="5D7373"/>
                  </a:solidFill>
                  <a:latin typeface="Tw Cen MT" panose="020B0602020104020603" pitchFamily="34" charset="0"/>
                </a:rPr>
                <a:t>Team Members</a:t>
              </a:r>
            </a:p>
          </p:txBody>
        </p:sp>
        <p:sp>
          <p:nvSpPr>
            <p:cNvPr id="32" name="TextBox 31">
              <a:extLst>
                <a:ext uri="{FF2B5EF4-FFF2-40B4-BE49-F238E27FC236}">
                  <a16:creationId xmlns:a16="http://schemas.microsoft.com/office/drawing/2014/main" id="{07F6ACC7-E0E5-4C79-9CEC-60D45F0CB299}"/>
                </a:ext>
              </a:extLst>
            </p:cNvPr>
            <p:cNvSpPr txBox="1"/>
            <p:nvPr/>
          </p:nvSpPr>
          <p:spPr>
            <a:xfrm>
              <a:off x="3200263" y="800737"/>
              <a:ext cx="5496695" cy="338554"/>
            </a:xfrm>
            <a:prstGeom prst="rect">
              <a:avLst/>
            </a:prstGeom>
            <a:noFill/>
          </p:spPr>
          <p:txBody>
            <a:bodyPr wrap="square" rtlCol="0">
              <a:spAutoFit/>
            </a:bodyPr>
            <a:lstStyle/>
            <a:p>
              <a:pPr algn="ctr"/>
              <a:endParaRPr lang="en-US" sz="1600" b="1" dirty="0">
                <a:solidFill>
                  <a:schemeClr val="tx1">
                    <a:lumMod val="75000"/>
                    <a:lumOff val="25000"/>
                  </a:schemeClr>
                </a:solidFill>
                <a:latin typeface="Tw Cen MT" panose="020B0602020104020603" pitchFamily="34" charset="0"/>
              </a:endParaRPr>
            </a:p>
          </p:txBody>
        </p:sp>
      </p:grpSp>
      <p:sp>
        <p:nvSpPr>
          <p:cNvPr id="34" name="Oval 33">
            <a:extLst>
              <a:ext uri="{FF2B5EF4-FFF2-40B4-BE49-F238E27FC236}">
                <a16:creationId xmlns:a16="http://schemas.microsoft.com/office/drawing/2014/main" id="{EF269FC8-7A35-42BF-AC55-47F46593293C}"/>
              </a:ext>
            </a:extLst>
          </p:cNvPr>
          <p:cNvSpPr/>
          <p:nvPr/>
        </p:nvSpPr>
        <p:spPr>
          <a:xfrm>
            <a:off x="2262085" y="2158925"/>
            <a:ext cx="2017224" cy="2017224"/>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A751A97-095D-4B24-A7B4-7EC7E74B9A24}"/>
              </a:ext>
            </a:extLst>
          </p:cNvPr>
          <p:cNvSpPr/>
          <p:nvPr/>
        </p:nvSpPr>
        <p:spPr>
          <a:xfrm>
            <a:off x="4959746" y="2129862"/>
            <a:ext cx="2075350" cy="207535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C373A251-53B2-4E7C-8755-B7E89989728C}"/>
              </a:ext>
            </a:extLst>
          </p:cNvPr>
          <p:cNvSpPr/>
          <p:nvPr/>
        </p:nvSpPr>
        <p:spPr>
          <a:xfrm>
            <a:off x="7729179" y="2124711"/>
            <a:ext cx="2085652" cy="208565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B07BD497-511A-4F9C-A7DF-63B25C9B5E4B}"/>
              </a:ext>
            </a:extLst>
          </p:cNvPr>
          <p:cNvGrpSpPr/>
          <p:nvPr/>
        </p:nvGrpSpPr>
        <p:grpSpPr>
          <a:xfrm>
            <a:off x="1761732" y="4647602"/>
            <a:ext cx="3048141" cy="1175555"/>
            <a:chOff x="264581" y="4416136"/>
            <a:chExt cx="3048141" cy="1175555"/>
          </a:xfrm>
        </p:grpSpPr>
        <p:sp>
          <p:nvSpPr>
            <p:cNvPr id="77" name="TextBox 76">
              <a:extLst>
                <a:ext uri="{FF2B5EF4-FFF2-40B4-BE49-F238E27FC236}">
                  <a16:creationId xmlns:a16="http://schemas.microsoft.com/office/drawing/2014/main" id="{103E8890-80FA-48FC-BE5B-91EAAE9FB5F7}"/>
                </a:ext>
              </a:extLst>
            </p:cNvPr>
            <p:cNvSpPr txBox="1"/>
            <p:nvPr/>
          </p:nvSpPr>
          <p:spPr>
            <a:xfrm>
              <a:off x="466266" y="4416136"/>
              <a:ext cx="2644771" cy="461665"/>
            </a:xfrm>
            <a:prstGeom prst="rect">
              <a:avLst/>
            </a:prstGeom>
            <a:noFill/>
          </p:spPr>
          <p:txBody>
            <a:bodyPr wrap="square" rtlCol="0">
              <a:spAutoFit/>
            </a:bodyPr>
            <a:lstStyle/>
            <a:p>
              <a:pPr algn="ctr"/>
              <a:r>
                <a:rPr lang="en-US" sz="2400" dirty="0">
                  <a:solidFill>
                    <a:srgbClr val="FF5969"/>
                  </a:solidFill>
                  <a:latin typeface="Tw Cen MT" panose="020B0602020104020603" pitchFamily="34" charset="0"/>
                </a:rPr>
                <a:t>Harsh Sharma</a:t>
              </a:r>
            </a:p>
          </p:txBody>
        </p:sp>
        <p:sp>
          <p:nvSpPr>
            <p:cNvPr id="79" name="TextBox 78">
              <a:extLst>
                <a:ext uri="{FF2B5EF4-FFF2-40B4-BE49-F238E27FC236}">
                  <a16:creationId xmlns:a16="http://schemas.microsoft.com/office/drawing/2014/main" id="{B5ADA5AD-0FD2-4565-9351-8E4A2E3D60A5}"/>
                </a:ext>
              </a:extLst>
            </p:cNvPr>
            <p:cNvSpPr txBox="1"/>
            <p:nvPr/>
          </p:nvSpPr>
          <p:spPr>
            <a:xfrm>
              <a:off x="26458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80" name="Group 79">
            <a:extLst>
              <a:ext uri="{FF2B5EF4-FFF2-40B4-BE49-F238E27FC236}">
                <a16:creationId xmlns:a16="http://schemas.microsoft.com/office/drawing/2014/main" id="{1EF0C78E-8697-4396-A5EA-BBF9A16E48D6}"/>
              </a:ext>
            </a:extLst>
          </p:cNvPr>
          <p:cNvGrpSpPr/>
          <p:nvPr/>
        </p:nvGrpSpPr>
        <p:grpSpPr>
          <a:xfrm>
            <a:off x="4478042" y="4647602"/>
            <a:ext cx="3048141" cy="1175555"/>
            <a:chOff x="3143051" y="4416136"/>
            <a:chExt cx="3048141" cy="1175555"/>
          </a:xfrm>
        </p:grpSpPr>
        <p:sp>
          <p:nvSpPr>
            <p:cNvPr id="81" name="TextBox 80">
              <a:extLst>
                <a:ext uri="{FF2B5EF4-FFF2-40B4-BE49-F238E27FC236}">
                  <a16:creationId xmlns:a16="http://schemas.microsoft.com/office/drawing/2014/main" id="{23D831EB-683C-4038-9237-232707501237}"/>
                </a:ext>
              </a:extLst>
            </p:cNvPr>
            <p:cNvSpPr txBox="1"/>
            <p:nvPr/>
          </p:nvSpPr>
          <p:spPr>
            <a:xfrm>
              <a:off x="3344736" y="4416136"/>
              <a:ext cx="2644771" cy="461665"/>
            </a:xfrm>
            <a:prstGeom prst="rect">
              <a:avLst/>
            </a:prstGeom>
            <a:noFill/>
          </p:spPr>
          <p:txBody>
            <a:bodyPr wrap="square" rtlCol="0">
              <a:spAutoFit/>
            </a:bodyPr>
            <a:lstStyle/>
            <a:p>
              <a:pPr algn="ctr"/>
              <a:r>
                <a:rPr lang="en-US" sz="2400">
                  <a:solidFill>
                    <a:srgbClr val="FEC630"/>
                  </a:solidFill>
                  <a:latin typeface="Tw Cen MT" panose="020B0602020104020603" pitchFamily="34" charset="0"/>
                </a:rPr>
                <a:t>Abhishek S. </a:t>
              </a:r>
              <a:r>
                <a:rPr lang="en-US" sz="2400" dirty="0">
                  <a:solidFill>
                    <a:srgbClr val="FEC630"/>
                  </a:solidFill>
                  <a:latin typeface="Tw Cen MT" panose="020B0602020104020603" pitchFamily="34" charset="0"/>
                </a:rPr>
                <a:t>Arya</a:t>
              </a:r>
            </a:p>
          </p:txBody>
        </p:sp>
        <p:sp>
          <p:nvSpPr>
            <p:cNvPr id="83" name="TextBox 82">
              <a:extLst>
                <a:ext uri="{FF2B5EF4-FFF2-40B4-BE49-F238E27FC236}">
                  <a16:creationId xmlns:a16="http://schemas.microsoft.com/office/drawing/2014/main" id="{19733DDE-43B1-4024-91DC-5CA3FF548E8A}"/>
                </a:ext>
              </a:extLst>
            </p:cNvPr>
            <p:cNvSpPr txBox="1"/>
            <p:nvPr/>
          </p:nvSpPr>
          <p:spPr>
            <a:xfrm>
              <a:off x="314305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84" name="Group 83">
            <a:extLst>
              <a:ext uri="{FF2B5EF4-FFF2-40B4-BE49-F238E27FC236}">
                <a16:creationId xmlns:a16="http://schemas.microsoft.com/office/drawing/2014/main" id="{89197B0D-CE25-4120-8267-3B701FCB3992}"/>
              </a:ext>
            </a:extLst>
          </p:cNvPr>
          <p:cNvGrpSpPr/>
          <p:nvPr/>
        </p:nvGrpSpPr>
        <p:grpSpPr>
          <a:xfrm>
            <a:off x="7249949" y="4647602"/>
            <a:ext cx="3048141" cy="1175555"/>
            <a:chOff x="6191192" y="4416136"/>
            <a:chExt cx="3048141" cy="1175555"/>
          </a:xfrm>
        </p:grpSpPr>
        <p:sp>
          <p:nvSpPr>
            <p:cNvPr id="85" name="TextBox 84">
              <a:extLst>
                <a:ext uri="{FF2B5EF4-FFF2-40B4-BE49-F238E27FC236}">
                  <a16:creationId xmlns:a16="http://schemas.microsoft.com/office/drawing/2014/main" id="{B166C6C8-89F2-490E-872B-32CA40E48722}"/>
                </a:ext>
              </a:extLst>
            </p:cNvPr>
            <p:cNvSpPr txBox="1"/>
            <p:nvPr/>
          </p:nvSpPr>
          <p:spPr>
            <a:xfrm>
              <a:off x="6392877" y="4416136"/>
              <a:ext cx="2644771" cy="461665"/>
            </a:xfrm>
            <a:prstGeom prst="rect">
              <a:avLst/>
            </a:prstGeom>
            <a:noFill/>
          </p:spPr>
          <p:txBody>
            <a:bodyPr wrap="square" rtlCol="0">
              <a:spAutoFit/>
            </a:bodyPr>
            <a:lstStyle/>
            <a:p>
              <a:pPr algn="ctr"/>
              <a:r>
                <a:rPr lang="en-US" sz="2400" dirty="0">
                  <a:solidFill>
                    <a:srgbClr val="5D7373"/>
                  </a:solidFill>
                  <a:latin typeface="Tw Cen MT" panose="020B0602020104020603" pitchFamily="34" charset="0"/>
                </a:rPr>
                <a:t>Anukool R. Singh</a:t>
              </a:r>
            </a:p>
          </p:txBody>
        </p:sp>
        <p:sp>
          <p:nvSpPr>
            <p:cNvPr id="86" name="TextBox 85">
              <a:extLst>
                <a:ext uri="{FF2B5EF4-FFF2-40B4-BE49-F238E27FC236}">
                  <a16:creationId xmlns:a16="http://schemas.microsoft.com/office/drawing/2014/main" id="{60C7261A-1A98-474E-8397-1B7C528A182C}"/>
                </a:ext>
              </a:extLst>
            </p:cNvPr>
            <p:cNvSpPr txBox="1"/>
            <p:nvPr/>
          </p:nvSpPr>
          <p:spPr>
            <a:xfrm>
              <a:off x="6392877" y="4853747"/>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87" name="TextBox 86">
              <a:extLst>
                <a:ext uri="{FF2B5EF4-FFF2-40B4-BE49-F238E27FC236}">
                  <a16:creationId xmlns:a16="http://schemas.microsoft.com/office/drawing/2014/main" id="{3BC59A10-12D8-4BC5-B74C-EEA5EBEF40D1}"/>
                </a:ext>
              </a:extLst>
            </p:cNvPr>
            <p:cNvSpPr txBox="1"/>
            <p:nvPr/>
          </p:nvSpPr>
          <p:spPr>
            <a:xfrm>
              <a:off x="6191192"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11128589"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1159077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70" name="Group 69">
            <a:extLst>
              <a:ext uri="{FF2B5EF4-FFF2-40B4-BE49-F238E27FC236}">
                <a16:creationId xmlns:a16="http://schemas.microsoft.com/office/drawing/2014/main" id="{61C28CA0-A67A-4F2D-9984-FE60F8C66C46}"/>
              </a:ext>
            </a:extLst>
          </p:cNvPr>
          <p:cNvGrpSpPr/>
          <p:nvPr/>
        </p:nvGrpSpPr>
        <p:grpSpPr>
          <a:xfrm>
            <a:off x="-12044097" y="-37307"/>
            <a:ext cx="12482924" cy="6895307"/>
            <a:chOff x="-12129822" y="-37307"/>
            <a:chExt cx="12482924" cy="6895307"/>
          </a:xfrm>
        </p:grpSpPr>
        <p:sp>
          <p:nvSpPr>
            <p:cNvPr id="67" name="Rectangle 66">
              <a:extLst>
                <a:ext uri="{FF2B5EF4-FFF2-40B4-BE49-F238E27FC236}">
                  <a16:creationId xmlns:a16="http://schemas.microsoft.com/office/drawing/2014/main" id="{CA129AF7-A727-41DB-9B16-6E270BA5A23E}"/>
                </a:ext>
              </a:extLst>
            </p:cNvPr>
            <p:cNvSpPr/>
            <p:nvPr/>
          </p:nvSpPr>
          <p:spPr>
            <a:xfrm>
              <a:off x="-12129822"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7E10F1C-4A4A-45BB-BD87-2D86726423C0}"/>
                </a:ext>
              </a:extLst>
            </p:cNvPr>
            <p:cNvSpPr/>
            <p:nvPr/>
          </p:nvSpPr>
          <p:spPr>
            <a:xfrm>
              <a:off x="-104098" y="-4763"/>
              <a:ext cx="457200" cy="1006253"/>
            </a:xfrm>
            <a:prstGeom prst="rect">
              <a:avLst/>
            </a:prstGeom>
            <a:solidFill>
              <a:srgbClr val="FF7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3318D224-423E-43B3-B54D-1C060BBCAEEB}"/>
                </a:ext>
              </a:extLst>
            </p:cNvPr>
            <p:cNvSpPr txBox="1"/>
            <p:nvPr/>
          </p:nvSpPr>
          <p:spPr>
            <a:xfrm rot="16200000">
              <a:off x="-445269" y="276690"/>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7</a:t>
              </a:r>
            </a:p>
          </p:txBody>
        </p:sp>
      </p:grpSp>
      <p:pic>
        <p:nvPicPr>
          <p:cNvPr id="2" name="Picture 1">
            <a:extLst>
              <a:ext uri="{FF2B5EF4-FFF2-40B4-BE49-F238E27FC236}">
                <a16:creationId xmlns:a16="http://schemas.microsoft.com/office/drawing/2014/main" id="{E30B539D-1C4C-4811-BB8B-713229C0C1BC}"/>
              </a:ext>
            </a:extLst>
          </p:cNvPr>
          <p:cNvPicPr>
            <a:picLocks noChangeAspect="1"/>
          </p:cNvPicPr>
          <p:nvPr/>
        </p:nvPicPr>
        <p:blipFill>
          <a:blip r:embed="rId2"/>
          <a:stretch>
            <a:fillRect/>
          </a:stretch>
        </p:blipFill>
        <p:spPr>
          <a:xfrm>
            <a:off x="5198819" y="2314266"/>
            <a:ext cx="1455546" cy="146316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a:extLst>
              <a:ext uri="{FF2B5EF4-FFF2-40B4-BE49-F238E27FC236}">
                <a16:creationId xmlns:a16="http://schemas.microsoft.com/office/drawing/2014/main" id="{584E3E11-7F32-4A87-84DC-A89F2E2EEFEA}"/>
              </a:ext>
            </a:extLst>
          </p:cNvPr>
          <p:cNvPicPr>
            <a:picLocks noChangeAspect="1"/>
          </p:cNvPicPr>
          <p:nvPr/>
        </p:nvPicPr>
        <p:blipFill>
          <a:blip r:embed="rId3"/>
          <a:stretch>
            <a:fillRect/>
          </a:stretch>
        </p:blipFill>
        <p:spPr>
          <a:xfrm>
            <a:off x="2462341" y="2284075"/>
            <a:ext cx="1541297" cy="155546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54" name="Group 53">
            <a:extLst>
              <a:ext uri="{FF2B5EF4-FFF2-40B4-BE49-F238E27FC236}">
                <a16:creationId xmlns:a16="http://schemas.microsoft.com/office/drawing/2014/main" id="{4C3CABD5-DDFD-44A1-813A-F8F3D52F0F46}"/>
              </a:ext>
            </a:extLst>
          </p:cNvPr>
          <p:cNvGrpSpPr/>
          <p:nvPr/>
        </p:nvGrpSpPr>
        <p:grpSpPr>
          <a:xfrm>
            <a:off x="2343172" y="2124711"/>
            <a:ext cx="662608" cy="523220"/>
            <a:chOff x="668600" y="2123782"/>
            <a:chExt cx="662608" cy="523220"/>
          </a:xfrm>
        </p:grpSpPr>
        <p:sp>
          <p:nvSpPr>
            <p:cNvPr id="56" name="Oval 55">
              <a:extLst>
                <a:ext uri="{FF2B5EF4-FFF2-40B4-BE49-F238E27FC236}">
                  <a16:creationId xmlns:a16="http://schemas.microsoft.com/office/drawing/2014/main" id="{9D558D79-13F8-4F29-B837-88552D290B43}"/>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E50026C0-351E-4465-8328-4B75C62CAD6E}"/>
                </a:ext>
              </a:extLst>
            </p:cNvPr>
            <p:cNvSpPr txBox="1"/>
            <p:nvPr/>
          </p:nvSpPr>
          <p:spPr>
            <a:xfrm>
              <a:off x="66860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p>
          </p:txBody>
        </p:sp>
      </p:grpSp>
      <p:grpSp>
        <p:nvGrpSpPr>
          <p:cNvPr id="66" name="Group 65">
            <a:extLst>
              <a:ext uri="{FF2B5EF4-FFF2-40B4-BE49-F238E27FC236}">
                <a16:creationId xmlns:a16="http://schemas.microsoft.com/office/drawing/2014/main" id="{260DF191-4AD0-4144-B9A2-1FB3979C9EC3}"/>
              </a:ext>
            </a:extLst>
          </p:cNvPr>
          <p:cNvGrpSpPr/>
          <p:nvPr/>
        </p:nvGrpSpPr>
        <p:grpSpPr>
          <a:xfrm>
            <a:off x="5030977" y="2124711"/>
            <a:ext cx="662608" cy="523220"/>
            <a:chOff x="662610" y="2123782"/>
            <a:chExt cx="662608" cy="523220"/>
          </a:xfrm>
        </p:grpSpPr>
        <p:sp>
          <p:nvSpPr>
            <p:cNvPr id="71" name="Oval 70">
              <a:extLst>
                <a:ext uri="{FF2B5EF4-FFF2-40B4-BE49-F238E27FC236}">
                  <a16:creationId xmlns:a16="http://schemas.microsoft.com/office/drawing/2014/main" id="{760D9C5B-A9B7-445F-A19F-9809C956D73B}"/>
                </a:ext>
              </a:extLst>
            </p:cNvPr>
            <p:cNvSpPr/>
            <p:nvPr/>
          </p:nvSpPr>
          <p:spPr>
            <a:xfrm>
              <a:off x="732304" y="2123782"/>
              <a:ext cx="523220" cy="52322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C05D9712-BEC5-4081-9124-CD1408A395AF}"/>
                </a:ext>
              </a:extLst>
            </p:cNvPr>
            <p:cNvSpPr txBox="1"/>
            <p:nvPr/>
          </p:nvSpPr>
          <p:spPr>
            <a:xfrm>
              <a:off x="66261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02</a:t>
              </a:r>
            </a:p>
          </p:txBody>
        </p:sp>
      </p:grpSp>
      <p:pic>
        <p:nvPicPr>
          <p:cNvPr id="5" name="Picture 4">
            <a:extLst>
              <a:ext uri="{FF2B5EF4-FFF2-40B4-BE49-F238E27FC236}">
                <a16:creationId xmlns:a16="http://schemas.microsoft.com/office/drawing/2014/main" id="{E2475B88-25F0-4850-B613-4D01CBB13AAF}"/>
              </a:ext>
            </a:extLst>
          </p:cNvPr>
          <p:cNvPicPr>
            <a:picLocks noChangeAspect="1"/>
          </p:cNvPicPr>
          <p:nvPr/>
        </p:nvPicPr>
        <p:blipFill>
          <a:blip r:embed="rId4"/>
          <a:stretch>
            <a:fillRect/>
          </a:stretch>
        </p:blipFill>
        <p:spPr>
          <a:xfrm>
            <a:off x="7889118" y="2284075"/>
            <a:ext cx="1651168" cy="161018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73" name="Group 72">
            <a:extLst>
              <a:ext uri="{FF2B5EF4-FFF2-40B4-BE49-F238E27FC236}">
                <a16:creationId xmlns:a16="http://schemas.microsoft.com/office/drawing/2014/main" id="{EFEA2FAD-2B28-44FD-9027-73F192FD6143}"/>
              </a:ext>
            </a:extLst>
          </p:cNvPr>
          <p:cNvGrpSpPr/>
          <p:nvPr/>
        </p:nvGrpSpPr>
        <p:grpSpPr>
          <a:xfrm>
            <a:off x="7785307" y="2132285"/>
            <a:ext cx="662608" cy="508072"/>
            <a:chOff x="662610" y="2131356"/>
            <a:chExt cx="662608" cy="508072"/>
          </a:xfrm>
        </p:grpSpPr>
        <p:sp>
          <p:nvSpPr>
            <p:cNvPr id="74" name="Oval 73">
              <a:extLst>
                <a:ext uri="{FF2B5EF4-FFF2-40B4-BE49-F238E27FC236}">
                  <a16:creationId xmlns:a16="http://schemas.microsoft.com/office/drawing/2014/main" id="{4D5E6508-A73E-41C5-89F0-061EA49263B3}"/>
                </a:ext>
              </a:extLst>
            </p:cNvPr>
            <p:cNvSpPr/>
            <p:nvPr/>
          </p:nvSpPr>
          <p:spPr>
            <a:xfrm>
              <a:off x="739878" y="2131356"/>
              <a:ext cx="508072" cy="50807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a:extLst>
                <a:ext uri="{FF2B5EF4-FFF2-40B4-BE49-F238E27FC236}">
                  <a16:creationId xmlns:a16="http://schemas.microsoft.com/office/drawing/2014/main" id="{C4B31D23-92AB-4AEF-A758-7AE2B4FD607A}"/>
                </a:ext>
              </a:extLst>
            </p:cNvPr>
            <p:cNvSpPr txBox="1"/>
            <p:nvPr/>
          </p:nvSpPr>
          <p:spPr>
            <a:xfrm>
              <a:off x="662610" y="2154558"/>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03</a:t>
              </a:r>
            </a:p>
          </p:txBody>
        </p:sp>
      </p:grpSp>
    </p:spTree>
    <p:extLst>
      <p:ext uri="{BB962C8B-B14F-4D97-AF65-F5344CB8AC3E}">
        <p14:creationId xmlns:p14="http://schemas.microsoft.com/office/powerpoint/2010/main" val="22981222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500" fill="hold"/>
                                        <p:tgtEl>
                                          <p:spTgt spid="54"/>
                                        </p:tgtEl>
                                        <p:attrNameLst>
                                          <p:attrName>ppt_w</p:attrName>
                                        </p:attrNameLst>
                                      </p:cBhvr>
                                      <p:tavLst>
                                        <p:tav tm="0">
                                          <p:val>
                                            <p:fltVal val="0"/>
                                          </p:val>
                                        </p:tav>
                                        <p:tav tm="100000">
                                          <p:val>
                                            <p:strVal val="#ppt_w"/>
                                          </p:val>
                                        </p:tav>
                                      </p:tavLst>
                                    </p:anim>
                                    <p:anim calcmode="lin" valueType="num">
                                      <p:cBhvr>
                                        <p:cTn id="12" dur="500" fill="hold"/>
                                        <p:tgtEl>
                                          <p:spTgt spid="54"/>
                                        </p:tgtEl>
                                        <p:attrNameLst>
                                          <p:attrName>ppt_h</p:attrName>
                                        </p:attrNameLst>
                                      </p:cBhvr>
                                      <p:tavLst>
                                        <p:tav tm="0">
                                          <p:val>
                                            <p:fltVal val="0"/>
                                          </p:val>
                                        </p:tav>
                                        <p:tav tm="100000">
                                          <p:val>
                                            <p:strVal val="#ppt_h"/>
                                          </p:val>
                                        </p:tav>
                                      </p:tavLst>
                                    </p:anim>
                                    <p:animEffect transition="in" filter="fade">
                                      <p:cBhvr>
                                        <p:cTn id="13" dur="500"/>
                                        <p:tgtEl>
                                          <p:spTgt spid="5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anim calcmode="lin" valueType="num">
                                      <p:cBhvr>
                                        <p:cTn id="18" dur="500" fill="hold"/>
                                        <p:tgtEl>
                                          <p:spTgt spid="76"/>
                                        </p:tgtEl>
                                        <p:attrNameLst>
                                          <p:attrName>ppt_x</p:attrName>
                                        </p:attrNameLst>
                                      </p:cBhvr>
                                      <p:tavLst>
                                        <p:tav tm="0">
                                          <p:val>
                                            <p:strVal val="#ppt_x"/>
                                          </p:val>
                                        </p:tav>
                                        <p:tav tm="100000">
                                          <p:val>
                                            <p:strVal val="#ppt_x"/>
                                          </p:val>
                                        </p:tav>
                                      </p:tavLst>
                                    </p:anim>
                                    <p:anim calcmode="lin" valueType="num">
                                      <p:cBhvr>
                                        <p:cTn id="19" dur="500" fill="hold"/>
                                        <p:tgtEl>
                                          <p:spTgt spid="76"/>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66"/>
                                        </p:tgtEl>
                                        <p:attrNameLst>
                                          <p:attrName>style.visibility</p:attrName>
                                        </p:attrNameLst>
                                      </p:cBhvr>
                                      <p:to>
                                        <p:strVal val="visible"/>
                                      </p:to>
                                    </p:set>
                                    <p:anim calcmode="lin" valueType="num">
                                      <p:cBhvr>
                                        <p:cTn id="23" dur="500" fill="hold"/>
                                        <p:tgtEl>
                                          <p:spTgt spid="66"/>
                                        </p:tgtEl>
                                        <p:attrNameLst>
                                          <p:attrName>ppt_w</p:attrName>
                                        </p:attrNameLst>
                                      </p:cBhvr>
                                      <p:tavLst>
                                        <p:tav tm="0">
                                          <p:val>
                                            <p:fltVal val="0"/>
                                          </p:val>
                                        </p:tav>
                                        <p:tav tm="100000">
                                          <p:val>
                                            <p:strVal val="#ppt_w"/>
                                          </p:val>
                                        </p:tav>
                                      </p:tavLst>
                                    </p:anim>
                                    <p:anim calcmode="lin" valueType="num">
                                      <p:cBhvr>
                                        <p:cTn id="24" dur="500" fill="hold"/>
                                        <p:tgtEl>
                                          <p:spTgt spid="66"/>
                                        </p:tgtEl>
                                        <p:attrNameLst>
                                          <p:attrName>ppt_h</p:attrName>
                                        </p:attrNameLst>
                                      </p:cBhvr>
                                      <p:tavLst>
                                        <p:tav tm="0">
                                          <p:val>
                                            <p:fltVal val="0"/>
                                          </p:val>
                                        </p:tav>
                                        <p:tav tm="100000">
                                          <p:val>
                                            <p:strVal val="#ppt_h"/>
                                          </p:val>
                                        </p:tav>
                                      </p:tavLst>
                                    </p:anim>
                                    <p:animEffect transition="in" filter="fade">
                                      <p:cBhvr>
                                        <p:cTn id="25" dur="500"/>
                                        <p:tgtEl>
                                          <p:spTgt spid="66"/>
                                        </p:tgtEl>
                                      </p:cBhvr>
                                    </p:animEffect>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80"/>
                                        </p:tgtEl>
                                        <p:attrNameLst>
                                          <p:attrName>style.visibility</p:attrName>
                                        </p:attrNameLst>
                                      </p:cBhvr>
                                      <p:to>
                                        <p:strVal val="visible"/>
                                      </p:to>
                                    </p:set>
                                    <p:animEffect transition="in" filter="fade">
                                      <p:cBhvr>
                                        <p:cTn id="29" dur="500"/>
                                        <p:tgtEl>
                                          <p:spTgt spid="80"/>
                                        </p:tgtEl>
                                      </p:cBhvr>
                                    </p:animEffect>
                                    <p:anim calcmode="lin" valueType="num">
                                      <p:cBhvr>
                                        <p:cTn id="30" dur="500" fill="hold"/>
                                        <p:tgtEl>
                                          <p:spTgt spid="80"/>
                                        </p:tgtEl>
                                        <p:attrNameLst>
                                          <p:attrName>ppt_x</p:attrName>
                                        </p:attrNameLst>
                                      </p:cBhvr>
                                      <p:tavLst>
                                        <p:tav tm="0">
                                          <p:val>
                                            <p:strVal val="#ppt_x"/>
                                          </p:val>
                                        </p:tav>
                                        <p:tav tm="100000">
                                          <p:val>
                                            <p:strVal val="#ppt_x"/>
                                          </p:val>
                                        </p:tav>
                                      </p:tavLst>
                                    </p:anim>
                                    <p:anim calcmode="lin" valueType="num">
                                      <p:cBhvr>
                                        <p:cTn id="31" dur="500" fill="hold"/>
                                        <p:tgtEl>
                                          <p:spTgt spid="80"/>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p:cTn id="35" dur="500" fill="hold"/>
                                        <p:tgtEl>
                                          <p:spTgt spid="73"/>
                                        </p:tgtEl>
                                        <p:attrNameLst>
                                          <p:attrName>ppt_w</p:attrName>
                                        </p:attrNameLst>
                                      </p:cBhvr>
                                      <p:tavLst>
                                        <p:tav tm="0">
                                          <p:val>
                                            <p:fltVal val="0"/>
                                          </p:val>
                                        </p:tav>
                                        <p:tav tm="100000">
                                          <p:val>
                                            <p:strVal val="#ppt_w"/>
                                          </p:val>
                                        </p:tav>
                                      </p:tavLst>
                                    </p:anim>
                                    <p:anim calcmode="lin" valueType="num">
                                      <p:cBhvr>
                                        <p:cTn id="36" dur="500" fill="hold"/>
                                        <p:tgtEl>
                                          <p:spTgt spid="73"/>
                                        </p:tgtEl>
                                        <p:attrNameLst>
                                          <p:attrName>ppt_h</p:attrName>
                                        </p:attrNameLst>
                                      </p:cBhvr>
                                      <p:tavLst>
                                        <p:tav tm="0">
                                          <p:val>
                                            <p:fltVal val="0"/>
                                          </p:val>
                                        </p:tav>
                                        <p:tav tm="100000">
                                          <p:val>
                                            <p:strVal val="#ppt_h"/>
                                          </p:val>
                                        </p:tav>
                                      </p:tavLst>
                                    </p:anim>
                                    <p:animEffect transition="in" filter="fade">
                                      <p:cBhvr>
                                        <p:cTn id="37" dur="500"/>
                                        <p:tgtEl>
                                          <p:spTgt spid="73"/>
                                        </p:tgtEl>
                                      </p:cBhvr>
                                    </p:animEffect>
                                  </p:childTnLst>
                                </p:cTn>
                              </p:par>
                            </p:childTnLst>
                          </p:cTn>
                        </p:par>
                        <p:par>
                          <p:cTn id="38" fill="hold">
                            <p:stCondLst>
                              <p:cond delay="3000"/>
                            </p:stCondLst>
                            <p:childTnLst>
                              <p:par>
                                <p:cTn id="39" presetID="42" presetClass="entr" presetSubtype="0" fill="hold" nodeType="afterEffect">
                                  <p:stCondLst>
                                    <p:cond delay="0"/>
                                  </p:stCondLst>
                                  <p:childTnLst>
                                    <p:set>
                                      <p:cBhvr>
                                        <p:cTn id="40" dur="1" fill="hold">
                                          <p:stCondLst>
                                            <p:cond delay="0"/>
                                          </p:stCondLst>
                                        </p:cTn>
                                        <p:tgtEl>
                                          <p:spTgt spid="84"/>
                                        </p:tgtEl>
                                        <p:attrNameLst>
                                          <p:attrName>style.visibility</p:attrName>
                                        </p:attrNameLst>
                                      </p:cBhvr>
                                      <p:to>
                                        <p:strVal val="visible"/>
                                      </p:to>
                                    </p:set>
                                    <p:animEffect transition="in" filter="fade">
                                      <p:cBhvr>
                                        <p:cTn id="41" dur="500"/>
                                        <p:tgtEl>
                                          <p:spTgt spid="84"/>
                                        </p:tgtEl>
                                      </p:cBhvr>
                                    </p:animEffect>
                                    <p:anim calcmode="lin" valueType="num">
                                      <p:cBhvr>
                                        <p:cTn id="42" dur="500" fill="hold"/>
                                        <p:tgtEl>
                                          <p:spTgt spid="84"/>
                                        </p:tgtEl>
                                        <p:attrNameLst>
                                          <p:attrName>ppt_x</p:attrName>
                                        </p:attrNameLst>
                                      </p:cBhvr>
                                      <p:tavLst>
                                        <p:tav tm="0">
                                          <p:val>
                                            <p:strVal val="#ppt_x"/>
                                          </p:val>
                                        </p:tav>
                                        <p:tav tm="100000">
                                          <p:val>
                                            <p:strVal val="#ppt_x"/>
                                          </p:val>
                                        </p:tav>
                                      </p:tavLst>
                                    </p:anim>
                                    <p:anim calcmode="lin" valueType="num">
                                      <p:cBhvr>
                                        <p:cTn id="43" dur="5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90920"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740501"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193763"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646266"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2091406"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30" name="Group 29">
            <a:extLst>
              <a:ext uri="{FF2B5EF4-FFF2-40B4-BE49-F238E27FC236}">
                <a16:creationId xmlns:a16="http://schemas.microsoft.com/office/drawing/2014/main" id="{1348792E-1C17-488A-8522-4BEECDAF32C9}"/>
              </a:ext>
            </a:extLst>
          </p:cNvPr>
          <p:cNvGrpSpPr/>
          <p:nvPr/>
        </p:nvGrpSpPr>
        <p:grpSpPr>
          <a:xfrm>
            <a:off x="2868684" y="340481"/>
            <a:ext cx="5496695" cy="1200329"/>
            <a:chOff x="3200263" y="238883"/>
            <a:chExt cx="5496695" cy="1200329"/>
          </a:xfrm>
        </p:grpSpPr>
        <p:sp>
          <p:nvSpPr>
            <p:cNvPr id="31" name="TextBox 30">
              <a:extLst>
                <a:ext uri="{FF2B5EF4-FFF2-40B4-BE49-F238E27FC236}">
                  <a16:creationId xmlns:a16="http://schemas.microsoft.com/office/drawing/2014/main" id="{128D7A39-9F11-4EF7-909B-4BFBB6E25816}"/>
                </a:ext>
              </a:extLst>
            </p:cNvPr>
            <p:cNvSpPr txBox="1"/>
            <p:nvPr/>
          </p:nvSpPr>
          <p:spPr>
            <a:xfrm>
              <a:off x="3530262" y="238883"/>
              <a:ext cx="4836697" cy="1200329"/>
            </a:xfrm>
            <a:prstGeom prst="rect">
              <a:avLst/>
            </a:prstGeom>
            <a:noFill/>
          </p:spPr>
          <p:txBody>
            <a:bodyPr wrap="square" rtlCol="0">
              <a:spAutoFit/>
            </a:bodyPr>
            <a:lstStyle/>
            <a:p>
              <a:pPr algn="ctr"/>
              <a:r>
                <a:rPr lang="en-US" sz="3600" b="1" dirty="0">
                  <a:solidFill>
                    <a:srgbClr val="92D050"/>
                  </a:solidFill>
                  <a:latin typeface="Tw Cen MT" panose="020B0602020104020603" pitchFamily="34" charset="0"/>
                </a:rPr>
                <a:t>What can you expect from this contraption</a:t>
              </a:r>
            </a:p>
          </p:txBody>
        </p:sp>
        <p:sp>
          <p:nvSpPr>
            <p:cNvPr id="32" name="TextBox 31">
              <a:extLst>
                <a:ext uri="{FF2B5EF4-FFF2-40B4-BE49-F238E27FC236}">
                  <a16:creationId xmlns:a16="http://schemas.microsoft.com/office/drawing/2014/main" id="{DB3E8677-B7E9-40EC-8AF5-67CF093C06AC}"/>
                </a:ext>
              </a:extLst>
            </p:cNvPr>
            <p:cNvSpPr txBox="1"/>
            <p:nvPr/>
          </p:nvSpPr>
          <p:spPr>
            <a:xfrm>
              <a:off x="3200263" y="800737"/>
              <a:ext cx="5496695" cy="338554"/>
            </a:xfrm>
            <a:prstGeom prst="rect">
              <a:avLst/>
            </a:prstGeom>
            <a:noFill/>
          </p:spPr>
          <p:txBody>
            <a:bodyPr wrap="square" rtlCol="0">
              <a:spAutoFit/>
            </a:bodyPr>
            <a:lstStyle/>
            <a:p>
              <a:pPr algn="ctr"/>
              <a:endParaRPr lang="en-US" sz="1600" b="1" dirty="0">
                <a:solidFill>
                  <a:schemeClr val="tx1">
                    <a:lumMod val="75000"/>
                    <a:lumOff val="25000"/>
                  </a:schemeClr>
                </a:solidFill>
                <a:latin typeface="Tw Cen MT" panose="020B0602020104020603" pitchFamily="34" charset="0"/>
              </a:endParaRPr>
            </a:p>
          </p:txBody>
        </p:sp>
      </p:grpSp>
      <p:sp>
        <p:nvSpPr>
          <p:cNvPr id="33" name="TextBox 32">
            <a:extLst>
              <a:ext uri="{FF2B5EF4-FFF2-40B4-BE49-F238E27FC236}">
                <a16:creationId xmlns:a16="http://schemas.microsoft.com/office/drawing/2014/main" id="{91865E68-0306-4BF0-BAD5-46937AF9A172}"/>
              </a:ext>
            </a:extLst>
          </p:cNvPr>
          <p:cNvSpPr txBox="1"/>
          <p:nvPr/>
        </p:nvSpPr>
        <p:spPr>
          <a:xfrm>
            <a:off x="4562824" y="2193834"/>
            <a:ext cx="2127590" cy="461665"/>
          </a:xfrm>
          <a:prstGeom prst="rect">
            <a:avLst/>
          </a:prstGeom>
          <a:noFill/>
        </p:spPr>
        <p:txBody>
          <a:bodyPr wrap="square" rtlCol="0">
            <a:spAutoFit/>
          </a:bodyPr>
          <a:lstStyle/>
          <a:p>
            <a:pPr algn="ctr"/>
            <a:r>
              <a:rPr lang="en-US" sz="2400" b="1" dirty="0">
                <a:solidFill>
                  <a:srgbClr val="5D7373"/>
                </a:solidFill>
                <a:latin typeface="Tw Cen MT" panose="020B0602020104020603" pitchFamily="34" charset="0"/>
              </a:rPr>
              <a:t>Skills</a:t>
            </a:r>
          </a:p>
        </p:txBody>
      </p:sp>
      <p:cxnSp>
        <p:nvCxnSpPr>
          <p:cNvPr id="34" name="Straight Connector 33">
            <a:extLst>
              <a:ext uri="{FF2B5EF4-FFF2-40B4-BE49-F238E27FC236}">
                <a16:creationId xmlns:a16="http://schemas.microsoft.com/office/drawing/2014/main" id="{6C221DA7-9F2B-400E-AF8C-E87D5E396002}"/>
              </a:ext>
            </a:extLst>
          </p:cNvPr>
          <p:cNvCxnSpPr>
            <a:cxnSpLocks/>
          </p:cNvCxnSpPr>
          <p:nvPr/>
        </p:nvCxnSpPr>
        <p:spPr>
          <a:xfrm flipV="1">
            <a:off x="2808011" y="4287439"/>
            <a:ext cx="0" cy="312963"/>
          </a:xfrm>
          <a:prstGeom prst="line">
            <a:avLst/>
          </a:prstGeom>
          <a:ln w="19050">
            <a:solidFill>
              <a:srgbClr val="FF5969"/>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B816C18-62DE-406B-B140-0C7276ADF9F8}"/>
              </a:ext>
            </a:extLst>
          </p:cNvPr>
          <p:cNvSpPr/>
          <p:nvPr/>
        </p:nvSpPr>
        <p:spPr>
          <a:xfrm>
            <a:off x="2034785" y="2763438"/>
            <a:ext cx="1524000" cy="1524000"/>
          </a:xfrm>
          <a:prstGeom prst="ellipse">
            <a:avLst/>
          </a:prstGeom>
          <a:solidFill>
            <a:schemeClr val="bg1">
              <a:lumMod val="95000"/>
            </a:schemeClr>
          </a:solidFill>
          <a:ln>
            <a:noFill/>
          </a:ln>
          <a:effectLst>
            <a:outerShdw blurRad="127000" sx="101000" sy="101000" algn="ctr" rotWithShape="0">
              <a:schemeClr val="tx1">
                <a:lumMod val="65000"/>
                <a:lumOff val="3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3F3D723-24C6-4024-A88B-CF401EB083C1}"/>
              </a:ext>
            </a:extLst>
          </p:cNvPr>
          <p:cNvSpPr/>
          <p:nvPr/>
        </p:nvSpPr>
        <p:spPr>
          <a:xfrm>
            <a:off x="2122891" y="2851544"/>
            <a:ext cx="1347788" cy="134778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7D21339-AA64-4328-BD50-A2F56ED7DEA5}"/>
              </a:ext>
            </a:extLst>
          </p:cNvPr>
          <p:cNvSpPr/>
          <p:nvPr/>
        </p:nvSpPr>
        <p:spPr>
          <a:xfrm>
            <a:off x="2194329" y="2922982"/>
            <a:ext cx="1204912" cy="1204912"/>
          </a:xfrm>
          <a:prstGeom prst="ellipse">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c 38">
            <a:extLst>
              <a:ext uri="{FF2B5EF4-FFF2-40B4-BE49-F238E27FC236}">
                <a16:creationId xmlns:a16="http://schemas.microsoft.com/office/drawing/2014/main" id="{0C8A2A98-A020-49D0-B9BD-A0C91759BAC2}"/>
              </a:ext>
            </a:extLst>
          </p:cNvPr>
          <p:cNvSpPr/>
          <p:nvPr/>
        </p:nvSpPr>
        <p:spPr>
          <a:xfrm rot="8100000">
            <a:off x="1894269" y="2622922"/>
            <a:ext cx="1805032" cy="1805032"/>
          </a:xfrm>
          <a:prstGeom prst="arc">
            <a:avLst>
              <a:gd name="adj1" fmla="val 13451617"/>
              <a:gd name="adj2" fmla="val 2836592"/>
            </a:avLst>
          </a:prstGeom>
          <a:ln w="19050">
            <a:solidFill>
              <a:srgbClr val="FF596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Oval 43">
            <a:extLst>
              <a:ext uri="{FF2B5EF4-FFF2-40B4-BE49-F238E27FC236}">
                <a16:creationId xmlns:a16="http://schemas.microsoft.com/office/drawing/2014/main" id="{CF07C0F3-E3B8-401D-8AA5-DE2CD21D63FE}"/>
              </a:ext>
            </a:extLst>
          </p:cNvPr>
          <p:cNvSpPr/>
          <p:nvPr/>
        </p:nvSpPr>
        <p:spPr>
          <a:xfrm>
            <a:off x="2763787" y="4600402"/>
            <a:ext cx="93210" cy="93210"/>
          </a:xfrm>
          <a:prstGeom prst="ellipse">
            <a:avLst/>
          </a:prstGeom>
          <a:noFill/>
          <a:ln w="19050">
            <a:solidFill>
              <a:srgbClr val="FF5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46A0CA93-0BFB-486A-830D-2B70B527E8D5}"/>
              </a:ext>
            </a:extLst>
          </p:cNvPr>
          <p:cNvSpPr txBox="1"/>
          <p:nvPr/>
        </p:nvSpPr>
        <p:spPr>
          <a:xfrm>
            <a:off x="1631617" y="2201172"/>
            <a:ext cx="2352788" cy="461665"/>
          </a:xfrm>
          <a:prstGeom prst="rect">
            <a:avLst/>
          </a:prstGeom>
          <a:noFill/>
        </p:spPr>
        <p:txBody>
          <a:bodyPr wrap="square" rtlCol="0">
            <a:spAutoFit/>
          </a:bodyPr>
          <a:lstStyle/>
          <a:p>
            <a:pPr algn="ctr"/>
            <a:r>
              <a:rPr lang="en-US" sz="2400" b="1" dirty="0">
                <a:solidFill>
                  <a:srgbClr val="FF5969"/>
                </a:solidFill>
                <a:latin typeface="Tw Cen MT" panose="020B0602020104020603" pitchFamily="34" charset="0"/>
              </a:rPr>
              <a:t>Efforts</a:t>
            </a:r>
          </a:p>
        </p:txBody>
      </p:sp>
      <p:sp>
        <p:nvSpPr>
          <p:cNvPr id="50" name="TextBox 49">
            <a:extLst>
              <a:ext uri="{FF2B5EF4-FFF2-40B4-BE49-F238E27FC236}">
                <a16:creationId xmlns:a16="http://schemas.microsoft.com/office/drawing/2014/main" id="{6CA3AFF2-7856-4D3D-B2A6-5971A744D49D}"/>
              </a:ext>
            </a:extLst>
          </p:cNvPr>
          <p:cNvSpPr txBox="1"/>
          <p:nvPr/>
        </p:nvSpPr>
        <p:spPr>
          <a:xfrm>
            <a:off x="1458690" y="4680103"/>
            <a:ext cx="2875993" cy="1938992"/>
          </a:xfrm>
          <a:prstGeom prst="rect">
            <a:avLst/>
          </a:prstGeom>
          <a:noFill/>
        </p:spPr>
        <p:txBody>
          <a:bodyPr wrap="square" rtlCol="0">
            <a:spAutoFit/>
          </a:bodyPr>
          <a:lstStyle>
            <a:defPPr>
              <a:defRPr lang="en-US"/>
            </a:defPPr>
            <a:lvl1pPr algn="ctr">
              <a:defRPr sz="2000">
                <a:solidFill>
                  <a:schemeClr val="tx1">
                    <a:lumMod val="75000"/>
                    <a:lumOff val="25000"/>
                  </a:schemeClr>
                </a:solidFill>
                <a:latin typeface="Tw Cen MT" panose="020B0602020104020603" pitchFamily="34" charset="0"/>
              </a:defRPr>
            </a:lvl1pPr>
          </a:lstStyle>
          <a:p>
            <a:r>
              <a:rPr lang="en-US" dirty="0"/>
              <a:t>This project can majorly contribute in helping  people stuck in remote area where internet is feeble and no help is present.</a:t>
            </a:r>
          </a:p>
        </p:txBody>
      </p:sp>
      <p:cxnSp>
        <p:nvCxnSpPr>
          <p:cNvPr id="54" name="Straight Connector 53">
            <a:extLst>
              <a:ext uri="{FF2B5EF4-FFF2-40B4-BE49-F238E27FC236}">
                <a16:creationId xmlns:a16="http://schemas.microsoft.com/office/drawing/2014/main" id="{0669A7E6-FC59-4C64-A984-61A70484B255}"/>
              </a:ext>
            </a:extLst>
          </p:cNvPr>
          <p:cNvCxnSpPr>
            <a:cxnSpLocks/>
          </p:cNvCxnSpPr>
          <p:nvPr/>
        </p:nvCxnSpPr>
        <p:spPr>
          <a:xfrm flipV="1">
            <a:off x="5626619" y="4273930"/>
            <a:ext cx="0" cy="312963"/>
          </a:xfrm>
          <a:prstGeom prst="line">
            <a:avLst/>
          </a:prstGeom>
          <a:ln w="19050">
            <a:solidFill>
              <a:srgbClr val="5D7373"/>
            </a:solidFill>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57D6E716-5EBB-4506-9C8A-F827D573D2CB}"/>
              </a:ext>
            </a:extLst>
          </p:cNvPr>
          <p:cNvSpPr/>
          <p:nvPr/>
        </p:nvSpPr>
        <p:spPr>
          <a:xfrm>
            <a:off x="4853393" y="2749929"/>
            <a:ext cx="1524000" cy="1524000"/>
          </a:xfrm>
          <a:prstGeom prst="ellipse">
            <a:avLst/>
          </a:prstGeom>
          <a:solidFill>
            <a:schemeClr val="bg1">
              <a:lumMod val="95000"/>
            </a:schemeClr>
          </a:solidFill>
          <a:ln>
            <a:noFill/>
          </a:ln>
          <a:effectLst>
            <a:outerShdw blurRad="127000" sx="101000" sy="101000" algn="ctr" rotWithShape="0">
              <a:schemeClr val="tx1">
                <a:lumMod val="65000"/>
                <a:lumOff val="3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E156CA2-BB81-4CC3-9DB9-44CAF3A040B9}"/>
              </a:ext>
            </a:extLst>
          </p:cNvPr>
          <p:cNvSpPr/>
          <p:nvPr/>
        </p:nvSpPr>
        <p:spPr>
          <a:xfrm>
            <a:off x="4941499" y="2838035"/>
            <a:ext cx="1347788" cy="1347788"/>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0EAFBB1-A06C-4897-954F-4F801AA016B7}"/>
              </a:ext>
            </a:extLst>
          </p:cNvPr>
          <p:cNvSpPr/>
          <p:nvPr/>
        </p:nvSpPr>
        <p:spPr>
          <a:xfrm>
            <a:off x="5012937" y="2909473"/>
            <a:ext cx="1204912" cy="1204912"/>
          </a:xfrm>
          <a:prstGeom prst="ellipse">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c 70">
            <a:extLst>
              <a:ext uri="{FF2B5EF4-FFF2-40B4-BE49-F238E27FC236}">
                <a16:creationId xmlns:a16="http://schemas.microsoft.com/office/drawing/2014/main" id="{07CE16E0-A251-4E10-A326-C53B17723205}"/>
              </a:ext>
            </a:extLst>
          </p:cNvPr>
          <p:cNvSpPr/>
          <p:nvPr/>
        </p:nvSpPr>
        <p:spPr>
          <a:xfrm rot="8100000">
            <a:off x="4712877" y="2609413"/>
            <a:ext cx="1805032" cy="1805032"/>
          </a:xfrm>
          <a:prstGeom prst="arc">
            <a:avLst>
              <a:gd name="adj1" fmla="val 13451617"/>
              <a:gd name="adj2" fmla="val 2836592"/>
            </a:avLst>
          </a:prstGeom>
          <a:ln w="19050">
            <a:solidFill>
              <a:srgbClr val="5D737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Oval 71">
            <a:extLst>
              <a:ext uri="{FF2B5EF4-FFF2-40B4-BE49-F238E27FC236}">
                <a16:creationId xmlns:a16="http://schemas.microsoft.com/office/drawing/2014/main" id="{78C6B9B5-08F9-4F73-8E59-1C001A10DE5D}"/>
              </a:ext>
            </a:extLst>
          </p:cNvPr>
          <p:cNvSpPr/>
          <p:nvPr/>
        </p:nvSpPr>
        <p:spPr>
          <a:xfrm>
            <a:off x="5582395" y="4586893"/>
            <a:ext cx="93210" cy="93210"/>
          </a:xfrm>
          <a:prstGeom prst="ellipse">
            <a:avLst/>
          </a:prstGeom>
          <a:noFill/>
          <a:ln w="19050">
            <a:solidFill>
              <a:srgbClr val="5D73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D16E82F9-5155-495A-BB68-1E943B11D632}"/>
              </a:ext>
            </a:extLst>
          </p:cNvPr>
          <p:cNvSpPr txBox="1"/>
          <p:nvPr/>
        </p:nvSpPr>
        <p:spPr>
          <a:xfrm>
            <a:off x="4468254" y="4781477"/>
            <a:ext cx="2316730" cy="1323439"/>
          </a:xfrm>
          <a:prstGeom prst="rect">
            <a:avLst/>
          </a:prstGeom>
          <a:noFill/>
        </p:spPr>
        <p:txBody>
          <a:bodyPr wrap="square" rtlCol="0">
            <a:spAutoFit/>
          </a:bodyPr>
          <a:lstStyle/>
          <a:p>
            <a:pPr algn="ctr"/>
            <a:r>
              <a:rPr lang="en-US" sz="2000" dirty="0">
                <a:solidFill>
                  <a:schemeClr val="tx1">
                    <a:lumMod val="75000"/>
                    <a:lumOff val="25000"/>
                  </a:schemeClr>
                </a:solidFill>
                <a:latin typeface="Tw Cen MT" panose="020B0602020104020603" pitchFamily="34" charset="0"/>
              </a:rPr>
              <a:t>It is an example of programming knowledge put to use</a:t>
            </a:r>
          </a:p>
        </p:txBody>
      </p:sp>
      <p:cxnSp>
        <p:nvCxnSpPr>
          <p:cNvPr id="74" name="Straight Connector 73">
            <a:extLst>
              <a:ext uri="{FF2B5EF4-FFF2-40B4-BE49-F238E27FC236}">
                <a16:creationId xmlns:a16="http://schemas.microsoft.com/office/drawing/2014/main" id="{EF7141A3-06A9-46C8-AC24-1ACAA048CB32}"/>
              </a:ext>
            </a:extLst>
          </p:cNvPr>
          <p:cNvCxnSpPr>
            <a:cxnSpLocks/>
          </p:cNvCxnSpPr>
          <p:nvPr/>
        </p:nvCxnSpPr>
        <p:spPr>
          <a:xfrm flipV="1">
            <a:off x="8517457" y="4325539"/>
            <a:ext cx="0" cy="312963"/>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DE504ED9-294F-4C9C-8E31-50B84739912F}"/>
              </a:ext>
            </a:extLst>
          </p:cNvPr>
          <p:cNvSpPr/>
          <p:nvPr/>
        </p:nvSpPr>
        <p:spPr>
          <a:xfrm>
            <a:off x="7744231" y="2801538"/>
            <a:ext cx="1524000" cy="1524000"/>
          </a:xfrm>
          <a:prstGeom prst="ellipse">
            <a:avLst/>
          </a:prstGeom>
          <a:solidFill>
            <a:schemeClr val="bg1">
              <a:lumMod val="95000"/>
            </a:schemeClr>
          </a:solidFill>
          <a:ln>
            <a:noFill/>
          </a:ln>
          <a:effectLst>
            <a:outerShdw blurRad="127000" sx="101000" sy="101000" algn="ctr" rotWithShape="0">
              <a:schemeClr val="tx1">
                <a:lumMod val="65000"/>
                <a:lumOff val="3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62B6A90D-3A76-439B-ADF2-8517B9E0A169}"/>
              </a:ext>
            </a:extLst>
          </p:cNvPr>
          <p:cNvSpPr/>
          <p:nvPr/>
        </p:nvSpPr>
        <p:spPr>
          <a:xfrm>
            <a:off x="7832337" y="2889644"/>
            <a:ext cx="1347788" cy="134778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1C8B0128-9760-479F-A89A-62672D296331}"/>
              </a:ext>
            </a:extLst>
          </p:cNvPr>
          <p:cNvSpPr/>
          <p:nvPr/>
        </p:nvSpPr>
        <p:spPr>
          <a:xfrm>
            <a:off x="7903775" y="2961082"/>
            <a:ext cx="1204912" cy="1204912"/>
          </a:xfrm>
          <a:prstGeom prst="ellipse">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Arc 77">
            <a:extLst>
              <a:ext uri="{FF2B5EF4-FFF2-40B4-BE49-F238E27FC236}">
                <a16:creationId xmlns:a16="http://schemas.microsoft.com/office/drawing/2014/main" id="{9EAD6CC6-CE11-49E6-AF27-F25D68B68926}"/>
              </a:ext>
            </a:extLst>
          </p:cNvPr>
          <p:cNvSpPr/>
          <p:nvPr/>
        </p:nvSpPr>
        <p:spPr>
          <a:xfrm rot="8100000">
            <a:off x="7603715" y="2584822"/>
            <a:ext cx="1805032" cy="1805032"/>
          </a:xfrm>
          <a:prstGeom prst="arc">
            <a:avLst>
              <a:gd name="adj1" fmla="val 13451617"/>
              <a:gd name="adj2" fmla="val 2836592"/>
            </a:avLst>
          </a:prstGeom>
          <a:ln w="190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Oval 78">
            <a:extLst>
              <a:ext uri="{FF2B5EF4-FFF2-40B4-BE49-F238E27FC236}">
                <a16:creationId xmlns:a16="http://schemas.microsoft.com/office/drawing/2014/main" id="{D0D679C5-1A60-4993-AAED-4504308779A9}"/>
              </a:ext>
            </a:extLst>
          </p:cNvPr>
          <p:cNvSpPr/>
          <p:nvPr/>
        </p:nvSpPr>
        <p:spPr>
          <a:xfrm>
            <a:off x="8473233" y="4638502"/>
            <a:ext cx="93210" cy="93210"/>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0AB4527C-A3FD-4A2A-983B-4DB76D710DC2}"/>
              </a:ext>
            </a:extLst>
          </p:cNvPr>
          <p:cNvSpPr txBox="1"/>
          <p:nvPr/>
        </p:nvSpPr>
        <p:spPr>
          <a:xfrm>
            <a:off x="7524447" y="2197729"/>
            <a:ext cx="1986019" cy="461665"/>
          </a:xfrm>
          <a:prstGeom prst="rect">
            <a:avLst/>
          </a:prstGeom>
          <a:noFill/>
        </p:spPr>
        <p:txBody>
          <a:bodyPr wrap="square" rtlCol="0">
            <a:spAutoFit/>
          </a:bodyPr>
          <a:lstStyle/>
          <a:p>
            <a:pPr algn="ctr"/>
            <a:r>
              <a:rPr lang="en-US" sz="2400" b="1" dirty="0">
                <a:solidFill>
                  <a:srgbClr val="92D050"/>
                </a:solidFill>
                <a:latin typeface="Tw Cen MT" panose="020B0602020104020603" pitchFamily="34" charset="0"/>
              </a:rPr>
              <a:t>Feedback</a:t>
            </a:r>
          </a:p>
        </p:txBody>
      </p:sp>
      <p:sp>
        <p:nvSpPr>
          <p:cNvPr id="81" name="TextBox 80">
            <a:extLst>
              <a:ext uri="{FF2B5EF4-FFF2-40B4-BE49-F238E27FC236}">
                <a16:creationId xmlns:a16="http://schemas.microsoft.com/office/drawing/2014/main" id="{DFDB842C-932F-4FE0-9092-1D4EC51C8599}"/>
              </a:ext>
            </a:extLst>
          </p:cNvPr>
          <p:cNvSpPr txBox="1"/>
          <p:nvPr/>
        </p:nvSpPr>
        <p:spPr>
          <a:xfrm>
            <a:off x="7359092" y="4833086"/>
            <a:ext cx="2316730" cy="1015663"/>
          </a:xfrm>
          <a:prstGeom prst="rect">
            <a:avLst/>
          </a:prstGeom>
          <a:noFill/>
        </p:spPr>
        <p:txBody>
          <a:bodyPr wrap="square" rtlCol="0">
            <a:spAutoFit/>
          </a:bodyPr>
          <a:lstStyle>
            <a:defPPr>
              <a:defRPr lang="en-US"/>
            </a:defPPr>
            <a:lvl1pPr algn="ctr">
              <a:defRPr sz="2000">
                <a:solidFill>
                  <a:schemeClr val="tx1">
                    <a:lumMod val="75000"/>
                    <a:lumOff val="25000"/>
                  </a:schemeClr>
                </a:solidFill>
                <a:latin typeface="Tw Cen MT" panose="020B0602020104020603" pitchFamily="34" charset="0"/>
              </a:defRPr>
            </a:lvl1pPr>
          </a:lstStyle>
          <a:p>
            <a:r>
              <a:rPr lang="en-US" dirty="0"/>
              <a:t>Do tell us your comments as to how we can improve </a:t>
            </a:r>
          </a:p>
        </p:txBody>
      </p:sp>
      <p:grpSp>
        <p:nvGrpSpPr>
          <p:cNvPr id="82" name="Group 81">
            <a:extLst>
              <a:ext uri="{FF2B5EF4-FFF2-40B4-BE49-F238E27FC236}">
                <a16:creationId xmlns:a16="http://schemas.microsoft.com/office/drawing/2014/main" id="{02C84BDA-5FCD-4641-A335-4ECACD39EFC1}"/>
              </a:ext>
            </a:extLst>
          </p:cNvPr>
          <p:cNvGrpSpPr/>
          <p:nvPr/>
        </p:nvGrpSpPr>
        <p:grpSpPr>
          <a:xfrm>
            <a:off x="5242707" y="3216172"/>
            <a:ext cx="740442" cy="646938"/>
            <a:chOff x="6357938" y="3535363"/>
            <a:chExt cx="465138" cy="406400"/>
          </a:xfrm>
          <a:solidFill>
            <a:srgbClr val="5D7373"/>
          </a:solidFill>
        </p:grpSpPr>
        <p:sp>
          <p:nvSpPr>
            <p:cNvPr id="83" name="AutoShape 43">
              <a:extLst>
                <a:ext uri="{FF2B5EF4-FFF2-40B4-BE49-F238E27FC236}">
                  <a16:creationId xmlns:a16="http://schemas.microsoft.com/office/drawing/2014/main" id="{E7D4D1FD-C64B-466A-85B8-6510E2BE1A8F}"/>
                </a:ext>
              </a:extLst>
            </p:cNvPr>
            <p:cNvSpPr>
              <a:spLocks/>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84" name="AutoShape 44">
              <a:extLst>
                <a:ext uri="{FF2B5EF4-FFF2-40B4-BE49-F238E27FC236}">
                  <a16:creationId xmlns:a16="http://schemas.microsoft.com/office/drawing/2014/main" id="{D1792BAC-09CC-4A6B-962B-89C9BBC509C8}"/>
                </a:ext>
              </a:extLst>
            </p:cNvPr>
            <p:cNvSpPr>
              <a:spLocks/>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85" name="AutoShape 45">
              <a:extLst>
                <a:ext uri="{FF2B5EF4-FFF2-40B4-BE49-F238E27FC236}">
                  <a16:creationId xmlns:a16="http://schemas.microsoft.com/office/drawing/2014/main" id="{29F00F79-20FF-48DB-A6D6-4C84877882B3}"/>
                </a:ext>
              </a:extLst>
            </p:cNvPr>
            <p:cNvSpPr>
              <a:spLocks/>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
        <p:nvSpPr>
          <p:cNvPr id="86" name="AutoShape 59">
            <a:extLst>
              <a:ext uri="{FF2B5EF4-FFF2-40B4-BE49-F238E27FC236}">
                <a16:creationId xmlns:a16="http://schemas.microsoft.com/office/drawing/2014/main" id="{8D8650D0-E2B7-40C2-AD5F-7404A38786FD}"/>
              </a:ext>
            </a:extLst>
          </p:cNvPr>
          <p:cNvSpPr>
            <a:spLocks/>
          </p:cNvSpPr>
          <p:nvPr/>
        </p:nvSpPr>
        <p:spPr bwMode="auto">
          <a:xfrm>
            <a:off x="8137359" y="3252294"/>
            <a:ext cx="634028" cy="632946"/>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92D050"/>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nvGrpSpPr>
          <p:cNvPr id="87" name="Group 86">
            <a:extLst>
              <a:ext uri="{FF2B5EF4-FFF2-40B4-BE49-F238E27FC236}">
                <a16:creationId xmlns:a16="http://schemas.microsoft.com/office/drawing/2014/main" id="{5D95B6D7-E12D-4599-A347-009D0CD928D8}"/>
              </a:ext>
            </a:extLst>
          </p:cNvPr>
          <p:cNvGrpSpPr/>
          <p:nvPr/>
        </p:nvGrpSpPr>
        <p:grpSpPr>
          <a:xfrm>
            <a:off x="2430946" y="3248633"/>
            <a:ext cx="732078" cy="641976"/>
            <a:chOff x="1640798" y="2149003"/>
            <a:chExt cx="464344" cy="407194"/>
          </a:xfrm>
          <a:solidFill>
            <a:srgbClr val="FF5969"/>
          </a:solidFill>
        </p:grpSpPr>
        <p:sp>
          <p:nvSpPr>
            <p:cNvPr id="88" name="AutoShape 147">
              <a:extLst>
                <a:ext uri="{FF2B5EF4-FFF2-40B4-BE49-F238E27FC236}">
                  <a16:creationId xmlns:a16="http://schemas.microsoft.com/office/drawing/2014/main" id="{42005A22-5577-48F3-8243-C1ED9442C143}"/>
                </a:ext>
              </a:extLst>
            </p:cNvPr>
            <p:cNvSpPr>
              <a:spLocks/>
            </p:cNvSpPr>
            <p:nvPr/>
          </p:nvSpPr>
          <p:spPr bwMode="auto">
            <a:xfrm>
              <a:off x="1640798" y="2149003"/>
              <a:ext cx="464344" cy="407194"/>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89" name="AutoShape 148">
              <a:extLst>
                <a:ext uri="{FF2B5EF4-FFF2-40B4-BE49-F238E27FC236}">
                  <a16:creationId xmlns:a16="http://schemas.microsoft.com/office/drawing/2014/main" id="{1900106B-BE9D-40EC-B659-B0C4FFD2F49E}"/>
                </a:ext>
              </a:extLst>
            </p:cNvPr>
            <p:cNvSpPr>
              <a:spLocks/>
            </p:cNvSpPr>
            <p:nvPr/>
          </p:nvSpPr>
          <p:spPr bwMode="auto">
            <a:xfrm>
              <a:off x="1713029" y="2222028"/>
              <a:ext cx="69056" cy="690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1159077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70" name="Group 69">
            <a:extLst>
              <a:ext uri="{FF2B5EF4-FFF2-40B4-BE49-F238E27FC236}">
                <a16:creationId xmlns:a16="http://schemas.microsoft.com/office/drawing/2014/main" id="{61C28CA0-A67A-4F2D-9984-FE60F8C66C46}"/>
              </a:ext>
            </a:extLst>
          </p:cNvPr>
          <p:cNvGrpSpPr/>
          <p:nvPr/>
        </p:nvGrpSpPr>
        <p:grpSpPr>
          <a:xfrm>
            <a:off x="-12044097" y="-37307"/>
            <a:ext cx="12482924" cy="6895307"/>
            <a:chOff x="-12129822" y="-37307"/>
            <a:chExt cx="12482924" cy="6895307"/>
          </a:xfrm>
        </p:grpSpPr>
        <p:sp>
          <p:nvSpPr>
            <p:cNvPr id="67" name="Rectangle 66">
              <a:extLst>
                <a:ext uri="{FF2B5EF4-FFF2-40B4-BE49-F238E27FC236}">
                  <a16:creationId xmlns:a16="http://schemas.microsoft.com/office/drawing/2014/main" id="{CA129AF7-A727-41DB-9B16-6E270BA5A23E}"/>
                </a:ext>
              </a:extLst>
            </p:cNvPr>
            <p:cNvSpPr/>
            <p:nvPr/>
          </p:nvSpPr>
          <p:spPr>
            <a:xfrm>
              <a:off x="-12129822"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7E10F1C-4A4A-45BB-BD87-2D86726423C0}"/>
                </a:ext>
              </a:extLst>
            </p:cNvPr>
            <p:cNvSpPr/>
            <p:nvPr/>
          </p:nvSpPr>
          <p:spPr>
            <a:xfrm>
              <a:off x="-104098" y="-4763"/>
              <a:ext cx="457200" cy="1006253"/>
            </a:xfrm>
            <a:prstGeom prst="rect">
              <a:avLst/>
            </a:prstGeom>
            <a:solidFill>
              <a:srgbClr val="FF7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3318D224-423E-43B3-B54D-1C060BBCAEEB}"/>
                </a:ext>
              </a:extLst>
            </p:cNvPr>
            <p:cNvSpPr txBox="1"/>
            <p:nvPr/>
          </p:nvSpPr>
          <p:spPr>
            <a:xfrm rot="16200000">
              <a:off x="-445269" y="276690"/>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7</a:t>
              </a:r>
            </a:p>
          </p:txBody>
        </p:sp>
      </p:grpSp>
    </p:spTree>
    <p:extLst>
      <p:ext uri="{BB962C8B-B14F-4D97-AF65-F5344CB8AC3E}">
        <p14:creationId xmlns:p14="http://schemas.microsoft.com/office/powerpoint/2010/main" val="15866395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250"/>
                                        <p:tgtEl>
                                          <p:spTgt spid="39"/>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p:cTn id="14" dur="500" fill="hold"/>
                                        <p:tgtEl>
                                          <p:spTgt spid="35"/>
                                        </p:tgtEl>
                                        <p:attrNameLst>
                                          <p:attrName>ppt_w</p:attrName>
                                        </p:attrNameLst>
                                      </p:cBhvr>
                                      <p:tavLst>
                                        <p:tav tm="0">
                                          <p:val>
                                            <p:fltVal val="0"/>
                                          </p:val>
                                        </p:tav>
                                        <p:tav tm="100000">
                                          <p:val>
                                            <p:strVal val="#ppt_w"/>
                                          </p:val>
                                        </p:tav>
                                      </p:tavLst>
                                    </p:anim>
                                    <p:anim calcmode="lin" valueType="num">
                                      <p:cBhvr>
                                        <p:cTn id="15" dur="500" fill="hold"/>
                                        <p:tgtEl>
                                          <p:spTgt spid="35"/>
                                        </p:tgtEl>
                                        <p:attrNameLst>
                                          <p:attrName>ppt_h</p:attrName>
                                        </p:attrNameLst>
                                      </p:cBhvr>
                                      <p:tavLst>
                                        <p:tav tm="0">
                                          <p:val>
                                            <p:fltVal val="0"/>
                                          </p:val>
                                        </p:tav>
                                        <p:tav tm="100000">
                                          <p:val>
                                            <p:strVal val="#ppt_h"/>
                                          </p:val>
                                        </p:tav>
                                      </p:tavLst>
                                    </p:anim>
                                    <p:animEffect transition="in" filter="fade">
                                      <p:cBhvr>
                                        <p:cTn id="16" dur="500"/>
                                        <p:tgtEl>
                                          <p:spTgt spid="35"/>
                                        </p:tgtEl>
                                      </p:cBhvr>
                                    </p:animEffect>
                                  </p:childTnLst>
                                </p:cTn>
                              </p:par>
                              <p:par>
                                <p:cTn id="17" presetID="53" presetClass="entr" presetSubtype="16" fill="hold" grpId="0" nodeType="withEffect">
                                  <p:stCondLst>
                                    <p:cond delay="250"/>
                                  </p:stCondLst>
                                  <p:childTnLst>
                                    <p:set>
                                      <p:cBhvr>
                                        <p:cTn id="18" dur="1" fill="hold">
                                          <p:stCondLst>
                                            <p:cond delay="0"/>
                                          </p:stCondLst>
                                        </p:cTn>
                                        <p:tgtEl>
                                          <p:spTgt spid="36"/>
                                        </p:tgtEl>
                                        <p:attrNameLst>
                                          <p:attrName>style.visibility</p:attrName>
                                        </p:attrNameLst>
                                      </p:cBhvr>
                                      <p:to>
                                        <p:strVal val="visible"/>
                                      </p:to>
                                    </p:set>
                                    <p:anim calcmode="lin" valueType="num">
                                      <p:cBhvr>
                                        <p:cTn id="19" dur="500" fill="hold"/>
                                        <p:tgtEl>
                                          <p:spTgt spid="36"/>
                                        </p:tgtEl>
                                        <p:attrNameLst>
                                          <p:attrName>ppt_w</p:attrName>
                                        </p:attrNameLst>
                                      </p:cBhvr>
                                      <p:tavLst>
                                        <p:tav tm="0">
                                          <p:val>
                                            <p:fltVal val="0"/>
                                          </p:val>
                                        </p:tav>
                                        <p:tav tm="100000">
                                          <p:val>
                                            <p:strVal val="#ppt_w"/>
                                          </p:val>
                                        </p:tav>
                                      </p:tavLst>
                                    </p:anim>
                                    <p:anim calcmode="lin" valueType="num">
                                      <p:cBhvr>
                                        <p:cTn id="20" dur="500" fill="hold"/>
                                        <p:tgtEl>
                                          <p:spTgt spid="36"/>
                                        </p:tgtEl>
                                        <p:attrNameLst>
                                          <p:attrName>ppt_h</p:attrName>
                                        </p:attrNameLst>
                                      </p:cBhvr>
                                      <p:tavLst>
                                        <p:tav tm="0">
                                          <p:val>
                                            <p:fltVal val="0"/>
                                          </p:val>
                                        </p:tav>
                                        <p:tav tm="100000">
                                          <p:val>
                                            <p:strVal val="#ppt_h"/>
                                          </p:val>
                                        </p:tav>
                                      </p:tavLst>
                                    </p:anim>
                                    <p:animEffect transition="in" filter="fade">
                                      <p:cBhvr>
                                        <p:cTn id="21" dur="500"/>
                                        <p:tgtEl>
                                          <p:spTgt spid="36"/>
                                        </p:tgtEl>
                                      </p:cBhvr>
                                    </p:animEffect>
                                  </p:childTnLst>
                                </p:cTn>
                              </p:par>
                              <p:par>
                                <p:cTn id="22" presetID="53" presetClass="entr" presetSubtype="16" fill="hold" grpId="0" nodeType="withEffect">
                                  <p:stCondLst>
                                    <p:cond delay="500"/>
                                  </p:stCondLst>
                                  <p:childTnLst>
                                    <p:set>
                                      <p:cBhvr>
                                        <p:cTn id="23" dur="1" fill="hold">
                                          <p:stCondLst>
                                            <p:cond delay="0"/>
                                          </p:stCondLst>
                                        </p:cTn>
                                        <p:tgtEl>
                                          <p:spTgt spid="37"/>
                                        </p:tgtEl>
                                        <p:attrNameLst>
                                          <p:attrName>style.visibility</p:attrName>
                                        </p:attrNameLst>
                                      </p:cBhvr>
                                      <p:to>
                                        <p:strVal val="visible"/>
                                      </p:to>
                                    </p:set>
                                    <p:anim calcmode="lin" valueType="num">
                                      <p:cBhvr>
                                        <p:cTn id="24" dur="500" fill="hold"/>
                                        <p:tgtEl>
                                          <p:spTgt spid="37"/>
                                        </p:tgtEl>
                                        <p:attrNameLst>
                                          <p:attrName>ppt_w</p:attrName>
                                        </p:attrNameLst>
                                      </p:cBhvr>
                                      <p:tavLst>
                                        <p:tav tm="0">
                                          <p:val>
                                            <p:fltVal val="0"/>
                                          </p:val>
                                        </p:tav>
                                        <p:tav tm="100000">
                                          <p:val>
                                            <p:strVal val="#ppt_w"/>
                                          </p:val>
                                        </p:tav>
                                      </p:tavLst>
                                    </p:anim>
                                    <p:anim calcmode="lin" valueType="num">
                                      <p:cBhvr>
                                        <p:cTn id="25" dur="500" fill="hold"/>
                                        <p:tgtEl>
                                          <p:spTgt spid="37"/>
                                        </p:tgtEl>
                                        <p:attrNameLst>
                                          <p:attrName>ppt_h</p:attrName>
                                        </p:attrNameLst>
                                      </p:cBhvr>
                                      <p:tavLst>
                                        <p:tav tm="0">
                                          <p:val>
                                            <p:fltVal val="0"/>
                                          </p:val>
                                        </p:tav>
                                        <p:tav tm="100000">
                                          <p:val>
                                            <p:strVal val="#ppt_h"/>
                                          </p:val>
                                        </p:tav>
                                      </p:tavLst>
                                    </p:anim>
                                    <p:animEffect transition="in" filter="fade">
                                      <p:cBhvr>
                                        <p:cTn id="26" dur="500"/>
                                        <p:tgtEl>
                                          <p:spTgt spid="37"/>
                                        </p:tgtEl>
                                      </p:cBhvr>
                                    </p:animEffect>
                                  </p:childTnLst>
                                </p:cTn>
                              </p:par>
                              <p:par>
                                <p:cTn id="27" presetID="53" presetClass="entr" presetSubtype="16" fill="hold" nodeType="withEffect">
                                  <p:stCondLst>
                                    <p:cond delay="750"/>
                                  </p:stCondLst>
                                  <p:childTnLst>
                                    <p:set>
                                      <p:cBhvr>
                                        <p:cTn id="28" dur="1" fill="hold">
                                          <p:stCondLst>
                                            <p:cond delay="0"/>
                                          </p:stCondLst>
                                        </p:cTn>
                                        <p:tgtEl>
                                          <p:spTgt spid="87"/>
                                        </p:tgtEl>
                                        <p:attrNameLst>
                                          <p:attrName>style.visibility</p:attrName>
                                        </p:attrNameLst>
                                      </p:cBhvr>
                                      <p:to>
                                        <p:strVal val="visible"/>
                                      </p:to>
                                    </p:set>
                                    <p:anim calcmode="lin" valueType="num">
                                      <p:cBhvr>
                                        <p:cTn id="29" dur="500" fill="hold"/>
                                        <p:tgtEl>
                                          <p:spTgt spid="87"/>
                                        </p:tgtEl>
                                        <p:attrNameLst>
                                          <p:attrName>ppt_w</p:attrName>
                                        </p:attrNameLst>
                                      </p:cBhvr>
                                      <p:tavLst>
                                        <p:tav tm="0">
                                          <p:val>
                                            <p:fltVal val="0"/>
                                          </p:val>
                                        </p:tav>
                                        <p:tav tm="100000">
                                          <p:val>
                                            <p:strVal val="#ppt_w"/>
                                          </p:val>
                                        </p:tav>
                                      </p:tavLst>
                                    </p:anim>
                                    <p:anim calcmode="lin" valueType="num">
                                      <p:cBhvr>
                                        <p:cTn id="30" dur="500" fill="hold"/>
                                        <p:tgtEl>
                                          <p:spTgt spid="87"/>
                                        </p:tgtEl>
                                        <p:attrNameLst>
                                          <p:attrName>ppt_h</p:attrName>
                                        </p:attrNameLst>
                                      </p:cBhvr>
                                      <p:tavLst>
                                        <p:tav tm="0">
                                          <p:val>
                                            <p:fltVal val="0"/>
                                          </p:val>
                                        </p:tav>
                                        <p:tav tm="100000">
                                          <p:val>
                                            <p:strVal val="#ppt_h"/>
                                          </p:val>
                                        </p:tav>
                                      </p:tavLst>
                                    </p:anim>
                                    <p:animEffect transition="in" filter="fade">
                                      <p:cBhvr>
                                        <p:cTn id="31" dur="500"/>
                                        <p:tgtEl>
                                          <p:spTgt spid="87"/>
                                        </p:tgtEl>
                                      </p:cBhvr>
                                    </p:animEffect>
                                  </p:childTnLst>
                                </p:cTn>
                              </p:par>
                            </p:childTnLst>
                          </p:cTn>
                        </p:par>
                        <p:par>
                          <p:cTn id="32" fill="hold">
                            <p:stCondLst>
                              <p:cond delay="1750"/>
                            </p:stCondLst>
                            <p:childTnLst>
                              <p:par>
                                <p:cTn id="33" presetID="47" presetClass="entr" presetSubtype="0" fill="hold" grpId="0" nodeType="after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anim calcmode="lin" valueType="num">
                                      <p:cBhvr>
                                        <p:cTn id="36" dur="500" fill="hold"/>
                                        <p:tgtEl>
                                          <p:spTgt spid="48"/>
                                        </p:tgtEl>
                                        <p:attrNameLst>
                                          <p:attrName>ppt_x</p:attrName>
                                        </p:attrNameLst>
                                      </p:cBhvr>
                                      <p:tavLst>
                                        <p:tav tm="0">
                                          <p:val>
                                            <p:strVal val="#ppt_x"/>
                                          </p:val>
                                        </p:tav>
                                        <p:tav tm="100000">
                                          <p:val>
                                            <p:strVal val="#ppt_x"/>
                                          </p:val>
                                        </p:tav>
                                      </p:tavLst>
                                    </p:anim>
                                    <p:anim calcmode="lin" valueType="num">
                                      <p:cBhvr>
                                        <p:cTn id="37" dur="500" fill="hold"/>
                                        <p:tgtEl>
                                          <p:spTgt spid="48"/>
                                        </p:tgtEl>
                                        <p:attrNameLst>
                                          <p:attrName>ppt_y</p:attrName>
                                        </p:attrNameLst>
                                      </p:cBhvr>
                                      <p:tavLst>
                                        <p:tav tm="0">
                                          <p:val>
                                            <p:strVal val="#ppt_y-.1"/>
                                          </p:val>
                                        </p:tav>
                                        <p:tav tm="100000">
                                          <p:val>
                                            <p:strVal val="#ppt_y"/>
                                          </p:val>
                                        </p:tav>
                                      </p:tavLst>
                                    </p:anim>
                                  </p:childTnLst>
                                </p:cTn>
                              </p:par>
                            </p:childTnLst>
                          </p:cTn>
                        </p:par>
                        <p:par>
                          <p:cTn id="38" fill="hold">
                            <p:stCondLst>
                              <p:cond delay="2250"/>
                            </p:stCondLst>
                            <p:childTnLst>
                              <p:par>
                                <p:cTn id="39" presetID="22" presetClass="entr" presetSubtype="1" fill="hold"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up)">
                                      <p:cBhvr>
                                        <p:cTn id="41" dur="250"/>
                                        <p:tgtEl>
                                          <p:spTgt spid="34"/>
                                        </p:tgtEl>
                                      </p:cBhvr>
                                    </p:animEffect>
                                  </p:childTnLst>
                                </p:cTn>
                              </p:par>
                            </p:childTnLst>
                          </p:cTn>
                        </p:par>
                        <p:par>
                          <p:cTn id="42" fill="hold">
                            <p:stCondLst>
                              <p:cond delay="2500"/>
                            </p:stCondLst>
                            <p:childTnLst>
                              <p:par>
                                <p:cTn id="43" presetID="53" presetClass="entr" presetSubtype="16" fill="hold" grpId="0" nodeType="afterEffect">
                                  <p:stCondLst>
                                    <p:cond delay="0"/>
                                  </p:stCondLst>
                                  <p:childTnLst>
                                    <p:set>
                                      <p:cBhvr>
                                        <p:cTn id="44" dur="1" fill="hold">
                                          <p:stCondLst>
                                            <p:cond delay="0"/>
                                          </p:stCondLst>
                                        </p:cTn>
                                        <p:tgtEl>
                                          <p:spTgt spid="44"/>
                                        </p:tgtEl>
                                        <p:attrNameLst>
                                          <p:attrName>style.visibility</p:attrName>
                                        </p:attrNameLst>
                                      </p:cBhvr>
                                      <p:to>
                                        <p:strVal val="visible"/>
                                      </p:to>
                                    </p:set>
                                    <p:anim calcmode="lin" valueType="num">
                                      <p:cBhvr>
                                        <p:cTn id="45" dur="250" fill="hold"/>
                                        <p:tgtEl>
                                          <p:spTgt spid="44"/>
                                        </p:tgtEl>
                                        <p:attrNameLst>
                                          <p:attrName>ppt_w</p:attrName>
                                        </p:attrNameLst>
                                      </p:cBhvr>
                                      <p:tavLst>
                                        <p:tav tm="0">
                                          <p:val>
                                            <p:fltVal val="0"/>
                                          </p:val>
                                        </p:tav>
                                        <p:tav tm="100000">
                                          <p:val>
                                            <p:strVal val="#ppt_w"/>
                                          </p:val>
                                        </p:tav>
                                      </p:tavLst>
                                    </p:anim>
                                    <p:anim calcmode="lin" valueType="num">
                                      <p:cBhvr>
                                        <p:cTn id="46" dur="250" fill="hold"/>
                                        <p:tgtEl>
                                          <p:spTgt spid="44"/>
                                        </p:tgtEl>
                                        <p:attrNameLst>
                                          <p:attrName>ppt_h</p:attrName>
                                        </p:attrNameLst>
                                      </p:cBhvr>
                                      <p:tavLst>
                                        <p:tav tm="0">
                                          <p:val>
                                            <p:fltVal val="0"/>
                                          </p:val>
                                        </p:tav>
                                        <p:tav tm="100000">
                                          <p:val>
                                            <p:strVal val="#ppt_h"/>
                                          </p:val>
                                        </p:tav>
                                      </p:tavLst>
                                    </p:anim>
                                    <p:animEffect transition="in" filter="fade">
                                      <p:cBhvr>
                                        <p:cTn id="47" dur="250"/>
                                        <p:tgtEl>
                                          <p:spTgt spid="44"/>
                                        </p:tgtEl>
                                      </p:cBhvr>
                                    </p:animEffect>
                                  </p:childTnLst>
                                </p:cTn>
                              </p:par>
                            </p:childTnLst>
                          </p:cTn>
                        </p:par>
                        <p:par>
                          <p:cTn id="48" fill="hold">
                            <p:stCondLst>
                              <p:cond delay="2750"/>
                            </p:stCondLst>
                            <p:childTnLst>
                              <p:par>
                                <p:cTn id="49" presetID="42" presetClass="entr" presetSubtype="0" fill="hold" grpId="0" nodeType="after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250"/>
                                        <p:tgtEl>
                                          <p:spTgt spid="50"/>
                                        </p:tgtEl>
                                      </p:cBhvr>
                                    </p:animEffect>
                                    <p:anim calcmode="lin" valueType="num">
                                      <p:cBhvr>
                                        <p:cTn id="52" dur="250" fill="hold"/>
                                        <p:tgtEl>
                                          <p:spTgt spid="50"/>
                                        </p:tgtEl>
                                        <p:attrNameLst>
                                          <p:attrName>ppt_x</p:attrName>
                                        </p:attrNameLst>
                                      </p:cBhvr>
                                      <p:tavLst>
                                        <p:tav tm="0">
                                          <p:val>
                                            <p:strVal val="#ppt_x"/>
                                          </p:val>
                                        </p:tav>
                                        <p:tav tm="100000">
                                          <p:val>
                                            <p:strVal val="#ppt_x"/>
                                          </p:val>
                                        </p:tav>
                                      </p:tavLst>
                                    </p:anim>
                                    <p:anim calcmode="lin" valueType="num">
                                      <p:cBhvr>
                                        <p:cTn id="53" dur="250" fill="hold"/>
                                        <p:tgtEl>
                                          <p:spTgt spid="50"/>
                                        </p:tgtEl>
                                        <p:attrNameLst>
                                          <p:attrName>ppt_y</p:attrName>
                                        </p:attrNameLst>
                                      </p:cBhvr>
                                      <p:tavLst>
                                        <p:tav tm="0">
                                          <p:val>
                                            <p:strVal val="#ppt_y+.1"/>
                                          </p:val>
                                        </p:tav>
                                        <p:tav tm="100000">
                                          <p:val>
                                            <p:strVal val="#ppt_y"/>
                                          </p:val>
                                        </p:tav>
                                      </p:tavLst>
                                    </p:anim>
                                  </p:childTnLst>
                                </p:cTn>
                              </p:par>
                            </p:childTnLst>
                          </p:cTn>
                        </p:par>
                        <p:par>
                          <p:cTn id="54" fill="hold">
                            <p:stCondLst>
                              <p:cond delay="3000"/>
                            </p:stCondLst>
                            <p:childTnLst>
                              <p:par>
                                <p:cTn id="55" presetID="10" presetClass="entr" presetSubtype="0" fill="hold" grpId="0" nodeType="afterEffect">
                                  <p:stCondLst>
                                    <p:cond delay="0"/>
                                  </p:stCondLst>
                                  <p:childTnLst>
                                    <p:set>
                                      <p:cBhvr>
                                        <p:cTn id="56" dur="1" fill="hold">
                                          <p:stCondLst>
                                            <p:cond delay="0"/>
                                          </p:stCondLst>
                                        </p:cTn>
                                        <p:tgtEl>
                                          <p:spTgt spid="71"/>
                                        </p:tgtEl>
                                        <p:attrNameLst>
                                          <p:attrName>style.visibility</p:attrName>
                                        </p:attrNameLst>
                                      </p:cBhvr>
                                      <p:to>
                                        <p:strVal val="visible"/>
                                      </p:to>
                                    </p:set>
                                    <p:animEffect transition="in" filter="fade">
                                      <p:cBhvr>
                                        <p:cTn id="57" dur="250"/>
                                        <p:tgtEl>
                                          <p:spTgt spid="71"/>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56"/>
                                        </p:tgtEl>
                                        <p:attrNameLst>
                                          <p:attrName>style.visibility</p:attrName>
                                        </p:attrNameLst>
                                      </p:cBhvr>
                                      <p:to>
                                        <p:strVal val="visible"/>
                                      </p:to>
                                    </p:set>
                                    <p:anim calcmode="lin" valueType="num">
                                      <p:cBhvr>
                                        <p:cTn id="60" dur="500" fill="hold"/>
                                        <p:tgtEl>
                                          <p:spTgt spid="56"/>
                                        </p:tgtEl>
                                        <p:attrNameLst>
                                          <p:attrName>ppt_w</p:attrName>
                                        </p:attrNameLst>
                                      </p:cBhvr>
                                      <p:tavLst>
                                        <p:tav tm="0">
                                          <p:val>
                                            <p:fltVal val="0"/>
                                          </p:val>
                                        </p:tav>
                                        <p:tav tm="100000">
                                          <p:val>
                                            <p:strVal val="#ppt_w"/>
                                          </p:val>
                                        </p:tav>
                                      </p:tavLst>
                                    </p:anim>
                                    <p:anim calcmode="lin" valueType="num">
                                      <p:cBhvr>
                                        <p:cTn id="61" dur="500" fill="hold"/>
                                        <p:tgtEl>
                                          <p:spTgt spid="56"/>
                                        </p:tgtEl>
                                        <p:attrNameLst>
                                          <p:attrName>ppt_h</p:attrName>
                                        </p:attrNameLst>
                                      </p:cBhvr>
                                      <p:tavLst>
                                        <p:tav tm="0">
                                          <p:val>
                                            <p:fltVal val="0"/>
                                          </p:val>
                                        </p:tav>
                                        <p:tav tm="100000">
                                          <p:val>
                                            <p:strVal val="#ppt_h"/>
                                          </p:val>
                                        </p:tav>
                                      </p:tavLst>
                                    </p:anim>
                                    <p:animEffect transition="in" filter="fade">
                                      <p:cBhvr>
                                        <p:cTn id="62" dur="500"/>
                                        <p:tgtEl>
                                          <p:spTgt spid="56"/>
                                        </p:tgtEl>
                                      </p:cBhvr>
                                    </p:animEffect>
                                  </p:childTnLst>
                                </p:cTn>
                              </p:par>
                              <p:par>
                                <p:cTn id="63" presetID="53" presetClass="entr" presetSubtype="16" fill="hold" grpId="0" nodeType="withEffect">
                                  <p:stCondLst>
                                    <p:cond delay="250"/>
                                  </p:stCondLst>
                                  <p:childTnLst>
                                    <p:set>
                                      <p:cBhvr>
                                        <p:cTn id="64" dur="1" fill="hold">
                                          <p:stCondLst>
                                            <p:cond delay="0"/>
                                          </p:stCondLst>
                                        </p:cTn>
                                        <p:tgtEl>
                                          <p:spTgt spid="61"/>
                                        </p:tgtEl>
                                        <p:attrNameLst>
                                          <p:attrName>style.visibility</p:attrName>
                                        </p:attrNameLst>
                                      </p:cBhvr>
                                      <p:to>
                                        <p:strVal val="visible"/>
                                      </p:to>
                                    </p:set>
                                    <p:anim calcmode="lin" valueType="num">
                                      <p:cBhvr>
                                        <p:cTn id="65" dur="500" fill="hold"/>
                                        <p:tgtEl>
                                          <p:spTgt spid="61"/>
                                        </p:tgtEl>
                                        <p:attrNameLst>
                                          <p:attrName>ppt_w</p:attrName>
                                        </p:attrNameLst>
                                      </p:cBhvr>
                                      <p:tavLst>
                                        <p:tav tm="0">
                                          <p:val>
                                            <p:fltVal val="0"/>
                                          </p:val>
                                        </p:tav>
                                        <p:tav tm="100000">
                                          <p:val>
                                            <p:strVal val="#ppt_w"/>
                                          </p:val>
                                        </p:tav>
                                      </p:tavLst>
                                    </p:anim>
                                    <p:anim calcmode="lin" valueType="num">
                                      <p:cBhvr>
                                        <p:cTn id="66" dur="500" fill="hold"/>
                                        <p:tgtEl>
                                          <p:spTgt spid="61"/>
                                        </p:tgtEl>
                                        <p:attrNameLst>
                                          <p:attrName>ppt_h</p:attrName>
                                        </p:attrNameLst>
                                      </p:cBhvr>
                                      <p:tavLst>
                                        <p:tav tm="0">
                                          <p:val>
                                            <p:fltVal val="0"/>
                                          </p:val>
                                        </p:tav>
                                        <p:tav tm="100000">
                                          <p:val>
                                            <p:strVal val="#ppt_h"/>
                                          </p:val>
                                        </p:tav>
                                      </p:tavLst>
                                    </p:anim>
                                    <p:animEffect transition="in" filter="fade">
                                      <p:cBhvr>
                                        <p:cTn id="67" dur="500"/>
                                        <p:tgtEl>
                                          <p:spTgt spid="61"/>
                                        </p:tgtEl>
                                      </p:cBhvr>
                                    </p:animEffect>
                                  </p:childTnLst>
                                </p:cTn>
                              </p:par>
                              <p:par>
                                <p:cTn id="68" presetID="53" presetClass="entr" presetSubtype="16" fill="hold" grpId="0" nodeType="withEffect">
                                  <p:stCondLst>
                                    <p:cond delay="500"/>
                                  </p:stCondLst>
                                  <p:childTnLst>
                                    <p:set>
                                      <p:cBhvr>
                                        <p:cTn id="69" dur="1" fill="hold">
                                          <p:stCondLst>
                                            <p:cond delay="0"/>
                                          </p:stCondLst>
                                        </p:cTn>
                                        <p:tgtEl>
                                          <p:spTgt spid="66"/>
                                        </p:tgtEl>
                                        <p:attrNameLst>
                                          <p:attrName>style.visibility</p:attrName>
                                        </p:attrNameLst>
                                      </p:cBhvr>
                                      <p:to>
                                        <p:strVal val="visible"/>
                                      </p:to>
                                    </p:set>
                                    <p:anim calcmode="lin" valueType="num">
                                      <p:cBhvr>
                                        <p:cTn id="70" dur="500" fill="hold"/>
                                        <p:tgtEl>
                                          <p:spTgt spid="66"/>
                                        </p:tgtEl>
                                        <p:attrNameLst>
                                          <p:attrName>ppt_w</p:attrName>
                                        </p:attrNameLst>
                                      </p:cBhvr>
                                      <p:tavLst>
                                        <p:tav tm="0">
                                          <p:val>
                                            <p:fltVal val="0"/>
                                          </p:val>
                                        </p:tav>
                                        <p:tav tm="100000">
                                          <p:val>
                                            <p:strVal val="#ppt_w"/>
                                          </p:val>
                                        </p:tav>
                                      </p:tavLst>
                                    </p:anim>
                                    <p:anim calcmode="lin" valueType="num">
                                      <p:cBhvr>
                                        <p:cTn id="71" dur="500" fill="hold"/>
                                        <p:tgtEl>
                                          <p:spTgt spid="66"/>
                                        </p:tgtEl>
                                        <p:attrNameLst>
                                          <p:attrName>ppt_h</p:attrName>
                                        </p:attrNameLst>
                                      </p:cBhvr>
                                      <p:tavLst>
                                        <p:tav tm="0">
                                          <p:val>
                                            <p:fltVal val="0"/>
                                          </p:val>
                                        </p:tav>
                                        <p:tav tm="100000">
                                          <p:val>
                                            <p:strVal val="#ppt_h"/>
                                          </p:val>
                                        </p:tav>
                                      </p:tavLst>
                                    </p:anim>
                                    <p:animEffect transition="in" filter="fade">
                                      <p:cBhvr>
                                        <p:cTn id="72" dur="500"/>
                                        <p:tgtEl>
                                          <p:spTgt spid="66"/>
                                        </p:tgtEl>
                                      </p:cBhvr>
                                    </p:animEffect>
                                  </p:childTnLst>
                                </p:cTn>
                              </p:par>
                              <p:par>
                                <p:cTn id="73" presetID="53" presetClass="entr" presetSubtype="16" fill="hold" nodeType="withEffect">
                                  <p:stCondLst>
                                    <p:cond delay="750"/>
                                  </p:stCondLst>
                                  <p:childTnLst>
                                    <p:set>
                                      <p:cBhvr>
                                        <p:cTn id="74" dur="1" fill="hold">
                                          <p:stCondLst>
                                            <p:cond delay="0"/>
                                          </p:stCondLst>
                                        </p:cTn>
                                        <p:tgtEl>
                                          <p:spTgt spid="82"/>
                                        </p:tgtEl>
                                        <p:attrNameLst>
                                          <p:attrName>style.visibility</p:attrName>
                                        </p:attrNameLst>
                                      </p:cBhvr>
                                      <p:to>
                                        <p:strVal val="visible"/>
                                      </p:to>
                                    </p:set>
                                    <p:anim calcmode="lin" valueType="num">
                                      <p:cBhvr>
                                        <p:cTn id="75" dur="500" fill="hold"/>
                                        <p:tgtEl>
                                          <p:spTgt spid="82"/>
                                        </p:tgtEl>
                                        <p:attrNameLst>
                                          <p:attrName>ppt_w</p:attrName>
                                        </p:attrNameLst>
                                      </p:cBhvr>
                                      <p:tavLst>
                                        <p:tav tm="0">
                                          <p:val>
                                            <p:fltVal val="0"/>
                                          </p:val>
                                        </p:tav>
                                        <p:tav tm="100000">
                                          <p:val>
                                            <p:strVal val="#ppt_w"/>
                                          </p:val>
                                        </p:tav>
                                      </p:tavLst>
                                    </p:anim>
                                    <p:anim calcmode="lin" valueType="num">
                                      <p:cBhvr>
                                        <p:cTn id="76" dur="500" fill="hold"/>
                                        <p:tgtEl>
                                          <p:spTgt spid="82"/>
                                        </p:tgtEl>
                                        <p:attrNameLst>
                                          <p:attrName>ppt_h</p:attrName>
                                        </p:attrNameLst>
                                      </p:cBhvr>
                                      <p:tavLst>
                                        <p:tav tm="0">
                                          <p:val>
                                            <p:fltVal val="0"/>
                                          </p:val>
                                        </p:tav>
                                        <p:tav tm="100000">
                                          <p:val>
                                            <p:strVal val="#ppt_h"/>
                                          </p:val>
                                        </p:tav>
                                      </p:tavLst>
                                    </p:anim>
                                    <p:animEffect transition="in" filter="fade">
                                      <p:cBhvr>
                                        <p:cTn id="77" dur="500"/>
                                        <p:tgtEl>
                                          <p:spTgt spid="82"/>
                                        </p:tgtEl>
                                      </p:cBhvr>
                                    </p:animEffect>
                                  </p:childTnLst>
                                </p:cTn>
                              </p:par>
                            </p:childTnLst>
                          </p:cTn>
                        </p:par>
                        <p:par>
                          <p:cTn id="78" fill="hold">
                            <p:stCondLst>
                              <p:cond delay="4250"/>
                            </p:stCondLst>
                            <p:childTnLst>
                              <p:par>
                                <p:cTn id="79" presetID="47" presetClass="entr" presetSubtype="0" fill="hold" grpId="0" nodeType="after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250"/>
                                        <p:tgtEl>
                                          <p:spTgt spid="33"/>
                                        </p:tgtEl>
                                      </p:cBhvr>
                                    </p:animEffect>
                                    <p:anim calcmode="lin" valueType="num">
                                      <p:cBhvr>
                                        <p:cTn id="82" dur="250" fill="hold"/>
                                        <p:tgtEl>
                                          <p:spTgt spid="33"/>
                                        </p:tgtEl>
                                        <p:attrNameLst>
                                          <p:attrName>ppt_x</p:attrName>
                                        </p:attrNameLst>
                                      </p:cBhvr>
                                      <p:tavLst>
                                        <p:tav tm="0">
                                          <p:val>
                                            <p:strVal val="#ppt_x"/>
                                          </p:val>
                                        </p:tav>
                                        <p:tav tm="100000">
                                          <p:val>
                                            <p:strVal val="#ppt_x"/>
                                          </p:val>
                                        </p:tav>
                                      </p:tavLst>
                                    </p:anim>
                                    <p:anim calcmode="lin" valueType="num">
                                      <p:cBhvr>
                                        <p:cTn id="83" dur="250" fill="hold"/>
                                        <p:tgtEl>
                                          <p:spTgt spid="33"/>
                                        </p:tgtEl>
                                        <p:attrNameLst>
                                          <p:attrName>ppt_y</p:attrName>
                                        </p:attrNameLst>
                                      </p:cBhvr>
                                      <p:tavLst>
                                        <p:tav tm="0">
                                          <p:val>
                                            <p:strVal val="#ppt_y-.1"/>
                                          </p:val>
                                        </p:tav>
                                        <p:tav tm="100000">
                                          <p:val>
                                            <p:strVal val="#ppt_y"/>
                                          </p:val>
                                        </p:tav>
                                      </p:tavLst>
                                    </p:anim>
                                  </p:childTnLst>
                                </p:cTn>
                              </p:par>
                            </p:childTnLst>
                          </p:cTn>
                        </p:par>
                        <p:par>
                          <p:cTn id="84" fill="hold">
                            <p:stCondLst>
                              <p:cond delay="4500"/>
                            </p:stCondLst>
                            <p:childTnLst>
                              <p:par>
                                <p:cTn id="85" presetID="22" presetClass="entr" presetSubtype="1" fill="hold" nodeType="after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wipe(up)">
                                      <p:cBhvr>
                                        <p:cTn id="87" dur="250"/>
                                        <p:tgtEl>
                                          <p:spTgt spid="54"/>
                                        </p:tgtEl>
                                      </p:cBhvr>
                                    </p:animEffect>
                                  </p:childTnLst>
                                </p:cTn>
                              </p:par>
                            </p:childTnLst>
                          </p:cTn>
                        </p:par>
                        <p:par>
                          <p:cTn id="88" fill="hold">
                            <p:stCondLst>
                              <p:cond delay="4750"/>
                            </p:stCondLst>
                            <p:childTnLst>
                              <p:par>
                                <p:cTn id="89" presetID="53" presetClass="entr" presetSubtype="16" fill="hold" grpId="0" nodeType="afterEffect">
                                  <p:stCondLst>
                                    <p:cond delay="0"/>
                                  </p:stCondLst>
                                  <p:childTnLst>
                                    <p:set>
                                      <p:cBhvr>
                                        <p:cTn id="90" dur="1" fill="hold">
                                          <p:stCondLst>
                                            <p:cond delay="0"/>
                                          </p:stCondLst>
                                        </p:cTn>
                                        <p:tgtEl>
                                          <p:spTgt spid="72"/>
                                        </p:tgtEl>
                                        <p:attrNameLst>
                                          <p:attrName>style.visibility</p:attrName>
                                        </p:attrNameLst>
                                      </p:cBhvr>
                                      <p:to>
                                        <p:strVal val="visible"/>
                                      </p:to>
                                    </p:set>
                                    <p:anim calcmode="lin" valueType="num">
                                      <p:cBhvr>
                                        <p:cTn id="91" dur="250" fill="hold"/>
                                        <p:tgtEl>
                                          <p:spTgt spid="72"/>
                                        </p:tgtEl>
                                        <p:attrNameLst>
                                          <p:attrName>ppt_w</p:attrName>
                                        </p:attrNameLst>
                                      </p:cBhvr>
                                      <p:tavLst>
                                        <p:tav tm="0">
                                          <p:val>
                                            <p:fltVal val="0"/>
                                          </p:val>
                                        </p:tav>
                                        <p:tav tm="100000">
                                          <p:val>
                                            <p:strVal val="#ppt_w"/>
                                          </p:val>
                                        </p:tav>
                                      </p:tavLst>
                                    </p:anim>
                                    <p:anim calcmode="lin" valueType="num">
                                      <p:cBhvr>
                                        <p:cTn id="92" dur="250" fill="hold"/>
                                        <p:tgtEl>
                                          <p:spTgt spid="72"/>
                                        </p:tgtEl>
                                        <p:attrNameLst>
                                          <p:attrName>ppt_h</p:attrName>
                                        </p:attrNameLst>
                                      </p:cBhvr>
                                      <p:tavLst>
                                        <p:tav tm="0">
                                          <p:val>
                                            <p:fltVal val="0"/>
                                          </p:val>
                                        </p:tav>
                                        <p:tav tm="100000">
                                          <p:val>
                                            <p:strVal val="#ppt_h"/>
                                          </p:val>
                                        </p:tav>
                                      </p:tavLst>
                                    </p:anim>
                                    <p:animEffect transition="in" filter="fade">
                                      <p:cBhvr>
                                        <p:cTn id="93" dur="250"/>
                                        <p:tgtEl>
                                          <p:spTgt spid="72"/>
                                        </p:tgtEl>
                                      </p:cBhvr>
                                    </p:animEffect>
                                  </p:childTnLst>
                                </p:cTn>
                              </p:par>
                            </p:childTnLst>
                          </p:cTn>
                        </p:par>
                        <p:par>
                          <p:cTn id="94" fill="hold">
                            <p:stCondLst>
                              <p:cond delay="5000"/>
                            </p:stCondLst>
                            <p:childTnLst>
                              <p:par>
                                <p:cTn id="95" presetID="42" presetClass="entr" presetSubtype="0" fill="hold" grpId="0" nodeType="after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fade">
                                      <p:cBhvr>
                                        <p:cTn id="97" dur="500"/>
                                        <p:tgtEl>
                                          <p:spTgt spid="73"/>
                                        </p:tgtEl>
                                      </p:cBhvr>
                                    </p:animEffect>
                                    <p:anim calcmode="lin" valueType="num">
                                      <p:cBhvr>
                                        <p:cTn id="98" dur="500" fill="hold"/>
                                        <p:tgtEl>
                                          <p:spTgt spid="73"/>
                                        </p:tgtEl>
                                        <p:attrNameLst>
                                          <p:attrName>ppt_x</p:attrName>
                                        </p:attrNameLst>
                                      </p:cBhvr>
                                      <p:tavLst>
                                        <p:tav tm="0">
                                          <p:val>
                                            <p:strVal val="#ppt_x"/>
                                          </p:val>
                                        </p:tav>
                                        <p:tav tm="100000">
                                          <p:val>
                                            <p:strVal val="#ppt_x"/>
                                          </p:val>
                                        </p:tav>
                                      </p:tavLst>
                                    </p:anim>
                                    <p:anim calcmode="lin" valueType="num">
                                      <p:cBhvr>
                                        <p:cTn id="99" dur="500" fill="hold"/>
                                        <p:tgtEl>
                                          <p:spTgt spid="73"/>
                                        </p:tgtEl>
                                        <p:attrNameLst>
                                          <p:attrName>ppt_y</p:attrName>
                                        </p:attrNameLst>
                                      </p:cBhvr>
                                      <p:tavLst>
                                        <p:tav tm="0">
                                          <p:val>
                                            <p:strVal val="#ppt_y+.1"/>
                                          </p:val>
                                        </p:tav>
                                        <p:tav tm="100000">
                                          <p:val>
                                            <p:strVal val="#ppt_y"/>
                                          </p:val>
                                        </p:tav>
                                      </p:tavLst>
                                    </p:anim>
                                  </p:childTnLst>
                                </p:cTn>
                              </p:par>
                            </p:childTnLst>
                          </p:cTn>
                        </p:par>
                        <p:par>
                          <p:cTn id="100" fill="hold">
                            <p:stCondLst>
                              <p:cond delay="5500"/>
                            </p:stCondLst>
                            <p:childTnLst>
                              <p:par>
                                <p:cTn id="101" presetID="10" presetClass="entr" presetSubtype="0" fill="hold" grpId="0" nodeType="afterEffect">
                                  <p:stCondLst>
                                    <p:cond delay="0"/>
                                  </p:stCondLst>
                                  <p:childTnLst>
                                    <p:set>
                                      <p:cBhvr>
                                        <p:cTn id="102" dur="1" fill="hold">
                                          <p:stCondLst>
                                            <p:cond delay="0"/>
                                          </p:stCondLst>
                                        </p:cTn>
                                        <p:tgtEl>
                                          <p:spTgt spid="78"/>
                                        </p:tgtEl>
                                        <p:attrNameLst>
                                          <p:attrName>style.visibility</p:attrName>
                                        </p:attrNameLst>
                                      </p:cBhvr>
                                      <p:to>
                                        <p:strVal val="visible"/>
                                      </p:to>
                                    </p:set>
                                    <p:animEffect transition="in" filter="fade">
                                      <p:cBhvr>
                                        <p:cTn id="103" dur="250"/>
                                        <p:tgtEl>
                                          <p:spTgt spid="78"/>
                                        </p:tgtEl>
                                      </p:cBhvr>
                                    </p:animEffect>
                                  </p:childTnLst>
                                </p:cTn>
                              </p:par>
                              <p:par>
                                <p:cTn id="104" presetID="53" presetClass="entr" presetSubtype="16" fill="hold" grpId="0" nodeType="withEffect">
                                  <p:stCondLst>
                                    <p:cond delay="0"/>
                                  </p:stCondLst>
                                  <p:childTnLst>
                                    <p:set>
                                      <p:cBhvr>
                                        <p:cTn id="105" dur="1" fill="hold">
                                          <p:stCondLst>
                                            <p:cond delay="0"/>
                                          </p:stCondLst>
                                        </p:cTn>
                                        <p:tgtEl>
                                          <p:spTgt spid="75"/>
                                        </p:tgtEl>
                                        <p:attrNameLst>
                                          <p:attrName>style.visibility</p:attrName>
                                        </p:attrNameLst>
                                      </p:cBhvr>
                                      <p:to>
                                        <p:strVal val="visible"/>
                                      </p:to>
                                    </p:set>
                                    <p:anim calcmode="lin" valueType="num">
                                      <p:cBhvr>
                                        <p:cTn id="106" dur="500" fill="hold"/>
                                        <p:tgtEl>
                                          <p:spTgt spid="75"/>
                                        </p:tgtEl>
                                        <p:attrNameLst>
                                          <p:attrName>ppt_w</p:attrName>
                                        </p:attrNameLst>
                                      </p:cBhvr>
                                      <p:tavLst>
                                        <p:tav tm="0">
                                          <p:val>
                                            <p:fltVal val="0"/>
                                          </p:val>
                                        </p:tav>
                                        <p:tav tm="100000">
                                          <p:val>
                                            <p:strVal val="#ppt_w"/>
                                          </p:val>
                                        </p:tav>
                                      </p:tavLst>
                                    </p:anim>
                                    <p:anim calcmode="lin" valueType="num">
                                      <p:cBhvr>
                                        <p:cTn id="107" dur="500" fill="hold"/>
                                        <p:tgtEl>
                                          <p:spTgt spid="75"/>
                                        </p:tgtEl>
                                        <p:attrNameLst>
                                          <p:attrName>ppt_h</p:attrName>
                                        </p:attrNameLst>
                                      </p:cBhvr>
                                      <p:tavLst>
                                        <p:tav tm="0">
                                          <p:val>
                                            <p:fltVal val="0"/>
                                          </p:val>
                                        </p:tav>
                                        <p:tav tm="100000">
                                          <p:val>
                                            <p:strVal val="#ppt_h"/>
                                          </p:val>
                                        </p:tav>
                                      </p:tavLst>
                                    </p:anim>
                                    <p:animEffect transition="in" filter="fade">
                                      <p:cBhvr>
                                        <p:cTn id="108" dur="500"/>
                                        <p:tgtEl>
                                          <p:spTgt spid="75"/>
                                        </p:tgtEl>
                                      </p:cBhvr>
                                    </p:animEffect>
                                  </p:childTnLst>
                                </p:cTn>
                              </p:par>
                              <p:par>
                                <p:cTn id="109" presetID="53" presetClass="entr" presetSubtype="16" fill="hold" grpId="0" nodeType="withEffect">
                                  <p:stCondLst>
                                    <p:cond delay="250"/>
                                  </p:stCondLst>
                                  <p:childTnLst>
                                    <p:set>
                                      <p:cBhvr>
                                        <p:cTn id="110" dur="1" fill="hold">
                                          <p:stCondLst>
                                            <p:cond delay="0"/>
                                          </p:stCondLst>
                                        </p:cTn>
                                        <p:tgtEl>
                                          <p:spTgt spid="76"/>
                                        </p:tgtEl>
                                        <p:attrNameLst>
                                          <p:attrName>style.visibility</p:attrName>
                                        </p:attrNameLst>
                                      </p:cBhvr>
                                      <p:to>
                                        <p:strVal val="visible"/>
                                      </p:to>
                                    </p:set>
                                    <p:anim calcmode="lin" valueType="num">
                                      <p:cBhvr>
                                        <p:cTn id="111" dur="500" fill="hold"/>
                                        <p:tgtEl>
                                          <p:spTgt spid="76"/>
                                        </p:tgtEl>
                                        <p:attrNameLst>
                                          <p:attrName>ppt_w</p:attrName>
                                        </p:attrNameLst>
                                      </p:cBhvr>
                                      <p:tavLst>
                                        <p:tav tm="0">
                                          <p:val>
                                            <p:fltVal val="0"/>
                                          </p:val>
                                        </p:tav>
                                        <p:tav tm="100000">
                                          <p:val>
                                            <p:strVal val="#ppt_w"/>
                                          </p:val>
                                        </p:tav>
                                      </p:tavLst>
                                    </p:anim>
                                    <p:anim calcmode="lin" valueType="num">
                                      <p:cBhvr>
                                        <p:cTn id="112" dur="500" fill="hold"/>
                                        <p:tgtEl>
                                          <p:spTgt spid="76"/>
                                        </p:tgtEl>
                                        <p:attrNameLst>
                                          <p:attrName>ppt_h</p:attrName>
                                        </p:attrNameLst>
                                      </p:cBhvr>
                                      <p:tavLst>
                                        <p:tav tm="0">
                                          <p:val>
                                            <p:fltVal val="0"/>
                                          </p:val>
                                        </p:tav>
                                        <p:tav tm="100000">
                                          <p:val>
                                            <p:strVal val="#ppt_h"/>
                                          </p:val>
                                        </p:tav>
                                      </p:tavLst>
                                    </p:anim>
                                    <p:animEffect transition="in" filter="fade">
                                      <p:cBhvr>
                                        <p:cTn id="113" dur="500"/>
                                        <p:tgtEl>
                                          <p:spTgt spid="76"/>
                                        </p:tgtEl>
                                      </p:cBhvr>
                                    </p:animEffect>
                                  </p:childTnLst>
                                </p:cTn>
                              </p:par>
                              <p:par>
                                <p:cTn id="114" presetID="53" presetClass="entr" presetSubtype="16" fill="hold" grpId="0" nodeType="withEffect">
                                  <p:stCondLst>
                                    <p:cond delay="500"/>
                                  </p:stCondLst>
                                  <p:childTnLst>
                                    <p:set>
                                      <p:cBhvr>
                                        <p:cTn id="115" dur="1" fill="hold">
                                          <p:stCondLst>
                                            <p:cond delay="0"/>
                                          </p:stCondLst>
                                        </p:cTn>
                                        <p:tgtEl>
                                          <p:spTgt spid="77"/>
                                        </p:tgtEl>
                                        <p:attrNameLst>
                                          <p:attrName>style.visibility</p:attrName>
                                        </p:attrNameLst>
                                      </p:cBhvr>
                                      <p:to>
                                        <p:strVal val="visible"/>
                                      </p:to>
                                    </p:set>
                                    <p:anim calcmode="lin" valueType="num">
                                      <p:cBhvr>
                                        <p:cTn id="116" dur="500" fill="hold"/>
                                        <p:tgtEl>
                                          <p:spTgt spid="77"/>
                                        </p:tgtEl>
                                        <p:attrNameLst>
                                          <p:attrName>ppt_w</p:attrName>
                                        </p:attrNameLst>
                                      </p:cBhvr>
                                      <p:tavLst>
                                        <p:tav tm="0">
                                          <p:val>
                                            <p:fltVal val="0"/>
                                          </p:val>
                                        </p:tav>
                                        <p:tav tm="100000">
                                          <p:val>
                                            <p:strVal val="#ppt_w"/>
                                          </p:val>
                                        </p:tav>
                                      </p:tavLst>
                                    </p:anim>
                                    <p:anim calcmode="lin" valueType="num">
                                      <p:cBhvr>
                                        <p:cTn id="117" dur="500" fill="hold"/>
                                        <p:tgtEl>
                                          <p:spTgt spid="77"/>
                                        </p:tgtEl>
                                        <p:attrNameLst>
                                          <p:attrName>ppt_h</p:attrName>
                                        </p:attrNameLst>
                                      </p:cBhvr>
                                      <p:tavLst>
                                        <p:tav tm="0">
                                          <p:val>
                                            <p:fltVal val="0"/>
                                          </p:val>
                                        </p:tav>
                                        <p:tav tm="100000">
                                          <p:val>
                                            <p:strVal val="#ppt_h"/>
                                          </p:val>
                                        </p:tav>
                                      </p:tavLst>
                                    </p:anim>
                                    <p:animEffect transition="in" filter="fade">
                                      <p:cBhvr>
                                        <p:cTn id="118" dur="500"/>
                                        <p:tgtEl>
                                          <p:spTgt spid="77"/>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86"/>
                                        </p:tgtEl>
                                        <p:attrNameLst>
                                          <p:attrName>style.visibility</p:attrName>
                                        </p:attrNameLst>
                                      </p:cBhvr>
                                      <p:to>
                                        <p:strVal val="visible"/>
                                      </p:to>
                                    </p:set>
                                    <p:anim calcmode="lin" valueType="num">
                                      <p:cBhvr>
                                        <p:cTn id="121" dur="500" fill="hold"/>
                                        <p:tgtEl>
                                          <p:spTgt spid="86"/>
                                        </p:tgtEl>
                                        <p:attrNameLst>
                                          <p:attrName>ppt_w</p:attrName>
                                        </p:attrNameLst>
                                      </p:cBhvr>
                                      <p:tavLst>
                                        <p:tav tm="0">
                                          <p:val>
                                            <p:fltVal val="0"/>
                                          </p:val>
                                        </p:tav>
                                        <p:tav tm="100000">
                                          <p:val>
                                            <p:strVal val="#ppt_w"/>
                                          </p:val>
                                        </p:tav>
                                      </p:tavLst>
                                    </p:anim>
                                    <p:anim calcmode="lin" valueType="num">
                                      <p:cBhvr>
                                        <p:cTn id="122" dur="500" fill="hold"/>
                                        <p:tgtEl>
                                          <p:spTgt spid="86"/>
                                        </p:tgtEl>
                                        <p:attrNameLst>
                                          <p:attrName>ppt_h</p:attrName>
                                        </p:attrNameLst>
                                      </p:cBhvr>
                                      <p:tavLst>
                                        <p:tav tm="0">
                                          <p:val>
                                            <p:fltVal val="0"/>
                                          </p:val>
                                        </p:tav>
                                        <p:tav tm="100000">
                                          <p:val>
                                            <p:strVal val="#ppt_h"/>
                                          </p:val>
                                        </p:tav>
                                      </p:tavLst>
                                    </p:anim>
                                    <p:animEffect transition="in" filter="fade">
                                      <p:cBhvr>
                                        <p:cTn id="123" dur="500"/>
                                        <p:tgtEl>
                                          <p:spTgt spid="86"/>
                                        </p:tgtEl>
                                      </p:cBhvr>
                                    </p:animEffect>
                                  </p:childTnLst>
                                </p:cTn>
                              </p:par>
                            </p:childTnLst>
                          </p:cTn>
                        </p:par>
                        <p:par>
                          <p:cTn id="124" fill="hold">
                            <p:stCondLst>
                              <p:cond delay="6750"/>
                            </p:stCondLst>
                            <p:childTnLst>
                              <p:par>
                                <p:cTn id="125" presetID="47" presetClass="entr" presetSubtype="0" fill="hold" grpId="0" nodeType="afterEffect">
                                  <p:stCondLst>
                                    <p:cond delay="0"/>
                                  </p:stCondLst>
                                  <p:childTnLst>
                                    <p:set>
                                      <p:cBhvr>
                                        <p:cTn id="126" dur="1" fill="hold">
                                          <p:stCondLst>
                                            <p:cond delay="0"/>
                                          </p:stCondLst>
                                        </p:cTn>
                                        <p:tgtEl>
                                          <p:spTgt spid="80"/>
                                        </p:tgtEl>
                                        <p:attrNameLst>
                                          <p:attrName>style.visibility</p:attrName>
                                        </p:attrNameLst>
                                      </p:cBhvr>
                                      <p:to>
                                        <p:strVal val="visible"/>
                                      </p:to>
                                    </p:set>
                                    <p:animEffect transition="in" filter="fade">
                                      <p:cBhvr>
                                        <p:cTn id="127" dur="250"/>
                                        <p:tgtEl>
                                          <p:spTgt spid="80"/>
                                        </p:tgtEl>
                                      </p:cBhvr>
                                    </p:animEffect>
                                    <p:anim calcmode="lin" valueType="num">
                                      <p:cBhvr>
                                        <p:cTn id="128" dur="250" fill="hold"/>
                                        <p:tgtEl>
                                          <p:spTgt spid="80"/>
                                        </p:tgtEl>
                                        <p:attrNameLst>
                                          <p:attrName>ppt_x</p:attrName>
                                        </p:attrNameLst>
                                      </p:cBhvr>
                                      <p:tavLst>
                                        <p:tav tm="0">
                                          <p:val>
                                            <p:strVal val="#ppt_x"/>
                                          </p:val>
                                        </p:tav>
                                        <p:tav tm="100000">
                                          <p:val>
                                            <p:strVal val="#ppt_x"/>
                                          </p:val>
                                        </p:tav>
                                      </p:tavLst>
                                    </p:anim>
                                    <p:anim calcmode="lin" valueType="num">
                                      <p:cBhvr>
                                        <p:cTn id="129" dur="250" fill="hold"/>
                                        <p:tgtEl>
                                          <p:spTgt spid="80"/>
                                        </p:tgtEl>
                                        <p:attrNameLst>
                                          <p:attrName>ppt_y</p:attrName>
                                        </p:attrNameLst>
                                      </p:cBhvr>
                                      <p:tavLst>
                                        <p:tav tm="0">
                                          <p:val>
                                            <p:strVal val="#ppt_y-.1"/>
                                          </p:val>
                                        </p:tav>
                                        <p:tav tm="100000">
                                          <p:val>
                                            <p:strVal val="#ppt_y"/>
                                          </p:val>
                                        </p:tav>
                                      </p:tavLst>
                                    </p:anim>
                                  </p:childTnLst>
                                </p:cTn>
                              </p:par>
                            </p:childTnLst>
                          </p:cTn>
                        </p:par>
                        <p:par>
                          <p:cTn id="130" fill="hold">
                            <p:stCondLst>
                              <p:cond delay="7000"/>
                            </p:stCondLst>
                            <p:childTnLst>
                              <p:par>
                                <p:cTn id="131" presetID="22" presetClass="entr" presetSubtype="1" fill="hold" nodeType="afterEffect">
                                  <p:stCondLst>
                                    <p:cond delay="0"/>
                                  </p:stCondLst>
                                  <p:childTnLst>
                                    <p:set>
                                      <p:cBhvr>
                                        <p:cTn id="132" dur="1" fill="hold">
                                          <p:stCondLst>
                                            <p:cond delay="0"/>
                                          </p:stCondLst>
                                        </p:cTn>
                                        <p:tgtEl>
                                          <p:spTgt spid="74"/>
                                        </p:tgtEl>
                                        <p:attrNameLst>
                                          <p:attrName>style.visibility</p:attrName>
                                        </p:attrNameLst>
                                      </p:cBhvr>
                                      <p:to>
                                        <p:strVal val="visible"/>
                                      </p:to>
                                    </p:set>
                                    <p:animEffect transition="in" filter="wipe(up)">
                                      <p:cBhvr>
                                        <p:cTn id="133" dur="250"/>
                                        <p:tgtEl>
                                          <p:spTgt spid="74"/>
                                        </p:tgtEl>
                                      </p:cBhvr>
                                    </p:animEffect>
                                  </p:childTnLst>
                                </p:cTn>
                              </p:par>
                            </p:childTnLst>
                          </p:cTn>
                        </p:par>
                        <p:par>
                          <p:cTn id="134" fill="hold">
                            <p:stCondLst>
                              <p:cond delay="7250"/>
                            </p:stCondLst>
                            <p:childTnLst>
                              <p:par>
                                <p:cTn id="135" presetID="53" presetClass="entr" presetSubtype="16" fill="hold" grpId="0" nodeType="afterEffect">
                                  <p:stCondLst>
                                    <p:cond delay="0"/>
                                  </p:stCondLst>
                                  <p:childTnLst>
                                    <p:set>
                                      <p:cBhvr>
                                        <p:cTn id="136" dur="1" fill="hold">
                                          <p:stCondLst>
                                            <p:cond delay="0"/>
                                          </p:stCondLst>
                                        </p:cTn>
                                        <p:tgtEl>
                                          <p:spTgt spid="79"/>
                                        </p:tgtEl>
                                        <p:attrNameLst>
                                          <p:attrName>style.visibility</p:attrName>
                                        </p:attrNameLst>
                                      </p:cBhvr>
                                      <p:to>
                                        <p:strVal val="visible"/>
                                      </p:to>
                                    </p:set>
                                    <p:anim calcmode="lin" valueType="num">
                                      <p:cBhvr>
                                        <p:cTn id="137" dur="250" fill="hold"/>
                                        <p:tgtEl>
                                          <p:spTgt spid="79"/>
                                        </p:tgtEl>
                                        <p:attrNameLst>
                                          <p:attrName>ppt_w</p:attrName>
                                        </p:attrNameLst>
                                      </p:cBhvr>
                                      <p:tavLst>
                                        <p:tav tm="0">
                                          <p:val>
                                            <p:fltVal val="0"/>
                                          </p:val>
                                        </p:tav>
                                        <p:tav tm="100000">
                                          <p:val>
                                            <p:strVal val="#ppt_w"/>
                                          </p:val>
                                        </p:tav>
                                      </p:tavLst>
                                    </p:anim>
                                    <p:anim calcmode="lin" valueType="num">
                                      <p:cBhvr>
                                        <p:cTn id="138" dur="250" fill="hold"/>
                                        <p:tgtEl>
                                          <p:spTgt spid="79"/>
                                        </p:tgtEl>
                                        <p:attrNameLst>
                                          <p:attrName>ppt_h</p:attrName>
                                        </p:attrNameLst>
                                      </p:cBhvr>
                                      <p:tavLst>
                                        <p:tav tm="0">
                                          <p:val>
                                            <p:fltVal val="0"/>
                                          </p:val>
                                        </p:tav>
                                        <p:tav tm="100000">
                                          <p:val>
                                            <p:strVal val="#ppt_h"/>
                                          </p:val>
                                        </p:tav>
                                      </p:tavLst>
                                    </p:anim>
                                    <p:animEffect transition="in" filter="fade">
                                      <p:cBhvr>
                                        <p:cTn id="139" dur="250"/>
                                        <p:tgtEl>
                                          <p:spTgt spid="79"/>
                                        </p:tgtEl>
                                      </p:cBhvr>
                                    </p:animEffect>
                                  </p:childTnLst>
                                </p:cTn>
                              </p:par>
                            </p:childTnLst>
                          </p:cTn>
                        </p:par>
                        <p:par>
                          <p:cTn id="140" fill="hold">
                            <p:stCondLst>
                              <p:cond delay="7500"/>
                            </p:stCondLst>
                            <p:childTnLst>
                              <p:par>
                                <p:cTn id="141" presetID="42" presetClass="entr" presetSubtype="0" fill="hold" grpId="0" nodeType="afterEffect">
                                  <p:stCondLst>
                                    <p:cond delay="0"/>
                                  </p:stCondLst>
                                  <p:childTnLst>
                                    <p:set>
                                      <p:cBhvr>
                                        <p:cTn id="142" dur="1" fill="hold">
                                          <p:stCondLst>
                                            <p:cond delay="0"/>
                                          </p:stCondLst>
                                        </p:cTn>
                                        <p:tgtEl>
                                          <p:spTgt spid="81"/>
                                        </p:tgtEl>
                                        <p:attrNameLst>
                                          <p:attrName>style.visibility</p:attrName>
                                        </p:attrNameLst>
                                      </p:cBhvr>
                                      <p:to>
                                        <p:strVal val="visible"/>
                                      </p:to>
                                    </p:set>
                                    <p:animEffect transition="in" filter="fade">
                                      <p:cBhvr>
                                        <p:cTn id="143" dur="500"/>
                                        <p:tgtEl>
                                          <p:spTgt spid="81"/>
                                        </p:tgtEl>
                                      </p:cBhvr>
                                    </p:animEffect>
                                    <p:anim calcmode="lin" valueType="num">
                                      <p:cBhvr>
                                        <p:cTn id="144" dur="500" fill="hold"/>
                                        <p:tgtEl>
                                          <p:spTgt spid="81"/>
                                        </p:tgtEl>
                                        <p:attrNameLst>
                                          <p:attrName>ppt_x</p:attrName>
                                        </p:attrNameLst>
                                      </p:cBhvr>
                                      <p:tavLst>
                                        <p:tav tm="0">
                                          <p:val>
                                            <p:strVal val="#ppt_x"/>
                                          </p:val>
                                        </p:tav>
                                        <p:tav tm="100000">
                                          <p:val>
                                            <p:strVal val="#ppt_x"/>
                                          </p:val>
                                        </p:tav>
                                      </p:tavLst>
                                    </p:anim>
                                    <p:anim calcmode="lin" valueType="num">
                                      <p:cBhvr>
                                        <p:cTn id="145" dur="5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animBg="1"/>
      <p:bldP spid="36" grpId="0" animBg="1"/>
      <p:bldP spid="37" grpId="0" animBg="1"/>
      <p:bldP spid="39" grpId="0" animBg="1"/>
      <p:bldP spid="44" grpId="0" animBg="1"/>
      <p:bldP spid="48" grpId="0"/>
      <p:bldP spid="50" grpId="0"/>
      <p:bldP spid="56" grpId="0" animBg="1"/>
      <p:bldP spid="61" grpId="0" animBg="1"/>
      <p:bldP spid="66" grpId="0" animBg="1"/>
      <p:bldP spid="71" grpId="0" animBg="1"/>
      <p:bldP spid="72" grpId="0" animBg="1"/>
      <p:bldP spid="73" grpId="0"/>
      <p:bldP spid="75" grpId="0" animBg="1"/>
      <p:bldP spid="76" grpId="0" animBg="1"/>
      <p:bldP spid="77" grpId="0" animBg="1"/>
      <p:bldP spid="78" grpId="0" animBg="1"/>
      <p:bldP spid="79" grpId="0" animBg="1"/>
      <p:bldP spid="80" grpId="0"/>
      <p:bldP spid="81" grpId="0"/>
      <p:bldP spid="8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90920"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740501"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193763"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646266"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2091406"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254391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30" name="Group 29">
            <a:extLst>
              <a:ext uri="{FF2B5EF4-FFF2-40B4-BE49-F238E27FC236}">
                <a16:creationId xmlns:a16="http://schemas.microsoft.com/office/drawing/2014/main" id="{57C3D03E-6D97-4BD9-814D-6627A44B1E19}"/>
              </a:ext>
            </a:extLst>
          </p:cNvPr>
          <p:cNvGrpSpPr/>
          <p:nvPr/>
        </p:nvGrpSpPr>
        <p:grpSpPr>
          <a:xfrm>
            <a:off x="2476802" y="311453"/>
            <a:ext cx="5496695" cy="1485184"/>
            <a:chOff x="3200263" y="238883"/>
            <a:chExt cx="5496695" cy="1485184"/>
          </a:xfrm>
        </p:grpSpPr>
        <p:sp>
          <p:nvSpPr>
            <p:cNvPr id="31" name="TextBox 30">
              <a:extLst>
                <a:ext uri="{FF2B5EF4-FFF2-40B4-BE49-F238E27FC236}">
                  <a16:creationId xmlns:a16="http://schemas.microsoft.com/office/drawing/2014/main" id="{94F50BEE-679D-4530-A5E8-532A1ECED0AD}"/>
                </a:ext>
              </a:extLst>
            </p:cNvPr>
            <p:cNvSpPr txBox="1"/>
            <p:nvPr/>
          </p:nvSpPr>
          <p:spPr>
            <a:xfrm>
              <a:off x="3530262" y="238883"/>
              <a:ext cx="4836697" cy="646331"/>
            </a:xfrm>
            <a:prstGeom prst="rect">
              <a:avLst/>
            </a:prstGeom>
            <a:noFill/>
          </p:spPr>
          <p:txBody>
            <a:bodyPr wrap="square" rtlCol="0">
              <a:spAutoFit/>
            </a:bodyPr>
            <a:lstStyle/>
            <a:p>
              <a:pPr algn="ctr"/>
              <a:r>
                <a:rPr lang="en-US" sz="3600" b="1" dirty="0">
                  <a:solidFill>
                    <a:srgbClr val="00A0A8"/>
                  </a:solidFill>
                  <a:latin typeface="Tw Cen MT" panose="020B0602020104020603" pitchFamily="34" charset="0"/>
                </a:rPr>
                <a:t>Future Updates</a:t>
              </a:r>
            </a:p>
          </p:txBody>
        </p:sp>
        <p:sp>
          <p:nvSpPr>
            <p:cNvPr id="32" name="TextBox 31">
              <a:extLst>
                <a:ext uri="{FF2B5EF4-FFF2-40B4-BE49-F238E27FC236}">
                  <a16:creationId xmlns:a16="http://schemas.microsoft.com/office/drawing/2014/main" id="{CF660F63-655F-4556-8162-3B795279CD63}"/>
                </a:ext>
              </a:extLst>
            </p:cNvPr>
            <p:cNvSpPr txBox="1"/>
            <p:nvPr/>
          </p:nvSpPr>
          <p:spPr>
            <a:xfrm>
              <a:off x="3200263" y="800737"/>
              <a:ext cx="5496695" cy="923330"/>
            </a:xfrm>
            <a:prstGeom prst="rect">
              <a:avLst/>
            </a:prstGeom>
            <a:noFill/>
          </p:spPr>
          <p:txBody>
            <a:bodyPr wrap="square" rtlCol="0">
              <a:spAutoFit/>
            </a:bodyPr>
            <a:lstStyle/>
            <a:p>
              <a:pPr algn="ctr"/>
              <a:r>
                <a:rPr lang="en-US" b="1" dirty="0">
                  <a:latin typeface="Tw Cen MT" panose="020B0602020104020603" pitchFamily="34" charset="0"/>
                </a:rPr>
                <a:t>In the later version of this project improvisations can be done with respect to the basic functionalities like voice </a:t>
              </a:r>
              <a:r>
                <a:rPr lang="en-US" b="1" dirty="0" err="1">
                  <a:latin typeface="Tw Cen MT" panose="020B0602020104020603" pitchFamily="34" charset="0"/>
                </a:rPr>
                <a:t>recognisation</a:t>
              </a:r>
              <a:r>
                <a:rPr lang="en-US" b="1" dirty="0">
                  <a:latin typeface="Tw Cen MT" panose="020B0602020104020603" pitchFamily="34" charset="0"/>
                </a:rPr>
                <a:t>.</a:t>
              </a:r>
            </a:p>
          </p:txBody>
        </p:sp>
      </p:grpSp>
      <p:grpSp>
        <p:nvGrpSpPr>
          <p:cNvPr id="37" name="Group 36">
            <a:extLst>
              <a:ext uri="{FF2B5EF4-FFF2-40B4-BE49-F238E27FC236}">
                <a16:creationId xmlns:a16="http://schemas.microsoft.com/office/drawing/2014/main" id="{BE252CBB-2A2A-4486-8DA2-B843954772C1}"/>
              </a:ext>
            </a:extLst>
          </p:cNvPr>
          <p:cNvGrpSpPr/>
          <p:nvPr/>
        </p:nvGrpSpPr>
        <p:grpSpPr>
          <a:xfrm>
            <a:off x="6506700" y="2044065"/>
            <a:ext cx="1805441" cy="1894017"/>
            <a:chOff x="3884465" y="2182683"/>
            <a:chExt cx="1805441" cy="1894017"/>
          </a:xfrm>
        </p:grpSpPr>
        <p:sp>
          <p:nvSpPr>
            <p:cNvPr id="39" name="Rectangle: Top Corners Rounded 38">
              <a:extLst>
                <a:ext uri="{FF2B5EF4-FFF2-40B4-BE49-F238E27FC236}">
                  <a16:creationId xmlns:a16="http://schemas.microsoft.com/office/drawing/2014/main" id="{6844E6B2-A02B-4229-AF67-C1C0D3C002C1}"/>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114E3B4B-1EBB-4A79-A8E2-5C6762D4B2EF}"/>
                </a:ext>
              </a:extLst>
            </p:cNvPr>
            <p:cNvSpPr txBox="1"/>
            <p:nvPr/>
          </p:nvSpPr>
          <p:spPr>
            <a:xfrm>
              <a:off x="3884465" y="2182683"/>
              <a:ext cx="1805441" cy="646331"/>
            </a:xfrm>
            <a:prstGeom prst="rect">
              <a:avLst/>
            </a:prstGeom>
            <a:noFill/>
          </p:spPr>
          <p:txBody>
            <a:bodyPr wrap="square" rtlCol="0">
              <a:spAutoFit/>
            </a:bodyPr>
            <a:lstStyle/>
            <a:p>
              <a:pPr algn="ctr"/>
              <a:r>
                <a:rPr lang="en-US" sz="3600" b="1" dirty="0">
                  <a:solidFill>
                    <a:srgbClr val="F2F2F2"/>
                  </a:solidFill>
                  <a:latin typeface="Tw Cen MT" panose="020B0602020104020603" pitchFamily="34" charset="0"/>
                </a:rPr>
                <a:t>Stage</a:t>
              </a:r>
            </a:p>
          </p:txBody>
        </p:sp>
        <p:sp>
          <p:nvSpPr>
            <p:cNvPr id="48" name="TextBox 47">
              <a:extLst>
                <a:ext uri="{FF2B5EF4-FFF2-40B4-BE49-F238E27FC236}">
                  <a16:creationId xmlns:a16="http://schemas.microsoft.com/office/drawing/2014/main" id="{F4EA2A45-3B6D-4C0A-B9EC-C63089952BBA}"/>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F2F2F2"/>
                  </a:solidFill>
                  <a:latin typeface="Tw Cen MT" panose="020B0602020104020603" pitchFamily="34" charset="0"/>
                </a:rPr>
                <a:t>2</a:t>
              </a:r>
            </a:p>
          </p:txBody>
        </p:sp>
      </p:grpSp>
      <p:grpSp>
        <p:nvGrpSpPr>
          <p:cNvPr id="50" name="Group 49">
            <a:extLst>
              <a:ext uri="{FF2B5EF4-FFF2-40B4-BE49-F238E27FC236}">
                <a16:creationId xmlns:a16="http://schemas.microsoft.com/office/drawing/2014/main" id="{0A961FB8-5FD4-424C-8CB8-468A4B4DFA3B}"/>
              </a:ext>
            </a:extLst>
          </p:cNvPr>
          <p:cNvGrpSpPr/>
          <p:nvPr/>
        </p:nvGrpSpPr>
        <p:grpSpPr>
          <a:xfrm>
            <a:off x="1822468" y="2077086"/>
            <a:ext cx="1805441" cy="1894017"/>
            <a:chOff x="1387588" y="2182683"/>
            <a:chExt cx="1805441" cy="1894017"/>
          </a:xfrm>
        </p:grpSpPr>
        <p:sp>
          <p:nvSpPr>
            <p:cNvPr id="54" name="Rectangle: Top Corners Rounded 53">
              <a:extLst>
                <a:ext uri="{FF2B5EF4-FFF2-40B4-BE49-F238E27FC236}">
                  <a16:creationId xmlns:a16="http://schemas.microsoft.com/office/drawing/2014/main" id="{76CCA91B-6545-42C3-851A-AA05E149C4DC}"/>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15517D0-3248-4178-B81C-21744A1B41ED}"/>
                </a:ext>
              </a:extLst>
            </p:cNvPr>
            <p:cNvSpPr txBox="1"/>
            <p:nvPr/>
          </p:nvSpPr>
          <p:spPr>
            <a:xfrm>
              <a:off x="1387588" y="2182683"/>
              <a:ext cx="1805441" cy="646331"/>
            </a:xfrm>
            <a:prstGeom prst="rect">
              <a:avLst/>
            </a:prstGeom>
            <a:noFill/>
          </p:spPr>
          <p:txBody>
            <a:bodyPr wrap="square" rtlCol="0">
              <a:spAutoFit/>
            </a:bodyPr>
            <a:lstStyle/>
            <a:p>
              <a:pPr algn="ctr"/>
              <a:r>
                <a:rPr lang="en-US" sz="3600" b="1" dirty="0">
                  <a:solidFill>
                    <a:srgbClr val="F2F2F2"/>
                  </a:solidFill>
                  <a:latin typeface="Tw Cen MT" panose="020B0602020104020603" pitchFamily="34" charset="0"/>
                </a:rPr>
                <a:t>Stage</a:t>
              </a:r>
            </a:p>
          </p:txBody>
        </p:sp>
        <p:sp>
          <p:nvSpPr>
            <p:cNvPr id="61" name="TextBox 60">
              <a:extLst>
                <a:ext uri="{FF2B5EF4-FFF2-40B4-BE49-F238E27FC236}">
                  <a16:creationId xmlns:a16="http://schemas.microsoft.com/office/drawing/2014/main" id="{961BB2B5-D462-46B3-A160-200A92D2B797}"/>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F2F2F2"/>
                  </a:solidFill>
                  <a:latin typeface="Tw Cen MT" panose="020B0602020104020603" pitchFamily="34" charset="0"/>
                </a:rPr>
                <a:t>1</a:t>
              </a:r>
            </a:p>
          </p:txBody>
        </p:sp>
      </p:grpSp>
      <p:sp>
        <p:nvSpPr>
          <p:cNvPr id="66" name="Freeform: Shape 65">
            <a:extLst>
              <a:ext uri="{FF2B5EF4-FFF2-40B4-BE49-F238E27FC236}">
                <a16:creationId xmlns:a16="http://schemas.microsoft.com/office/drawing/2014/main" id="{27A2160D-AB05-4ED4-9C70-A64BB0B99704}"/>
              </a:ext>
            </a:extLst>
          </p:cNvPr>
          <p:cNvSpPr/>
          <p:nvPr/>
        </p:nvSpPr>
        <p:spPr>
          <a:xfrm flipV="1">
            <a:off x="1929398" y="3037653"/>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254000" sx="107000" sy="10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617A87B5-D650-4CD5-966C-9DDA74D56488}"/>
              </a:ext>
            </a:extLst>
          </p:cNvPr>
          <p:cNvSpPr/>
          <p:nvPr/>
        </p:nvSpPr>
        <p:spPr>
          <a:xfrm flipV="1">
            <a:off x="6620067" y="3044447"/>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254000" sx="107000" sy="10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C64A64A3-242C-4E9A-AB09-3AF14F3D9AC9}"/>
              </a:ext>
            </a:extLst>
          </p:cNvPr>
          <p:cNvGrpSpPr/>
          <p:nvPr/>
        </p:nvGrpSpPr>
        <p:grpSpPr>
          <a:xfrm>
            <a:off x="1906149" y="3511225"/>
            <a:ext cx="1618176" cy="1117210"/>
            <a:chOff x="1462255" y="3837442"/>
            <a:chExt cx="1618176" cy="1117210"/>
          </a:xfrm>
        </p:grpSpPr>
        <p:sp>
          <p:nvSpPr>
            <p:cNvPr id="74" name="TextBox 73">
              <a:extLst>
                <a:ext uri="{FF2B5EF4-FFF2-40B4-BE49-F238E27FC236}">
                  <a16:creationId xmlns:a16="http://schemas.microsoft.com/office/drawing/2014/main" id="{E542E37B-6303-46BD-A53F-E4B4841AB9A6}"/>
                </a:ext>
              </a:extLst>
            </p:cNvPr>
            <p:cNvSpPr txBox="1"/>
            <p:nvPr/>
          </p:nvSpPr>
          <p:spPr>
            <a:xfrm>
              <a:off x="1488849" y="3837442"/>
              <a:ext cx="1591582" cy="646331"/>
            </a:xfrm>
            <a:prstGeom prst="rect">
              <a:avLst/>
            </a:prstGeom>
            <a:noFill/>
          </p:spPr>
          <p:txBody>
            <a:bodyPr wrap="square" rtlCol="0">
              <a:spAutoFit/>
            </a:bodyPr>
            <a:lstStyle/>
            <a:p>
              <a:pPr algn="ctr"/>
              <a:r>
                <a:rPr lang="en-US" b="1" dirty="0">
                  <a:solidFill>
                    <a:srgbClr val="FF5969"/>
                  </a:solidFill>
                  <a:latin typeface="Tw Cen MT" panose="020B0602020104020603" pitchFamily="34" charset="0"/>
                </a:rPr>
                <a:t>Emergency Messaging</a:t>
              </a:r>
            </a:p>
          </p:txBody>
        </p:sp>
        <p:sp>
          <p:nvSpPr>
            <p:cNvPr id="75" name="TextBox 74">
              <a:extLst>
                <a:ext uri="{FF2B5EF4-FFF2-40B4-BE49-F238E27FC236}">
                  <a16:creationId xmlns:a16="http://schemas.microsoft.com/office/drawing/2014/main" id="{5E3C3074-0CCA-4B47-8E4B-74E50D23EE3A}"/>
                </a:ext>
              </a:extLst>
            </p:cNvPr>
            <p:cNvSpPr txBox="1"/>
            <p:nvPr/>
          </p:nvSpPr>
          <p:spPr>
            <a:xfrm>
              <a:off x="1462255" y="4431432"/>
              <a:ext cx="1591582" cy="523220"/>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1 click message sending option</a:t>
              </a:r>
            </a:p>
          </p:txBody>
        </p:sp>
      </p:grpSp>
      <p:grpSp>
        <p:nvGrpSpPr>
          <p:cNvPr id="76" name="Group 75">
            <a:extLst>
              <a:ext uri="{FF2B5EF4-FFF2-40B4-BE49-F238E27FC236}">
                <a16:creationId xmlns:a16="http://schemas.microsoft.com/office/drawing/2014/main" id="{61931E08-48BC-42E2-A55A-215F832F4394}"/>
              </a:ext>
            </a:extLst>
          </p:cNvPr>
          <p:cNvGrpSpPr/>
          <p:nvPr/>
        </p:nvGrpSpPr>
        <p:grpSpPr>
          <a:xfrm>
            <a:off x="6670508" y="3758307"/>
            <a:ext cx="1604455" cy="1952308"/>
            <a:chOff x="3964801" y="3579514"/>
            <a:chExt cx="1604455" cy="1952308"/>
          </a:xfrm>
        </p:grpSpPr>
        <p:sp>
          <p:nvSpPr>
            <p:cNvPr id="77" name="TextBox 76">
              <a:extLst>
                <a:ext uri="{FF2B5EF4-FFF2-40B4-BE49-F238E27FC236}">
                  <a16:creationId xmlns:a16="http://schemas.microsoft.com/office/drawing/2014/main" id="{DCD125DD-5FA7-4C3C-86D4-BECA4FA30FE7}"/>
                </a:ext>
              </a:extLst>
            </p:cNvPr>
            <p:cNvSpPr txBox="1"/>
            <p:nvPr/>
          </p:nvSpPr>
          <p:spPr>
            <a:xfrm>
              <a:off x="3964801" y="3579514"/>
              <a:ext cx="1591582" cy="646331"/>
            </a:xfrm>
            <a:prstGeom prst="rect">
              <a:avLst/>
            </a:prstGeom>
            <a:noFill/>
          </p:spPr>
          <p:txBody>
            <a:bodyPr wrap="square" rtlCol="0">
              <a:spAutoFit/>
            </a:bodyPr>
            <a:lstStyle/>
            <a:p>
              <a:pPr algn="ctr"/>
              <a:r>
                <a:rPr lang="en-US" b="1" dirty="0">
                  <a:solidFill>
                    <a:srgbClr val="52CBBE"/>
                  </a:solidFill>
                  <a:latin typeface="Tw Cen MT" panose="020B0602020104020603" pitchFamily="34" charset="0"/>
                </a:rPr>
                <a:t>Geo location Fetching</a:t>
              </a:r>
            </a:p>
          </p:txBody>
        </p:sp>
        <p:sp>
          <p:nvSpPr>
            <p:cNvPr id="78" name="TextBox 77">
              <a:extLst>
                <a:ext uri="{FF2B5EF4-FFF2-40B4-BE49-F238E27FC236}">
                  <a16:creationId xmlns:a16="http://schemas.microsoft.com/office/drawing/2014/main" id="{9DF3BAA0-159F-48B1-BA69-3D91DAAEBE46}"/>
                </a:ext>
              </a:extLst>
            </p:cNvPr>
            <p:cNvSpPr txBox="1"/>
            <p:nvPr/>
          </p:nvSpPr>
          <p:spPr>
            <a:xfrm>
              <a:off x="3977674" y="4146827"/>
              <a:ext cx="1591582" cy="1384995"/>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GPS coordinates will be sent when connection is poor such that new location can be assumed</a:t>
              </a:r>
            </a:p>
          </p:txBody>
        </p:sp>
      </p:grpSp>
      <p:grpSp>
        <p:nvGrpSpPr>
          <p:cNvPr id="70" name="Group 69">
            <a:extLst>
              <a:ext uri="{FF2B5EF4-FFF2-40B4-BE49-F238E27FC236}">
                <a16:creationId xmlns:a16="http://schemas.microsoft.com/office/drawing/2014/main" id="{61C28CA0-A67A-4F2D-9984-FE60F8C66C46}"/>
              </a:ext>
            </a:extLst>
          </p:cNvPr>
          <p:cNvGrpSpPr/>
          <p:nvPr/>
        </p:nvGrpSpPr>
        <p:grpSpPr>
          <a:xfrm>
            <a:off x="-12044097" y="-37307"/>
            <a:ext cx="12482924" cy="6895307"/>
            <a:chOff x="-12129822" y="-37307"/>
            <a:chExt cx="12482924" cy="6895307"/>
          </a:xfrm>
        </p:grpSpPr>
        <p:sp>
          <p:nvSpPr>
            <p:cNvPr id="67" name="Rectangle 66">
              <a:extLst>
                <a:ext uri="{FF2B5EF4-FFF2-40B4-BE49-F238E27FC236}">
                  <a16:creationId xmlns:a16="http://schemas.microsoft.com/office/drawing/2014/main" id="{CA129AF7-A727-41DB-9B16-6E270BA5A23E}"/>
                </a:ext>
              </a:extLst>
            </p:cNvPr>
            <p:cNvSpPr/>
            <p:nvPr/>
          </p:nvSpPr>
          <p:spPr>
            <a:xfrm>
              <a:off x="-12129822"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7E10F1C-4A4A-45BB-BD87-2D86726423C0}"/>
                </a:ext>
              </a:extLst>
            </p:cNvPr>
            <p:cNvSpPr/>
            <p:nvPr/>
          </p:nvSpPr>
          <p:spPr>
            <a:xfrm>
              <a:off x="-104098" y="-4763"/>
              <a:ext cx="457200" cy="1006253"/>
            </a:xfrm>
            <a:prstGeom prst="rect">
              <a:avLst/>
            </a:prstGeom>
            <a:solidFill>
              <a:srgbClr val="FF7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3318D224-423E-43B3-B54D-1C060BBCAEEB}"/>
                </a:ext>
              </a:extLst>
            </p:cNvPr>
            <p:cNvSpPr txBox="1"/>
            <p:nvPr/>
          </p:nvSpPr>
          <p:spPr>
            <a:xfrm rot="16200000">
              <a:off x="-445269" y="276690"/>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7</a:t>
              </a:r>
            </a:p>
          </p:txBody>
        </p:sp>
      </p:grpSp>
    </p:spTree>
    <p:extLst>
      <p:ext uri="{BB962C8B-B14F-4D97-AF65-F5344CB8AC3E}">
        <p14:creationId xmlns:p14="http://schemas.microsoft.com/office/powerpoint/2010/main" val="25456181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fade">
                                      <p:cBhvr>
                                        <p:cTn id="11" dur="500"/>
                                        <p:tgtEl>
                                          <p:spTgt spid="66"/>
                                        </p:tgtEl>
                                      </p:cBhvr>
                                    </p:animEffect>
                                    <p:anim calcmode="lin" valueType="num">
                                      <p:cBhvr>
                                        <p:cTn id="12" dur="500" fill="hold"/>
                                        <p:tgtEl>
                                          <p:spTgt spid="66"/>
                                        </p:tgtEl>
                                        <p:attrNameLst>
                                          <p:attrName>ppt_x</p:attrName>
                                        </p:attrNameLst>
                                      </p:cBhvr>
                                      <p:tavLst>
                                        <p:tav tm="0">
                                          <p:val>
                                            <p:strVal val="#ppt_x"/>
                                          </p:val>
                                        </p:tav>
                                        <p:tav tm="100000">
                                          <p:val>
                                            <p:strVal val="#ppt_x"/>
                                          </p:val>
                                        </p:tav>
                                      </p:tavLst>
                                    </p:anim>
                                    <p:anim calcmode="lin" valueType="num">
                                      <p:cBhvr>
                                        <p:cTn id="13" dur="500" fill="hold"/>
                                        <p:tgtEl>
                                          <p:spTgt spid="66"/>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25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500"/>
                                        <p:tgtEl>
                                          <p:spTgt spid="50"/>
                                        </p:tgtEl>
                                      </p:cBhvr>
                                    </p:animEffect>
                                    <p:anim calcmode="lin" valueType="num">
                                      <p:cBhvr>
                                        <p:cTn id="18" dur="500" fill="hold"/>
                                        <p:tgtEl>
                                          <p:spTgt spid="50"/>
                                        </p:tgtEl>
                                        <p:attrNameLst>
                                          <p:attrName>ppt_x</p:attrName>
                                        </p:attrNameLst>
                                      </p:cBhvr>
                                      <p:tavLst>
                                        <p:tav tm="0">
                                          <p:val>
                                            <p:strVal val="#ppt_x"/>
                                          </p:val>
                                        </p:tav>
                                        <p:tav tm="100000">
                                          <p:val>
                                            <p:strVal val="#ppt_x"/>
                                          </p:val>
                                        </p:tav>
                                      </p:tavLst>
                                    </p:anim>
                                    <p:anim calcmode="lin" valueType="num">
                                      <p:cBhvr>
                                        <p:cTn id="19" dur="500" fill="hold"/>
                                        <p:tgtEl>
                                          <p:spTgt spid="50"/>
                                        </p:tgtEl>
                                        <p:attrNameLst>
                                          <p:attrName>ppt_y</p:attrName>
                                        </p:attrNameLst>
                                      </p:cBhvr>
                                      <p:tavLst>
                                        <p:tav tm="0">
                                          <p:val>
                                            <p:strVal val="#ppt_y+.1"/>
                                          </p:val>
                                        </p:tav>
                                        <p:tav tm="100000">
                                          <p:val>
                                            <p:strVal val="#ppt_y"/>
                                          </p:val>
                                        </p:tav>
                                      </p:tavLst>
                                    </p:anim>
                                  </p:childTnLst>
                                </p:cTn>
                              </p:par>
                            </p:childTnLst>
                          </p:cTn>
                        </p:par>
                        <p:par>
                          <p:cTn id="20" fill="hold">
                            <p:stCondLst>
                              <p:cond delay="1750"/>
                            </p:stCondLst>
                            <p:childTnLst>
                              <p:par>
                                <p:cTn id="21" presetID="53" presetClass="entr" presetSubtype="16" fill="hold" nodeType="afterEffect">
                                  <p:stCondLst>
                                    <p:cond delay="0"/>
                                  </p:stCondLst>
                                  <p:childTnLst>
                                    <p:set>
                                      <p:cBhvr>
                                        <p:cTn id="22" dur="1" fill="hold">
                                          <p:stCondLst>
                                            <p:cond delay="0"/>
                                          </p:stCondLst>
                                        </p:cTn>
                                        <p:tgtEl>
                                          <p:spTgt spid="73"/>
                                        </p:tgtEl>
                                        <p:attrNameLst>
                                          <p:attrName>style.visibility</p:attrName>
                                        </p:attrNameLst>
                                      </p:cBhvr>
                                      <p:to>
                                        <p:strVal val="visible"/>
                                      </p:to>
                                    </p:set>
                                    <p:anim calcmode="lin" valueType="num">
                                      <p:cBhvr>
                                        <p:cTn id="23" dur="500" fill="hold"/>
                                        <p:tgtEl>
                                          <p:spTgt spid="73"/>
                                        </p:tgtEl>
                                        <p:attrNameLst>
                                          <p:attrName>ppt_w</p:attrName>
                                        </p:attrNameLst>
                                      </p:cBhvr>
                                      <p:tavLst>
                                        <p:tav tm="0">
                                          <p:val>
                                            <p:fltVal val="0"/>
                                          </p:val>
                                        </p:tav>
                                        <p:tav tm="100000">
                                          <p:val>
                                            <p:strVal val="#ppt_w"/>
                                          </p:val>
                                        </p:tav>
                                      </p:tavLst>
                                    </p:anim>
                                    <p:anim calcmode="lin" valueType="num">
                                      <p:cBhvr>
                                        <p:cTn id="24" dur="500" fill="hold"/>
                                        <p:tgtEl>
                                          <p:spTgt spid="73"/>
                                        </p:tgtEl>
                                        <p:attrNameLst>
                                          <p:attrName>ppt_h</p:attrName>
                                        </p:attrNameLst>
                                      </p:cBhvr>
                                      <p:tavLst>
                                        <p:tav tm="0">
                                          <p:val>
                                            <p:fltVal val="0"/>
                                          </p:val>
                                        </p:tav>
                                        <p:tav tm="100000">
                                          <p:val>
                                            <p:strVal val="#ppt_h"/>
                                          </p:val>
                                        </p:tav>
                                      </p:tavLst>
                                    </p:anim>
                                    <p:animEffect transition="in" filter="fade">
                                      <p:cBhvr>
                                        <p:cTn id="25" dur="500"/>
                                        <p:tgtEl>
                                          <p:spTgt spid="73"/>
                                        </p:tgtEl>
                                      </p:cBhvr>
                                    </p:animEffect>
                                  </p:childTnLst>
                                </p:cTn>
                              </p:par>
                            </p:childTnLst>
                          </p:cTn>
                        </p:par>
                        <p:par>
                          <p:cTn id="26" fill="hold">
                            <p:stCondLst>
                              <p:cond delay="2250"/>
                            </p:stCondLst>
                            <p:childTnLst>
                              <p:par>
                                <p:cTn id="27" presetID="42" presetClass="entr" presetSubtype="0" fill="hold" grpId="0" nodeType="afterEffect">
                                  <p:stCondLst>
                                    <p:cond delay="250"/>
                                  </p:stCondLst>
                                  <p:childTnLst>
                                    <p:set>
                                      <p:cBhvr>
                                        <p:cTn id="28" dur="1" fill="hold">
                                          <p:stCondLst>
                                            <p:cond delay="0"/>
                                          </p:stCondLst>
                                        </p:cTn>
                                        <p:tgtEl>
                                          <p:spTgt spid="71"/>
                                        </p:tgtEl>
                                        <p:attrNameLst>
                                          <p:attrName>style.visibility</p:attrName>
                                        </p:attrNameLst>
                                      </p:cBhvr>
                                      <p:to>
                                        <p:strVal val="visible"/>
                                      </p:to>
                                    </p:set>
                                    <p:animEffect transition="in" filter="fade">
                                      <p:cBhvr>
                                        <p:cTn id="29" dur="500"/>
                                        <p:tgtEl>
                                          <p:spTgt spid="71"/>
                                        </p:tgtEl>
                                      </p:cBhvr>
                                    </p:animEffect>
                                    <p:anim calcmode="lin" valueType="num">
                                      <p:cBhvr>
                                        <p:cTn id="30" dur="500" fill="hold"/>
                                        <p:tgtEl>
                                          <p:spTgt spid="71"/>
                                        </p:tgtEl>
                                        <p:attrNameLst>
                                          <p:attrName>ppt_x</p:attrName>
                                        </p:attrNameLst>
                                      </p:cBhvr>
                                      <p:tavLst>
                                        <p:tav tm="0">
                                          <p:val>
                                            <p:strVal val="#ppt_x"/>
                                          </p:val>
                                        </p:tav>
                                        <p:tav tm="100000">
                                          <p:val>
                                            <p:strVal val="#ppt_x"/>
                                          </p:val>
                                        </p:tav>
                                      </p:tavLst>
                                    </p:anim>
                                    <p:anim calcmode="lin" valueType="num">
                                      <p:cBhvr>
                                        <p:cTn id="31" dur="500" fill="hold"/>
                                        <p:tgtEl>
                                          <p:spTgt spid="71"/>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nodeType="afterEffect">
                                  <p:stCondLst>
                                    <p:cond delay="25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anim calcmode="lin" valueType="num">
                                      <p:cBhvr>
                                        <p:cTn id="36" dur="500" fill="hold"/>
                                        <p:tgtEl>
                                          <p:spTgt spid="37"/>
                                        </p:tgtEl>
                                        <p:attrNameLst>
                                          <p:attrName>ppt_x</p:attrName>
                                        </p:attrNameLst>
                                      </p:cBhvr>
                                      <p:tavLst>
                                        <p:tav tm="0">
                                          <p:val>
                                            <p:strVal val="#ppt_x"/>
                                          </p:val>
                                        </p:tav>
                                        <p:tav tm="100000">
                                          <p:val>
                                            <p:strVal val="#ppt_x"/>
                                          </p:val>
                                        </p:tav>
                                      </p:tavLst>
                                    </p:anim>
                                    <p:anim calcmode="lin" valueType="num">
                                      <p:cBhvr>
                                        <p:cTn id="37" dur="500" fill="hold"/>
                                        <p:tgtEl>
                                          <p:spTgt spid="37"/>
                                        </p:tgtEl>
                                        <p:attrNameLst>
                                          <p:attrName>ppt_y</p:attrName>
                                        </p:attrNameLst>
                                      </p:cBhvr>
                                      <p:tavLst>
                                        <p:tav tm="0">
                                          <p:val>
                                            <p:strVal val="#ppt_y+.1"/>
                                          </p:val>
                                        </p:tav>
                                        <p:tav tm="100000">
                                          <p:val>
                                            <p:strVal val="#ppt_y"/>
                                          </p:val>
                                        </p:tav>
                                      </p:tavLst>
                                    </p:anim>
                                  </p:childTnLst>
                                </p:cTn>
                              </p:par>
                            </p:childTnLst>
                          </p:cTn>
                        </p:par>
                        <p:par>
                          <p:cTn id="38" fill="hold">
                            <p:stCondLst>
                              <p:cond delay="3750"/>
                            </p:stCondLst>
                            <p:childTnLst>
                              <p:par>
                                <p:cTn id="39" presetID="53" presetClass="entr" presetSubtype="16" fill="hold" nodeType="afterEffect">
                                  <p:stCondLst>
                                    <p:cond delay="0"/>
                                  </p:stCondLst>
                                  <p:childTnLst>
                                    <p:set>
                                      <p:cBhvr>
                                        <p:cTn id="40" dur="1" fill="hold">
                                          <p:stCondLst>
                                            <p:cond delay="0"/>
                                          </p:stCondLst>
                                        </p:cTn>
                                        <p:tgtEl>
                                          <p:spTgt spid="76"/>
                                        </p:tgtEl>
                                        <p:attrNameLst>
                                          <p:attrName>style.visibility</p:attrName>
                                        </p:attrNameLst>
                                      </p:cBhvr>
                                      <p:to>
                                        <p:strVal val="visible"/>
                                      </p:to>
                                    </p:set>
                                    <p:anim calcmode="lin" valueType="num">
                                      <p:cBhvr>
                                        <p:cTn id="41" dur="500" fill="hold"/>
                                        <p:tgtEl>
                                          <p:spTgt spid="76"/>
                                        </p:tgtEl>
                                        <p:attrNameLst>
                                          <p:attrName>ppt_w</p:attrName>
                                        </p:attrNameLst>
                                      </p:cBhvr>
                                      <p:tavLst>
                                        <p:tav tm="0">
                                          <p:val>
                                            <p:fltVal val="0"/>
                                          </p:val>
                                        </p:tav>
                                        <p:tav tm="100000">
                                          <p:val>
                                            <p:strVal val="#ppt_w"/>
                                          </p:val>
                                        </p:tav>
                                      </p:tavLst>
                                    </p:anim>
                                    <p:anim calcmode="lin" valueType="num">
                                      <p:cBhvr>
                                        <p:cTn id="42" dur="500" fill="hold"/>
                                        <p:tgtEl>
                                          <p:spTgt spid="76"/>
                                        </p:tgtEl>
                                        <p:attrNameLst>
                                          <p:attrName>ppt_h</p:attrName>
                                        </p:attrNameLst>
                                      </p:cBhvr>
                                      <p:tavLst>
                                        <p:tav tm="0">
                                          <p:val>
                                            <p:fltVal val="0"/>
                                          </p:val>
                                        </p:tav>
                                        <p:tav tm="100000">
                                          <p:val>
                                            <p:strVal val="#ppt_h"/>
                                          </p:val>
                                        </p:tav>
                                      </p:tavLst>
                                    </p:anim>
                                    <p:animEffect transition="in" filter="fade">
                                      <p:cBhvr>
                                        <p:cTn id="4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7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90920"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740501"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193763"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646266"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2091406"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2544668"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70" name="Group 69">
            <a:extLst>
              <a:ext uri="{FF2B5EF4-FFF2-40B4-BE49-F238E27FC236}">
                <a16:creationId xmlns:a16="http://schemas.microsoft.com/office/drawing/2014/main" id="{61C28CA0-A67A-4F2D-9984-FE60F8C66C46}"/>
              </a:ext>
            </a:extLst>
          </p:cNvPr>
          <p:cNvGrpSpPr/>
          <p:nvPr/>
        </p:nvGrpSpPr>
        <p:grpSpPr>
          <a:xfrm>
            <a:off x="-2991829" y="-37307"/>
            <a:ext cx="12482924" cy="6895307"/>
            <a:chOff x="-12129822" y="-37307"/>
            <a:chExt cx="12482924" cy="6895307"/>
          </a:xfrm>
        </p:grpSpPr>
        <p:sp>
          <p:nvSpPr>
            <p:cNvPr id="67" name="Rectangle 66">
              <a:extLst>
                <a:ext uri="{FF2B5EF4-FFF2-40B4-BE49-F238E27FC236}">
                  <a16:creationId xmlns:a16="http://schemas.microsoft.com/office/drawing/2014/main" id="{CA129AF7-A727-41DB-9B16-6E270BA5A23E}"/>
                </a:ext>
              </a:extLst>
            </p:cNvPr>
            <p:cNvSpPr/>
            <p:nvPr/>
          </p:nvSpPr>
          <p:spPr>
            <a:xfrm>
              <a:off x="-12129822"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7E10F1C-4A4A-45BB-BD87-2D86726423C0}"/>
                </a:ext>
              </a:extLst>
            </p:cNvPr>
            <p:cNvSpPr/>
            <p:nvPr/>
          </p:nvSpPr>
          <p:spPr>
            <a:xfrm>
              <a:off x="-104098" y="-4763"/>
              <a:ext cx="457200" cy="1006253"/>
            </a:xfrm>
            <a:prstGeom prst="rect">
              <a:avLst/>
            </a:prstGeom>
            <a:solidFill>
              <a:srgbClr val="FF7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3318D224-423E-43B3-B54D-1C060BBCAEEB}"/>
                </a:ext>
              </a:extLst>
            </p:cNvPr>
            <p:cNvSpPr txBox="1"/>
            <p:nvPr/>
          </p:nvSpPr>
          <p:spPr>
            <a:xfrm rot="16200000">
              <a:off x="-445269" y="276690"/>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PR</a:t>
              </a:r>
            </a:p>
          </p:txBody>
        </p:sp>
      </p:grpSp>
      <p:sp>
        <p:nvSpPr>
          <p:cNvPr id="91" name="TextBox 90">
            <a:extLst>
              <a:ext uri="{FF2B5EF4-FFF2-40B4-BE49-F238E27FC236}">
                <a16:creationId xmlns:a16="http://schemas.microsoft.com/office/drawing/2014/main" id="{E6CA7E1E-DE16-46D2-BC77-FB0E0384FE83}"/>
              </a:ext>
            </a:extLst>
          </p:cNvPr>
          <p:cNvSpPr txBox="1"/>
          <p:nvPr/>
        </p:nvSpPr>
        <p:spPr>
          <a:xfrm>
            <a:off x="925548" y="310551"/>
            <a:ext cx="5024991" cy="6740307"/>
          </a:xfrm>
          <a:prstGeom prst="rect">
            <a:avLst/>
          </a:prstGeom>
          <a:noFill/>
        </p:spPr>
        <p:txBody>
          <a:bodyPr wrap="square" rtlCol="0">
            <a:spAutoFit/>
          </a:bodyPr>
          <a:lstStyle/>
          <a:p>
            <a:r>
              <a:rPr lang="en-US" sz="3600" b="1" dirty="0">
                <a:solidFill>
                  <a:srgbClr val="FF0000"/>
                </a:solidFill>
                <a:latin typeface="Tw Cen MT" panose="020B0602020104020603" pitchFamily="34" charset="0"/>
              </a:rPr>
              <a:t>PROGRESS REPORT</a:t>
            </a:r>
          </a:p>
          <a:p>
            <a:r>
              <a:rPr lang="en-US" sz="3600" b="1" dirty="0">
                <a:solidFill>
                  <a:srgbClr val="00B050"/>
                </a:solidFill>
                <a:latin typeface="Tw Cen MT" panose="020B0602020104020603" pitchFamily="34" charset="0"/>
              </a:rPr>
              <a:t>In terms of progress we have made our application to behave in such a way that we no longer have to feed the contact details time and again, also the provision of custom templates is introduced.</a:t>
            </a:r>
          </a:p>
          <a:p>
            <a:endParaRPr lang="en-US" sz="3600" b="1" dirty="0">
              <a:solidFill>
                <a:srgbClr val="FF0000"/>
              </a:solidFill>
              <a:latin typeface="Tw Cen MT" panose="020B0602020104020603" pitchFamily="34" charset="0"/>
            </a:endParaRPr>
          </a:p>
          <a:p>
            <a:endParaRPr lang="en-US" sz="3600" b="1" dirty="0">
              <a:solidFill>
                <a:srgbClr val="FF0000"/>
              </a:solidFill>
              <a:latin typeface="Tw Cen MT" panose="020B0602020104020603" pitchFamily="34" charset="0"/>
            </a:endParaRPr>
          </a:p>
        </p:txBody>
      </p:sp>
      <p:pic>
        <p:nvPicPr>
          <p:cNvPr id="9" name="Picture 8">
            <a:extLst>
              <a:ext uri="{FF2B5EF4-FFF2-40B4-BE49-F238E27FC236}">
                <a16:creationId xmlns:a16="http://schemas.microsoft.com/office/drawing/2014/main" id="{8060B351-6BD4-48E7-B05A-34B50FCB3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5640" y="639112"/>
            <a:ext cx="3029522" cy="5307993"/>
          </a:xfrm>
          <a:prstGeom prst="rect">
            <a:avLst/>
          </a:prstGeom>
        </p:spPr>
      </p:pic>
      <p:pic>
        <p:nvPicPr>
          <p:cNvPr id="11" name="Picture 10">
            <a:extLst>
              <a:ext uri="{FF2B5EF4-FFF2-40B4-BE49-F238E27FC236}">
                <a16:creationId xmlns:a16="http://schemas.microsoft.com/office/drawing/2014/main" id="{E06531FA-C8F8-402E-AA97-1FB551BE8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5640" y="3790850"/>
            <a:ext cx="3352800" cy="1857375"/>
          </a:xfrm>
          <a:prstGeom prst="rect">
            <a:avLst/>
          </a:prstGeom>
        </p:spPr>
      </p:pic>
      <p:pic>
        <p:nvPicPr>
          <p:cNvPr id="13" name="Picture 12">
            <a:extLst>
              <a:ext uri="{FF2B5EF4-FFF2-40B4-BE49-F238E27FC236}">
                <a16:creationId xmlns:a16="http://schemas.microsoft.com/office/drawing/2014/main" id="{C96678CA-094E-4B72-8505-1041F367B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2932" y="4704700"/>
            <a:ext cx="3314700" cy="1285875"/>
          </a:xfrm>
          <a:prstGeom prst="rect">
            <a:avLst/>
          </a:prstGeom>
        </p:spPr>
      </p:pic>
    </p:spTree>
    <p:extLst>
      <p:ext uri="{BB962C8B-B14F-4D97-AF65-F5344CB8AC3E}">
        <p14:creationId xmlns:p14="http://schemas.microsoft.com/office/powerpoint/2010/main" val="30232353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C57735-9722-41BB-9C68-65254D867B6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3256" y="421920"/>
            <a:ext cx="2684648" cy="6014159"/>
          </a:xfrm>
          <a:prstGeom prst="rect">
            <a:avLst/>
          </a:prstGeom>
          <a:noFill/>
          <a:ln>
            <a:noFill/>
          </a:ln>
        </p:spPr>
      </p:pic>
      <p:sp>
        <p:nvSpPr>
          <p:cNvPr id="4" name="TextBox 3">
            <a:extLst>
              <a:ext uri="{FF2B5EF4-FFF2-40B4-BE49-F238E27FC236}">
                <a16:creationId xmlns:a16="http://schemas.microsoft.com/office/drawing/2014/main" id="{8ABB242C-5E9E-4177-9EC5-3F2679D77E28}"/>
              </a:ext>
            </a:extLst>
          </p:cNvPr>
          <p:cNvSpPr txBox="1"/>
          <p:nvPr/>
        </p:nvSpPr>
        <p:spPr>
          <a:xfrm>
            <a:off x="3508898" y="1428184"/>
            <a:ext cx="7823665" cy="4332083"/>
          </a:xfrm>
          <a:prstGeom prst="rect">
            <a:avLst/>
          </a:prstGeom>
          <a:noFill/>
        </p:spPr>
        <p:txBody>
          <a:bodyPr wrap="square">
            <a:spAutoFit/>
          </a:bodyPr>
          <a:lstStyle/>
          <a:p>
            <a:pPr marL="0" marR="0">
              <a:lnSpc>
                <a:spcPct val="107000"/>
              </a:lnSpc>
              <a:spcBef>
                <a:spcPts val="0"/>
              </a:spcBef>
              <a:spcAft>
                <a:spcPts val="800"/>
              </a:spcAft>
            </a:pPr>
            <a:r>
              <a:rPr lang="en-US" sz="2400" dirty="0">
                <a:solidFill>
                  <a:srgbClr val="52CBBE"/>
                </a:solidFill>
                <a:effectLst/>
                <a:latin typeface="Tw Cen MT" panose="020B0602020104020603" pitchFamily="34" charset="0"/>
                <a:ea typeface="Calibri" panose="020F0502020204030204" pitchFamily="34" charset="0"/>
              </a:rPr>
              <a:t>This is how the application’s interface is going to look like</a:t>
            </a:r>
            <a:endParaRPr lang="en-US" dirty="0">
              <a:solidFill>
                <a:srgbClr val="52CBBE"/>
              </a:solidFill>
              <a:effectLst/>
              <a:latin typeface="Tw Cen MT" panose="020B0602020104020603" pitchFamily="34" charset="0"/>
              <a:ea typeface="Calibri" panose="020F0502020204030204" pitchFamily="34" charset="0"/>
            </a:endParaRPr>
          </a:p>
          <a:p>
            <a:pPr marL="0" marR="0">
              <a:lnSpc>
                <a:spcPct val="107000"/>
              </a:lnSpc>
              <a:spcBef>
                <a:spcPts val="0"/>
              </a:spcBef>
              <a:spcAft>
                <a:spcPts val="800"/>
              </a:spcAft>
            </a:pPr>
            <a:r>
              <a:rPr lang="en-US" sz="2400" dirty="0">
                <a:solidFill>
                  <a:srgbClr val="52CBBE"/>
                </a:solidFill>
                <a:effectLst/>
                <a:latin typeface="Tw Cen MT" panose="020B0602020104020603" pitchFamily="34" charset="0"/>
                <a:ea typeface="Calibri" panose="020F0502020204030204" pitchFamily="34" charset="0"/>
              </a:rPr>
              <a:t>In the first screen the user will get the options of fetching the GPS coordinates with the help of internet and without the help of internet</a:t>
            </a:r>
            <a:endParaRPr lang="en-US" dirty="0">
              <a:solidFill>
                <a:srgbClr val="52CBBE"/>
              </a:solidFill>
              <a:effectLst/>
              <a:latin typeface="Tw Cen MT" panose="020B0602020104020603" pitchFamily="34" charset="0"/>
              <a:ea typeface="Calibri" panose="020F0502020204030204" pitchFamily="34" charset="0"/>
            </a:endParaRPr>
          </a:p>
          <a:p>
            <a:pPr marL="0" marR="0">
              <a:lnSpc>
                <a:spcPct val="107000"/>
              </a:lnSpc>
              <a:spcBef>
                <a:spcPts val="0"/>
              </a:spcBef>
              <a:spcAft>
                <a:spcPts val="800"/>
              </a:spcAft>
            </a:pPr>
            <a:r>
              <a:rPr lang="en-US" sz="2400" dirty="0">
                <a:solidFill>
                  <a:srgbClr val="52CBBE"/>
                </a:solidFill>
                <a:effectLst/>
                <a:latin typeface="Tw Cen MT" panose="020B0602020104020603" pitchFamily="34" charset="0"/>
                <a:ea typeface="Calibri" panose="020F0502020204030204" pitchFamily="34" charset="0"/>
              </a:rPr>
              <a:t>When the user chooses to get the location with the help of internet the Geo-Location of that place will the be fetched with the help of internet.</a:t>
            </a:r>
            <a:endParaRPr lang="en-US" dirty="0">
              <a:solidFill>
                <a:srgbClr val="52CBBE"/>
              </a:solidFill>
              <a:effectLst/>
              <a:latin typeface="Tw Cen MT" panose="020B0602020104020603" pitchFamily="34" charset="0"/>
              <a:ea typeface="Calibri" panose="020F0502020204030204" pitchFamily="34" charset="0"/>
            </a:endParaRPr>
          </a:p>
          <a:p>
            <a:pPr marL="0" marR="0">
              <a:lnSpc>
                <a:spcPct val="107000"/>
              </a:lnSpc>
              <a:spcBef>
                <a:spcPts val="0"/>
              </a:spcBef>
              <a:spcAft>
                <a:spcPts val="800"/>
              </a:spcAft>
            </a:pPr>
            <a:r>
              <a:rPr lang="en-US" sz="2400" dirty="0">
                <a:solidFill>
                  <a:srgbClr val="52CBBE"/>
                </a:solidFill>
                <a:effectLst/>
                <a:latin typeface="Tw Cen MT" panose="020B0602020104020603" pitchFamily="34" charset="0"/>
                <a:ea typeface="Calibri" panose="020F0502020204030204" pitchFamily="34" charset="0"/>
              </a:rPr>
              <a:t>If the user happens to choose to get GPS location without the internet then with help of the embedded sensors the location will be displayed. </a:t>
            </a:r>
            <a:endParaRPr lang="en-US" dirty="0">
              <a:solidFill>
                <a:srgbClr val="52CBBE"/>
              </a:solidFill>
              <a:effectLst/>
              <a:latin typeface="Tw Cen MT" panose="020B0602020104020603" pitchFamily="34" charset="0"/>
              <a:ea typeface="Calibri" panose="020F0502020204030204" pitchFamily="34" charset="0"/>
            </a:endParaRPr>
          </a:p>
        </p:txBody>
      </p:sp>
      <p:sp>
        <p:nvSpPr>
          <p:cNvPr id="6" name="TextBox 5">
            <a:extLst>
              <a:ext uri="{FF2B5EF4-FFF2-40B4-BE49-F238E27FC236}">
                <a16:creationId xmlns:a16="http://schemas.microsoft.com/office/drawing/2014/main" id="{ABC3E442-714D-4DCC-A284-CD3DE942D8AF}"/>
              </a:ext>
            </a:extLst>
          </p:cNvPr>
          <p:cNvSpPr txBox="1"/>
          <p:nvPr/>
        </p:nvSpPr>
        <p:spPr>
          <a:xfrm>
            <a:off x="3508899" y="749556"/>
            <a:ext cx="6094520" cy="592919"/>
          </a:xfrm>
          <a:prstGeom prst="rect">
            <a:avLst/>
          </a:prstGeom>
          <a:noFill/>
        </p:spPr>
        <p:txBody>
          <a:bodyPr wrap="square">
            <a:spAutoFit/>
          </a:bodyPr>
          <a:lstStyle/>
          <a:p>
            <a:pPr marL="0" marR="0" algn="ctr">
              <a:lnSpc>
                <a:spcPct val="107000"/>
              </a:lnSpc>
              <a:spcBef>
                <a:spcPts val="0"/>
              </a:spcBef>
              <a:spcAft>
                <a:spcPts val="800"/>
              </a:spcAft>
            </a:pPr>
            <a:r>
              <a:rPr lang="en-US" sz="3200" b="1" dirty="0">
                <a:solidFill>
                  <a:srgbClr val="7030A0"/>
                </a:solidFill>
                <a:effectLst/>
                <a:latin typeface="Tw Cen MT" panose="020B0602020104020603" pitchFamily="34" charset="0"/>
                <a:ea typeface="Calibri" panose="020F0502020204030204" pitchFamily="34" charset="0"/>
              </a:rPr>
              <a:t>IMPLEMENTAION</a:t>
            </a:r>
            <a:endParaRPr lang="en-US" sz="1200" dirty="0">
              <a:solidFill>
                <a:srgbClr val="7030A0"/>
              </a:solidFill>
              <a:effectLst/>
              <a:latin typeface="Tw Cen MT" panose="020B0602020104020603" pitchFamily="34" charset="0"/>
              <a:ea typeface="Calibri" panose="020F0502020204030204" pitchFamily="34" charset="0"/>
            </a:endParaRPr>
          </a:p>
        </p:txBody>
      </p:sp>
    </p:spTree>
    <p:extLst>
      <p:ext uri="{BB962C8B-B14F-4D97-AF65-F5344CB8AC3E}">
        <p14:creationId xmlns:p14="http://schemas.microsoft.com/office/powerpoint/2010/main" val="3189309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848</Words>
  <Application>Microsoft Office PowerPoint</Application>
  <PresentationFormat>Widescreen</PresentationFormat>
  <Paragraphs>135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Gill Sans</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Zaman</dc:creator>
  <cp:lastModifiedBy>Anukool</cp:lastModifiedBy>
  <cp:revision>20</cp:revision>
  <dcterms:created xsi:type="dcterms:W3CDTF">2020-09-29T10:58:38Z</dcterms:created>
  <dcterms:modified xsi:type="dcterms:W3CDTF">2021-06-14T08:37:30Z</dcterms:modified>
</cp:coreProperties>
</file>