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64" r:id="rId4"/>
    <p:sldId id="263" r:id="rId5"/>
    <p:sldId id="258" r:id="rId6"/>
    <p:sldId id="316" r:id="rId7"/>
    <p:sldId id="322" r:id="rId8"/>
    <p:sldId id="318" r:id="rId9"/>
    <p:sldId id="319" r:id="rId10"/>
    <p:sldId id="317" r:id="rId11"/>
    <p:sldId id="321" r:id="rId12"/>
    <p:sldId id="320" r:id="rId13"/>
    <p:sldId id="327" r:id="rId14"/>
    <p:sldId id="323" r:id="rId15"/>
    <p:sldId id="324" r:id="rId16"/>
    <p:sldId id="325" r:id="rId17"/>
    <p:sldId id="266" r:id="rId18"/>
    <p:sldId id="267" r:id="rId19"/>
    <p:sldId id="326" r:id="rId2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55E7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55E7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55E7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55E7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55E7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55E7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55E7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55E7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55E7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455E70"/>
        </a:fontRef>
        <a:srgbClr val="455E70"/>
      </a:tcTxStyle>
      <a:tcStyle>
        <a:tcBdr>
          <a:left>
            <a:ln w="12700" cap="flat">
              <a:solidFill>
                <a:srgbClr val="F7F6F2"/>
              </a:solidFill>
              <a:prstDash val="solid"/>
              <a:round/>
            </a:ln>
          </a:left>
          <a:right>
            <a:ln w="12700" cap="flat">
              <a:solidFill>
                <a:srgbClr val="F7F6F2"/>
              </a:solidFill>
              <a:prstDash val="solid"/>
              <a:round/>
            </a:ln>
          </a:right>
          <a:top>
            <a:ln w="12700" cap="flat">
              <a:solidFill>
                <a:srgbClr val="F7F6F2"/>
              </a:solidFill>
              <a:prstDash val="solid"/>
              <a:round/>
            </a:ln>
          </a:top>
          <a:bottom>
            <a:ln w="12700" cap="flat">
              <a:solidFill>
                <a:srgbClr val="F7F6F2"/>
              </a:solidFill>
              <a:prstDash val="solid"/>
              <a:round/>
            </a:ln>
          </a:bottom>
          <a:insideH>
            <a:ln w="12700" cap="flat">
              <a:solidFill>
                <a:srgbClr val="F7F6F2"/>
              </a:solidFill>
              <a:prstDash val="solid"/>
              <a:round/>
            </a:ln>
          </a:insideH>
          <a:insideV>
            <a:ln w="12700" cap="flat">
              <a:solidFill>
                <a:srgbClr val="F7F6F2"/>
              </a:solidFill>
              <a:prstDash val="solid"/>
              <a:round/>
            </a:ln>
          </a:insideV>
        </a:tcBdr>
        <a:fill>
          <a:solidFill>
            <a:srgbClr val="FAECCF"/>
          </a:solidFill>
        </a:fill>
      </a:tcStyle>
    </a:wholeTbl>
    <a:band2H>
      <a:tcTxStyle/>
      <a:tcStyle>
        <a:tcBdr/>
        <a:fill>
          <a:solidFill>
            <a:srgbClr val="FCF6E8"/>
          </a:solidFill>
        </a:fill>
      </a:tcStyle>
    </a:band2H>
    <a:firstCol>
      <a:tcTxStyle b="on" i="off">
        <a:fontRef idx="major">
          <a:srgbClr val="F7F6F2"/>
        </a:fontRef>
        <a:srgbClr val="F7F6F2"/>
      </a:tcTxStyle>
      <a:tcStyle>
        <a:tcBdr>
          <a:left>
            <a:ln w="12700" cap="flat">
              <a:solidFill>
                <a:srgbClr val="F7F6F2"/>
              </a:solidFill>
              <a:prstDash val="solid"/>
              <a:round/>
            </a:ln>
          </a:left>
          <a:right>
            <a:ln w="12700" cap="flat">
              <a:solidFill>
                <a:srgbClr val="F7F6F2"/>
              </a:solidFill>
              <a:prstDash val="solid"/>
              <a:round/>
            </a:ln>
          </a:right>
          <a:top>
            <a:ln w="12700" cap="flat">
              <a:solidFill>
                <a:srgbClr val="F7F6F2"/>
              </a:solidFill>
              <a:prstDash val="solid"/>
              <a:round/>
            </a:ln>
          </a:top>
          <a:bottom>
            <a:ln w="12700" cap="flat">
              <a:solidFill>
                <a:srgbClr val="F7F6F2"/>
              </a:solidFill>
              <a:prstDash val="solid"/>
              <a:round/>
            </a:ln>
          </a:bottom>
          <a:insideH>
            <a:ln w="12700" cap="flat">
              <a:solidFill>
                <a:srgbClr val="F7F6F2"/>
              </a:solidFill>
              <a:prstDash val="solid"/>
              <a:round/>
            </a:ln>
          </a:insideH>
          <a:insideV>
            <a:ln w="12700" cap="flat">
              <a:solidFill>
                <a:srgbClr val="F7F6F2"/>
              </a:solidFill>
              <a:prstDash val="solid"/>
              <a:round/>
            </a:ln>
          </a:insideV>
        </a:tcBdr>
        <a:fill>
          <a:solidFill>
            <a:schemeClr val="accent1"/>
          </a:solidFill>
        </a:fill>
      </a:tcStyle>
    </a:firstCol>
    <a:lastRow>
      <a:tcTxStyle b="on" i="off">
        <a:fontRef idx="major">
          <a:srgbClr val="F7F6F2"/>
        </a:fontRef>
        <a:srgbClr val="F7F6F2"/>
      </a:tcTxStyle>
      <a:tcStyle>
        <a:tcBdr>
          <a:left>
            <a:ln w="12700" cap="flat">
              <a:solidFill>
                <a:srgbClr val="F7F6F2"/>
              </a:solidFill>
              <a:prstDash val="solid"/>
              <a:round/>
            </a:ln>
          </a:left>
          <a:right>
            <a:ln w="12700" cap="flat">
              <a:solidFill>
                <a:srgbClr val="F7F6F2"/>
              </a:solidFill>
              <a:prstDash val="solid"/>
              <a:round/>
            </a:ln>
          </a:right>
          <a:top>
            <a:ln w="38100" cap="flat">
              <a:solidFill>
                <a:srgbClr val="F7F6F2"/>
              </a:solidFill>
              <a:prstDash val="solid"/>
              <a:round/>
            </a:ln>
          </a:top>
          <a:bottom>
            <a:ln w="12700" cap="flat">
              <a:solidFill>
                <a:srgbClr val="F7F6F2"/>
              </a:solidFill>
              <a:prstDash val="solid"/>
              <a:round/>
            </a:ln>
          </a:bottom>
          <a:insideH>
            <a:ln w="12700" cap="flat">
              <a:solidFill>
                <a:srgbClr val="F7F6F2"/>
              </a:solidFill>
              <a:prstDash val="solid"/>
              <a:round/>
            </a:ln>
          </a:insideH>
          <a:insideV>
            <a:ln w="12700" cap="flat">
              <a:solidFill>
                <a:srgbClr val="F7F6F2"/>
              </a:solidFill>
              <a:prstDash val="solid"/>
              <a:round/>
            </a:ln>
          </a:insideV>
        </a:tcBdr>
        <a:fill>
          <a:solidFill>
            <a:schemeClr val="accent1"/>
          </a:solidFill>
        </a:fill>
      </a:tcStyle>
    </a:lastRow>
    <a:firstRow>
      <a:tcTxStyle b="on" i="off">
        <a:fontRef idx="major">
          <a:srgbClr val="F7F6F2"/>
        </a:fontRef>
        <a:srgbClr val="F7F6F2"/>
      </a:tcTxStyle>
      <a:tcStyle>
        <a:tcBdr>
          <a:left>
            <a:ln w="12700" cap="flat">
              <a:solidFill>
                <a:srgbClr val="F7F6F2"/>
              </a:solidFill>
              <a:prstDash val="solid"/>
              <a:round/>
            </a:ln>
          </a:left>
          <a:right>
            <a:ln w="12700" cap="flat">
              <a:solidFill>
                <a:srgbClr val="F7F6F2"/>
              </a:solidFill>
              <a:prstDash val="solid"/>
              <a:round/>
            </a:ln>
          </a:right>
          <a:top>
            <a:ln w="12700" cap="flat">
              <a:solidFill>
                <a:srgbClr val="F7F6F2"/>
              </a:solidFill>
              <a:prstDash val="solid"/>
              <a:round/>
            </a:ln>
          </a:top>
          <a:bottom>
            <a:ln w="38100" cap="flat">
              <a:solidFill>
                <a:srgbClr val="F7F6F2"/>
              </a:solidFill>
              <a:prstDash val="solid"/>
              <a:round/>
            </a:ln>
          </a:bottom>
          <a:insideH>
            <a:ln w="12700" cap="flat">
              <a:solidFill>
                <a:srgbClr val="F7F6F2"/>
              </a:solidFill>
              <a:prstDash val="solid"/>
              <a:round/>
            </a:ln>
          </a:insideH>
          <a:insideV>
            <a:ln w="12700" cap="flat">
              <a:solidFill>
                <a:srgbClr val="F7F6F2"/>
              </a:solidFill>
              <a:prstDash val="solid"/>
              <a:round/>
            </a:ln>
          </a:insideV>
        </a:tcBdr>
        <a:fill>
          <a:solidFill>
            <a:schemeClr val="accent1"/>
          </a:solidFill>
        </a:fill>
      </a:tcStyle>
    </a:firstRow>
  </a:tblStyle>
  <a:tblStyle styleId="{EEE7283C-3CF3-47DC-8721-378D4A62B228}" styleName="">
    <a:tblBg/>
    <a:wholeTbl>
      <a:tcTxStyle b="off" i="off">
        <a:fontRef idx="major">
          <a:srgbClr val="455E70"/>
        </a:fontRef>
        <a:srgbClr val="455E70"/>
      </a:tcTxStyle>
      <a:tcStyle>
        <a:tcBdr>
          <a:left>
            <a:ln w="12700" cap="flat">
              <a:solidFill>
                <a:srgbClr val="F7F6F2"/>
              </a:solidFill>
              <a:prstDash val="solid"/>
              <a:round/>
            </a:ln>
          </a:left>
          <a:right>
            <a:ln w="12700" cap="flat">
              <a:solidFill>
                <a:srgbClr val="F7F6F2"/>
              </a:solidFill>
              <a:prstDash val="solid"/>
              <a:round/>
            </a:ln>
          </a:right>
          <a:top>
            <a:ln w="12700" cap="flat">
              <a:solidFill>
                <a:srgbClr val="F7F6F2"/>
              </a:solidFill>
              <a:prstDash val="solid"/>
              <a:round/>
            </a:ln>
          </a:top>
          <a:bottom>
            <a:ln w="12700" cap="flat">
              <a:solidFill>
                <a:srgbClr val="F7F6F2"/>
              </a:solidFill>
              <a:prstDash val="solid"/>
              <a:round/>
            </a:ln>
          </a:bottom>
          <a:insideH>
            <a:ln w="12700" cap="flat">
              <a:solidFill>
                <a:srgbClr val="F7F6F2"/>
              </a:solidFill>
              <a:prstDash val="solid"/>
              <a:round/>
            </a:ln>
          </a:insideH>
          <a:insideV>
            <a:ln w="12700" cap="flat">
              <a:solidFill>
                <a:srgbClr val="F7F6F2"/>
              </a:solidFill>
              <a:prstDash val="solid"/>
              <a:round/>
            </a:ln>
          </a:insideV>
        </a:tcBdr>
        <a:fill>
          <a:solidFill>
            <a:srgbClr val="EADFCD"/>
          </a:solidFill>
        </a:fill>
      </a:tcStyle>
    </a:wholeTbl>
    <a:band2H>
      <a:tcTxStyle/>
      <a:tcStyle>
        <a:tcBdr/>
        <a:fill>
          <a:solidFill>
            <a:srgbClr val="F5EFE8"/>
          </a:solidFill>
        </a:fill>
      </a:tcStyle>
    </a:band2H>
    <a:firstCol>
      <a:tcTxStyle b="on" i="off">
        <a:fontRef idx="major">
          <a:srgbClr val="F7F6F2"/>
        </a:fontRef>
        <a:srgbClr val="F7F6F2"/>
      </a:tcTxStyle>
      <a:tcStyle>
        <a:tcBdr>
          <a:left>
            <a:ln w="12700" cap="flat">
              <a:solidFill>
                <a:srgbClr val="F7F6F2"/>
              </a:solidFill>
              <a:prstDash val="solid"/>
              <a:round/>
            </a:ln>
          </a:left>
          <a:right>
            <a:ln w="12700" cap="flat">
              <a:solidFill>
                <a:srgbClr val="F7F6F2"/>
              </a:solidFill>
              <a:prstDash val="solid"/>
              <a:round/>
            </a:ln>
          </a:right>
          <a:top>
            <a:ln w="12700" cap="flat">
              <a:solidFill>
                <a:srgbClr val="F7F6F2"/>
              </a:solidFill>
              <a:prstDash val="solid"/>
              <a:round/>
            </a:ln>
          </a:top>
          <a:bottom>
            <a:ln w="12700" cap="flat">
              <a:solidFill>
                <a:srgbClr val="F7F6F2"/>
              </a:solidFill>
              <a:prstDash val="solid"/>
              <a:round/>
            </a:ln>
          </a:bottom>
          <a:insideH>
            <a:ln w="12700" cap="flat">
              <a:solidFill>
                <a:srgbClr val="F7F6F2"/>
              </a:solidFill>
              <a:prstDash val="solid"/>
              <a:round/>
            </a:ln>
          </a:insideH>
          <a:insideV>
            <a:ln w="12700" cap="flat">
              <a:solidFill>
                <a:srgbClr val="F7F6F2"/>
              </a:solidFill>
              <a:prstDash val="solid"/>
              <a:round/>
            </a:ln>
          </a:insideV>
        </a:tcBdr>
        <a:fill>
          <a:solidFill>
            <a:schemeClr val="accent3"/>
          </a:solidFill>
        </a:fill>
      </a:tcStyle>
    </a:firstCol>
    <a:lastRow>
      <a:tcTxStyle b="on" i="off">
        <a:fontRef idx="major">
          <a:srgbClr val="F7F6F2"/>
        </a:fontRef>
        <a:srgbClr val="F7F6F2"/>
      </a:tcTxStyle>
      <a:tcStyle>
        <a:tcBdr>
          <a:left>
            <a:ln w="12700" cap="flat">
              <a:solidFill>
                <a:srgbClr val="F7F6F2"/>
              </a:solidFill>
              <a:prstDash val="solid"/>
              <a:round/>
            </a:ln>
          </a:left>
          <a:right>
            <a:ln w="12700" cap="flat">
              <a:solidFill>
                <a:srgbClr val="F7F6F2"/>
              </a:solidFill>
              <a:prstDash val="solid"/>
              <a:round/>
            </a:ln>
          </a:right>
          <a:top>
            <a:ln w="38100" cap="flat">
              <a:solidFill>
                <a:srgbClr val="F7F6F2"/>
              </a:solidFill>
              <a:prstDash val="solid"/>
              <a:round/>
            </a:ln>
          </a:top>
          <a:bottom>
            <a:ln w="12700" cap="flat">
              <a:solidFill>
                <a:srgbClr val="F7F6F2"/>
              </a:solidFill>
              <a:prstDash val="solid"/>
              <a:round/>
            </a:ln>
          </a:bottom>
          <a:insideH>
            <a:ln w="12700" cap="flat">
              <a:solidFill>
                <a:srgbClr val="F7F6F2"/>
              </a:solidFill>
              <a:prstDash val="solid"/>
              <a:round/>
            </a:ln>
          </a:insideH>
          <a:insideV>
            <a:ln w="12700" cap="flat">
              <a:solidFill>
                <a:srgbClr val="F7F6F2"/>
              </a:solidFill>
              <a:prstDash val="solid"/>
              <a:round/>
            </a:ln>
          </a:insideV>
        </a:tcBdr>
        <a:fill>
          <a:solidFill>
            <a:schemeClr val="accent3"/>
          </a:solidFill>
        </a:fill>
      </a:tcStyle>
    </a:lastRow>
    <a:firstRow>
      <a:tcTxStyle b="on" i="off">
        <a:fontRef idx="major">
          <a:srgbClr val="F7F6F2"/>
        </a:fontRef>
        <a:srgbClr val="F7F6F2"/>
      </a:tcTxStyle>
      <a:tcStyle>
        <a:tcBdr>
          <a:left>
            <a:ln w="12700" cap="flat">
              <a:solidFill>
                <a:srgbClr val="F7F6F2"/>
              </a:solidFill>
              <a:prstDash val="solid"/>
              <a:round/>
            </a:ln>
          </a:left>
          <a:right>
            <a:ln w="12700" cap="flat">
              <a:solidFill>
                <a:srgbClr val="F7F6F2"/>
              </a:solidFill>
              <a:prstDash val="solid"/>
              <a:round/>
            </a:ln>
          </a:right>
          <a:top>
            <a:ln w="12700" cap="flat">
              <a:solidFill>
                <a:srgbClr val="F7F6F2"/>
              </a:solidFill>
              <a:prstDash val="solid"/>
              <a:round/>
            </a:ln>
          </a:top>
          <a:bottom>
            <a:ln w="38100" cap="flat">
              <a:solidFill>
                <a:srgbClr val="F7F6F2"/>
              </a:solidFill>
              <a:prstDash val="solid"/>
              <a:round/>
            </a:ln>
          </a:bottom>
          <a:insideH>
            <a:ln w="12700" cap="flat">
              <a:solidFill>
                <a:srgbClr val="F7F6F2"/>
              </a:solidFill>
              <a:prstDash val="solid"/>
              <a:round/>
            </a:ln>
          </a:insideH>
          <a:insideV>
            <a:ln w="12700" cap="flat">
              <a:solidFill>
                <a:srgbClr val="F7F6F2"/>
              </a:solidFill>
              <a:prstDash val="solid"/>
              <a:round/>
            </a:ln>
          </a:insideV>
        </a:tcBdr>
        <a:fill>
          <a:solidFill>
            <a:schemeClr val="accent3"/>
          </a:solidFill>
        </a:fill>
      </a:tcStyle>
    </a:firstRow>
  </a:tblStyle>
  <a:tblStyle styleId="{CF821DB8-F4EB-4A41-A1BA-3FCAFE7338EE}" styleName="">
    <a:tblBg/>
    <a:wholeTbl>
      <a:tcTxStyle b="off" i="off">
        <a:fontRef idx="major">
          <a:srgbClr val="455E70"/>
        </a:fontRef>
        <a:srgbClr val="455E70"/>
      </a:tcTxStyle>
      <a:tcStyle>
        <a:tcBdr>
          <a:left>
            <a:ln w="12700" cap="flat">
              <a:solidFill>
                <a:srgbClr val="F7F6F2"/>
              </a:solidFill>
              <a:prstDash val="solid"/>
              <a:round/>
            </a:ln>
          </a:left>
          <a:right>
            <a:ln w="12700" cap="flat">
              <a:solidFill>
                <a:srgbClr val="F7F6F2"/>
              </a:solidFill>
              <a:prstDash val="solid"/>
              <a:round/>
            </a:ln>
          </a:right>
          <a:top>
            <a:ln w="12700" cap="flat">
              <a:solidFill>
                <a:srgbClr val="F7F6F2"/>
              </a:solidFill>
              <a:prstDash val="solid"/>
              <a:round/>
            </a:ln>
          </a:top>
          <a:bottom>
            <a:ln w="12700" cap="flat">
              <a:solidFill>
                <a:srgbClr val="F7F6F2"/>
              </a:solidFill>
              <a:prstDash val="solid"/>
              <a:round/>
            </a:ln>
          </a:bottom>
          <a:insideH>
            <a:ln w="12700" cap="flat">
              <a:solidFill>
                <a:srgbClr val="F7F6F2"/>
              </a:solidFill>
              <a:prstDash val="solid"/>
              <a:round/>
            </a:ln>
          </a:insideH>
          <a:insideV>
            <a:ln w="12700" cap="flat">
              <a:solidFill>
                <a:srgbClr val="F7F6F2"/>
              </a:solidFill>
              <a:prstDash val="solid"/>
              <a:round/>
            </a:ln>
          </a:insideV>
        </a:tcBdr>
        <a:fill>
          <a:solidFill>
            <a:srgbClr val="D4DFE8"/>
          </a:solidFill>
        </a:fill>
      </a:tcStyle>
    </a:wholeTbl>
    <a:band2H>
      <a:tcTxStyle/>
      <a:tcStyle>
        <a:tcBdr/>
        <a:fill>
          <a:solidFill>
            <a:srgbClr val="EBF0F4"/>
          </a:solidFill>
        </a:fill>
      </a:tcStyle>
    </a:band2H>
    <a:firstCol>
      <a:tcTxStyle b="on" i="off">
        <a:fontRef idx="major">
          <a:srgbClr val="F7F6F2"/>
        </a:fontRef>
        <a:srgbClr val="F7F6F2"/>
      </a:tcTxStyle>
      <a:tcStyle>
        <a:tcBdr>
          <a:left>
            <a:ln w="12700" cap="flat">
              <a:solidFill>
                <a:srgbClr val="F7F6F2"/>
              </a:solidFill>
              <a:prstDash val="solid"/>
              <a:round/>
            </a:ln>
          </a:left>
          <a:right>
            <a:ln w="12700" cap="flat">
              <a:solidFill>
                <a:srgbClr val="F7F6F2"/>
              </a:solidFill>
              <a:prstDash val="solid"/>
              <a:round/>
            </a:ln>
          </a:right>
          <a:top>
            <a:ln w="12700" cap="flat">
              <a:solidFill>
                <a:srgbClr val="F7F6F2"/>
              </a:solidFill>
              <a:prstDash val="solid"/>
              <a:round/>
            </a:ln>
          </a:top>
          <a:bottom>
            <a:ln w="12700" cap="flat">
              <a:solidFill>
                <a:srgbClr val="F7F6F2"/>
              </a:solidFill>
              <a:prstDash val="solid"/>
              <a:round/>
            </a:ln>
          </a:bottom>
          <a:insideH>
            <a:ln w="12700" cap="flat">
              <a:solidFill>
                <a:srgbClr val="F7F6F2"/>
              </a:solidFill>
              <a:prstDash val="solid"/>
              <a:round/>
            </a:ln>
          </a:insideH>
          <a:insideV>
            <a:ln w="12700" cap="flat">
              <a:solidFill>
                <a:srgbClr val="F7F6F2"/>
              </a:solidFill>
              <a:prstDash val="solid"/>
              <a:round/>
            </a:ln>
          </a:insideV>
        </a:tcBdr>
        <a:fill>
          <a:solidFill>
            <a:schemeClr val="accent6"/>
          </a:solidFill>
        </a:fill>
      </a:tcStyle>
    </a:firstCol>
    <a:lastRow>
      <a:tcTxStyle b="on" i="off">
        <a:fontRef idx="major">
          <a:srgbClr val="F7F6F2"/>
        </a:fontRef>
        <a:srgbClr val="F7F6F2"/>
      </a:tcTxStyle>
      <a:tcStyle>
        <a:tcBdr>
          <a:left>
            <a:ln w="12700" cap="flat">
              <a:solidFill>
                <a:srgbClr val="F7F6F2"/>
              </a:solidFill>
              <a:prstDash val="solid"/>
              <a:round/>
            </a:ln>
          </a:left>
          <a:right>
            <a:ln w="12700" cap="flat">
              <a:solidFill>
                <a:srgbClr val="F7F6F2"/>
              </a:solidFill>
              <a:prstDash val="solid"/>
              <a:round/>
            </a:ln>
          </a:right>
          <a:top>
            <a:ln w="38100" cap="flat">
              <a:solidFill>
                <a:srgbClr val="F7F6F2"/>
              </a:solidFill>
              <a:prstDash val="solid"/>
              <a:round/>
            </a:ln>
          </a:top>
          <a:bottom>
            <a:ln w="12700" cap="flat">
              <a:solidFill>
                <a:srgbClr val="F7F6F2"/>
              </a:solidFill>
              <a:prstDash val="solid"/>
              <a:round/>
            </a:ln>
          </a:bottom>
          <a:insideH>
            <a:ln w="12700" cap="flat">
              <a:solidFill>
                <a:srgbClr val="F7F6F2"/>
              </a:solidFill>
              <a:prstDash val="solid"/>
              <a:round/>
            </a:ln>
          </a:insideH>
          <a:insideV>
            <a:ln w="12700" cap="flat">
              <a:solidFill>
                <a:srgbClr val="F7F6F2"/>
              </a:solidFill>
              <a:prstDash val="solid"/>
              <a:round/>
            </a:ln>
          </a:insideV>
        </a:tcBdr>
        <a:fill>
          <a:solidFill>
            <a:schemeClr val="accent6"/>
          </a:solidFill>
        </a:fill>
      </a:tcStyle>
    </a:lastRow>
    <a:firstRow>
      <a:tcTxStyle b="on" i="off">
        <a:fontRef idx="major">
          <a:srgbClr val="F7F6F2"/>
        </a:fontRef>
        <a:srgbClr val="F7F6F2"/>
      </a:tcTxStyle>
      <a:tcStyle>
        <a:tcBdr>
          <a:left>
            <a:ln w="12700" cap="flat">
              <a:solidFill>
                <a:srgbClr val="F7F6F2"/>
              </a:solidFill>
              <a:prstDash val="solid"/>
              <a:round/>
            </a:ln>
          </a:left>
          <a:right>
            <a:ln w="12700" cap="flat">
              <a:solidFill>
                <a:srgbClr val="F7F6F2"/>
              </a:solidFill>
              <a:prstDash val="solid"/>
              <a:round/>
            </a:ln>
          </a:right>
          <a:top>
            <a:ln w="12700" cap="flat">
              <a:solidFill>
                <a:srgbClr val="F7F6F2"/>
              </a:solidFill>
              <a:prstDash val="solid"/>
              <a:round/>
            </a:ln>
          </a:top>
          <a:bottom>
            <a:ln w="38100" cap="flat">
              <a:solidFill>
                <a:srgbClr val="F7F6F2"/>
              </a:solidFill>
              <a:prstDash val="solid"/>
              <a:round/>
            </a:ln>
          </a:bottom>
          <a:insideH>
            <a:ln w="12700" cap="flat">
              <a:solidFill>
                <a:srgbClr val="F7F6F2"/>
              </a:solidFill>
              <a:prstDash val="solid"/>
              <a:round/>
            </a:ln>
          </a:insideH>
          <a:insideV>
            <a:ln w="12700" cap="flat">
              <a:solidFill>
                <a:srgbClr val="F7F6F2"/>
              </a:solidFill>
              <a:prstDash val="solid"/>
              <a:round/>
            </a:ln>
          </a:insideV>
        </a:tcBdr>
        <a:fill>
          <a:solidFill>
            <a:schemeClr val="accent6"/>
          </a:solidFill>
        </a:fill>
      </a:tcStyle>
    </a:firstRow>
  </a:tblStyle>
  <a:tblStyle styleId="{33BA23B1-9221-436E-865A-0063620EA4FD}" styleName="">
    <a:tblBg/>
    <a:wholeTbl>
      <a:tcTxStyle b="off" i="off">
        <a:fontRef idx="major">
          <a:srgbClr val="455E70"/>
        </a:fontRef>
        <a:srgbClr val="455E7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9EB"/>
          </a:solidFill>
        </a:fill>
      </a:tcStyle>
    </a:wholeTbl>
    <a:band2H>
      <a:tcTxStyle/>
      <a:tcStyle>
        <a:tcBdr/>
        <a:fill>
          <a:solidFill>
            <a:srgbClr val="F7F6F2"/>
          </a:solidFill>
        </a:fill>
      </a:tcStyle>
    </a:band2H>
    <a:firstCol>
      <a:tcTxStyle b="on" i="off">
        <a:fontRef idx="major">
          <a:srgbClr val="F7F6F2"/>
        </a:fontRef>
        <a:srgbClr val="F7F6F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455E70"/>
        </a:fontRef>
        <a:srgbClr val="455E70"/>
      </a:tcTxStyle>
      <a:tcStyle>
        <a:tcBdr>
          <a:left>
            <a:ln w="12700" cap="flat">
              <a:noFill/>
              <a:miter lim="400000"/>
            </a:ln>
          </a:left>
          <a:right>
            <a:ln w="12700" cap="flat">
              <a:noFill/>
              <a:miter lim="400000"/>
            </a:ln>
          </a:right>
          <a:top>
            <a:ln w="50800" cap="flat">
              <a:solidFill>
                <a:srgbClr val="455E70"/>
              </a:solidFill>
              <a:prstDash val="solid"/>
              <a:round/>
            </a:ln>
          </a:top>
          <a:bottom>
            <a:ln w="25400" cap="flat">
              <a:solidFill>
                <a:srgbClr val="455E70"/>
              </a:solidFill>
              <a:prstDash val="solid"/>
              <a:round/>
            </a:ln>
          </a:bottom>
          <a:insideH>
            <a:ln w="12700" cap="flat">
              <a:noFill/>
              <a:miter lim="400000"/>
            </a:ln>
          </a:insideH>
          <a:insideV>
            <a:ln w="12700" cap="flat">
              <a:noFill/>
              <a:miter lim="400000"/>
            </a:ln>
          </a:insideV>
        </a:tcBdr>
        <a:fill>
          <a:solidFill>
            <a:srgbClr val="F7F6F2"/>
          </a:solidFill>
        </a:fill>
      </a:tcStyle>
    </a:lastRow>
    <a:firstRow>
      <a:tcTxStyle b="on" i="off">
        <a:fontRef idx="major">
          <a:srgbClr val="F7F6F2"/>
        </a:fontRef>
        <a:srgbClr val="F7F6F2"/>
      </a:tcTxStyle>
      <a:tcStyle>
        <a:tcBdr>
          <a:left>
            <a:ln w="12700" cap="flat">
              <a:noFill/>
              <a:miter lim="400000"/>
            </a:ln>
          </a:left>
          <a:right>
            <a:ln w="12700" cap="flat">
              <a:noFill/>
              <a:miter lim="400000"/>
            </a:ln>
          </a:right>
          <a:top>
            <a:ln w="25400" cap="flat">
              <a:solidFill>
                <a:srgbClr val="455E70"/>
              </a:solidFill>
              <a:prstDash val="solid"/>
              <a:round/>
            </a:ln>
          </a:top>
          <a:bottom>
            <a:ln w="25400" cap="flat">
              <a:solidFill>
                <a:srgbClr val="455E7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455E70"/>
        </a:fontRef>
        <a:srgbClr val="455E70"/>
      </a:tcTxStyle>
      <a:tcStyle>
        <a:tcBdr>
          <a:left>
            <a:ln w="12700" cap="flat">
              <a:solidFill>
                <a:srgbClr val="F7F6F2"/>
              </a:solidFill>
              <a:prstDash val="solid"/>
              <a:round/>
            </a:ln>
          </a:left>
          <a:right>
            <a:ln w="12700" cap="flat">
              <a:solidFill>
                <a:srgbClr val="F7F6F2"/>
              </a:solidFill>
              <a:prstDash val="solid"/>
              <a:round/>
            </a:ln>
          </a:right>
          <a:top>
            <a:ln w="12700" cap="flat">
              <a:solidFill>
                <a:srgbClr val="F7F6F2"/>
              </a:solidFill>
              <a:prstDash val="solid"/>
              <a:round/>
            </a:ln>
          </a:top>
          <a:bottom>
            <a:ln w="12700" cap="flat">
              <a:solidFill>
                <a:srgbClr val="F7F6F2"/>
              </a:solidFill>
              <a:prstDash val="solid"/>
              <a:round/>
            </a:ln>
          </a:bottom>
          <a:insideH>
            <a:ln w="12700" cap="flat">
              <a:solidFill>
                <a:srgbClr val="F7F6F2"/>
              </a:solidFill>
              <a:prstDash val="solid"/>
              <a:round/>
            </a:ln>
          </a:insideH>
          <a:insideV>
            <a:ln w="12700" cap="flat">
              <a:solidFill>
                <a:srgbClr val="F7F6F2"/>
              </a:solidFill>
              <a:prstDash val="solid"/>
              <a:round/>
            </a:ln>
          </a:insideV>
        </a:tcBdr>
        <a:fill>
          <a:solidFill>
            <a:srgbClr val="CED1D4"/>
          </a:solidFill>
        </a:fill>
      </a:tcStyle>
    </a:wholeTbl>
    <a:band2H>
      <a:tcTxStyle/>
      <a:tcStyle>
        <a:tcBdr/>
        <a:fill>
          <a:solidFill>
            <a:srgbClr val="E8E9EB"/>
          </a:solidFill>
        </a:fill>
      </a:tcStyle>
    </a:band2H>
    <a:firstCol>
      <a:tcTxStyle b="on" i="off">
        <a:fontRef idx="major">
          <a:srgbClr val="F7F6F2"/>
        </a:fontRef>
        <a:srgbClr val="F7F6F2"/>
      </a:tcTxStyle>
      <a:tcStyle>
        <a:tcBdr>
          <a:left>
            <a:ln w="12700" cap="flat">
              <a:solidFill>
                <a:srgbClr val="F7F6F2"/>
              </a:solidFill>
              <a:prstDash val="solid"/>
              <a:round/>
            </a:ln>
          </a:left>
          <a:right>
            <a:ln w="12700" cap="flat">
              <a:solidFill>
                <a:srgbClr val="F7F6F2"/>
              </a:solidFill>
              <a:prstDash val="solid"/>
              <a:round/>
            </a:ln>
          </a:right>
          <a:top>
            <a:ln w="12700" cap="flat">
              <a:solidFill>
                <a:srgbClr val="F7F6F2"/>
              </a:solidFill>
              <a:prstDash val="solid"/>
              <a:round/>
            </a:ln>
          </a:top>
          <a:bottom>
            <a:ln w="12700" cap="flat">
              <a:solidFill>
                <a:srgbClr val="F7F6F2"/>
              </a:solidFill>
              <a:prstDash val="solid"/>
              <a:round/>
            </a:ln>
          </a:bottom>
          <a:insideH>
            <a:ln w="12700" cap="flat">
              <a:solidFill>
                <a:srgbClr val="F7F6F2"/>
              </a:solidFill>
              <a:prstDash val="solid"/>
              <a:round/>
            </a:ln>
          </a:insideH>
          <a:insideV>
            <a:ln w="12700" cap="flat">
              <a:solidFill>
                <a:srgbClr val="F7F6F2"/>
              </a:solidFill>
              <a:prstDash val="solid"/>
              <a:round/>
            </a:ln>
          </a:insideV>
        </a:tcBdr>
        <a:fill>
          <a:solidFill>
            <a:srgbClr val="455E70"/>
          </a:solidFill>
        </a:fill>
      </a:tcStyle>
    </a:firstCol>
    <a:lastRow>
      <a:tcTxStyle b="on" i="off">
        <a:fontRef idx="major">
          <a:srgbClr val="F7F6F2"/>
        </a:fontRef>
        <a:srgbClr val="F7F6F2"/>
      </a:tcTxStyle>
      <a:tcStyle>
        <a:tcBdr>
          <a:left>
            <a:ln w="12700" cap="flat">
              <a:solidFill>
                <a:srgbClr val="F7F6F2"/>
              </a:solidFill>
              <a:prstDash val="solid"/>
              <a:round/>
            </a:ln>
          </a:left>
          <a:right>
            <a:ln w="12700" cap="flat">
              <a:solidFill>
                <a:srgbClr val="F7F6F2"/>
              </a:solidFill>
              <a:prstDash val="solid"/>
              <a:round/>
            </a:ln>
          </a:right>
          <a:top>
            <a:ln w="38100" cap="flat">
              <a:solidFill>
                <a:srgbClr val="F7F6F2"/>
              </a:solidFill>
              <a:prstDash val="solid"/>
              <a:round/>
            </a:ln>
          </a:top>
          <a:bottom>
            <a:ln w="12700" cap="flat">
              <a:solidFill>
                <a:srgbClr val="F7F6F2"/>
              </a:solidFill>
              <a:prstDash val="solid"/>
              <a:round/>
            </a:ln>
          </a:bottom>
          <a:insideH>
            <a:ln w="12700" cap="flat">
              <a:solidFill>
                <a:srgbClr val="F7F6F2"/>
              </a:solidFill>
              <a:prstDash val="solid"/>
              <a:round/>
            </a:ln>
          </a:insideH>
          <a:insideV>
            <a:ln w="12700" cap="flat">
              <a:solidFill>
                <a:srgbClr val="F7F6F2"/>
              </a:solidFill>
              <a:prstDash val="solid"/>
              <a:round/>
            </a:ln>
          </a:insideV>
        </a:tcBdr>
        <a:fill>
          <a:solidFill>
            <a:srgbClr val="455E70"/>
          </a:solidFill>
        </a:fill>
      </a:tcStyle>
    </a:lastRow>
    <a:firstRow>
      <a:tcTxStyle b="on" i="off">
        <a:fontRef idx="major">
          <a:srgbClr val="F7F6F2"/>
        </a:fontRef>
        <a:srgbClr val="F7F6F2"/>
      </a:tcTxStyle>
      <a:tcStyle>
        <a:tcBdr>
          <a:left>
            <a:ln w="12700" cap="flat">
              <a:solidFill>
                <a:srgbClr val="F7F6F2"/>
              </a:solidFill>
              <a:prstDash val="solid"/>
              <a:round/>
            </a:ln>
          </a:left>
          <a:right>
            <a:ln w="12700" cap="flat">
              <a:solidFill>
                <a:srgbClr val="F7F6F2"/>
              </a:solidFill>
              <a:prstDash val="solid"/>
              <a:round/>
            </a:ln>
          </a:right>
          <a:top>
            <a:ln w="12700" cap="flat">
              <a:solidFill>
                <a:srgbClr val="F7F6F2"/>
              </a:solidFill>
              <a:prstDash val="solid"/>
              <a:round/>
            </a:ln>
          </a:top>
          <a:bottom>
            <a:ln w="38100" cap="flat">
              <a:solidFill>
                <a:srgbClr val="F7F6F2"/>
              </a:solidFill>
              <a:prstDash val="solid"/>
              <a:round/>
            </a:ln>
          </a:bottom>
          <a:insideH>
            <a:ln w="12700" cap="flat">
              <a:solidFill>
                <a:srgbClr val="F7F6F2"/>
              </a:solidFill>
              <a:prstDash val="solid"/>
              <a:round/>
            </a:ln>
          </a:insideH>
          <a:insideV>
            <a:ln w="12700" cap="flat">
              <a:solidFill>
                <a:srgbClr val="F7F6F2"/>
              </a:solidFill>
              <a:prstDash val="solid"/>
              <a:round/>
            </a:ln>
          </a:insideV>
        </a:tcBdr>
        <a:fill>
          <a:solidFill>
            <a:srgbClr val="455E7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3" autoAdjust="0"/>
    <p:restoredTop sz="79146" autoAdjust="0"/>
  </p:normalViewPr>
  <p:slideViewPr>
    <p:cSldViewPr snapToGrid="0">
      <p:cViewPr>
        <p:scale>
          <a:sx n="90" d="100"/>
          <a:sy n="90" d="100"/>
        </p:scale>
        <p:origin x="155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27" name="Shape 1827"/>
          <p:cNvSpPr>
            <a:spLocks noGrp="1" noRot="1" noChangeAspect="1"/>
          </p:cNvSpPr>
          <p:nvPr>
            <p:ph type="sldImg"/>
          </p:nvPr>
        </p:nvSpPr>
        <p:spPr>
          <a:xfrm>
            <a:off x="1143000" y="685800"/>
            <a:ext cx="4572000" cy="3429000"/>
          </a:xfrm>
          <a:prstGeom prst="rect">
            <a:avLst/>
          </a:prstGeom>
        </p:spPr>
        <p:txBody>
          <a:bodyPr/>
          <a:lstStyle/>
          <a:p>
            <a:endParaRPr/>
          </a:p>
        </p:txBody>
      </p:sp>
      <p:sp>
        <p:nvSpPr>
          <p:cNvPr id="1828" name="Shape 18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Major Depressive Disorder(MDD)</a:t>
            </a:r>
          </a:p>
          <a:p>
            <a:r>
              <a:rPr lang="en-GB" dirty="0"/>
              <a:t>"Socio-demographic study of major depression in Qatar“</a:t>
            </a:r>
          </a:p>
          <a:p>
            <a:r>
              <a:rPr lang="en-GB" dirty="0"/>
              <a:t>Artificial Neural Network (ANN) Model to Predict Depression among Geriatric Population at a Slum in Kolkata, India</a:t>
            </a:r>
          </a:p>
          <a:p>
            <a:r>
              <a:rPr lang="en-GB" dirty="0"/>
              <a:t>Genetics of Depression: Progress at Last</a:t>
            </a:r>
          </a:p>
          <a:p>
            <a:endParaRPr lang="en-IN" dirty="0"/>
          </a:p>
        </p:txBody>
      </p:sp>
    </p:spTree>
    <p:extLst>
      <p:ext uri="{BB962C8B-B14F-4D97-AF65-F5344CB8AC3E}">
        <p14:creationId xmlns:p14="http://schemas.microsoft.com/office/powerpoint/2010/main" val="2088343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Yale university</a:t>
            </a:r>
            <a:endParaRPr lang="en-IN" dirty="0"/>
          </a:p>
        </p:txBody>
      </p:sp>
    </p:spTree>
    <p:extLst>
      <p:ext uri="{BB962C8B-B14F-4D97-AF65-F5344CB8AC3E}">
        <p14:creationId xmlns:p14="http://schemas.microsoft.com/office/powerpoint/2010/main" val="3650615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7476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66428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79895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71271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sp>
        <p:nvSpPr>
          <p:cNvPr id="48" name="Google Shape;9;p2"/>
          <p:cNvSpPr/>
          <p:nvPr/>
        </p:nvSpPr>
        <p:spPr>
          <a:xfrm>
            <a:off x="3835217" y="3617400"/>
            <a:ext cx="5308646" cy="152604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874" y="11388"/>
                  <a:pt x="4644" y="9812"/>
                </a:cubicBezTo>
                <a:cubicBezTo>
                  <a:pt x="9648" y="7708"/>
                  <a:pt x="10194" y="14948"/>
                  <a:pt x="14298" y="15001"/>
                </a:cubicBezTo>
                <a:cubicBezTo>
                  <a:pt x="19269" y="15054"/>
                  <a:pt x="21600" y="0"/>
                  <a:pt x="21600" y="0"/>
                </a:cubicBezTo>
                <a:lnTo>
                  <a:pt x="21600" y="21495"/>
                </a:lnTo>
                <a:close/>
              </a:path>
            </a:pathLst>
          </a:custGeom>
          <a:solidFill>
            <a:srgbClr val="E3D6C9">
              <a:alpha val="28889"/>
            </a:srgbClr>
          </a:solidFill>
          <a:ln w="12700">
            <a:miter lim="400000"/>
          </a:ln>
        </p:spPr>
        <p:txBody>
          <a:bodyPr lIns="0" tIns="0" rIns="0" bIns="0" anchor="ctr"/>
          <a:lstStyle/>
          <a:p>
            <a:pPr>
              <a:defRPr>
                <a:solidFill>
                  <a:srgbClr val="000000"/>
                </a:solidFill>
              </a:defRPr>
            </a:pPr>
            <a:endParaRPr/>
          </a:p>
        </p:txBody>
      </p:sp>
      <p:sp>
        <p:nvSpPr>
          <p:cNvPr id="49" name="Google Shape;10;p2"/>
          <p:cNvSpPr/>
          <p:nvPr/>
        </p:nvSpPr>
        <p:spPr>
          <a:xfrm>
            <a:off x="-9711" y="13"/>
            <a:ext cx="4953391" cy="17909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0729" y="10201"/>
                  <a:pt x="16957" y="11791"/>
                </a:cubicBezTo>
                <a:cubicBezTo>
                  <a:pt x="11951" y="13890"/>
                  <a:pt x="11408" y="6650"/>
                  <a:pt x="7301" y="6604"/>
                </a:cubicBezTo>
                <a:cubicBezTo>
                  <a:pt x="2331" y="6548"/>
                  <a:pt x="0" y="21600"/>
                  <a:pt x="0" y="21600"/>
                </a:cubicBezTo>
                <a:lnTo>
                  <a:pt x="0" y="102"/>
                </a:lnTo>
                <a:close/>
              </a:path>
            </a:pathLst>
          </a:custGeom>
          <a:solidFill>
            <a:srgbClr val="E3D6C9">
              <a:alpha val="28889"/>
            </a:srgbClr>
          </a:solidFill>
          <a:ln w="12700">
            <a:miter lim="400000"/>
          </a:ln>
        </p:spPr>
        <p:txBody>
          <a:bodyPr lIns="0" tIns="0" rIns="0" bIns="0" anchor="ctr"/>
          <a:lstStyle/>
          <a:p>
            <a:pPr>
              <a:defRPr>
                <a:solidFill>
                  <a:srgbClr val="000000"/>
                </a:solidFill>
              </a:defRPr>
            </a:pPr>
            <a:endParaRPr/>
          </a:p>
        </p:txBody>
      </p:sp>
      <p:sp>
        <p:nvSpPr>
          <p:cNvPr id="50" name="Title Text"/>
          <p:cNvSpPr txBox="1">
            <a:spLocks noGrp="1"/>
          </p:cNvSpPr>
          <p:nvPr>
            <p:ph type="title"/>
          </p:nvPr>
        </p:nvSpPr>
        <p:spPr>
          <a:xfrm>
            <a:off x="4555576" y="1013345"/>
            <a:ext cx="3811801" cy="2052601"/>
          </a:xfrm>
          <a:prstGeom prst="rect">
            <a:avLst/>
          </a:prstGeom>
        </p:spPr>
        <p:txBody>
          <a:bodyPr/>
          <a:lstStyle>
            <a:lvl1pPr>
              <a:defRPr sz="5200"/>
            </a:lvl1pPr>
          </a:lstStyle>
          <a:p>
            <a:r>
              <a:t>Title Text</a:t>
            </a:r>
          </a:p>
        </p:txBody>
      </p:sp>
      <p:sp>
        <p:nvSpPr>
          <p:cNvPr id="51" name="Body Level One…"/>
          <p:cNvSpPr txBox="1">
            <a:spLocks noGrp="1"/>
          </p:cNvSpPr>
          <p:nvPr>
            <p:ph type="body" sz="quarter" idx="1"/>
          </p:nvPr>
        </p:nvSpPr>
        <p:spPr>
          <a:xfrm>
            <a:off x="5005577" y="3341270"/>
            <a:ext cx="2911801" cy="792601"/>
          </a:xfrm>
          <a:prstGeom prst="rect">
            <a:avLst/>
          </a:prstGeom>
        </p:spPr>
        <p:txBody>
          <a:bodyPr/>
          <a:lstStyle>
            <a:lvl1pPr marL="342900" indent="-228600" algn="ctr">
              <a:buClrTx/>
              <a:buSzTx/>
              <a:buFontTx/>
              <a:buNone/>
              <a:defRPr sz="2200"/>
            </a:lvl1pPr>
            <a:lvl2pPr marL="342900" indent="254000" algn="ctr">
              <a:buClrTx/>
              <a:buSzTx/>
              <a:buFontTx/>
              <a:buNone/>
              <a:defRPr sz="2200"/>
            </a:lvl2pPr>
            <a:lvl3pPr marL="342900" indent="711200" algn="ctr">
              <a:buClrTx/>
              <a:buSzTx/>
              <a:buFontTx/>
              <a:buNone/>
              <a:defRPr sz="2200"/>
            </a:lvl3pPr>
            <a:lvl4pPr marL="342900" indent="1168400" algn="ctr">
              <a:buClrTx/>
              <a:buSzTx/>
              <a:buFontTx/>
              <a:buNone/>
              <a:defRPr sz="2200"/>
            </a:lvl4pPr>
            <a:lvl5pPr marL="342900" indent="1625600" algn="ctr">
              <a:buClrTx/>
              <a:buSzTx/>
              <a:buFontTx/>
              <a:buNone/>
              <a:defRPr sz="2200"/>
            </a:lvl5pPr>
          </a:lstStyle>
          <a:p>
            <a:r>
              <a:t>Body Level One</a:t>
            </a:r>
          </a:p>
          <a:p>
            <a:pPr lvl="1"/>
            <a:r>
              <a:t>Body Level Two</a:t>
            </a:r>
          </a:p>
          <a:p>
            <a:pPr lvl="2"/>
            <a:r>
              <a:t>Body Level Three</a:t>
            </a:r>
          </a:p>
          <a:p>
            <a:pPr lvl="3"/>
            <a:r>
              <a:t>Body Level Four</a:t>
            </a:r>
          </a:p>
          <a:p>
            <a:pPr lvl="4"/>
            <a:r>
              <a:t>Body Level Five</a:t>
            </a:r>
          </a:p>
        </p:txBody>
      </p:sp>
      <p:grpSp>
        <p:nvGrpSpPr>
          <p:cNvPr id="82" name="Google Shape;13;p2"/>
          <p:cNvGrpSpPr/>
          <p:nvPr/>
        </p:nvGrpSpPr>
        <p:grpSpPr>
          <a:xfrm>
            <a:off x="-146494" y="-60101"/>
            <a:ext cx="725222" cy="709302"/>
            <a:chOff x="0" y="0"/>
            <a:chExt cx="725220" cy="709299"/>
          </a:xfrm>
        </p:grpSpPr>
        <p:sp>
          <p:nvSpPr>
            <p:cNvPr id="52" name="Google Shape;14;p2"/>
            <p:cNvSpPr/>
            <p:nvPr/>
          </p:nvSpPr>
          <p:spPr>
            <a:xfrm>
              <a:off x="345518" y="303000"/>
              <a:ext cx="51926" cy="52501"/>
            </a:xfrm>
            <a:custGeom>
              <a:avLst/>
              <a:gdLst/>
              <a:ahLst/>
              <a:cxnLst>
                <a:cxn ang="0">
                  <a:pos x="wd2" y="hd2"/>
                </a:cxn>
                <a:cxn ang="5400000">
                  <a:pos x="wd2" y="hd2"/>
                </a:cxn>
                <a:cxn ang="10800000">
                  <a:pos x="wd2" y="hd2"/>
                </a:cxn>
                <a:cxn ang="16200000">
                  <a:pos x="wd2" y="hd2"/>
                </a:cxn>
              </a:cxnLst>
              <a:rect l="0" t="0" r="r" b="b"/>
              <a:pathLst>
                <a:path w="21600" h="21600" extrusionOk="0">
                  <a:moveTo>
                    <a:pt x="10920" y="0"/>
                  </a:moveTo>
                  <a:cubicBezTo>
                    <a:pt x="9963" y="0"/>
                    <a:pt x="9016" y="237"/>
                    <a:pt x="8070" y="473"/>
                  </a:cubicBezTo>
                  <a:lnTo>
                    <a:pt x="7831" y="473"/>
                  </a:lnTo>
                  <a:cubicBezTo>
                    <a:pt x="7124" y="710"/>
                    <a:pt x="6406" y="1183"/>
                    <a:pt x="5699" y="1409"/>
                  </a:cubicBezTo>
                  <a:cubicBezTo>
                    <a:pt x="5699" y="1409"/>
                    <a:pt x="5460" y="1646"/>
                    <a:pt x="5221" y="1646"/>
                  </a:cubicBezTo>
                  <a:cubicBezTo>
                    <a:pt x="4742" y="2119"/>
                    <a:pt x="4035" y="2582"/>
                    <a:pt x="3557" y="3055"/>
                  </a:cubicBezTo>
                  <a:cubicBezTo>
                    <a:pt x="3557" y="3055"/>
                    <a:pt x="3317" y="3055"/>
                    <a:pt x="3317" y="3291"/>
                  </a:cubicBezTo>
                  <a:cubicBezTo>
                    <a:pt x="2849" y="3765"/>
                    <a:pt x="2132" y="4464"/>
                    <a:pt x="1664" y="5174"/>
                  </a:cubicBezTo>
                  <a:cubicBezTo>
                    <a:pt x="1664" y="5400"/>
                    <a:pt x="1664" y="5400"/>
                    <a:pt x="1425" y="5637"/>
                  </a:cubicBezTo>
                  <a:cubicBezTo>
                    <a:pt x="1186" y="6346"/>
                    <a:pt x="707" y="7282"/>
                    <a:pt x="468" y="7982"/>
                  </a:cubicBezTo>
                  <a:cubicBezTo>
                    <a:pt x="468" y="8218"/>
                    <a:pt x="468" y="8455"/>
                    <a:pt x="239" y="8455"/>
                  </a:cubicBezTo>
                  <a:cubicBezTo>
                    <a:pt x="239" y="9391"/>
                    <a:pt x="0" y="10337"/>
                    <a:pt x="0" y="11037"/>
                  </a:cubicBezTo>
                  <a:cubicBezTo>
                    <a:pt x="0" y="11973"/>
                    <a:pt x="239" y="13155"/>
                    <a:pt x="239" y="13618"/>
                  </a:cubicBezTo>
                  <a:cubicBezTo>
                    <a:pt x="239" y="13855"/>
                    <a:pt x="468" y="14091"/>
                    <a:pt x="468" y="14091"/>
                  </a:cubicBezTo>
                  <a:cubicBezTo>
                    <a:pt x="707" y="15027"/>
                    <a:pt x="946" y="15737"/>
                    <a:pt x="1425" y="16437"/>
                  </a:cubicBezTo>
                  <a:cubicBezTo>
                    <a:pt x="1425" y="16673"/>
                    <a:pt x="1425" y="16673"/>
                    <a:pt x="1664" y="16673"/>
                  </a:cubicBezTo>
                  <a:cubicBezTo>
                    <a:pt x="1893" y="17373"/>
                    <a:pt x="2371" y="17846"/>
                    <a:pt x="2849" y="18319"/>
                  </a:cubicBezTo>
                  <a:cubicBezTo>
                    <a:pt x="2849" y="18555"/>
                    <a:pt x="2849" y="18555"/>
                    <a:pt x="2849" y="18555"/>
                  </a:cubicBezTo>
                  <a:cubicBezTo>
                    <a:pt x="3557" y="19255"/>
                    <a:pt x="4274" y="19728"/>
                    <a:pt x="4981" y="20191"/>
                  </a:cubicBezTo>
                  <a:cubicBezTo>
                    <a:pt x="4981" y="20191"/>
                    <a:pt x="5221" y="20191"/>
                    <a:pt x="5460" y="20427"/>
                  </a:cubicBezTo>
                  <a:cubicBezTo>
                    <a:pt x="5928" y="20664"/>
                    <a:pt x="6645" y="20901"/>
                    <a:pt x="7353" y="21137"/>
                  </a:cubicBezTo>
                  <a:cubicBezTo>
                    <a:pt x="7592" y="21137"/>
                    <a:pt x="7592" y="21374"/>
                    <a:pt x="7831" y="21374"/>
                  </a:cubicBezTo>
                  <a:cubicBezTo>
                    <a:pt x="8538" y="21600"/>
                    <a:pt x="9495" y="21600"/>
                    <a:pt x="10202" y="21600"/>
                  </a:cubicBezTo>
                  <a:lnTo>
                    <a:pt x="10920" y="21600"/>
                  </a:lnTo>
                  <a:cubicBezTo>
                    <a:pt x="11866" y="21600"/>
                    <a:pt x="13052" y="21600"/>
                    <a:pt x="13998" y="21137"/>
                  </a:cubicBezTo>
                  <a:cubicBezTo>
                    <a:pt x="14715" y="20901"/>
                    <a:pt x="15423" y="20427"/>
                    <a:pt x="16140" y="20191"/>
                  </a:cubicBezTo>
                  <a:cubicBezTo>
                    <a:pt x="16847" y="19728"/>
                    <a:pt x="17804" y="19018"/>
                    <a:pt x="18272" y="18555"/>
                  </a:cubicBezTo>
                  <a:cubicBezTo>
                    <a:pt x="18272" y="18555"/>
                    <a:pt x="18511" y="18319"/>
                    <a:pt x="18511" y="18319"/>
                  </a:cubicBezTo>
                  <a:cubicBezTo>
                    <a:pt x="19229" y="17609"/>
                    <a:pt x="19697" y="17146"/>
                    <a:pt x="20175" y="16200"/>
                  </a:cubicBezTo>
                  <a:cubicBezTo>
                    <a:pt x="20175" y="16200"/>
                    <a:pt x="20175" y="16200"/>
                    <a:pt x="20175" y="15974"/>
                  </a:cubicBezTo>
                  <a:cubicBezTo>
                    <a:pt x="20414" y="15501"/>
                    <a:pt x="20882" y="14791"/>
                    <a:pt x="21122" y="14091"/>
                  </a:cubicBezTo>
                  <a:cubicBezTo>
                    <a:pt x="21361" y="13155"/>
                    <a:pt x="21361" y="12209"/>
                    <a:pt x="21600" y="11510"/>
                  </a:cubicBezTo>
                  <a:cubicBezTo>
                    <a:pt x="21600" y="10574"/>
                    <a:pt x="21361" y="9627"/>
                    <a:pt x="21122" y="8928"/>
                  </a:cubicBezTo>
                  <a:cubicBezTo>
                    <a:pt x="21122" y="8691"/>
                    <a:pt x="21122" y="8455"/>
                    <a:pt x="21122" y="8455"/>
                  </a:cubicBezTo>
                  <a:cubicBezTo>
                    <a:pt x="20882" y="7755"/>
                    <a:pt x="20414" y="6809"/>
                    <a:pt x="20175" y="6110"/>
                  </a:cubicBezTo>
                  <a:cubicBezTo>
                    <a:pt x="19936" y="6110"/>
                    <a:pt x="19936" y="6110"/>
                    <a:pt x="19936" y="5873"/>
                  </a:cubicBezTo>
                  <a:cubicBezTo>
                    <a:pt x="19936" y="5873"/>
                    <a:pt x="19697" y="5637"/>
                    <a:pt x="19697" y="5637"/>
                  </a:cubicBezTo>
                  <a:cubicBezTo>
                    <a:pt x="19458" y="5174"/>
                    <a:pt x="19458" y="4701"/>
                    <a:pt x="19229" y="4227"/>
                  </a:cubicBezTo>
                  <a:cubicBezTo>
                    <a:pt x="18511" y="3055"/>
                    <a:pt x="17565" y="2119"/>
                    <a:pt x="16379" y="1409"/>
                  </a:cubicBezTo>
                  <a:cubicBezTo>
                    <a:pt x="14715" y="473"/>
                    <a:pt x="12812" y="0"/>
                    <a:pt x="1092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3" name="Google Shape;15;p2"/>
            <p:cNvSpPr/>
            <p:nvPr/>
          </p:nvSpPr>
          <p:spPr>
            <a:xfrm>
              <a:off x="302916" y="199725"/>
              <a:ext cx="46603" cy="49076"/>
            </a:xfrm>
            <a:custGeom>
              <a:avLst/>
              <a:gdLst/>
              <a:ahLst/>
              <a:cxnLst>
                <a:cxn ang="0">
                  <a:pos x="wd2" y="hd2"/>
                </a:cxn>
                <a:cxn ang="5400000">
                  <a:pos x="wd2" y="hd2"/>
                </a:cxn>
                <a:cxn ang="10800000">
                  <a:pos x="wd2" y="hd2"/>
                </a:cxn>
                <a:cxn ang="16200000">
                  <a:pos x="wd2" y="hd2"/>
                </a:cxn>
              </a:cxnLst>
              <a:rect l="0" t="0" r="r" b="b"/>
              <a:pathLst>
                <a:path w="21509" h="21600" extrusionOk="0">
                  <a:moveTo>
                    <a:pt x="9647" y="0"/>
                  </a:moveTo>
                  <a:cubicBezTo>
                    <a:pt x="8863" y="0"/>
                    <a:pt x="8067" y="253"/>
                    <a:pt x="7017" y="506"/>
                  </a:cubicBezTo>
                  <a:cubicBezTo>
                    <a:pt x="6232" y="506"/>
                    <a:pt x="5171" y="1001"/>
                    <a:pt x="4386" y="1507"/>
                  </a:cubicBezTo>
                  <a:cubicBezTo>
                    <a:pt x="3336" y="2014"/>
                    <a:pt x="2540" y="2762"/>
                    <a:pt x="2009" y="3521"/>
                  </a:cubicBezTo>
                  <a:cubicBezTo>
                    <a:pt x="1224" y="4522"/>
                    <a:pt x="694" y="5271"/>
                    <a:pt x="440" y="6525"/>
                  </a:cubicBezTo>
                  <a:cubicBezTo>
                    <a:pt x="-91" y="7537"/>
                    <a:pt x="-91" y="8792"/>
                    <a:pt x="174" y="9793"/>
                  </a:cubicBezTo>
                  <a:cubicBezTo>
                    <a:pt x="174" y="10806"/>
                    <a:pt x="440" y="11554"/>
                    <a:pt x="959" y="12302"/>
                  </a:cubicBezTo>
                  <a:cubicBezTo>
                    <a:pt x="959" y="12302"/>
                    <a:pt x="959" y="12302"/>
                    <a:pt x="959" y="12555"/>
                  </a:cubicBezTo>
                  <a:cubicBezTo>
                    <a:pt x="694" y="14063"/>
                    <a:pt x="1224" y="16076"/>
                    <a:pt x="2274" y="17331"/>
                  </a:cubicBezTo>
                  <a:cubicBezTo>
                    <a:pt x="2540" y="17584"/>
                    <a:pt x="3336" y="18838"/>
                    <a:pt x="3590" y="19091"/>
                  </a:cubicBezTo>
                  <a:cubicBezTo>
                    <a:pt x="4651" y="20093"/>
                    <a:pt x="6232" y="21094"/>
                    <a:pt x="7547" y="21347"/>
                  </a:cubicBezTo>
                  <a:lnTo>
                    <a:pt x="8863" y="21347"/>
                  </a:lnTo>
                  <a:cubicBezTo>
                    <a:pt x="9128" y="21600"/>
                    <a:pt x="9647" y="21600"/>
                    <a:pt x="10178" y="21600"/>
                  </a:cubicBezTo>
                  <a:lnTo>
                    <a:pt x="10444" y="21600"/>
                  </a:lnTo>
                  <a:cubicBezTo>
                    <a:pt x="11228" y="21600"/>
                    <a:pt x="12024" y="21347"/>
                    <a:pt x="12809" y="21347"/>
                  </a:cubicBezTo>
                  <a:cubicBezTo>
                    <a:pt x="13074" y="21347"/>
                    <a:pt x="13074" y="21347"/>
                    <a:pt x="13340" y="21094"/>
                  </a:cubicBezTo>
                  <a:cubicBezTo>
                    <a:pt x="14124" y="20852"/>
                    <a:pt x="14921" y="20599"/>
                    <a:pt x="15705" y="20346"/>
                  </a:cubicBezTo>
                  <a:cubicBezTo>
                    <a:pt x="15705" y="20093"/>
                    <a:pt x="15705" y="20093"/>
                    <a:pt x="15971" y="20093"/>
                  </a:cubicBezTo>
                  <a:cubicBezTo>
                    <a:pt x="16501" y="19586"/>
                    <a:pt x="17286" y="19091"/>
                    <a:pt x="17817" y="18585"/>
                  </a:cubicBezTo>
                  <a:cubicBezTo>
                    <a:pt x="18601" y="18079"/>
                    <a:pt x="19397" y="16824"/>
                    <a:pt x="19663" y="16571"/>
                  </a:cubicBezTo>
                  <a:cubicBezTo>
                    <a:pt x="19928" y="16329"/>
                    <a:pt x="19928" y="16076"/>
                    <a:pt x="20182" y="15823"/>
                  </a:cubicBezTo>
                  <a:cubicBezTo>
                    <a:pt x="20447" y="15317"/>
                    <a:pt x="20978" y="14063"/>
                    <a:pt x="21244" y="13314"/>
                  </a:cubicBezTo>
                  <a:cubicBezTo>
                    <a:pt x="21244" y="12555"/>
                    <a:pt x="21509" y="11301"/>
                    <a:pt x="21509" y="10552"/>
                  </a:cubicBezTo>
                  <a:cubicBezTo>
                    <a:pt x="21509" y="9793"/>
                    <a:pt x="21244" y="8539"/>
                    <a:pt x="20978" y="7791"/>
                  </a:cubicBezTo>
                  <a:cubicBezTo>
                    <a:pt x="20713" y="7031"/>
                    <a:pt x="20447" y="5777"/>
                    <a:pt x="19928" y="5271"/>
                  </a:cubicBezTo>
                  <a:cubicBezTo>
                    <a:pt x="19397" y="4776"/>
                    <a:pt x="18867" y="3763"/>
                    <a:pt x="18082" y="3015"/>
                  </a:cubicBezTo>
                  <a:cubicBezTo>
                    <a:pt x="17286" y="2509"/>
                    <a:pt x="16501" y="2014"/>
                    <a:pt x="15705" y="1507"/>
                  </a:cubicBezTo>
                  <a:cubicBezTo>
                    <a:pt x="13871" y="506"/>
                    <a:pt x="12290" y="0"/>
                    <a:pt x="1017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4" name="Google Shape;16;p2"/>
            <p:cNvSpPr/>
            <p:nvPr/>
          </p:nvSpPr>
          <p:spPr>
            <a:xfrm>
              <a:off x="222243" y="281325"/>
              <a:ext cx="49651" cy="47376"/>
            </a:xfrm>
            <a:custGeom>
              <a:avLst/>
              <a:gdLst/>
              <a:ahLst/>
              <a:cxnLst>
                <a:cxn ang="0">
                  <a:pos x="wd2" y="hd2"/>
                </a:cxn>
                <a:cxn ang="5400000">
                  <a:pos x="wd2" y="hd2"/>
                </a:cxn>
                <a:cxn ang="10800000">
                  <a:pos x="wd2" y="hd2"/>
                </a:cxn>
                <a:cxn ang="16200000">
                  <a:pos x="wd2" y="hd2"/>
                </a:cxn>
              </a:cxnLst>
              <a:rect l="0" t="0" r="r" b="b"/>
              <a:pathLst>
                <a:path w="21600" h="21600" extrusionOk="0">
                  <a:moveTo>
                    <a:pt x="8690" y="0"/>
                  </a:moveTo>
                  <a:cubicBezTo>
                    <a:pt x="7950" y="0"/>
                    <a:pt x="7200" y="262"/>
                    <a:pt x="6711" y="262"/>
                  </a:cubicBezTo>
                  <a:cubicBezTo>
                    <a:pt x="5221" y="786"/>
                    <a:pt x="3981" y="1562"/>
                    <a:pt x="2980" y="2599"/>
                  </a:cubicBezTo>
                  <a:cubicBezTo>
                    <a:pt x="2491" y="3123"/>
                    <a:pt x="1990" y="3898"/>
                    <a:pt x="1490" y="4423"/>
                  </a:cubicBezTo>
                  <a:cubicBezTo>
                    <a:pt x="1490" y="4685"/>
                    <a:pt x="1490" y="4685"/>
                    <a:pt x="1490" y="4685"/>
                  </a:cubicBezTo>
                  <a:lnTo>
                    <a:pt x="1251" y="4685"/>
                  </a:lnTo>
                  <a:cubicBezTo>
                    <a:pt x="1001" y="5460"/>
                    <a:pt x="750" y="6246"/>
                    <a:pt x="500" y="7021"/>
                  </a:cubicBezTo>
                  <a:cubicBezTo>
                    <a:pt x="250" y="7546"/>
                    <a:pt x="250" y="8070"/>
                    <a:pt x="250" y="8845"/>
                  </a:cubicBezTo>
                  <a:cubicBezTo>
                    <a:pt x="0" y="9369"/>
                    <a:pt x="0" y="9882"/>
                    <a:pt x="0" y="10669"/>
                  </a:cubicBezTo>
                  <a:cubicBezTo>
                    <a:pt x="0" y="11444"/>
                    <a:pt x="250" y="12231"/>
                    <a:pt x="250" y="13006"/>
                  </a:cubicBezTo>
                  <a:cubicBezTo>
                    <a:pt x="250" y="13268"/>
                    <a:pt x="250" y="13268"/>
                    <a:pt x="250" y="13268"/>
                  </a:cubicBezTo>
                  <a:cubicBezTo>
                    <a:pt x="500" y="13268"/>
                    <a:pt x="500" y="13530"/>
                    <a:pt x="500" y="13530"/>
                  </a:cubicBezTo>
                  <a:cubicBezTo>
                    <a:pt x="750" y="14305"/>
                    <a:pt x="1001" y="15092"/>
                    <a:pt x="1251" y="15867"/>
                  </a:cubicBezTo>
                  <a:cubicBezTo>
                    <a:pt x="1490" y="15867"/>
                    <a:pt x="1490" y="15867"/>
                    <a:pt x="1490" y="16129"/>
                  </a:cubicBezTo>
                  <a:cubicBezTo>
                    <a:pt x="1490" y="16129"/>
                    <a:pt x="1490" y="16129"/>
                    <a:pt x="1740" y="16391"/>
                  </a:cubicBezTo>
                  <a:cubicBezTo>
                    <a:pt x="1740" y="16653"/>
                    <a:pt x="2240" y="16915"/>
                    <a:pt x="2240" y="17428"/>
                  </a:cubicBezTo>
                  <a:cubicBezTo>
                    <a:pt x="2491" y="17690"/>
                    <a:pt x="2741" y="17953"/>
                    <a:pt x="2980" y="18215"/>
                  </a:cubicBezTo>
                  <a:cubicBezTo>
                    <a:pt x="3230" y="18477"/>
                    <a:pt x="3230" y="18477"/>
                    <a:pt x="3480" y="18728"/>
                  </a:cubicBezTo>
                  <a:cubicBezTo>
                    <a:pt x="3981" y="18990"/>
                    <a:pt x="4470" y="19514"/>
                    <a:pt x="5221" y="20038"/>
                  </a:cubicBezTo>
                  <a:cubicBezTo>
                    <a:pt x="5710" y="20289"/>
                    <a:pt x="6210" y="20551"/>
                    <a:pt x="6460" y="20814"/>
                  </a:cubicBezTo>
                  <a:cubicBezTo>
                    <a:pt x="6961" y="20814"/>
                    <a:pt x="7450" y="21076"/>
                    <a:pt x="7950" y="21338"/>
                  </a:cubicBezTo>
                  <a:cubicBezTo>
                    <a:pt x="8690" y="21338"/>
                    <a:pt x="9691" y="21600"/>
                    <a:pt x="10180" y="21600"/>
                  </a:cubicBezTo>
                  <a:lnTo>
                    <a:pt x="10680" y="21600"/>
                  </a:lnTo>
                  <a:cubicBezTo>
                    <a:pt x="11670" y="21600"/>
                    <a:pt x="12421" y="21600"/>
                    <a:pt x="13410" y="21338"/>
                  </a:cubicBezTo>
                  <a:cubicBezTo>
                    <a:pt x="13410" y="21338"/>
                    <a:pt x="13660" y="21338"/>
                    <a:pt x="13660" y="21076"/>
                  </a:cubicBezTo>
                  <a:cubicBezTo>
                    <a:pt x="14400" y="20814"/>
                    <a:pt x="15150" y="20551"/>
                    <a:pt x="15890" y="20289"/>
                  </a:cubicBezTo>
                  <a:cubicBezTo>
                    <a:pt x="15890" y="20289"/>
                    <a:pt x="15890" y="20289"/>
                    <a:pt x="15890" y="20038"/>
                  </a:cubicBezTo>
                  <a:lnTo>
                    <a:pt x="16390" y="20038"/>
                  </a:lnTo>
                  <a:cubicBezTo>
                    <a:pt x="16891" y="19514"/>
                    <a:pt x="17630" y="18990"/>
                    <a:pt x="18381" y="18215"/>
                  </a:cubicBezTo>
                  <a:cubicBezTo>
                    <a:pt x="18381" y="18215"/>
                    <a:pt x="18381" y="18215"/>
                    <a:pt x="18620" y="17953"/>
                  </a:cubicBezTo>
                  <a:cubicBezTo>
                    <a:pt x="18870" y="17428"/>
                    <a:pt x="19370" y="16915"/>
                    <a:pt x="19871" y="16129"/>
                  </a:cubicBezTo>
                  <a:cubicBezTo>
                    <a:pt x="19871" y="16129"/>
                    <a:pt x="19871" y="16129"/>
                    <a:pt x="20110" y="15867"/>
                  </a:cubicBezTo>
                  <a:cubicBezTo>
                    <a:pt x="20110" y="15867"/>
                    <a:pt x="20110" y="15867"/>
                    <a:pt x="20110" y="15616"/>
                  </a:cubicBezTo>
                  <a:cubicBezTo>
                    <a:pt x="20360" y="15092"/>
                    <a:pt x="20860" y="14054"/>
                    <a:pt x="21111" y="13530"/>
                  </a:cubicBezTo>
                  <a:cubicBezTo>
                    <a:pt x="21111" y="13268"/>
                    <a:pt x="21111" y="13268"/>
                    <a:pt x="21111" y="13268"/>
                  </a:cubicBezTo>
                  <a:cubicBezTo>
                    <a:pt x="21111" y="13268"/>
                    <a:pt x="21111" y="13006"/>
                    <a:pt x="21111" y="13006"/>
                  </a:cubicBezTo>
                  <a:cubicBezTo>
                    <a:pt x="21350" y="12743"/>
                    <a:pt x="21350" y="11968"/>
                    <a:pt x="21350" y="11706"/>
                  </a:cubicBezTo>
                  <a:cubicBezTo>
                    <a:pt x="21350" y="11706"/>
                    <a:pt x="21350" y="10931"/>
                    <a:pt x="21600" y="10669"/>
                  </a:cubicBezTo>
                  <a:cubicBezTo>
                    <a:pt x="21600" y="10407"/>
                    <a:pt x="21600" y="10407"/>
                    <a:pt x="21600" y="10407"/>
                  </a:cubicBezTo>
                  <a:cubicBezTo>
                    <a:pt x="21350" y="9632"/>
                    <a:pt x="21350" y="8845"/>
                    <a:pt x="21111" y="8070"/>
                  </a:cubicBezTo>
                  <a:lnTo>
                    <a:pt x="20360" y="5984"/>
                  </a:lnTo>
                  <a:cubicBezTo>
                    <a:pt x="20360" y="5984"/>
                    <a:pt x="20360" y="5984"/>
                    <a:pt x="20360" y="5722"/>
                  </a:cubicBezTo>
                  <a:cubicBezTo>
                    <a:pt x="20110" y="5460"/>
                    <a:pt x="19120" y="4423"/>
                    <a:pt x="18870" y="4160"/>
                  </a:cubicBezTo>
                  <a:cubicBezTo>
                    <a:pt x="18870" y="3898"/>
                    <a:pt x="18870" y="3898"/>
                    <a:pt x="18870" y="3898"/>
                  </a:cubicBezTo>
                  <a:cubicBezTo>
                    <a:pt x="18381" y="3647"/>
                    <a:pt x="17880" y="3123"/>
                    <a:pt x="17880" y="3123"/>
                  </a:cubicBezTo>
                  <a:cubicBezTo>
                    <a:pt x="17630" y="2861"/>
                    <a:pt x="17380" y="2599"/>
                    <a:pt x="16891" y="2337"/>
                  </a:cubicBezTo>
                  <a:lnTo>
                    <a:pt x="16640" y="2337"/>
                  </a:lnTo>
                  <a:cubicBezTo>
                    <a:pt x="16390" y="2086"/>
                    <a:pt x="15150" y="1562"/>
                    <a:pt x="14650" y="1299"/>
                  </a:cubicBezTo>
                  <a:lnTo>
                    <a:pt x="14161" y="1299"/>
                  </a:lnTo>
                  <a:cubicBezTo>
                    <a:pt x="13911" y="1037"/>
                    <a:pt x="13160" y="1037"/>
                    <a:pt x="12421" y="1037"/>
                  </a:cubicBezTo>
                  <a:cubicBezTo>
                    <a:pt x="11420" y="262"/>
                    <a:pt x="10180" y="0"/>
                    <a:pt x="869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5" name="Google Shape;17;p2"/>
            <p:cNvSpPr/>
            <p:nvPr/>
          </p:nvSpPr>
          <p:spPr>
            <a:xfrm>
              <a:off x="243566" y="407424"/>
              <a:ext cx="43178" cy="51651"/>
            </a:xfrm>
            <a:custGeom>
              <a:avLst/>
              <a:gdLst/>
              <a:ahLst/>
              <a:cxnLst>
                <a:cxn ang="0">
                  <a:pos x="wd2" y="hd2"/>
                </a:cxn>
                <a:cxn ang="5400000">
                  <a:pos x="wd2" y="hd2"/>
                </a:cxn>
                <a:cxn ang="10800000">
                  <a:pos x="wd2" y="hd2"/>
                </a:cxn>
                <a:cxn ang="16200000">
                  <a:pos x="wd2" y="hd2"/>
                </a:cxn>
              </a:cxnLst>
              <a:rect l="0" t="0" r="r" b="b"/>
              <a:pathLst>
                <a:path w="21502" h="21600" extrusionOk="0">
                  <a:moveTo>
                    <a:pt x="11555" y="0"/>
                  </a:moveTo>
                  <a:cubicBezTo>
                    <a:pt x="10696" y="0"/>
                    <a:pt x="9849" y="240"/>
                    <a:pt x="8990" y="240"/>
                  </a:cubicBezTo>
                  <a:lnTo>
                    <a:pt x="8716" y="240"/>
                  </a:lnTo>
                  <a:lnTo>
                    <a:pt x="6438" y="1202"/>
                  </a:lnTo>
                  <a:cubicBezTo>
                    <a:pt x="6152" y="1432"/>
                    <a:pt x="5865" y="1432"/>
                    <a:pt x="5591" y="1913"/>
                  </a:cubicBezTo>
                  <a:cubicBezTo>
                    <a:pt x="4160" y="2635"/>
                    <a:pt x="4732" y="2154"/>
                    <a:pt x="3886" y="3346"/>
                  </a:cubicBezTo>
                  <a:cubicBezTo>
                    <a:pt x="3600" y="3346"/>
                    <a:pt x="3027" y="3827"/>
                    <a:pt x="3027" y="4057"/>
                  </a:cubicBezTo>
                  <a:cubicBezTo>
                    <a:pt x="2741" y="4297"/>
                    <a:pt x="2180" y="5970"/>
                    <a:pt x="1894" y="6210"/>
                  </a:cubicBezTo>
                  <a:cubicBezTo>
                    <a:pt x="1894" y="6451"/>
                    <a:pt x="1894" y="6921"/>
                    <a:pt x="1894" y="7162"/>
                  </a:cubicBezTo>
                  <a:cubicBezTo>
                    <a:pt x="1608" y="7643"/>
                    <a:pt x="1608" y="8113"/>
                    <a:pt x="1608" y="8354"/>
                  </a:cubicBezTo>
                  <a:cubicBezTo>
                    <a:pt x="1608" y="8354"/>
                    <a:pt x="1608" y="8594"/>
                    <a:pt x="1608" y="9075"/>
                  </a:cubicBezTo>
                  <a:cubicBezTo>
                    <a:pt x="1608" y="9315"/>
                    <a:pt x="1321" y="9545"/>
                    <a:pt x="1321" y="9545"/>
                  </a:cubicBezTo>
                  <a:cubicBezTo>
                    <a:pt x="475" y="10507"/>
                    <a:pt x="188" y="11459"/>
                    <a:pt x="188" y="12651"/>
                  </a:cubicBezTo>
                  <a:cubicBezTo>
                    <a:pt x="-98" y="13602"/>
                    <a:pt x="-98" y="14804"/>
                    <a:pt x="475" y="15756"/>
                  </a:cubicBezTo>
                  <a:cubicBezTo>
                    <a:pt x="761" y="16707"/>
                    <a:pt x="1321" y="17658"/>
                    <a:pt x="2180" y="18380"/>
                  </a:cubicBezTo>
                  <a:cubicBezTo>
                    <a:pt x="2741" y="19331"/>
                    <a:pt x="3600" y="20053"/>
                    <a:pt x="4732" y="20523"/>
                  </a:cubicBezTo>
                  <a:cubicBezTo>
                    <a:pt x="5591" y="20764"/>
                    <a:pt x="6152" y="21004"/>
                    <a:pt x="7011" y="21245"/>
                  </a:cubicBezTo>
                  <a:cubicBezTo>
                    <a:pt x="7857" y="21485"/>
                    <a:pt x="8716" y="21600"/>
                    <a:pt x="9563" y="21600"/>
                  </a:cubicBezTo>
                  <a:cubicBezTo>
                    <a:pt x="10422" y="21600"/>
                    <a:pt x="11268" y="21485"/>
                    <a:pt x="12127" y="21245"/>
                  </a:cubicBezTo>
                  <a:lnTo>
                    <a:pt x="14393" y="20523"/>
                  </a:lnTo>
                  <a:cubicBezTo>
                    <a:pt x="15813" y="19812"/>
                    <a:pt x="16958" y="18861"/>
                    <a:pt x="17518" y="17658"/>
                  </a:cubicBezTo>
                  <a:cubicBezTo>
                    <a:pt x="18091" y="16948"/>
                    <a:pt x="18663" y="15996"/>
                    <a:pt x="19224" y="15275"/>
                  </a:cubicBezTo>
                  <a:cubicBezTo>
                    <a:pt x="19796" y="13602"/>
                    <a:pt x="20643" y="12180"/>
                    <a:pt x="21216" y="10748"/>
                  </a:cubicBezTo>
                  <a:cubicBezTo>
                    <a:pt x="21216" y="10748"/>
                    <a:pt x="21216" y="10507"/>
                    <a:pt x="21216" y="10507"/>
                  </a:cubicBezTo>
                  <a:cubicBezTo>
                    <a:pt x="21216" y="10267"/>
                    <a:pt x="21502" y="8594"/>
                    <a:pt x="21502" y="8354"/>
                  </a:cubicBezTo>
                  <a:cubicBezTo>
                    <a:pt x="21502" y="8113"/>
                    <a:pt x="21216" y="6451"/>
                    <a:pt x="21216" y="6210"/>
                  </a:cubicBezTo>
                  <a:cubicBezTo>
                    <a:pt x="21216" y="5970"/>
                    <a:pt x="20357" y="4537"/>
                    <a:pt x="20357" y="4297"/>
                  </a:cubicBezTo>
                  <a:lnTo>
                    <a:pt x="20083" y="4297"/>
                  </a:lnTo>
                  <a:cubicBezTo>
                    <a:pt x="19796" y="3586"/>
                    <a:pt x="19224" y="3105"/>
                    <a:pt x="18663" y="2635"/>
                  </a:cubicBezTo>
                  <a:cubicBezTo>
                    <a:pt x="18663" y="2635"/>
                    <a:pt x="18663" y="2394"/>
                    <a:pt x="18663" y="2394"/>
                  </a:cubicBezTo>
                  <a:cubicBezTo>
                    <a:pt x="18091" y="2154"/>
                    <a:pt x="17232" y="1673"/>
                    <a:pt x="16672" y="1202"/>
                  </a:cubicBezTo>
                  <a:lnTo>
                    <a:pt x="16385" y="1202"/>
                  </a:lnTo>
                  <a:cubicBezTo>
                    <a:pt x="15813" y="962"/>
                    <a:pt x="14966" y="721"/>
                    <a:pt x="14107" y="240"/>
                  </a:cubicBezTo>
                  <a:lnTo>
                    <a:pt x="11555" y="0"/>
                  </a:ln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6" name="Google Shape;18;p2"/>
            <p:cNvSpPr/>
            <p:nvPr/>
          </p:nvSpPr>
          <p:spPr>
            <a:xfrm>
              <a:off x="367513" y="452800"/>
              <a:ext cx="40793" cy="49351"/>
            </a:xfrm>
            <a:custGeom>
              <a:avLst/>
              <a:gdLst/>
              <a:ahLst/>
              <a:cxnLst>
                <a:cxn ang="0">
                  <a:pos x="wd2" y="hd2"/>
                </a:cxn>
                <a:cxn ang="5400000">
                  <a:pos x="wd2" y="hd2"/>
                </a:cxn>
                <a:cxn ang="10800000">
                  <a:pos x="wd2" y="hd2"/>
                </a:cxn>
                <a:cxn ang="16200000">
                  <a:pos x="wd2" y="hd2"/>
                </a:cxn>
              </a:cxnLst>
              <a:rect l="0" t="0" r="r" b="b"/>
              <a:pathLst>
                <a:path w="21155" h="21600" extrusionOk="0">
                  <a:moveTo>
                    <a:pt x="10790" y="0"/>
                  </a:moveTo>
                  <a:cubicBezTo>
                    <a:pt x="9895" y="0"/>
                    <a:pt x="9013" y="120"/>
                    <a:pt x="8119" y="372"/>
                  </a:cubicBezTo>
                  <a:lnTo>
                    <a:pt x="5759" y="1127"/>
                  </a:lnTo>
                  <a:cubicBezTo>
                    <a:pt x="4281" y="1871"/>
                    <a:pt x="3088" y="2878"/>
                    <a:pt x="2207" y="4125"/>
                  </a:cubicBezTo>
                  <a:cubicBezTo>
                    <a:pt x="1610" y="5121"/>
                    <a:pt x="1014" y="6368"/>
                    <a:pt x="729" y="7364"/>
                  </a:cubicBezTo>
                  <a:cubicBezTo>
                    <a:pt x="430" y="7616"/>
                    <a:pt x="430" y="7867"/>
                    <a:pt x="430" y="8119"/>
                  </a:cubicBezTo>
                  <a:cubicBezTo>
                    <a:pt x="132" y="8863"/>
                    <a:pt x="132" y="9870"/>
                    <a:pt x="132" y="10866"/>
                  </a:cubicBezTo>
                  <a:cubicBezTo>
                    <a:pt x="-166" y="11369"/>
                    <a:pt x="132" y="11610"/>
                    <a:pt x="132" y="12113"/>
                  </a:cubicBezTo>
                  <a:cubicBezTo>
                    <a:pt x="430" y="13864"/>
                    <a:pt x="430" y="15615"/>
                    <a:pt x="1908" y="17114"/>
                  </a:cubicBezTo>
                  <a:cubicBezTo>
                    <a:pt x="3088" y="18613"/>
                    <a:pt x="3685" y="19357"/>
                    <a:pt x="5759" y="20353"/>
                  </a:cubicBezTo>
                  <a:cubicBezTo>
                    <a:pt x="7172" y="21206"/>
                    <a:pt x="9000" y="21600"/>
                    <a:pt x="10867" y="21600"/>
                  </a:cubicBezTo>
                  <a:cubicBezTo>
                    <a:pt x="11736" y="21600"/>
                    <a:pt x="12605" y="21512"/>
                    <a:pt x="13447" y="21359"/>
                  </a:cubicBezTo>
                  <a:cubicBezTo>
                    <a:pt x="15224" y="20856"/>
                    <a:pt x="16702" y="20101"/>
                    <a:pt x="18180" y="19105"/>
                  </a:cubicBezTo>
                  <a:cubicBezTo>
                    <a:pt x="19373" y="17858"/>
                    <a:pt x="20254" y="16610"/>
                    <a:pt x="20851" y="15111"/>
                  </a:cubicBezTo>
                  <a:cubicBezTo>
                    <a:pt x="21434" y="13360"/>
                    <a:pt x="21149" y="11369"/>
                    <a:pt x="20254" y="9618"/>
                  </a:cubicBezTo>
                  <a:cubicBezTo>
                    <a:pt x="20552" y="8371"/>
                    <a:pt x="20552" y="7364"/>
                    <a:pt x="20254" y="6117"/>
                  </a:cubicBezTo>
                  <a:cubicBezTo>
                    <a:pt x="19956" y="5121"/>
                    <a:pt x="19373" y="4125"/>
                    <a:pt x="18478" y="3370"/>
                  </a:cubicBezTo>
                  <a:cubicBezTo>
                    <a:pt x="17882" y="2374"/>
                    <a:pt x="16702" y="1871"/>
                    <a:pt x="15820" y="1127"/>
                  </a:cubicBezTo>
                  <a:cubicBezTo>
                    <a:pt x="14925" y="875"/>
                    <a:pt x="14044" y="624"/>
                    <a:pt x="13447" y="372"/>
                  </a:cubicBezTo>
                  <a:cubicBezTo>
                    <a:pt x="12566" y="120"/>
                    <a:pt x="11671" y="0"/>
                    <a:pt x="1079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7" name="Google Shape;19;p2"/>
            <p:cNvSpPr/>
            <p:nvPr/>
          </p:nvSpPr>
          <p:spPr>
            <a:xfrm>
              <a:off x="454081" y="388599"/>
              <a:ext cx="44363" cy="41651"/>
            </a:xfrm>
            <a:custGeom>
              <a:avLst/>
              <a:gdLst/>
              <a:ahLst/>
              <a:cxnLst>
                <a:cxn ang="0">
                  <a:pos x="wd2" y="hd2"/>
                </a:cxn>
                <a:cxn ang="5400000">
                  <a:pos x="wd2" y="hd2"/>
                </a:cxn>
                <a:cxn ang="10800000">
                  <a:pos x="wd2" y="hd2"/>
                </a:cxn>
                <a:cxn ang="16200000">
                  <a:pos x="wd2" y="hd2"/>
                </a:cxn>
              </a:cxnLst>
              <a:rect l="0" t="0" r="r" b="b"/>
              <a:pathLst>
                <a:path w="21533" h="21600" extrusionOk="0">
                  <a:moveTo>
                    <a:pt x="9617" y="0"/>
                  </a:moveTo>
                  <a:cubicBezTo>
                    <a:pt x="7687" y="0"/>
                    <a:pt x="6571" y="298"/>
                    <a:pt x="4908" y="1478"/>
                  </a:cubicBezTo>
                  <a:cubicBezTo>
                    <a:pt x="3525" y="2074"/>
                    <a:pt x="2142" y="3552"/>
                    <a:pt x="1316" y="5030"/>
                  </a:cubicBezTo>
                  <a:cubicBezTo>
                    <a:pt x="758" y="5925"/>
                    <a:pt x="479" y="6807"/>
                    <a:pt x="200" y="7701"/>
                  </a:cubicBezTo>
                  <a:cubicBezTo>
                    <a:pt x="-67" y="10061"/>
                    <a:pt x="-67" y="10657"/>
                    <a:pt x="200" y="13030"/>
                  </a:cubicBezTo>
                  <a:cubicBezTo>
                    <a:pt x="758" y="14210"/>
                    <a:pt x="1316" y="15390"/>
                    <a:pt x="1862" y="16284"/>
                  </a:cubicBezTo>
                  <a:cubicBezTo>
                    <a:pt x="2700" y="17464"/>
                    <a:pt x="3525" y="18346"/>
                    <a:pt x="4641" y="18942"/>
                  </a:cubicBezTo>
                  <a:cubicBezTo>
                    <a:pt x="5187" y="19240"/>
                    <a:pt x="5746" y="19539"/>
                    <a:pt x="6304" y="19824"/>
                  </a:cubicBezTo>
                  <a:cubicBezTo>
                    <a:pt x="6571" y="19824"/>
                    <a:pt x="6571" y="20122"/>
                    <a:pt x="6850" y="20122"/>
                  </a:cubicBezTo>
                  <a:cubicBezTo>
                    <a:pt x="7129" y="20420"/>
                    <a:pt x="9071" y="21017"/>
                    <a:pt x="9071" y="21315"/>
                  </a:cubicBezTo>
                  <a:lnTo>
                    <a:pt x="9350" y="21315"/>
                  </a:lnTo>
                  <a:cubicBezTo>
                    <a:pt x="9350" y="21315"/>
                    <a:pt x="11558" y="21600"/>
                    <a:pt x="11837" y="21600"/>
                  </a:cubicBezTo>
                  <a:cubicBezTo>
                    <a:pt x="11837" y="21600"/>
                    <a:pt x="14325" y="21315"/>
                    <a:pt x="14325" y="21315"/>
                  </a:cubicBezTo>
                  <a:cubicBezTo>
                    <a:pt x="14604" y="21017"/>
                    <a:pt x="15162" y="21017"/>
                    <a:pt x="15441" y="20718"/>
                  </a:cubicBezTo>
                  <a:cubicBezTo>
                    <a:pt x="15720" y="20420"/>
                    <a:pt x="16266" y="20420"/>
                    <a:pt x="16546" y="20122"/>
                  </a:cubicBezTo>
                  <a:cubicBezTo>
                    <a:pt x="16825" y="20122"/>
                    <a:pt x="18487" y="18644"/>
                    <a:pt x="18487" y="18644"/>
                  </a:cubicBezTo>
                  <a:cubicBezTo>
                    <a:pt x="18487" y="18644"/>
                    <a:pt x="18766" y="18346"/>
                    <a:pt x="18766" y="18346"/>
                  </a:cubicBezTo>
                  <a:cubicBezTo>
                    <a:pt x="18766" y="18346"/>
                    <a:pt x="19312" y="17762"/>
                    <a:pt x="19312" y="17464"/>
                  </a:cubicBezTo>
                  <a:cubicBezTo>
                    <a:pt x="19591" y="17166"/>
                    <a:pt x="19871" y="16570"/>
                    <a:pt x="20150" y="16284"/>
                  </a:cubicBezTo>
                  <a:cubicBezTo>
                    <a:pt x="20150" y="15986"/>
                    <a:pt x="21254" y="13912"/>
                    <a:pt x="21254" y="13912"/>
                  </a:cubicBezTo>
                  <a:cubicBezTo>
                    <a:pt x="21254" y="13912"/>
                    <a:pt x="21254" y="13613"/>
                    <a:pt x="21254" y="13613"/>
                  </a:cubicBezTo>
                  <a:cubicBezTo>
                    <a:pt x="21254" y="13315"/>
                    <a:pt x="21254" y="12732"/>
                    <a:pt x="21254" y="12434"/>
                  </a:cubicBezTo>
                  <a:cubicBezTo>
                    <a:pt x="21533" y="11837"/>
                    <a:pt x="21533" y="11539"/>
                    <a:pt x="21533" y="10956"/>
                  </a:cubicBezTo>
                  <a:cubicBezTo>
                    <a:pt x="21533" y="10956"/>
                    <a:pt x="21254" y="8285"/>
                    <a:pt x="21254" y="8285"/>
                  </a:cubicBezTo>
                  <a:cubicBezTo>
                    <a:pt x="21254" y="8285"/>
                    <a:pt x="20429" y="5925"/>
                    <a:pt x="20150" y="5925"/>
                  </a:cubicBezTo>
                  <a:cubicBezTo>
                    <a:pt x="20150" y="5925"/>
                    <a:pt x="18766" y="3851"/>
                    <a:pt x="18766" y="3851"/>
                  </a:cubicBezTo>
                  <a:cubicBezTo>
                    <a:pt x="18766" y="3851"/>
                    <a:pt x="16825" y="2373"/>
                    <a:pt x="16825" y="2373"/>
                  </a:cubicBezTo>
                  <a:cubicBezTo>
                    <a:pt x="16825" y="2373"/>
                    <a:pt x="14604" y="1180"/>
                    <a:pt x="14604" y="1180"/>
                  </a:cubicBezTo>
                  <a:cubicBezTo>
                    <a:pt x="14325" y="1180"/>
                    <a:pt x="14058" y="895"/>
                    <a:pt x="13779" y="895"/>
                  </a:cubicBezTo>
                  <a:cubicBezTo>
                    <a:pt x="13500" y="895"/>
                    <a:pt x="12942" y="596"/>
                    <a:pt x="12675" y="298"/>
                  </a:cubicBezTo>
                  <a:cubicBezTo>
                    <a:pt x="11558" y="0"/>
                    <a:pt x="10733" y="0"/>
                    <a:pt x="961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8" name="Google Shape;20;p2"/>
            <p:cNvSpPr/>
            <p:nvPr/>
          </p:nvSpPr>
          <p:spPr>
            <a:xfrm>
              <a:off x="470493" y="248225"/>
              <a:ext cx="41651" cy="46501"/>
            </a:xfrm>
            <a:custGeom>
              <a:avLst/>
              <a:gdLst/>
              <a:ahLst/>
              <a:cxnLst>
                <a:cxn ang="0">
                  <a:pos x="wd2" y="hd2"/>
                </a:cxn>
                <a:cxn ang="5400000">
                  <a:pos x="wd2" y="hd2"/>
                </a:cxn>
                <a:cxn ang="10800000">
                  <a:pos x="wd2" y="hd2"/>
                </a:cxn>
                <a:cxn ang="16200000">
                  <a:pos x="wd2" y="hd2"/>
                </a:cxn>
              </a:cxnLst>
              <a:rect l="0" t="0" r="r" b="b"/>
              <a:pathLst>
                <a:path w="21600" h="21600" extrusionOk="0">
                  <a:moveTo>
                    <a:pt x="11539" y="0"/>
                  </a:moveTo>
                  <a:cubicBezTo>
                    <a:pt x="10644" y="267"/>
                    <a:pt x="9763" y="267"/>
                    <a:pt x="8868" y="534"/>
                  </a:cubicBezTo>
                  <a:cubicBezTo>
                    <a:pt x="7390" y="801"/>
                    <a:pt x="5912" y="1591"/>
                    <a:pt x="4732" y="2648"/>
                  </a:cubicBezTo>
                  <a:cubicBezTo>
                    <a:pt x="4434" y="2915"/>
                    <a:pt x="4136" y="2915"/>
                    <a:pt x="3838" y="3182"/>
                  </a:cubicBezTo>
                  <a:cubicBezTo>
                    <a:pt x="3838" y="3182"/>
                    <a:pt x="3838" y="3449"/>
                    <a:pt x="3838" y="3449"/>
                  </a:cubicBezTo>
                  <a:cubicBezTo>
                    <a:pt x="2658" y="3983"/>
                    <a:pt x="1763" y="4773"/>
                    <a:pt x="1180" y="5830"/>
                  </a:cubicBezTo>
                  <a:cubicBezTo>
                    <a:pt x="882" y="6631"/>
                    <a:pt x="583" y="7421"/>
                    <a:pt x="285" y="7955"/>
                  </a:cubicBezTo>
                  <a:cubicBezTo>
                    <a:pt x="0" y="9012"/>
                    <a:pt x="0" y="9813"/>
                    <a:pt x="0" y="10870"/>
                  </a:cubicBezTo>
                  <a:cubicBezTo>
                    <a:pt x="0" y="11137"/>
                    <a:pt x="0" y="11137"/>
                    <a:pt x="0" y="11404"/>
                  </a:cubicBezTo>
                  <a:cubicBezTo>
                    <a:pt x="0" y="13517"/>
                    <a:pt x="285" y="14319"/>
                    <a:pt x="1478" y="16432"/>
                  </a:cubicBezTo>
                  <a:cubicBezTo>
                    <a:pt x="1478" y="16432"/>
                    <a:pt x="1478" y="16699"/>
                    <a:pt x="1478" y="16699"/>
                  </a:cubicBezTo>
                  <a:cubicBezTo>
                    <a:pt x="2061" y="17234"/>
                    <a:pt x="2658" y="18023"/>
                    <a:pt x="3254" y="18825"/>
                  </a:cubicBezTo>
                  <a:cubicBezTo>
                    <a:pt x="4732" y="19881"/>
                    <a:pt x="6210" y="20683"/>
                    <a:pt x="8285" y="21205"/>
                  </a:cubicBezTo>
                  <a:cubicBezTo>
                    <a:pt x="9166" y="21472"/>
                    <a:pt x="10204" y="21600"/>
                    <a:pt x="11241" y="21600"/>
                  </a:cubicBezTo>
                  <a:cubicBezTo>
                    <a:pt x="12278" y="21600"/>
                    <a:pt x="13315" y="21472"/>
                    <a:pt x="14197" y="21205"/>
                  </a:cubicBezTo>
                  <a:lnTo>
                    <a:pt x="16570" y="20415"/>
                  </a:lnTo>
                  <a:cubicBezTo>
                    <a:pt x="17749" y="19881"/>
                    <a:pt x="18631" y="19092"/>
                    <a:pt x="19227" y="18023"/>
                  </a:cubicBezTo>
                  <a:cubicBezTo>
                    <a:pt x="19824" y="17501"/>
                    <a:pt x="20122" y="16966"/>
                    <a:pt x="20407" y="16177"/>
                  </a:cubicBezTo>
                  <a:cubicBezTo>
                    <a:pt x="21004" y="15108"/>
                    <a:pt x="21302" y="14052"/>
                    <a:pt x="21302" y="12728"/>
                  </a:cubicBezTo>
                  <a:cubicBezTo>
                    <a:pt x="21302" y="12194"/>
                    <a:pt x="21302" y="11659"/>
                    <a:pt x="21302" y="11137"/>
                  </a:cubicBezTo>
                  <a:cubicBezTo>
                    <a:pt x="21302" y="10335"/>
                    <a:pt x="21600" y="9813"/>
                    <a:pt x="21600" y="9012"/>
                  </a:cubicBezTo>
                  <a:cubicBezTo>
                    <a:pt x="21600" y="7688"/>
                    <a:pt x="21302" y="6631"/>
                    <a:pt x="20705" y="5574"/>
                  </a:cubicBezTo>
                  <a:cubicBezTo>
                    <a:pt x="20122" y="4506"/>
                    <a:pt x="19526" y="3449"/>
                    <a:pt x="18631" y="2648"/>
                  </a:cubicBezTo>
                  <a:cubicBezTo>
                    <a:pt x="18048" y="2125"/>
                    <a:pt x="17153" y="1858"/>
                    <a:pt x="16570" y="1324"/>
                  </a:cubicBezTo>
                  <a:cubicBezTo>
                    <a:pt x="15091" y="534"/>
                    <a:pt x="13315" y="0"/>
                    <a:pt x="1153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9" name="Google Shape;21;p2"/>
            <p:cNvSpPr/>
            <p:nvPr/>
          </p:nvSpPr>
          <p:spPr>
            <a:xfrm>
              <a:off x="403718" y="154075"/>
              <a:ext cx="41292" cy="48176"/>
            </a:xfrm>
            <a:custGeom>
              <a:avLst/>
              <a:gdLst/>
              <a:ahLst/>
              <a:cxnLst>
                <a:cxn ang="0">
                  <a:pos x="wd2" y="hd2"/>
                </a:cxn>
                <a:cxn ang="5400000">
                  <a:pos x="wd2" y="hd2"/>
                </a:cxn>
                <a:cxn ang="10800000">
                  <a:pos x="wd2" y="hd2"/>
                </a:cxn>
                <a:cxn ang="16200000">
                  <a:pos x="wd2" y="hd2"/>
                </a:cxn>
              </a:cxnLst>
              <a:rect l="0" t="0" r="r" b="b"/>
              <a:pathLst>
                <a:path w="21414" h="21600" extrusionOk="0">
                  <a:moveTo>
                    <a:pt x="11539" y="0"/>
                  </a:moveTo>
                  <a:cubicBezTo>
                    <a:pt x="10657" y="0"/>
                    <a:pt x="9763" y="0"/>
                    <a:pt x="8881" y="258"/>
                  </a:cubicBezTo>
                  <a:cubicBezTo>
                    <a:pt x="7403" y="516"/>
                    <a:pt x="5912" y="1278"/>
                    <a:pt x="4434" y="2298"/>
                  </a:cubicBezTo>
                  <a:cubicBezTo>
                    <a:pt x="3851" y="3071"/>
                    <a:pt x="3254" y="3587"/>
                    <a:pt x="2956" y="4349"/>
                  </a:cubicBezTo>
                  <a:cubicBezTo>
                    <a:pt x="2658" y="4349"/>
                    <a:pt x="2658" y="4607"/>
                    <a:pt x="2658" y="4607"/>
                  </a:cubicBezTo>
                  <a:cubicBezTo>
                    <a:pt x="2658" y="4607"/>
                    <a:pt x="2658" y="4865"/>
                    <a:pt x="2373" y="4865"/>
                  </a:cubicBezTo>
                  <a:cubicBezTo>
                    <a:pt x="2074" y="5627"/>
                    <a:pt x="1776" y="6400"/>
                    <a:pt x="1478" y="7163"/>
                  </a:cubicBezTo>
                  <a:cubicBezTo>
                    <a:pt x="1478" y="7163"/>
                    <a:pt x="1478" y="7163"/>
                    <a:pt x="1478" y="7420"/>
                  </a:cubicBezTo>
                  <a:cubicBezTo>
                    <a:pt x="1180" y="7678"/>
                    <a:pt x="882" y="7936"/>
                    <a:pt x="882" y="8183"/>
                  </a:cubicBezTo>
                  <a:cubicBezTo>
                    <a:pt x="298" y="9214"/>
                    <a:pt x="0" y="10492"/>
                    <a:pt x="0" y="11512"/>
                  </a:cubicBezTo>
                  <a:cubicBezTo>
                    <a:pt x="0" y="12285"/>
                    <a:pt x="298" y="13047"/>
                    <a:pt x="298" y="13821"/>
                  </a:cubicBezTo>
                  <a:cubicBezTo>
                    <a:pt x="882" y="15357"/>
                    <a:pt x="1776" y="16634"/>
                    <a:pt x="2956" y="17654"/>
                  </a:cubicBezTo>
                  <a:cubicBezTo>
                    <a:pt x="2956" y="17654"/>
                    <a:pt x="3254" y="17912"/>
                    <a:pt x="3254" y="17912"/>
                  </a:cubicBezTo>
                  <a:cubicBezTo>
                    <a:pt x="3552" y="18170"/>
                    <a:pt x="4136" y="18674"/>
                    <a:pt x="4434" y="18932"/>
                  </a:cubicBezTo>
                  <a:cubicBezTo>
                    <a:pt x="5329" y="19952"/>
                    <a:pt x="6210" y="20468"/>
                    <a:pt x="7403" y="20726"/>
                  </a:cubicBezTo>
                  <a:cubicBezTo>
                    <a:pt x="8285" y="21241"/>
                    <a:pt x="9179" y="21488"/>
                    <a:pt x="10061" y="21488"/>
                  </a:cubicBezTo>
                  <a:cubicBezTo>
                    <a:pt x="10411" y="21566"/>
                    <a:pt x="10774" y="21600"/>
                    <a:pt x="11163" y="21600"/>
                  </a:cubicBezTo>
                  <a:cubicBezTo>
                    <a:pt x="12084" y="21600"/>
                    <a:pt x="13069" y="21421"/>
                    <a:pt x="13912" y="21241"/>
                  </a:cubicBezTo>
                  <a:cubicBezTo>
                    <a:pt x="14793" y="20983"/>
                    <a:pt x="15390" y="20726"/>
                    <a:pt x="16271" y="20468"/>
                  </a:cubicBezTo>
                  <a:cubicBezTo>
                    <a:pt x="16868" y="19952"/>
                    <a:pt x="17749" y="19448"/>
                    <a:pt x="18346" y="18932"/>
                  </a:cubicBezTo>
                  <a:cubicBezTo>
                    <a:pt x="19240" y="18170"/>
                    <a:pt x="19824" y="17397"/>
                    <a:pt x="20420" y="16377"/>
                  </a:cubicBezTo>
                  <a:cubicBezTo>
                    <a:pt x="21017" y="15357"/>
                    <a:pt x="21302" y="14325"/>
                    <a:pt x="21302" y="13047"/>
                  </a:cubicBezTo>
                  <a:cubicBezTo>
                    <a:pt x="21302" y="12285"/>
                    <a:pt x="21017" y="11512"/>
                    <a:pt x="21017" y="10996"/>
                  </a:cubicBezTo>
                  <a:cubicBezTo>
                    <a:pt x="21302" y="10234"/>
                    <a:pt x="21302" y="9214"/>
                    <a:pt x="21302" y="8440"/>
                  </a:cubicBezTo>
                  <a:cubicBezTo>
                    <a:pt x="21600" y="7163"/>
                    <a:pt x="21302" y="6143"/>
                    <a:pt x="20420" y="5123"/>
                  </a:cubicBezTo>
                  <a:cubicBezTo>
                    <a:pt x="20122" y="4091"/>
                    <a:pt x="19526" y="3071"/>
                    <a:pt x="18644" y="2298"/>
                  </a:cubicBezTo>
                  <a:cubicBezTo>
                    <a:pt x="17749" y="2051"/>
                    <a:pt x="17166" y="1536"/>
                    <a:pt x="16570" y="1020"/>
                  </a:cubicBezTo>
                  <a:cubicBezTo>
                    <a:pt x="15091" y="258"/>
                    <a:pt x="13315" y="0"/>
                    <a:pt x="1153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0" name="Google Shape;22;p2"/>
            <p:cNvSpPr/>
            <p:nvPr/>
          </p:nvSpPr>
          <p:spPr>
            <a:xfrm>
              <a:off x="274592" y="97150"/>
              <a:ext cx="50377" cy="51226"/>
            </a:xfrm>
            <a:custGeom>
              <a:avLst/>
              <a:gdLst/>
              <a:ahLst/>
              <a:cxnLst>
                <a:cxn ang="0">
                  <a:pos x="wd2" y="hd2"/>
                </a:cxn>
                <a:cxn ang="5400000">
                  <a:pos x="wd2" y="hd2"/>
                </a:cxn>
                <a:cxn ang="10800000">
                  <a:pos x="wd2" y="hd2"/>
                </a:cxn>
                <a:cxn ang="16200000">
                  <a:pos x="wd2" y="hd2"/>
                </a:cxn>
              </a:cxnLst>
              <a:rect l="0" t="0" r="r" b="b"/>
              <a:pathLst>
                <a:path w="21430" h="21600" extrusionOk="0">
                  <a:moveTo>
                    <a:pt x="10050" y="0"/>
                  </a:moveTo>
                  <a:cubicBezTo>
                    <a:pt x="9348" y="0"/>
                    <a:pt x="8689" y="63"/>
                    <a:pt x="8083" y="179"/>
                  </a:cubicBezTo>
                  <a:cubicBezTo>
                    <a:pt x="7349" y="422"/>
                    <a:pt x="6626" y="664"/>
                    <a:pt x="5892" y="1149"/>
                  </a:cubicBezTo>
                  <a:lnTo>
                    <a:pt x="5647" y="1149"/>
                  </a:lnTo>
                  <a:cubicBezTo>
                    <a:pt x="5647" y="1149"/>
                    <a:pt x="5647" y="1381"/>
                    <a:pt x="5413" y="1381"/>
                  </a:cubicBezTo>
                  <a:cubicBezTo>
                    <a:pt x="4924" y="1623"/>
                    <a:pt x="4190" y="2108"/>
                    <a:pt x="3712" y="2593"/>
                  </a:cubicBezTo>
                  <a:cubicBezTo>
                    <a:pt x="2978" y="3310"/>
                    <a:pt x="2255" y="4269"/>
                    <a:pt x="1766" y="4997"/>
                  </a:cubicBezTo>
                  <a:cubicBezTo>
                    <a:pt x="1766" y="4997"/>
                    <a:pt x="1766" y="5239"/>
                    <a:pt x="1521" y="5239"/>
                  </a:cubicBezTo>
                  <a:cubicBezTo>
                    <a:pt x="1521" y="5239"/>
                    <a:pt x="1521" y="5471"/>
                    <a:pt x="1521" y="5471"/>
                  </a:cubicBezTo>
                  <a:cubicBezTo>
                    <a:pt x="1042" y="6199"/>
                    <a:pt x="798" y="6915"/>
                    <a:pt x="553" y="7643"/>
                  </a:cubicBezTo>
                  <a:cubicBezTo>
                    <a:pt x="553" y="7885"/>
                    <a:pt x="309" y="8128"/>
                    <a:pt x="309" y="8360"/>
                  </a:cubicBezTo>
                  <a:cubicBezTo>
                    <a:pt x="309" y="9329"/>
                    <a:pt x="-170" y="10531"/>
                    <a:pt x="64" y="11490"/>
                  </a:cubicBezTo>
                  <a:cubicBezTo>
                    <a:pt x="64" y="11975"/>
                    <a:pt x="309" y="13177"/>
                    <a:pt x="309" y="13894"/>
                  </a:cubicBezTo>
                  <a:cubicBezTo>
                    <a:pt x="553" y="13894"/>
                    <a:pt x="553" y="14136"/>
                    <a:pt x="553" y="14136"/>
                  </a:cubicBezTo>
                  <a:cubicBezTo>
                    <a:pt x="798" y="14864"/>
                    <a:pt x="1042" y="15581"/>
                    <a:pt x="1287" y="16308"/>
                  </a:cubicBezTo>
                  <a:cubicBezTo>
                    <a:pt x="1521" y="16308"/>
                    <a:pt x="1521" y="16540"/>
                    <a:pt x="1521" y="16540"/>
                  </a:cubicBezTo>
                  <a:cubicBezTo>
                    <a:pt x="2010" y="17267"/>
                    <a:pt x="2499" y="17752"/>
                    <a:pt x="2978" y="18227"/>
                  </a:cubicBezTo>
                  <a:cubicBezTo>
                    <a:pt x="2978" y="18469"/>
                    <a:pt x="2978" y="18469"/>
                    <a:pt x="3223" y="18469"/>
                  </a:cubicBezTo>
                  <a:cubicBezTo>
                    <a:pt x="3712" y="18954"/>
                    <a:pt x="4435" y="19428"/>
                    <a:pt x="4924" y="19913"/>
                  </a:cubicBezTo>
                  <a:cubicBezTo>
                    <a:pt x="5169" y="20156"/>
                    <a:pt x="5169" y="20156"/>
                    <a:pt x="5413" y="20156"/>
                  </a:cubicBezTo>
                  <a:cubicBezTo>
                    <a:pt x="6137" y="20630"/>
                    <a:pt x="6870" y="20873"/>
                    <a:pt x="7594" y="21115"/>
                  </a:cubicBezTo>
                  <a:cubicBezTo>
                    <a:pt x="7838" y="21115"/>
                    <a:pt x="7838" y="21115"/>
                    <a:pt x="8083" y="21358"/>
                  </a:cubicBezTo>
                  <a:cubicBezTo>
                    <a:pt x="8806" y="21358"/>
                    <a:pt x="9540" y="21358"/>
                    <a:pt x="10263" y="21600"/>
                  </a:cubicBezTo>
                  <a:lnTo>
                    <a:pt x="11231" y="21600"/>
                  </a:lnTo>
                  <a:cubicBezTo>
                    <a:pt x="11965" y="21600"/>
                    <a:pt x="12688" y="21358"/>
                    <a:pt x="13422" y="21358"/>
                  </a:cubicBezTo>
                  <a:cubicBezTo>
                    <a:pt x="13666" y="21115"/>
                    <a:pt x="13666" y="21115"/>
                    <a:pt x="13900" y="21115"/>
                  </a:cubicBezTo>
                  <a:lnTo>
                    <a:pt x="14145" y="21115"/>
                  </a:lnTo>
                  <a:cubicBezTo>
                    <a:pt x="14879" y="20873"/>
                    <a:pt x="15602" y="20630"/>
                    <a:pt x="16091" y="20156"/>
                  </a:cubicBezTo>
                  <a:cubicBezTo>
                    <a:pt x="16336" y="20156"/>
                    <a:pt x="16336" y="20156"/>
                    <a:pt x="16580" y="19913"/>
                  </a:cubicBezTo>
                  <a:cubicBezTo>
                    <a:pt x="18271" y="18712"/>
                    <a:pt x="18761" y="18469"/>
                    <a:pt x="19973" y="16540"/>
                  </a:cubicBezTo>
                  <a:cubicBezTo>
                    <a:pt x="19973" y="16540"/>
                    <a:pt x="19973" y="16540"/>
                    <a:pt x="20218" y="16308"/>
                  </a:cubicBezTo>
                  <a:cubicBezTo>
                    <a:pt x="20462" y="15581"/>
                    <a:pt x="20707" y="14864"/>
                    <a:pt x="20941" y="14379"/>
                  </a:cubicBezTo>
                  <a:cubicBezTo>
                    <a:pt x="20941" y="14136"/>
                    <a:pt x="21185" y="14136"/>
                    <a:pt x="21185" y="14136"/>
                  </a:cubicBezTo>
                  <a:cubicBezTo>
                    <a:pt x="21430" y="13177"/>
                    <a:pt x="21430" y="12450"/>
                    <a:pt x="21430" y="11490"/>
                  </a:cubicBezTo>
                  <a:cubicBezTo>
                    <a:pt x="21430" y="11490"/>
                    <a:pt x="21430" y="11490"/>
                    <a:pt x="21430" y="11248"/>
                  </a:cubicBezTo>
                  <a:cubicBezTo>
                    <a:pt x="21430" y="10531"/>
                    <a:pt x="21185" y="9561"/>
                    <a:pt x="21185" y="9087"/>
                  </a:cubicBezTo>
                  <a:cubicBezTo>
                    <a:pt x="21185" y="8845"/>
                    <a:pt x="21185" y="8845"/>
                    <a:pt x="20941" y="8602"/>
                  </a:cubicBezTo>
                  <a:cubicBezTo>
                    <a:pt x="20707" y="7885"/>
                    <a:pt x="20462" y="7158"/>
                    <a:pt x="20218" y="6441"/>
                  </a:cubicBezTo>
                  <a:lnTo>
                    <a:pt x="19973" y="6441"/>
                  </a:lnTo>
                  <a:cubicBezTo>
                    <a:pt x="19728" y="5956"/>
                    <a:pt x="19484" y="5471"/>
                    <a:pt x="19250" y="5239"/>
                  </a:cubicBezTo>
                  <a:cubicBezTo>
                    <a:pt x="18761" y="4754"/>
                    <a:pt x="18516" y="4269"/>
                    <a:pt x="18271" y="4037"/>
                  </a:cubicBezTo>
                  <a:cubicBezTo>
                    <a:pt x="17548" y="3310"/>
                    <a:pt x="16814" y="2825"/>
                    <a:pt x="16336" y="2351"/>
                  </a:cubicBezTo>
                  <a:lnTo>
                    <a:pt x="15847" y="2351"/>
                  </a:lnTo>
                  <a:cubicBezTo>
                    <a:pt x="15357" y="1866"/>
                    <a:pt x="14879" y="1381"/>
                    <a:pt x="14145" y="907"/>
                  </a:cubicBezTo>
                  <a:cubicBezTo>
                    <a:pt x="13666" y="664"/>
                    <a:pt x="12933" y="422"/>
                    <a:pt x="12209" y="179"/>
                  </a:cubicBezTo>
                  <a:cubicBezTo>
                    <a:pt x="11475" y="63"/>
                    <a:pt x="10752" y="0"/>
                    <a:pt x="1005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1" name="Google Shape;23;p2"/>
            <p:cNvSpPr/>
            <p:nvPr/>
          </p:nvSpPr>
          <p:spPr>
            <a:xfrm>
              <a:off x="177743" y="187175"/>
              <a:ext cx="46801" cy="47776"/>
            </a:xfrm>
            <a:custGeom>
              <a:avLst/>
              <a:gdLst/>
              <a:ahLst/>
              <a:cxnLst>
                <a:cxn ang="0">
                  <a:pos x="wd2" y="hd2"/>
                </a:cxn>
                <a:cxn ang="5400000">
                  <a:pos x="wd2" y="hd2"/>
                </a:cxn>
                <a:cxn ang="10800000">
                  <a:pos x="wd2" y="hd2"/>
                </a:cxn>
                <a:cxn ang="16200000">
                  <a:pos x="wd2" y="hd2"/>
                </a:cxn>
              </a:cxnLst>
              <a:rect l="0" t="0" r="r" b="b"/>
              <a:pathLst>
                <a:path w="21600" h="21600" extrusionOk="0">
                  <a:moveTo>
                    <a:pt x="12381" y="0"/>
                  </a:moveTo>
                  <a:cubicBezTo>
                    <a:pt x="11585" y="0"/>
                    <a:pt x="10800" y="0"/>
                    <a:pt x="10004" y="260"/>
                  </a:cubicBezTo>
                  <a:cubicBezTo>
                    <a:pt x="8688" y="520"/>
                    <a:pt x="7638" y="1289"/>
                    <a:pt x="6588" y="2057"/>
                  </a:cubicBezTo>
                  <a:cubicBezTo>
                    <a:pt x="6058" y="2057"/>
                    <a:pt x="5527" y="2317"/>
                    <a:pt x="5008" y="2577"/>
                  </a:cubicBezTo>
                  <a:cubicBezTo>
                    <a:pt x="4477" y="3097"/>
                    <a:pt x="3427" y="3866"/>
                    <a:pt x="3162" y="4126"/>
                  </a:cubicBezTo>
                  <a:cubicBezTo>
                    <a:pt x="2896" y="4126"/>
                    <a:pt x="2896" y="4386"/>
                    <a:pt x="2631" y="4386"/>
                  </a:cubicBezTo>
                  <a:cubicBezTo>
                    <a:pt x="1846" y="5154"/>
                    <a:pt x="1315" y="6194"/>
                    <a:pt x="796" y="7223"/>
                  </a:cubicBezTo>
                  <a:cubicBezTo>
                    <a:pt x="265" y="8251"/>
                    <a:pt x="0" y="9291"/>
                    <a:pt x="0" y="10580"/>
                  </a:cubicBezTo>
                  <a:cubicBezTo>
                    <a:pt x="0" y="11868"/>
                    <a:pt x="265" y="12897"/>
                    <a:pt x="796" y="13925"/>
                  </a:cubicBezTo>
                  <a:cubicBezTo>
                    <a:pt x="1315" y="14965"/>
                    <a:pt x="1846" y="15994"/>
                    <a:pt x="2631" y="16774"/>
                  </a:cubicBezTo>
                  <a:cubicBezTo>
                    <a:pt x="3427" y="17022"/>
                    <a:pt x="3958" y="17542"/>
                    <a:pt x="4477" y="18062"/>
                  </a:cubicBezTo>
                  <a:cubicBezTo>
                    <a:pt x="5008" y="18311"/>
                    <a:pt x="5273" y="18311"/>
                    <a:pt x="5792" y="18571"/>
                  </a:cubicBezTo>
                  <a:cubicBezTo>
                    <a:pt x="5792" y="18571"/>
                    <a:pt x="5792" y="18571"/>
                    <a:pt x="6058" y="18831"/>
                  </a:cubicBezTo>
                  <a:cubicBezTo>
                    <a:pt x="6058" y="18831"/>
                    <a:pt x="6323" y="19091"/>
                    <a:pt x="6323" y="19091"/>
                  </a:cubicBezTo>
                  <a:cubicBezTo>
                    <a:pt x="7373" y="20119"/>
                    <a:pt x="8688" y="20899"/>
                    <a:pt x="10269" y="21408"/>
                  </a:cubicBezTo>
                  <a:cubicBezTo>
                    <a:pt x="10800" y="21543"/>
                    <a:pt x="11388" y="21600"/>
                    <a:pt x="11988" y="21600"/>
                  </a:cubicBezTo>
                  <a:cubicBezTo>
                    <a:pt x="12577" y="21600"/>
                    <a:pt x="13165" y="21543"/>
                    <a:pt x="13696" y="21408"/>
                  </a:cubicBezTo>
                  <a:cubicBezTo>
                    <a:pt x="14746" y="21408"/>
                    <a:pt x="16062" y="21159"/>
                    <a:pt x="16858" y="20379"/>
                  </a:cubicBezTo>
                  <a:cubicBezTo>
                    <a:pt x="18173" y="19611"/>
                    <a:pt x="19223" y="18571"/>
                    <a:pt x="20019" y="17282"/>
                  </a:cubicBezTo>
                  <a:cubicBezTo>
                    <a:pt x="20538" y="16514"/>
                    <a:pt x="20804" y="15734"/>
                    <a:pt x="21069" y="14965"/>
                  </a:cubicBezTo>
                  <a:cubicBezTo>
                    <a:pt x="21335" y="14705"/>
                    <a:pt x="21335" y="14705"/>
                    <a:pt x="21335" y="14445"/>
                  </a:cubicBezTo>
                  <a:cubicBezTo>
                    <a:pt x="21335" y="14185"/>
                    <a:pt x="21600" y="12637"/>
                    <a:pt x="21600" y="11868"/>
                  </a:cubicBezTo>
                  <a:cubicBezTo>
                    <a:pt x="21600" y="10840"/>
                    <a:pt x="21335" y="10060"/>
                    <a:pt x="21335" y="9291"/>
                  </a:cubicBezTo>
                  <a:cubicBezTo>
                    <a:pt x="21069" y="9031"/>
                    <a:pt x="21069" y="8771"/>
                    <a:pt x="21069" y="8771"/>
                  </a:cubicBezTo>
                  <a:cubicBezTo>
                    <a:pt x="21069" y="8771"/>
                    <a:pt x="21069" y="8771"/>
                    <a:pt x="21069" y="8511"/>
                  </a:cubicBezTo>
                  <a:cubicBezTo>
                    <a:pt x="21069" y="7223"/>
                    <a:pt x="20804" y="6194"/>
                    <a:pt x="20285" y="5154"/>
                  </a:cubicBezTo>
                  <a:cubicBezTo>
                    <a:pt x="20019" y="4126"/>
                    <a:pt x="19223" y="3097"/>
                    <a:pt x="18438" y="2317"/>
                  </a:cubicBezTo>
                  <a:cubicBezTo>
                    <a:pt x="17908" y="2057"/>
                    <a:pt x="17388" y="1549"/>
                    <a:pt x="16592" y="1029"/>
                  </a:cubicBezTo>
                  <a:cubicBezTo>
                    <a:pt x="15277" y="260"/>
                    <a:pt x="13962" y="0"/>
                    <a:pt x="1238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2" name="Google Shape;24;p2"/>
            <p:cNvSpPr/>
            <p:nvPr/>
          </p:nvSpPr>
          <p:spPr>
            <a:xfrm>
              <a:off x="116118" y="320900"/>
              <a:ext cx="44932" cy="49876"/>
            </a:xfrm>
            <a:custGeom>
              <a:avLst/>
              <a:gdLst/>
              <a:ahLst/>
              <a:cxnLst>
                <a:cxn ang="0">
                  <a:pos x="wd2" y="hd2"/>
                </a:cxn>
                <a:cxn ang="5400000">
                  <a:pos x="wd2" y="hd2"/>
                </a:cxn>
                <a:cxn ang="10800000">
                  <a:pos x="wd2" y="hd2"/>
                </a:cxn>
                <a:cxn ang="16200000">
                  <a:pos x="wd2" y="hd2"/>
                </a:cxn>
              </a:cxnLst>
              <a:rect l="0" t="0" r="r" b="b"/>
              <a:pathLst>
                <a:path w="21531" h="21600" extrusionOk="0">
                  <a:moveTo>
                    <a:pt x="10842" y="0"/>
                  </a:moveTo>
                  <a:cubicBezTo>
                    <a:pt x="10123" y="0"/>
                    <a:pt x="9392" y="119"/>
                    <a:pt x="8745" y="411"/>
                  </a:cubicBezTo>
                  <a:cubicBezTo>
                    <a:pt x="7380" y="650"/>
                    <a:pt x="6565" y="1148"/>
                    <a:pt x="5463" y="1646"/>
                  </a:cubicBezTo>
                  <a:cubicBezTo>
                    <a:pt x="4648" y="2382"/>
                    <a:pt x="3834" y="3129"/>
                    <a:pt x="3283" y="3865"/>
                  </a:cubicBezTo>
                  <a:cubicBezTo>
                    <a:pt x="3283" y="3865"/>
                    <a:pt x="3007" y="4114"/>
                    <a:pt x="3007" y="4114"/>
                  </a:cubicBezTo>
                  <a:cubicBezTo>
                    <a:pt x="1917" y="5100"/>
                    <a:pt x="1090" y="6334"/>
                    <a:pt x="551" y="7817"/>
                  </a:cubicBezTo>
                  <a:cubicBezTo>
                    <a:pt x="551" y="8066"/>
                    <a:pt x="551" y="8315"/>
                    <a:pt x="276" y="8564"/>
                  </a:cubicBezTo>
                  <a:cubicBezTo>
                    <a:pt x="276" y="9300"/>
                    <a:pt x="0" y="10297"/>
                    <a:pt x="0" y="11282"/>
                  </a:cubicBezTo>
                  <a:cubicBezTo>
                    <a:pt x="0" y="12267"/>
                    <a:pt x="276" y="13263"/>
                    <a:pt x="551" y="13999"/>
                  </a:cubicBezTo>
                  <a:cubicBezTo>
                    <a:pt x="551" y="14985"/>
                    <a:pt x="1090" y="15981"/>
                    <a:pt x="1641" y="16717"/>
                  </a:cubicBezTo>
                  <a:cubicBezTo>
                    <a:pt x="1641" y="16966"/>
                    <a:pt x="1917" y="16966"/>
                    <a:pt x="1917" y="17215"/>
                  </a:cubicBezTo>
                  <a:cubicBezTo>
                    <a:pt x="2456" y="17702"/>
                    <a:pt x="3007" y="18449"/>
                    <a:pt x="3283" y="18947"/>
                  </a:cubicBezTo>
                  <a:cubicBezTo>
                    <a:pt x="3558" y="18947"/>
                    <a:pt x="3558" y="18947"/>
                    <a:pt x="3558" y="19186"/>
                  </a:cubicBezTo>
                  <a:cubicBezTo>
                    <a:pt x="4097" y="19684"/>
                    <a:pt x="4924" y="20182"/>
                    <a:pt x="5463" y="20420"/>
                  </a:cubicBezTo>
                  <a:cubicBezTo>
                    <a:pt x="6565" y="21167"/>
                    <a:pt x="7655" y="21416"/>
                    <a:pt x="9021" y="21416"/>
                  </a:cubicBezTo>
                  <a:cubicBezTo>
                    <a:pt x="9704" y="21535"/>
                    <a:pt x="10183" y="21600"/>
                    <a:pt x="10698" y="21600"/>
                  </a:cubicBezTo>
                  <a:cubicBezTo>
                    <a:pt x="11213" y="21600"/>
                    <a:pt x="11752" y="21535"/>
                    <a:pt x="12579" y="21416"/>
                  </a:cubicBezTo>
                  <a:lnTo>
                    <a:pt x="12855" y="21416"/>
                  </a:lnTo>
                  <a:cubicBezTo>
                    <a:pt x="12855" y="21167"/>
                    <a:pt x="12855" y="21167"/>
                    <a:pt x="12855" y="21167"/>
                  </a:cubicBezTo>
                  <a:cubicBezTo>
                    <a:pt x="13394" y="21167"/>
                    <a:pt x="14771" y="20669"/>
                    <a:pt x="15586" y="20182"/>
                  </a:cubicBezTo>
                  <a:cubicBezTo>
                    <a:pt x="17503" y="18947"/>
                    <a:pt x="18042" y="18449"/>
                    <a:pt x="19420" y="16717"/>
                  </a:cubicBezTo>
                  <a:cubicBezTo>
                    <a:pt x="19683" y="16468"/>
                    <a:pt x="19683" y="16468"/>
                    <a:pt x="19683" y="16219"/>
                  </a:cubicBezTo>
                  <a:cubicBezTo>
                    <a:pt x="20234" y="15483"/>
                    <a:pt x="20510" y="14746"/>
                    <a:pt x="21061" y="13750"/>
                  </a:cubicBezTo>
                  <a:cubicBezTo>
                    <a:pt x="21061" y="13750"/>
                    <a:pt x="21061" y="13501"/>
                    <a:pt x="21061" y="13501"/>
                  </a:cubicBezTo>
                  <a:cubicBezTo>
                    <a:pt x="21061" y="13263"/>
                    <a:pt x="21061" y="13263"/>
                    <a:pt x="21061" y="13263"/>
                  </a:cubicBezTo>
                  <a:cubicBezTo>
                    <a:pt x="21324" y="12267"/>
                    <a:pt x="21324" y="11531"/>
                    <a:pt x="21324" y="10784"/>
                  </a:cubicBezTo>
                  <a:cubicBezTo>
                    <a:pt x="21600" y="10535"/>
                    <a:pt x="21600" y="10535"/>
                    <a:pt x="21324" y="10297"/>
                  </a:cubicBezTo>
                  <a:cubicBezTo>
                    <a:pt x="21324" y="10297"/>
                    <a:pt x="21324" y="10048"/>
                    <a:pt x="21324" y="10048"/>
                  </a:cubicBezTo>
                  <a:cubicBezTo>
                    <a:pt x="21324" y="9300"/>
                    <a:pt x="21324" y="8564"/>
                    <a:pt x="21061" y="7579"/>
                  </a:cubicBezTo>
                  <a:cubicBezTo>
                    <a:pt x="21061" y="7579"/>
                    <a:pt x="21061" y="7330"/>
                    <a:pt x="20785" y="7081"/>
                  </a:cubicBezTo>
                  <a:cubicBezTo>
                    <a:pt x="20785" y="6832"/>
                    <a:pt x="20234" y="5349"/>
                    <a:pt x="19683" y="4851"/>
                  </a:cubicBezTo>
                  <a:cubicBezTo>
                    <a:pt x="19683" y="4851"/>
                    <a:pt x="19683" y="4612"/>
                    <a:pt x="19683" y="4612"/>
                  </a:cubicBezTo>
                  <a:cubicBezTo>
                    <a:pt x="19144" y="4114"/>
                    <a:pt x="18593" y="3378"/>
                    <a:pt x="18042" y="2880"/>
                  </a:cubicBezTo>
                  <a:cubicBezTo>
                    <a:pt x="18042" y="2880"/>
                    <a:pt x="18042" y="2880"/>
                    <a:pt x="18042" y="2631"/>
                  </a:cubicBezTo>
                  <a:cubicBezTo>
                    <a:pt x="17503" y="2382"/>
                    <a:pt x="17227" y="2133"/>
                    <a:pt x="16952" y="1895"/>
                  </a:cubicBezTo>
                  <a:cubicBezTo>
                    <a:pt x="16413" y="1646"/>
                    <a:pt x="16137" y="1397"/>
                    <a:pt x="15586" y="1148"/>
                  </a:cubicBezTo>
                  <a:cubicBezTo>
                    <a:pt x="14771" y="411"/>
                    <a:pt x="13394" y="162"/>
                    <a:pt x="12303" y="162"/>
                  </a:cubicBezTo>
                  <a:cubicBezTo>
                    <a:pt x="11848" y="54"/>
                    <a:pt x="11357" y="0"/>
                    <a:pt x="1084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3" name="Google Shape;25;p2"/>
            <p:cNvSpPr/>
            <p:nvPr/>
          </p:nvSpPr>
          <p:spPr>
            <a:xfrm>
              <a:off x="152068" y="468499"/>
              <a:ext cx="41651" cy="49651"/>
            </a:xfrm>
            <a:custGeom>
              <a:avLst/>
              <a:gdLst/>
              <a:ahLst/>
              <a:cxnLst>
                <a:cxn ang="0">
                  <a:pos x="wd2" y="hd2"/>
                </a:cxn>
                <a:cxn ang="5400000">
                  <a:pos x="wd2" y="hd2"/>
                </a:cxn>
                <a:cxn ang="10800000">
                  <a:pos x="wd2" y="hd2"/>
                </a:cxn>
                <a:cxn ang="16200000">
                  <a:pos x="wd2" y="hd2"/>
                </a:cxn>
              </a:cxnLst>
              <a:rect l="0" t="0" r="r" b="b"/>
              <a:pathLst>
                <a:path w="21600" h="21600" extrusionOk="0">
                  <a:moveTo>
                    <a:pt x="10061" y="0"/>
                  </a:moveTo>
                  <a:cubicBezTo>
                    <a:pt x="8285" y="0"/>
                    <a:pt x="6509" y="489"/>
                    <a:pt x="5030" y="1240"/>
                  </a:cubicBezTo>
                  <a:cubicBezTo>
                    <a:pt x="4434" y="1490"/>
                    <a:pt x="3851" y="1979"/>
                    <a:pt x="2956" y="2480"/>
                  </a:cubicBezTo>
                  <a:cubicBezTo>
                    <a:pt x="1776" y="3469"/>
                    <a:pt x="882" y="4709"/>
                    <a:pt x="596" y="6199"/>
                  </a:cubicBezTo>
                  <a:cubicBezTo>
                    <a:pt x="298" y="7200"/>
                    <a:pt x="0" y="8440"/>
                    <a:pt x="0" y="9430"/>
                  </a:cubicBezTo>
                  <a:cubicBezTo>
                    <a:pt x="0" y="9930"/>
                    <a:pt x="0" y="10419"/>
                    <a:pt x="0" y="10920"/>
                  </a:cubicBezTo>
                  <a:cubicBezTo>
                    <a:pt x="298" y="11909"/>
                    <a:pt x="298" y="13149"/>
                    <a:pt x="596" y="14400"/>
                  </a:cubicBezTo>
                  <a:cubicBezTo>
                    <a:pt x="1180" y="15390"/>
                    <a:pt x="1776" y="16379"/>
                    <a:pt x="2074" y="17369"/>
                  </a:cubicBezTo>
                  <a:cubicBezTo>
                    <a:pt x="2658" y="18370"/>
                    <a:pt x="3552" y="19109"/>
                    <a:pt x="4732" y="19860"/>
                  </a:cubicBezTo>
                  <a:cubicBezTo>
                    <a:pt x="5627" y="20599"/>
                    <a:pt x="6807" y="21100"/>
                    <a:pt x="7987" y="21350"/>
                  </a:cubicBezTo>
                  <a:lnTo>
                    <a:pt x="10657" y="21600"/>
                  </a:lnTo>
                  <a:cubicBezTo>
                    <a:pt x="12434" y="21600"/>
                    <a:pt x="14210" y="21100"/>
                    <a:pt x="15688" y="20349"/>
                  </a:cubicBezTo>
                  <a:cubicBezTo>
                    <a:pt x="15986" y="20110"/>
                    <a:pt x="16570" y="19860"/>
                    <a:pt x="16868" y="19610"/>
                  </a:cubicBezTo>
                  <a:cubicBezTo>
                    <a:pt x="16868" y="19610"/>
                    <a:pt x="17464" y="19360"/>
                    <a:pt x="17762" y="19109"/>
                  </a:cubicBezTo>
                  <a:cubicBezTo>
                    <a:pt x="18048" y="18859"/>
                    <a:pt x="18048" y="18859"/>
                    <a:pt x="18048" y="18859"/>
                  </a:cubicBezTo>
                  <a:cubicBezTo>
                    <a:pt x="18346" y="18620"/>
                    <a:pt x="18644" y="18120"/>
                    <a:pt x="18942" y="17869"/>
                  </a:cubicBezTo>
                  <a:cubicBezTo>
                    <a:pt x="19240" y="17619"/>
                    <a:pt x="19526" y="17369"/>
                    <a:pt x="19824" y="16880"/>
                  </a:cubicBezTo>
                  <a:cubicBezTo>
                    <a:pt x="19824" y="16880"/>
                    <a:pt x="19824" y="16880"/>
                    <a:pt x="19824" y="16630"/>
                  </a:cubicBezTo>
                  <a:cubicBezTo>
                    <a:pt x="20420" y="15890"/>
                    <a:pt x="21017" y="15140"/>
                    <a:pt x="21017" y="14400"/>
                  </a:cubicBezTo>
                  <a:cubicBezTo>
                    <a:pt x="21302" y="14150"/>
                    <a:pt x="21302" y="14150"/>
                    <a:pt x="21302" y="14150"/>
                  </a:cubicBezTo>
                  <a:cubicBezTo>
                    <a:pt x="21302" y="13399"/>
                    <a:pt x="21302" y="12660"/>
                    <a:pt x="21600" y="11909"/>
                  </a:cubicBezTo>
                  <a:cubicBezTo>
                    <a:pt x="21600" y="11909"/>
                    <a:pt x="21600" y="11670"/>
                    <a:pt x="21600" y="11670"/>
                  </a:cubicBezTo>
                  <a:cubicBezTo>
                    <a:pt x="21600" y="11420"/>
                    <a:pt x="21600" y="11420"/>
                    <a:pt x="21600" y="11420"/>
                  </a:cubicBezTo>
                  <a:cubicBezTo>
                    <a:pt x="21600" y="10920"/>
                    <a:pt x="21302" y="10419"/>
                    <a:pt x="21302" y="10180"/>
                  </a:cubicBezTo>
                  <a:cubicBezTo>
                    <a:pt x="21302" y="9680"/>
                    <a:pt x="21302" y="9430"/>
                    <a:pt x="21302" y="8929"/>
                  </a:cubicBezTo>
                  <a:cubicBezTo>
                    <a:pt x="21017" y="8929"/>
                    <a:pt x="21017" y="8690"/>
                    <a:pt x="21017" y="8690"/>
                  </a:cubicBezTo>
                  <a:cubicBezTo>
                    <a:pt x="21017" y="8690"/>
                    <a:pt x="21017" y="8690"/>
                    <a:pt x="21017" y="8440"/>
                  </a:cubicBezTo>
                  <a:cubicBezTo>
                    <a:pt x="20718" y="7940"/>
                    <a:pt x="20420" y="7200"/>
                    <a:pt x="20122" y="6450"/>
                  </a:cubicBezTo>
                  <a:cubicBezTo>
                    <a:pt x="19824" y="6199"/>
                    <a:pt x="19526" y="5960"/>
                    <a:pt x="19526" y="5710"/>
                  </a:cubicBezTo>
                  <a:cubicBezTo>
                    <a:pt x="19240" y="5210"/>
                    <a:pt x="18942" y="4709"/>
                    <a:pt x="18644" y="4220"/>
                  </a:cubicBezTo>
                  <a:cubicBezTo>
                    <a:pt x="18048" y="3219"/>
                    <a:pt x="17166" y="2480"/>
                    <a:pt x="15986" y="1740"/>
                  </a:cubicBezTo>
                  <a:cubicBezTo>
                    <a:pt x="15091" y="990"/>
                    <a:pt x="13912" y="489"/>
                    <a:pt x="12719" y="250"/>
                  </a:cubicBezTo>
                  <a:cubicBezTo>
                    <a:pt x="11837" y="250"/>
                    <a:pt x="10956" y="250"/>
                    <a:pt x="1006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4" name="Google Shape;26;p2"/>
            <p:cNvSpPr/>
            <p:nvPr/>
          </p:nvSpPr>
          <p:spPr>
            <a:xfrm>
              <a:off x="300724" y="572675"/>
              <a:ext cx="48795" cy="46851"/>
            </a:xfrm>
            <a:custGeom>
              <a:avLst/>
              <a:gdLst/>
              <a:ahLst/>
              <a:cxnLst>
                <a:cxn ang="0">
                  <a:pos x="wd2" y="hd2"/>
                </a:cxn>
                <a:cxn ang="5400000">
                  <a:pos x="wd2" y="hd2"/>
                </a:cxn>
                <a:cxn ang="10800000">
                  <a:pos x="wd2" y="hd2"/>
                </a:cxn>
                <a:cxn ang="16200000">
                  <a:pos x="wd2" y="hd2"/>
                </a:cxn>
              </a:cxnLst>
              <a:rect l="0" t="0" r="r" b="b"/>
              <a:pathLst>
                <a:path w="21476" h="21600" extrusionOk="0">
                  <a:moveTo>
                    <a:pt x="13146" y="0"/>
                  </a:moveTo>
                  <a:cubicBezTo>
                    <a:pt x="12343" y="0"/>
                    <a:pt x="11628" y="184"/>
                    <a:pt x="10924" y="380"/>
                  </a:cubicBezTo>
                  <a:cubicBezTo>
                    <a:pt x="10417" y="634"/>
                    <a:pt x="9922" y="899"/>
                    <a:pt x="9416" y="899"/>
                  </a:cubicBezTo>
                  <a:cubicBezTo>
                    <a:pt x="8415" y="899"/>
                    <a:pt x="7149" y="899"/>
                    <a:pt x="6148" y="1164"/>
                  </a:cubicBezTo>
                  <a:lnTo>
                    <a:pt x="4145" y="1959"/>
                  </a:lnTo>
                  <a:cubicBezTo>
                    <a:pt x="2880" y="2743"/>
                    <a:pt x="1879" y="3792"/>
                    <a:pt x="1130" y="5106"/>
                  </a:cubicBezTo>
                  <a:lnTo>
                    <a:pt x="371" y="7215"/>
                  </a:lnTo>
                  <a:cubicBezTo>
                    <a:pt x="-124" y="8794"/>
                    <a:pt x="-124" y="10374"/>
                    <a:pt x="371" y="11953"/>
                  </a:cubicBezTo>
                  <a:cubicBezTo>
                    <a:pt x="371" y="12218"/>
                    <a:pt x="371" y="12736"/>
                    <a:pt x="624" y="13001"/>
                  </a:cubicBezTo>
                  <a:cubicBezTo>
                    <a:pt x="877" y="13797"/>
                    <a:pt x="1130" y="14581"/>
                    <a:pt x="1383" y="15111"/>
                  </a:cubicBezTo>
                  <a:cubicBezTo>
                    <a:pt x="1383" y="15376"/>
                    <a:pt x="1626" y="15376"/>
                    <a:pt x="1626" y="15376"/>
                  </a:cubicBezTo>
                  <a:cubicBezTo>
                    <a:pt x="1626" y="15629"/>
                    <a:pt x="1626" y="15629"/>
                    <a:pt x="1879" y="15895"/>
                  </a:cubicBezTo>
                  <a:cubicBezTo>
                    <a:pt x="2385" y="16425"/>
                    <a:pt x="2880" y="17209"/>
                    <a:pt x="3133" y="17739"/>
                  </a:cubicBezTo>
                  <a:cubicBezTo>
                    <a:pt x="3386" y="17739"/>
                    <a:pt x="3386" y="18004"/>
                    <a:pt x="3386" y="18004"/>
                  </a:cubicBezTo>
                  <a:cubicBezTo>
                    <a:pt x="3386" y="18004"/>
                    <a:pt x="3639" y="18269"/>
                    <a:pt x="3639" y="18269"/>
                  </a:cubicBezTo>
                  <a:cubicBezTo>
                    <a:pt x="3892" y="18269"/>
                    <a:pt x="3892" y="18534"/>
                    <a:pt x="3892" y="18534"/>
                  </a:cubicBezTo>
                  <a:cubicBezTo>
                    <a:pt x="4387" y="19053"/>
                    <a:pt x="5147" y="19583"/>
                    <a:pt x="5653" y="19848"/>
                  </a:cubicBezTo>
                  <a:cubicBezTo>
                    <a:pt x="5895" y="20102"/>
                    <a:pt x="6148" y="20102"/>
                    <a:pt x="6148" y="20102"/>
                  </a:cubicBezTo>
                  <a:cubicBezTo>
                    <a:pt x="6148" y="20367"/>
                    <a:pt x="6401" y="20367"/>
                    <a:pt x="6401" y="20367"/>
                  </a:cubicBezTo>
                  <a:cubicBezTo>
                    <a:pt x="7149" y="20632"/>
                    <a:pt x="7909" y="20897"/>
                    <a:pt x="8415" y="21162"/>
                  </a:cubicBezTo>
                  <a:cubicBezTo>
                    <a:pt x="9295" y="21473"/>
                    <a:pt x="9922" y="21600"/>
                    <a:pt x="10538" y="21600"/>
                  </a:cubicBezTo>
                  <a:cubicBezTo>
                    <a:pt x="10968" y="21600"/>
                    <a:pt x="11408" y="21531"/>
                    <a:pt x="11925" y="21427"/>
                  </a:cubicBezTo>
                  <a:cubicBezTo>
                    <a:pt x="12431" y="21427"/>
                    <a:pt x="12684" y="21427"/>
                    <a:pt x="13179" y="21162"/>
                  </a:cubicBezTo>
                  <a:cubicBezTo>
                    <a:pt x="13685" y="20897"/>
                    <a:pt x="14434" y="20632"/>
                    <a:pt x="15193" y="20367"/>
                  </a:cubicBezTo>
                  <a:cubicBezTo>
                    <a:pt x="15446" y="20102"/>
                    <a:pt x="15446" y="20102"/>
                    <a:pt x="15699" y="20102"/>
                  </a:cubicBezTo>
                  <a:cubicBezTo>
                    <a:pt x="15699" y="20102"/>
                    <a:pt x="15699" y="20102"/>
                    <a:pt x="15699" y="19848"/>
                  </a:cubicBezTo>
                  <a:cubicBezTo>
                    <a:pt x="16447" y="19583"/>
                    <a:pt x="16954" y="19053"/>
                    <a:pt x="17702" y="18534"/>
                  </a:cubicBezTo>
                  <a:cubicBezTo>
                    <a:pt x="17702" y="18269"/>
                    <a:pt x="17955" y="18269"/>
                    <a:pt x="17955" y="18269"/>
                  </a:cubicBezTo>
                  <a:cubicBezTo>
                    <a:pt x="17955" y="18004"/>
                    <a:pt x="17955" y="18004"/>
                    <a:pt x="18208" y="18004"/>
                  </a:cubicBezTo>
                  <a:cubicBezTo>
                    <a:pt x="18703" y="17474"/>
                    <a:pt x="19209" y="16690"/>
                    <a:pt x="19462" y="16160"/>
                  </a:cubicBezTo>
                  <a:cubicBezTo>
                    <a:pt x="19715" y="15895"/>
                    <a:pt x="19969" y="15629"/>
                    <a:pt x="19969" y="15111"/>
                  </a:cubicBezTo>
                  <a:cubicBezTo>
                    <a:pt x="20211" y="14581"/>
                    <a:pt x="20717" y="13532"/>
                    <a:pt x="20970" y="12736"/>
                  </a:cubicBezTo>
                  <a:cubicBezTo>
                    <a:pt x="21223" y="12218"/>
                    <a:pt x="21223" y="11422"/>
                    <a:pt x="21223" y="10904"/>
                  </a:cubicBezTo>
                  <a:cubicBezTo>
                    <a:pt x="21223" y="10374"/>
                    <a:pt x="21476" y="9843"/>
                    <a:pt x="21476" y="9325"/>
                  </a:cubicBezTo>
                  <a:cubicBezTo>
                    <a:pt x="21476" y="9325"/>
                    <a:pt x="21476" y="9060"/>
                    <a:pt x="21476" y="9060"/>
                  </a:cubicBezTo>
                  <a:cubicBezTo>
                    <a:pt x="21476" y="8264"/>
                    <a:pt x="21223" y="7480"/>
                    <a:pt x="21223" y="6432"/>
                  </a:cubicBezTo>
                  <a:cubicBezTo>
                    <a:pt x="20970" y="5371"/>
                    <a:pt x="20464" y="4322"/>
                    <a:pt x="19715" y="3527"/>
                  </a:cubicBezTo>
                  <a:cubicBezTo>
                    <a:pt x="18956" y="2478"/>
                    <a:pt x="18208" y="1694"/>
                    <a:pt x="17207" y="1164"/>
                  </a:cubicBezTo>
                  <a:cubicBezTo>
                    <a:pt x="16194" y="634"/>
                    <a:pt x="15193" y="380"/>
                    <a:pt x="14192" y="115"/>
                  </a:cubicBezTo>
                  <a:cubicBezTo>
                    <a:pt x="13818" y="35"/>
                    <a:pt x="13476" y="0"/>
                    <a:pt x="1314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5" name="Google Shape;27;p2"/>
            <p:cNvSpPr/>
            <p:nvPr/>
          </p:nvSpPr>
          <p:spPr>
            <a:xfrm>
              <a:off x="477893" y="514350"/>
              <a:ext cx="47376" cy="52976"/>
            </a:xfrm>
            <a:custGeom>
              <a:avLst/>
              <a:gdLst/>
              <a:ahLst/>
              <a:cxnLst>
                <a:cxn ang="0">
                  <a:pos x="wd2" y="hd2"/>
                </a:cxn>
                <a:cxn ang="5400000">
                  <a:pos x="wd2" y="hd2"/>
                </a:cxn>
                <a:cxn ang="10800000">
                  <a:pos x="wd2" y="hd2"/>
                </a:cxn>
                <a:cxn ang="16200000">
                  <a:pos x="wd2" y="hd2"/>
                </a:cxn>
              </a:cxnLst>
              <a:rect l="0" t="0" r="r" b="b"/>
              <a:pathLst>
                <a:path w="21600" h="21600" extrusionOk="0">
                  <a:moveTo>
                    <a:pt x="11797" y="0"/>
                  </a:moveTo>
                  <a:cubicBezTo>
                    <a:pt x="11319" y="0"/>
                    <a:pt x="10840" y="51"/>
                    <a:pt x="10407" y="153"/>
                  </a:cubicBezTo>
                  <a:cubicBezTo>
                    <a:pt x="9107" y="153"/>
                    <a:pt x="8070" y="612"/>
                    <a:pt x="7284" y="1081"/>
                  </a:cubicBezTo>
                  <a:cubicBezTo>
                    <a:pt x="6508" y="1549"/>
                    <a:pt x="5984" y="2008"/>
                    <a:pt x="5471" y="2243"/>
                  </a:cubicBezTo>
                  <a:cubicBezTo>
                    <a:pt x="4423" y="3170"/>
                    <a:pt x="3647" y="4332"/>
                    <a:pt x="3123" y="5729"/>
                  </a:cubicBezTo>
                  <a:cubicBezTo>
                    <a:pt x="3123" y="5729"/>
                    <a:pt x="2861" y="5729"/>
                    <a:pt x="2861" y="5963"/>
                  </a:cubicBezTo>
                  <a:lnTo>
                    <a:pt x="2599" y="5963"/>
                  </a:lnTo>
                  <a:cubicBezTo>
                    <a:pt x="2599" y="6198"/>
                    <a:pt x="1562" y="7360"/>
                    <a:pt x="1299" y="7594"/>
                  </a:cubicBezTo>
                  <a:cubicBezTo>
                    <a:pt x="1299" y="7594"/>
                    <a:pt x="1299" y="7829"/>
                    <a:pt x="1299" y="7829"/>
                  </a:cubicBezTo>
                  <a:cubicBezTo>
                    <a:pt x="786" y="8522"/>
                    <a:pt x="524" y="8991"/>
                    <a:pt x="262" y="9684"/>
                  </a:cubicBezTo>
                  <a:cubicBezTo>
                    <a:pt x="262" y="9918"/>
                    <a:pt x="262" y="9918"/>
                    <a:pt x="262" y="9918"/>
                  </a:cubicBezTo>
                  <a:cubicBezTo>
                    <a:pt x="262" y="10387"/>
                    <a:pt x="0" y="11549"/>
                    <a:pt x="0" y="12018"/>
                  </a:cubicBezTo>
                  <a:cubicBezTo>
                    <a:pt x="0" y="12018"/>
                    <a:pt x="0" y="12242"/>
                    <a:pt x="0" y="12242"/>
                  </a:cubicBezTo>
                  <a:cubicBezTo>
                    <a:pt x="0" y="12242"/>
                    <a:pt x="0" y="12242"/>
                    <a:pt x="0" y="12477"/>
                  </a:cubicBezTo>
                  <a:cubicBezTo>
                    <a:pt x="0" y="12711"/>
                    <a:pt x="262" y="14108"/>
                    <a:pt x="262" y="14577"/>
                  </a:cubicBezTo>
                  <a:cubicBezTo>
                    <a:pt x="262" y="14577"/>
                    <a:pt x="262" y="14577"/>
                    <a:pt x="262" y="14811"/>
                  </a:cubicBezTo>
                  <a:cubicBezTo>
                    <a:pt x="524" y="15504"/>
                    <a:pt x="1049" y="16208"/>
                    <a:pt x="1299" y="16666"/>
                  </a:cubicBezTo>
                  <a:cubicBezTo>
                    <a:pt x="1299" y="16901"/>
                    <a:pt x="1562" y="17135"/>
                    <a:pt x="1562" y="17135"/>
                  </a:cubicBezTo>
                  <a:cubicBezTo>
                    <a:pt x="2086" y="17594"/>
                    <a:pt x="2599" y="18532"/>
                    <a:pt x="3385" y="18990"/>
                  </a:cubicBezTo>
                  <a:cubicBezTo>
                    <a:pt x="3647" y="19459"/>
                    <a:pt x="4685" y="20163"/>
                    <a:pt x="5209" y="20387"/>
                  </a:cubicBezTo>
                  <a:lnTo>
                    <a:pt x="5471" y="20387"/>
                  </a:lnTo>
                  <a:cubicBezTo>
                    <a:pt x="7284" y="21325"/>
                    <a:pt x="8070" y="21549"/>
                    <a:pt x="10145" y="21549"/>
                  </a:cubicBezTo>
                  <a:cubicBezTo>
                    <a:pt x="10430" y="21590"/>
                    <a:pt x="10703" y="21600"/>
                    <a:pt x="10977" y="21600"/>
                  </a:cubicBezTo>
                  <a:cubicBezTo>
                    <a:pt x="12709" y="21600"/>
                    <a:pt x="14259" y="20999"/>
                    <a:pt x="15616" y="20387"/>
                  </a:cubicBezTo>
                  <a:lnTo>
                    <a:pt x="15878" y="20387"/>
                  </a:lnTo>
                  <a:cubicBezTo>
                    <a:pt x="16653" y="19928"/>
                    <a:pt x="17177" y="19459"/>
                    <a:pt x="17953" y="18990"/>
                  </a:cubicBezTo>
                  <a:cubicBezTo>
                    <a:pt x="18215" y="18532"/>
                    <a:pt x="18739" y="18297"/>
                    <a:pt x="18990" y="17828"/>
                  </a:cubicBezTo>
                  <a:cubicBezTo>
                    <a:pt x="19252" y="17370"/>
                    <a:pt x="19776" y="16901"/>
                    <a:pt x="20038" y="16432"/>
                  </a:cubicBezTo>
                  <a:cubicBezTo>
                    <a:pt x="20551" y="15739"/>
                    <a:pt x="20814" y="15035"/>
                    <a:pt x="21076" y="14108"/>
                  </a:cubicBezTo>
                  <a:cubicBezTo>
                    <a:pt x="21076" y="14108"/>
                    <a:pt x="21076" y="13873"/>
                    <a:pt x="21076" y="13873"/>
                  </a:cubicBezTo>
                  <a:cubicBezTo>
                    <a:pt x="21338" y="13180"/>
                    <a:pt x="21338" y="12242"/>
                    <a:pt x="21600" y="11549"/>
                  </a:cubicBezTo>
                  <a:cubicBezTo>
                    <a:pt x="21600" y="11315"/>
                    <a:pt x="21600" y="11080"/>
                    <a:pt x="21600" y="10856"/>
                  </a:cubicBezTo>
                  <a:cubicBezTo>
                    <a:pt x="21338" y="9684"/>
                    <a:pt x="21338" y="8522"/>
                    <a:pt x="20814" y="7360"/>
                  </a:cubicBezTo>
                  <a:cubicBezTo>
                    <a:pt x="20301" y="6198"/>
                    <a:pt x="19776" y="5036"/>
                    <a:pt x="18990" y="3874"/>
                  </a:cubicBezTo>
                  <a:cubicBezTo>
                    <a:pt x="18477" y="2936"/>
                    <a:pt x="17690" y="2243"/>
                    <a:pt x="16915" y="1774"/>
                  </a:cubicBezTo>
                  <a:cubicBezTo>
                    <a:pt x="15878" y="1081"/>
                    <a:pt x="15092" y="612"/>
                    <a:pt x="13792" y="377"/>
                  </a:cubicBezTo>
                  <a:cubicBezTo>
                    <a:pt x="13177" y="112"/>
                    <a:pt x="12481" y="0"/>
                    <a:pt x="1179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6" name="Google Shape;28;p2"/>
            <p:cNvSpPr/>
            <p:nvPr/>
          </p:nvSpPr>
          <p:spPr>
            <a:xfrm>
              <a:off x="570056" y="372774"/>
              <a:ext cx="48213" cy="51201"/>
            </a:xfrm>
            <a:custGeom>
              <a:avLst/>
              <a:gdLst/>
              <a:ahLst/>
              <a:cxnLst>
                <a:cxn ang="0">
                  <a:pos x="wd2" y="hd2"/>
                </a:cxn>
                <a:cxn ang="5400000">
                  <a:pos x="wd2" y="hd2"/>
                </a:cxn>
                <a:cxn ang="10800000">
                  <a:pos x="wd2" y="hd2"/>
                </a:cxn>
                <a:cxn ang="16200000">
                  <a:pos x="wd2" y="hd2"/>
                </a:cxn>
              </a:cxnLst>
              <a:rect l="0" t="0" r="r" b="b"/>
              <a:pathLst>
                <a:path w="21472" h="21600" extrusionOk="0">
                  <a:moveTo>
                    <a:pt x="12609" y="0"/>
                  </a:moveTo>
                  <a:cubicBezTo>
                    <a:pt x="12075" y="0"/>
                    <a:pt x="11563" y="53"/>
                    <a:pt x="11051" y="179"/>
                  </a:cubicBezTo>
                  <a:cubicBezTo>
                    <a:pt x="9781" y="179"/>
                    <a:pt x="8768" y="422"/>
                    <a:pt x="7755" y="896"/>
                  </a:cubicBezTo>
                  <a:cubicBezTo>
                    <a:pt x="7243" y="1382"/>
                    <a:pt x="6731" y="1867"/>
                    <a:pt x="5973" y="2341"/>
                  </a:cubicBezTo>
                  <a:cubicBezTo>
                    <a:pt x="4960" y="3312"/>
                    <a:pt x="4448" y="4271"/>
                    <a:pt x="3936" y="5474"/>
                  </a:cubicBezTo>
                  <a:cubicBezTo>
                    <a:pt x="2923" y="6202"/>
                    <a:pt x="1910" y="7161"/>
                    <a:pt x="1141" y="8364"/>
                  </a:cubicBezTo>
                  <a:cubicBezTo>
                    <a:pt x="885" y="8849"/>
                    <a:pt x="640" y="9566"/>
                    <a:pt x="384" y="10294"/>
                  </a:cubicBezTo>
                  <a:cubicBezTo>
                    <a:pt x="-128" y="11739"/>
                    <a:pt x="-128" y="13173"/>
                    <a:pt x="384" y="14386"/>
                  </a:cubicBezTo>
                  <a:cubicBezTo>
                    <a:pt x="384" y="14618"/>
                    <a:pt x="384" y="14618"/>
                    <a:pt x="384" y="14618"/>
                  </a:cubicBezTo>
                  <a:cubicBezTo>
                    <a:pt x="384" y="15103"/>
                    <a:pt x="885" y="15588"/>
                    <a:pt x="885" y="15831"/>
                  </a:cubicBezTo>
                  <a:cubicBezTo>
                    <a:pt x="885" y="15831"/>
                    <a:pt x="1141" y="16548"/>
                    <a:pt x="1397" y="16791"/>
                  </a:cubicBezTo>
                  <a:cubicBezTo>
                    <a:pt x="1653" y="17508"/>
                    <a:pt x="2166" y="17993"/>
                    <a:pt x="2923" y="18710"/>
                  </a:cubicBezTo>
                  <a:cubicBezTo>
                    <a:pt x="2923" y="18953"/>
                    <a:pt x="2923" y="18953"/>
                    <a:pt x="2923" y="18953"/>
                  </a:cubicBezTo>
                  <a:cubicBezTo>
                    <a:pt x="3435" y="19195"/>
                    <a:pt x="4448" y="19923"/>
                    <a:pt x="4704" y="20155"/>
                  </a:cubicBezTo>
                  <a:cubicBezTo>
                    <a:pt x="4960" y="20155"/>
                    <a:pt x="4960" y="20398"/>
                    <a:pt x="5205" y="20398"/>
                  </a:cubicBezTo>
                  <a:cubicBezTo>
                    <a:pt x="5717" y="20640"/>
                    <a:pt x="6731" y="21125"/>
                    <a:pt x="7499" y="21368"/>
                  </a:cubicBezTo>
                  <a:lnTo>
                    <a:pt x="7755" y="21368"/>
                  </a:lnTo>
                  <a:cubicBezTo>
                    <a:pt x="8512" y="21368"/>
                    <a:pt x="9280" y="21600"/>
                    <a:pt x="10037" y="21600"/>
                  </a:cubicBezTo>
                  <a:lnTo>
                    <a:pt x="10550" y="21600"/>
                  </a:lnTo>
                  <a:cubicBezTo>
                    <a:pt x="11563" y="21600"/>
                    <a:pt x="12331" y="21600"/>
                    <a:pt x="13344" y="21368"/>
                  </a:cubicBezTo>
                  <a:cubicBezTo>
                    <a:pt x="13600" y="21368"/>
                    <a:pt x="13600" y="21125"/>
                    <a:pt x="13845" y="21125"/>
                  </a:cubicBezTo>
                  <a:cubicBezTo>
                    <a:pt x="14357" y="20883"/>
                    <a:pt x="15126" y="20640"/>
                    <a:pt x="15883" y="20398"/>
                  </a:cubicBezTo>
                  <a:cubicBezTo>
                    <a:pt x="15883" y="20155"/>
                    <a:pt x="16139" y="20155"/>
                    <a:pt x="16139" y="20155"/>
                  </a:cubicBezTo>
                  <a:cubicBezTo>
                    <a:pt x="17920" y="19195"/>
                    <a:pt x="18677" y="18236"/>
                    <a:pt x="19691" y="16791"/>
                  </a:cubicBezTo>
                  <a:cubicBezTo>
                    <a:pt x="19947" y="16548"/>
                    <a:pt x="19947" y="16548"/>
                    <a:pt x="20203" y="16305"/>
                  </a:cubicBezTo>
                  <a:cubicBezTo>
                    <a:pt x="20459" y="15588"/>
                    <a:pt x="20715" y="14861"/>
                    <a:pt x="20971" y="14143"/>
                  </a:cubicBezTo>
                  <a:cubicBezTo>
                    <a:pt x="20971" y="14143"/>
                    <a:pt x="21216" y="13901"/>
                    <a:pt x="21216" y="13901"/>
                  </a:cubicBezTo>
                  <a:cubicBezTo>
                    <a:pt x="21216" y="13658"/>
                    <a:pt x="21216" y="13658"/>
                    <a:pt x="21216" y="13658"/>
                  </a:cubicBezTo>
                  <a:cubicBezTo>
                    <a:pt x="21472" y="12698"/>
                    <a:pt x="21472" y="11971"/>
                    <a:pt x="21472" y="11254"/>
                  </a:cubicBezTo>
                  <a:cubicBezTo>
                    <a:pt x="21472" y="11011"/>
                    <a:pt x="21472" y="10768"/>
                    <a:pt x="21472" y="10526"/>
                  </a:cubicBezTo>
                  <a:cubicBezTo>
                    <a:pt x="21472" y="9809"/>
                    <a:pt x="21216" y="8849"/>
                    <a:pt x="21216" y="8121"/>
                  </a:cubicBezTo>
                  <a:cubicBezTo>
                    <a:pt x="21216" y="8121"/>
                    <a:pt x="21216" y="7879"/>
                    <a:pt x="21216" y="7879"/>
                  </a:cubicBezTo>
                  <a:cubicBezTo>
                    <a:pt x="20971" y="7636"/>
                    <a:pt x="20971" y="7404"/>
                    <a:pt x="20971" y="7161"/>
                  </a:cubicBezTo>
                  <a:cubicBezTo>
                    <a:pt x="20459" y="5959"/>
                    <a:pt x="19947" y="4757"/>
                    <a:pt x="19446" y="3786"/>
                  </a:cubicBezTo>
                  <a:cubicBezTo>
                    <a:pt x="18933" y="3069"/>
                    <a:pt x="18176" y="2109"/>
                    <a:pt x="17152" y="1624"/>
                  </a:cubicBezTo>
                  <a:cubicBezTo>
                    <a:pt x="16395" y="896"/>
                    <a:pt x="15371" y="422"/>
                    <a:pt x="14357" y="179"/>
                  </a:cubicBezTo>
                  <a:cubicBezTo>
                    <a:pt x="13723" y="53"/>
                    <a:pt x="13155" y="0"/>
                    <a:pt x="1260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7" name="Google Shape;29;p2"/>
            <p:cNvSpPr/>
            <p:nvPr/>
          </p:nvSpPr>
          <p:spPr>
            <a:xfrm>
              <a:off x="581331" y="219275"/>
              <a:ext cx="44938" cy="53201"/>
            </a:xfrm>
            <a:custGeom>
              <a:avLst/>
              <a:gdLst/>
              <a:ahLst/>
              <a:cxnLst>
                <a:cxn ang="0">
                  <a:pos x="wd2" y="hd2"/>
                </a:cxn>
                <a:cxn ang="5400000">
                  <a:pos x="wd2" y="hd2"/>
                </a:cxn>
                <a:cxn ang="10800000">
                  <a:pos x="wd2" y="hd2"/>
                </a:cxn>
                <a:cxn ang="16200000">
                  <a:pos x="wd2" y="hd2"/>
                </a:cxn>
              </a:cxnLst>
              <a:rect l="0" t="0" r="r" b="b"/>
              <a:pathLst>
                <a:path w="21534" h="21600" extrusionOk="0">
                  <a:moveTo>
                    <a:pt x="8548" y="0"/>
                  </a:moveTo>
                  <a:cubicBezTo>
                    <a:pt x="7925" y="0"/>
                    <a:pt x="7314" y="61"/>
                    <a:pt x="6763" y="173"/>
                  </a:cubicBezTo>
                  <a:cubicBezTo>
                    <a:pt x="5397" y="406"/>
                    <a:pt x="4582" y="863"/>
                    <a:pt x="3480" y="1563"/>
                  </a:cubicBezTo>
                  <a:cubicBezTo>
                    <a:pt x="2665" y="2030"/>
                    <a:pt x="1839" y="2954"/>
                    <a:pt x="1300" y="3644"/>
                  </a:cubicBezTo>
                  <a:lnTo>
                    <a:pt x="198" y="5502"/>
                  </a:lnTo>
                  <a:cubicBezTo>
                    <a:pt x="-66" y="6892"/>
                    <a:pt x="-66" y="8283"/>
                    <a:pt x="198" y="9673"/>
                  </a:cubicBezTo>
                  <a:lnTo>
                    <a:pt x="1300" y="11521"/>
                  </a:lnTo>
                  <a:cubicBezTo>
                    <a:pt x="1575" y="11988"/>
                    <a:pt x="2114" y="12455"/>
                    <a:pt x="2390" y="12911"/>
                  </a:cubicBezTo>
                  <a:cubicBezTo>
                    <a:pt x="2665" y="13378"/>
                    <a:pt x="2665" y="14068"/>
                    <a:pt x="2665" y="14535"/>
                  </a:cubicBezTo>
                  <a:cubicBezTo>
                    <a:pt x="2665" y="14769"/>
                    <a:pt x="2941" y="14769"/>
                    <a:pt x="2941" y="15002"/>
                  </a:cubicBezTo>
                  <a:cubicBezTo>
                    <a:pt x="2941" y="15002"/>
                    <a:pt x="2941" y="15002"/>
                    <a:pt x="2941" y="15236"/>
                  </a:cubicBezTo>
                  <a:cubicBezTo>
                    <a:pt x="3217" y="15692"/>
                    <a:pt x="3480" y="16393"/>
                    <a:pt x="4031" y="17083"/>
                  </a:cubicBezTo>
                  <a:cubicBezTo>
                    <a:pt x="4031" y="17083"/>
                    <a:pt x="4031" y="17317"/>
                    <a:pt x="4031" y="17317"/>
                  </a:cubicBezTo>
                  <a:cubicBezTo>
                    <a:pt x="4307" y="17783"/>
                    <a:pt x="4846" y="18007"/>
                    <a:pt x="4846" y="18240"/>
                  </a:cubicBezTo>
                  <a:cubicBezTo>
                    <a:pt x="5397" y="18707"/>
                    <a:pt x="5672" y="18941"/>
                    <a:pt x="5948" y="19174"/>
                  </a:cubicBezTo>
                  <a:cubicBezTo>
                    <a:pt x="7038" y="20331"/>
                    <a:pt x="8404" y="20788"/>
                    <a:pt x="9770" y="21255"/>
                  </a:cubicBezTo>
                  <a:cubicBezTo>
                    <a:pt x="10596" y="21488"/>
                    <a:pt x="11411" y="21600"/>
                    <a:pt x="12237" y="21600"/>
                  </a:cubicBezTo>
                  <a:cubicBezTo>
                    <a:pt x="13052" y="21600"/>
                    <a:pt x="13879" y="21488"/>
                    <a:pt x="14693" y="21255"/>
                  </a:cubicBezTo>
                  <a:cubicBezTo>
                    <a:pt x="16335" y="20788"/>
                    <a:pt x="17700" y="20331"/>
                    <a:pt x="18803" y="19174"/>
                  </a:cubicBezTo>
                  <a:cubicBezTo>
                    <a:pt x="19893" y="18240"/>
                    <a:pt x="20707" y="17083"/>
                    <a:pt x="20983" y="15926"/>
                  </a:cubicBezTo>
                  <a:cubicBezTo>
                    <a:pt x="21258" y="14535"/>
                    <a:pt x="21534" y="13378"/>
                    <a:pt x="21534" y="11988"/>
                  </a:cubicBezTo>
                  <a:cubicBezTo>
                    <a:pt x="21258" y="11064"/>
                    <a:pt x="21258" y="10130"/>
                    <a:pt x="20983" y="9206"/>
                  </a:cubicBezTo>
                  <a:cubicBezTo>
                    <a:pt x="20707" y="8283"/>
                    <a:pt x="20168" y="7349"/>
                    <a:pt x="19617" y="6425"/>
                  </a:cubicBezTo>
                  <a:cubicBezTo>
                    <a:pt x="19617" y="6192"/>
                    <a:pt x="19342" y="5968"/>
                    <a:pt x="19066" y="5735"/>
                  </a:cubicBezTo>
                  <a:cubicBezTo>
                    <a:pt x="18527" y="4801"/>
                    <a:pt x="17976" y="4111"/>
                    <a:pt x="17161" y="3411"/>
                  </a:cubicBezTo>
                  <a:cubicBezTo>
                    <a:pt x="16886" y="3187"/>
                    <a:pt x="16610" y="2954"/>
                    <a:pt x="16335" y="2720"/>
                  </a:cubicBezTo>
                  <a:cubicBezTo>
                    <a:pt x="15520" y="2030"/>
                    <a:pt x="14693" y="1563"/>
                    <a:pt x="13603" y="863"/>
                  </a:cubicBezTo>
                  <a:cubicBezTo>
                    <a:pt x="12777" y="406"/>
                    <a:pt x="11411" y="173"/>
                    <a:pt x="10321" y="173"/>
                  </a:cubicBezTo>
                  <a:cubicBezTo>
                    <a:pt x="9770" y="61"/>
                    <a:pt x="9159" y="0"/>
                    <a:pt x="854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8" name="Google Shape;30;p2"/>
            <p:cNvSpPr/>
            <p:nvPr/>
          </p:nvSpPr>
          <p:spPr>
            <a:xfrm>
              <a:off x="540306" y="102750"/>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1878" y="0"/>
                  </a:moveTo>
                  <a:cubicBezTo>
                    <a:pt x="0" y="0"/>
                    <a:pt x="0" y="2842"/>
                    <a:pt x="0" y="8526"/>
                  </a:cubicBezTo>
                  <a:cubicBezTo>
                    <a:pt x="0" y="8526"/>
                    <a:pt x="0" y="8526"/>
                    <a:pt x="21600" y="21600"/>
                  </a:cubicBezTo>
                  <a:cubicBezTo>
                    <a:pt x="9391" y="6253"/>
                    <a:pt x="3757" y="0"/>
                    <a:pt x="187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9" name="Google Shape;31;p2"/>
            <p:cNvSpPr/>
            <p:nvPr/>
          </p:nvSpPr>
          <p:spPr>
            <a:xfrm>
              <a:off x="499593" y="97000"/>
              <a:ext cx="49626" cy="42801"/>
            </a:xfrm>
            <a:custGeom>
              <a:avLst/>
              <a:gdLst/>
              <a:ahLst/>
              <a:cxnLst>
                <a:cxn ang="0">
                  <a:pos x="wd2" y="hd2"/>
                </a:cxn>
                <a:cxn ang="5400000">
                  <a:pos x="wd2" y="hd2"/>
                </a:cxn>
                <a:cxn ang="10800000">
                  <a:pos x="wd2" y="hd2"/>
                </a:cxn>
                <a:cxn ang="16200000">
                  <a:pos x="wd2" y="hd2"/>
                </a:cxn>
              </a:cxnLst>
              <a:rect l="0" t="0" r="r" b="b"/>
              <a:pathLst>
                <a:path w="21600" h="21600" extrusionOk="0">
                  <a:moveTo>
                    <a:pt x="8194" y="0"/>
                  </a:moveTo>
                  <a:cubicBezTo>
                    <a:pt x="6953" y="0"/>
                    <a:pt x="5952" y="290"/>
                    <a:pt x="4962" y="871"/>
                  </a:cubicBezTo>
                  <a:cubicBezTo>
                    <a:pt x="3972" y="1161"/>
                    <a:pt x="2971" y="1729"/>
                    <a:pt x="2231" y="2889"/>
                  </a:cubicBezTo>
                  <a:cubicBezTo>
                    <a:pt x="1491" y="3747"/>
                    <a:pt x="990" y="4618"/>
                    <a:pt x="740" y="5766"/>
                  </a:cubicBezTo>
                  <a:cubicBezTo>
                    <a:pt x="239" y="6914"/>
                    <a:pt x="0" y="8352"/>
                    <a:pt x="0" y="9513"/>
                  </a:cubicBezTo>
                  <a:cubicBezTo>
                    <a:pt x="0" y="10371"/>
                    <a:pt x="239" y="11242"/>
                    <a:pt x="239" y="12100"/>
                  </a:cubicBezTo>
                  <a:cubicBezTo>
                    <a:pt x="490" y="13828"/>
                    <a:pt x="1241" y="15266"/>
                    <a:pt x="2231" y="16427"/>
                  </a:cubicBezTo>
                  <a:cubicBezTo>
                    <a:pt x="2971" y="16705"/>
                    <a:pt x="3471" y="17285"/>
                    <a:pt x="3972" y="17865"/>
                  </a:cubicBezTo>
                  <a:cubicBezTo>
                    <a:pt x="4712" y="18143"/>
                    <a:pt x="5463" y="18723"/>
                    <a:pt x="6203" y="18723"/>
                  </a:cubicBezTo>
                  <a:cubicBezTo>
                    <a:pt x="6453" y="19014"/>
                    <a:pt x="6703" y="19014"/>
                    <a:pt x="6953" y="19014"/>
                  </a:cubicBezTo>
                  <a:cubicBezTo>
                    <a:pt x="7204" y="19304"/>
                    <a:pt x="7693" y="19871"/>
                    <a:pt x="7944" y="20162"/>
                  </a:cubicBezTo>
                  <a:cubicBezTo>
                    <a:pt x="8444" y="20452"/>
                    <a:pt x="8684" y="20452"/>
                    <a:pt x="9184" y="20742"/>
                  </a:cubicBezTo>
                  <a:cubicBezTo>
                    <a:pt x="10675" y="21322"/>
                    <a:pt x="10675" y="21322"/>
                    <a:pt x="12666" y="21600"/>
                  </a:cubicBezTo>
                  <a:cubicBezTo>
                    <a:pt x="13406" y="21600"/>
                    <a:pt x="14157" y="21322"/>
                    <a:pt x="14897" y="21322"/>
                  </a:cubicBezTo>
                  <a:cubicBezTo>
                    <a:pt x="15887" y="21032"/>
                    <a:pt x="16638" y="20742"/>
                    <a:pt x="17139" y="20162"/>
                  </a:cubicBezTo>
                  <a:lnTo>
                    <a:pt x="17378" y="20162"/>
                  </a:lnTo>
                  <a:cubicBezTo>
                    <a:pt x="17878" y="19594"/>
                    <a:pt x="18379" y="19014"/>
                    <a:pt x="19119" y="18723"/>
                  </a:cubicBezTo>
                  <a:cubicBezTo>
                    <a:pt x="19119" y="18433"/>
                    <a:pt x="19119" y="18433"/>
                    <a:pt x="19119" y="18433"/>
                  </a:cubicBezTo>
                  <a:cubicBezTo>
                    <a:pt x="19620" y="17865"/>
                    <a:pt x="20109" y="17285"/>
                    <a:pt x="20610" y="16427"/>
                  </a:cubicBezTo>
                  <a:cubicBezTo>
                    <a:pt x="20860" y="15557"/>
                    <a:pt x="21110" y="14699"/>
                    <a:pt x="21361" y="14118"/>
                  </a:cubicBezTo>
                  <a:cubicBezTo>
                    <a:pt x="21361" y="14118"/>
                    <a:pt x="21361" y="14118"/>
                    <a:pt x="21361" y="13828"/>
                  </a:cubicBezTo>
                  <a:cubicBezTo>
                    <a:pt x="21600" y="12970"/>
                    <a:pt x="21600" y="12390"/>
                    <a:pt x="21600" y="11519"/>
                  </a:cubicBezTo>
                  <a:cubicBezTo>
                    <a:pt x="21600" y="11242"/>
                    <a:pt x="21600" y="11242"/>
                    <a:pt x="21600" y="11242"/>
                  </a:cubicBezTo>
                  <a:cubicBezTo>
                    <a:pt x="21600" y="10951"/>
                    <a:pt x="21600" y="10371"/>
                    <a:pt x="21600" y="10081"/>
                  </a:cubicBezTo>
                  <a:cubicBezTo>
                    <a:pt x="21600" y="9513"/>
                    <a:pt x="21361" y="8933"/>
                    <a:pt x="21361" y="8643"/>
                  </a:cubicBezTo>
                  <a:cubicBezTo>
                    <a:pt x="21361" y="8075"/>
                    <a:pt x="20610" y="6346"/>
                    <a:pt x="20359" y="6056"/>
                  </a:cubicBezTo>
                  <a:cubicBezTo>
                    <a:pt x="20109" y="5186"/>
                    <a:pt x="19620" y="4618"/>
                    <a:pt x="19119" y="4037"/>
                  </a:cubicBezTo>
                  <a:cubicBezTo>
                    <a:pt x="18129" y="2889"/>
                    <a:pt x="16388" y="1729"/>
                    <a:pt x="14897" y="1451"/>
                  </a:cubicBezTo>
                  <a:cubicBezTo>
                    <a:pt x="14157" y="1161"/>
                    <a:pt x="13406" y="871"/>
                    <a:pt x="12666" y="871"/>
                  </a:cubicBezTo>
                  <a:cubicBezTo>
                    <a:pt x="12166" y="871"/>
                    <a:pt x="11915" y="580"/>
                    <a:pt x="11426" y="580"/>
                  </a:cubicBezTo>
                  <a:cubicBezTo>
                    <a:pt x="10425" y="290"/>
                    <a:pt x="9184" y="0"/>
                    <a:pt x="819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0" name="Google Shape;32;p2"/>
            <p:cNvSpPr/>
            <p:nvPr/>
          </p:nvSpPr>
          <p:spPr>
            <a:xfrm>
              <a:off x="379743" y="13850"/>
              <a:ext cx="43951" cy="42501"/>
            </a:xfrm>
            <a:custGeom>
              <a:avLst/>
              <a:gdLst/>
              <a:ahLst/>
              <a:cxnLst>
                <a:cxn ang="0">
                  <a:pos x="wd2" y="hd2"/>
                </a:cxn>
                <a:cxn ang="5400000">
                  <a:pos x="wd2" y="hd2"/>
                </a:cxn>
                <a:cxn ang="10800000">
                  <a:pos x="wd2" y="hd2"/>
                </a:cxn>
                <a:cxn ang="16200000">
                  <a:pos x="wd2" y="hd2"/>
                </a:cxn>
              </a:cxnLst>
              <a:rect l="0" t="0" r="r" b="b"/>
              <a:pathLst>
                <a:path w="21600" h="21600" extrusionOk="0">
                  <a:moveTo>
                    <a:pt x="9965" y="0"/>
                  </a:moveTo>
                  <a:cubicBezTo>
                    <a:pt x="9326" y="0"/>
                    <a:pt x="8699" y="64"/>
                    <a:pt x="8134" y="216"/>
                  </a:cubicBezTo>
                  <a:cubicBezTo>
                    <a:pt x="6733" y="216"/>
                    <a:pt x="5615" y="508"/>
                    <a:pt x="4485" y="1372"/>
                  </a:cubicBezTo>
                  <a:cubicBezTo>
                    <a:pt x="3367" y="1957"/>
                    <a:pt x="2531" y="2821"/>
                    <a:pt x="1966" y="3697"/>
                  </a:cubicBezTo>
                  <a:cubicBezTo>
                    <a:pt x="1130" y="4561"/>
                    <a:pt x="565" y="5730"/>
                    <a:pt x="283" y="7179"/>
                  </a:cubicBezTo>
                  <a:cubicBezTo>
                    <a:pt x="283" y="7751"/>
                    <a:pt x="0" y="8627"/>
                    <a:pt x="0" y="9491"/>
                  </a:cubicBezTo>
                  <a:cubicBezTo>
                    <a:pt x="0" y="11232"/>
                    <a:pt x="283" y="12973"/>
                    <a:pt x="1130" y="14421"/>
                  </a:cubicBezTo>
                  <a:cubicBezTo>
                    <a:pt x="1683" y="15006"/>
                    <a:pt x="2248" y="15870"/>
                    <a:pt x="2814" y="16454"/>
                  </a:cubicBezTo>
                  <a:cubicBezTo>
                    <a:pt x="3367" y="17039"/>
                    <a:pt x="4214" y="17610"/>
                    <a:pt x="5050" y="18195"/>
                  </a:cubicBezTo>
                  <a:cubicBezTo>
                    <a:pt x="5615" y="18779"/>
                    <a:pt x="5898" y="19059"/>
                    <a:pt x="6733" y="19643"/>
                  </a:cubicBezTo>
                  <a:cubicBezTo>
                    <a:pt x="7581" y="20520"/>
                    <a:pt x="8699" y="21092"/>
                    <a:pt x="9817" y="21384"/>
                  </a:cubicBezTo>
                  <a:cubicBezTo>
                    <a:pt x="10382" y="21524"/>
                    <a:pt x="11009" y="21600"/>
                    <a:pt x="11648" y="21600"/>
                  </a:cubicBezTo>
                  <a:cubicBezTo>
                    <a:pt x="12274" y="21600"/>
                    <a:pt x="12901" y="21524"/>
                    <a:pt x="13466" y="21384"/>
                  </a:cubicBezTo>
                  <a:cubicBezTo>
                    <a:pt x="14867" y="21384"/>
                    <a:pt x="15985" y="21092"/>
                    <a:pt x="17115" y="20228"/>
                  </a:cubicBezTo>
                  <a:cubicBezTo>
                    <a:pt x="17668" y="19936"/>
                    <a:pt x="18233" y="19351"/>
                    <a:pt x="18799" y="18779"/>
                  </a:cubicBezTo>
                  <a:cubicBezTo>
                    <a:pt x="19917" y="17610"/>
                    <a:pt x="20752" y="16162"/>
                    <a:pt x="21317" y="14421"/>
                  </a:cubicBezTo>
                  <a:cubicBezTo>
                    <a:pt x="21317" y="13849"/>
                    <a:pt x="21600" y="12973"/>
                    <a:pt x="21600" y="12109"/>
                  </a:cubicBezTo>
                  <a:cubicBezTo>
                    <a:pt x="21600" y="10368"/>
                    <a:pt x="21317" y="8627"/>
                    <a:pt x="20482" y="7179"/>
                  </a:cubicBezTo>
                  <a:cubicBezTo>
                    <a:pt x="20199" y="6887"/>
                    <a:pt x="20199" y="6887"/>
                    <a:pt x="20199" y="6594"/>
                  </a:cubicBezTo>
                  <a:cubicBezTo>
                    <a:pt x="19634" y="5730"/>
                    <a:pt x="19069" y="5146"/>
                    <a:pt x="18233" y="4269"/>
                  </a:cubicBezTo>
                  <a:cubicBezTo>
                    <a:pt x="18233" y="3990"/>
                    <a:pt x="17951" y="3697"/>
                    <a:pt x="17668" y="3697"/>
                  </a:cubicBezTo>
                  <a:cubicBezTo>
                    <a:pt x="17115" y="3113"/>
                    <a:pt x="16268" y="2528"/>
                    <a:pt x="15702" y="1957"/>
                  </a:cubicBezTo>
                  <a:lnTo>
                    <a:pt x="15432" y="1957"/>
                  </a:lnTo>
                  <a:cubicBezTo>
                    <a:pt x="15149" y="1664"/>
                    <a:pt x="15149" y="1664"/>
                    <a:pt x="14867" y="1664"/>
                  </a:cubicBezTo>
                  <a:cubicBezTo>
                    <a:pt x="14031" y="1080"/>
                    <a:pt x="13184" y="788"/>
                    <a:pt x="12348" y="508"/>
                  </a:cubicBezTo>
                  <a:cubicBezTo>
                    <a:pt x="12066" y="508"/>
                    <a:pt x="12066" y="216"/>
                    <a:pt x="11783" y="216"/>
                  </a:cubicBezTo>
                  <a:cubicBezTo>
                    <a:pt x="11218" y="64"/>
                    <a:pt x="10591" y="0"/>
                    <a:pt x="996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1" name="Google Shape;33;p2"/>
            <p:cNvSpPr/>
            <p:nvPr/>
          </p:nvSpPr>
          <p:spPr>
            <a:xfrm>
              <a:off x="179468" y="29100"/>
              <a:ext cx="46776" cy="48501"/>
            </a:xfrm>
            <a:custGeom>
              <a:avLst/>
              <a:gdLst/>
              <a:ahLst/>
              <a:cxnLst>
                <a:cxn ang="0">
                  <a:pos x="wd2" y="hd2"/>
                </a:cxn>
                <a:cxn ang="5400000">
                  <a:pos x="wd2" y="hd2"/>
                </a:cxn>
                <a:cxn ang="10800000">
                  <a:pos x="wd2" y="hd2"/>
                </a:cxn>
                <a:cxn ang="16200000">
                  <a:pos x="wd2" y="hd2"/>
                </a:cxn>
              </a:cxnLst>
              <a:rect l="0" t="0" r="r" b="b"/>
              <a:pathLst>
                <a:path w="21600" h="21600" extrusionOk="0">
                  <a:moveTo>
                    <a:pt x="10540" y="0"/>
                  </a:moveTo>
                  <a:cubicBezTo>
                    <a:pt x="9744" y="0"/>
                    <a:pt x="8959" y="256"/>
                    <a:pt x="8162" y="256"/>
                  </a:cubicBezTo>
                  <a:cubicBezTo>
                    <a:pt x="6580" y="768"/>
                    <a:pt x="5264" y="1525"/>
                    <a:pt x="4214" y="2550"/>
                  </a:cubicBezTo>
                  <a:cubicBezTo>
                    <a:pt x="3683" y="3051"/>
                    <a:pt x="3417" y="3563"/>
                    <a:pt x="2898" y="4320"/>
                  </a:cubicBezTo>
                  <a:cubicBezTo>
                    <a:pt x="2367" y="4832"/>
                    <a:pt x="2101" y="5589"/>
                    <a:pt x="1836" y="6358"/>
                  </a:cubicBezTo>
                  <a:cubicBezTo>
                    <a:pt x="1582" y="6870"/>
                    <a:pt x="1051" y="7627"/>
                    <a:pt x="785" y="8395"/>
                  </a:cubicBezTo>
                  <a:cubicBezTo>
                    <a:pt x="254" y="9408"/>
                    <a:pt x="0" y="10421"/>
                    <a:pt x="0" y="11435"/>
                  </a:cubicBezTo>
                  <a:cubicBezTo>
                    <a:pt x="0" y="12715"/>
                    <a:pt x="254" y="13728"/>
                    <a:pt x="785" y="14741"/>
                  </a:cubicBezTo>
                  <a:cubicBezTo>
                    <a:pt x="1316" y="15755"/>
                    <a:pt x="1836" y="16779"/>
                    <a:pt x="2632" y="17536"/>
                  </a:cubicBezTo>
                  <a:cubicBezTo>
                    <a:pt x="2898" y="17792"/>
                    <a:pt x="3417" y="18048"/>
                    <a:pt x="3683" y="18304"/>
                  </a:cubicBezTo>
                  <a:cubicBezTo>
                    <a:pt x="4214" y="19061"/>
                    <a:pt x="4479" y="19318"/>
                    <a:pt x="5264" y="19830"/>
                  </a:cubicBezTo>
                  <a:cubicBezTo>
                    <a:pt x="6061" y="20587"/>
                    <a:pt x="7111" y="21099"/>
                    <a:pt x="8162" y="21355"/>
                  </a:cubicBezTo>
                  <a:lnTo>
                    <a:pt x="8428" y="21355"/>
                  </a:lnTo>
                  <a:cubicBezTo>
                    <a:pt x="9213" y="21600"/>
                    <a:pt x="10009" y="21600"/>
                    <a:pt x="10794" y="21600"/>
                  </a:cubicBezTo>
                  <a:lnTo>
                    <a:pt x="11060" y="21600"/>
                  </a:lnTo>
                  <a:cubicBezTo>
                    <a:pt x="11856" y="21600"/>
                    <a:pt x="12641" y="21600"/>
                    <a:pt x="13438" y="21355"/>
                  </a:cubicBezTo>
                  <a:lnTo>
                    <a:pt x="13703" y="21355"/>
                  </a:lnTo>
                  <a:lnTo>
                    <a:pt x="15805" y="20587"/>
                  </a:lnTo>
                  <a:cubicBezTo>
                    <a:pt x="15805" y="20331"/>
                    <a:pt x="16070" y="20331"/>
                    <a:pt x="16070" y="20331"/>
                  </a:cubicBezTo>
                  <a:cubicBezTo>
                    <a:pt x="16601" y="19830"/>
                    <a:pt x="17386" y="19318"/>
                    <a:pt x="17917" y="19061"/>
                  </a:cubicBezTo>
                  <a:cubicBezTo>
                    <a:pt x="17917" y="19061"/>
                    <a:pt x="17917" y="19061"/>
                    <a:pt x="17917" y="18805"/>
                  </a:cubicBezTo>
                  <a:lnTo>
                    <a:pt x="18183" y="18805"/>
                  </a:lnTo>
                  <a:cubicBezTo>
                    <a:pt x="18437" y="18560"/>
                    <a:pt x="18702" y="18048"/>
                    <a:pt x="18968" y="17792"/>
                  </a:cubicBezTo>
                  <a:cubicBezTo>
                    <a:pt x="18968" y="17536"/>
                    <a:pt x="19499" y="17280"/>
                    <a:pt x="19753" y="16779"/>
                  </a:cubicBezTo>
                  <a:cubicBezTo>
                    <a:pt x="19753" y="16779"/>
                    <a:pt x="19753" y="16523"/>
                    <a:pt x="20018" y="16523"/>
                  </a:cubicBezTo>
                  <a:cubicBezTo>
                    <a:pt x="20284" y="15510"/>
                    <a:pt x="20815" y="14741"/>
                    <a:pt x="21080" y="13984"/>
                  </a:cubicBezTo>
                  <a:cubicBezTo>
                    <a:pt x="21080" y="13728"/>
                    <a:pt x="21080" y="13472"/>
                    <a:pt x="21080" y="13472"/>
                  </a:cubicBezTo>
                  <a:cubicBezTo>
                    <a:pt x="21080" y="13216"/>
                    <a:pt x="21080" y="13216"/>
                    <a:pt x="21080" y="12960"/>
                  </a:cubicBezTo>
                  <a:cubicBezTo>
                    <a:pt x="21334" y="12203"/>
                    <a:pt x="21334" y="11435"/>
                    <a:pt x="21600" y="10678"/>
                  </a:cubicBezTo>
                  <a:cubicBezTo>
                    <a:pt x="21334" y="9909"/>
                    <a:pt x="21334" y="9152"/>
                    <a:pt x="21334" y="8395"/>
                  </a:cubicBezTo>
                  <a:cubicBezTo>
                    <a:pt x="21080" y="7115"/>
                    <a:pt x="20549" y="6358"/>
                    <a:pt x="19753" y="5344"/>
                  </a:cubicBezTo>
                  <a:cubicBezTo>
                    <a:pt x="19233" y="4832"/>
                    <a:pt x="18702" y="4320"/>
                    <a:pt x="18183" y="3819"/>
                  </a:cubicBezTo>
                  <a:cubicBezTo>
                    <a:pt x="17917" y="3819"/>
                    <a:pt x="17652" y="3819"/>
                    <a:pt x="17652" y="3563"/>
                  </a:cubicBezTo>
                  <a:cubicBezTo>
                    <a:pt x="17386" y="3307"/>
                    <a:pt x="17121" y="2795"/>
                    <a:pt x="16601" y="2550"/>
                  </a:cubicBezTo>
                  <a:cubicBezTo>
                    <a:pt x="15805" y="1781"/>
                    <a:pt x="15020" y="1024"/>
                    <a:pt x="13703" y="768"/>
                  </a:cubicBezTo>
                  <a:cubicBezTo>
                    <a:pt x="12907" y="256"/>
                    <a:pt x="11591" y="0"/>
                    <a:pt x="1054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2" name="Google Shape;34;p2"/>
            <p:cNvSpPr/>
            <p:nvPr/>
          </p:nvSpPr>
          <p:spPr>
            <a:xfrm>
              <a:off x="75388" y="155774"/>
              <a:ext cx="41306" cy="44751"/>
            </a:xfrm>
            <a:custGeom>
              <a:avLst/>
              <a:gdLst/>
              <a:ahLst/>
              <a:cxnLst>
                <a:cxn ang="0">
                  <a:pos x="wd2" y="hd2"/>
                </a:cxn>
                <a:cxn ang="5400000">
                  <a:pos x="wd2" y="hd2"/>
                </a:cxn>
                <a:cxn ang="10800000">
                  <a:pos x="wd2" y="hd2"/>
                </a:cxn>
                <a:cxn ang="16200000">
                  <a:pos x="wd2" y="hd2"/>
                </a:cxn>
              </a:cxnLst>
              <a:rect l="0" t="0" r="r" b="b"/>
              <a:pathLst>
                <a:path w="21421" h="21600" extrusionOk="0">
                  <a:moveTo>
                    <a:pt x="10764" y="0"/>
                  </a:moveTo>
                  <a:cubicBezTo>
                    <a:pt x="8987" y="0"/>
                    <a:pt x="7509" y="278"/>
                    <a:pt x="5733" y="1110"/>
                  </a:cubicBezTo>
                  <a:cubicBezTo>
                    <a:pt x="5137" y="1653"/>
                    <a:pt x="4553" y="2208"/>
                    <a:pt x="3957" y="2763"/>
                  </a:cubicBezTo>
                  <a:cubicBezTo>
                    <a:pt x="3075" y="3584"/>
                    <a:pt x="2181" y="4417"/>
                    <a:pt x="1882" y="5515"/>
                  </a:cubicBezTo>
                  <a:cubicBezTo>
                    <a:pt x="1299" y="6070"/>
                    <a:pt x="1001" y="6613"/>
                    <a:pt x="1001" y="7445"/>
                  </a:cubicBezTo>
                  <a:cubicBezTo>
                    <a:pt x="106" y="8543"/>
                    <a:pt x="-179" y="9642"/>
                    <a:pt x="106" y="11017"/>
                  </a:cubicBezTo>
                  <a:lnTo>
                    <a:pt x="404" y="13225"/>
                  </a:lnTo>
                  <a:cubicBezTo>
                    <a:pt x="703" y="14879"/>
                    <a:pt x="1597" y="16254"/>
                    <a:pt x="2777" y="17352"/>
                  </a:cubicBezTo>
                  <a:cubicBezTo>
                    <a:pt x="3075" y="17630"/>
                    <a:pt x="3360" y="17907"/>
                    <a:pt x="3659" y="17907"/>
                  </a:cubicBezTo>
                  <a:cubicBezTo>
                    <a:pt x="3957" y="18185"/>
                    <a:pt x="4255" y="18463"/>
                    <a:pt x="4255" y="18740"/>
                  </a:cubicBezTo>
                  <a:cubicBezTo>
                    <a:pt x="4255" y="18740"/>
                    <a:pt x="4553" y="19006"/>
                    <a:pt x="4553" y="19006"/>
                  </a:cubicBezTo>
                  <a:cubicBezTo>
                    <a:pt x="5137" y="19283"/>
                    <a:pt x="5733" y="19838"/>
                    <a:pt x="6330" y="20393"/>
                  </a:cubicBezTo>
                  <a:cubicBezTo>
                    <a:pt x="7211" y="20659"/>
                    <a:pt x="8106" y="20936"/>
                    <a:pt x="8689" y="21214"/>
                  </a:cubicBezTo>
                  <a:cubicBezTo>
                    <a:pt x="9584" y="21491"/>
                    <a:pt x="10465" y="21491"/>
                    <a:pt x="11360" y="21491"/>
                  </a:cubicBezTo>
                  <a:cubicBezTo>
                    <a:pt x="11749" y="21564"/>
                    <a:pt x="12125" y="21600"/>
                    <a:pt x="12488" y="21600"/>
                  </a:cubicBezTo>
                  <a:cubicBezTo>
                    <a:pt x="13473" y="21600"/>
                    <a:pt x="14342" y="21347"/>
                    <a:pt x="15198" y="20936"/>
                  </a:cubicBezTo>
                  <a:cubicBezTo>
                    <a:pt x="16092" y="20659"/>
                    <a:pt x="16689" y="20116"/>
                    <a:pt x="17272" y="19561"/>
                  </a:cubicBezTo>
                  <a:cubicBezTo>
                    <a:pt x="18167" y="19283"/>
                    <a:pt x="18750" y="18740"/>
                    <a:pt x="19048" y="17907"/>
                  </a:cubicBezTo>
                  <a:cubicBezTo>
                    <a:pt x="19943" y="17352"/>
                    <a:pt x="20241" y="16809"/>
                    <a:pt x="20526" y="15977"/>
                  </a:cubicBezTo>
                  <a:cubicBezTo>
                    <a:pt x="21123" y="14879"/>
                    <a:pt x="21421" y="13781"/>
                    <a:pt x="21421" y="12405"/>
                  </a:cubicBezTo>
                  <a:cubicBezTo>
                    <a:pt x="21421" y="11850"/>
                    <a:pt x="21123" y="11295"/>
                    <a:pt x="21123" y="11017"/>
                  </a:cubicBezTo>
                  <a:cubicBezTo>
                    <a:pt x="21123" y="10474"/>
                    <a:pt x="21123" y="9919"/>
                    <a:pt x="20825" y="9376"/>
                  </a:cubicBezTo>
                  <a:cubicBezTo>
                    <a:pt x="20825" y="9424"/>
                    <a:pt x="20825" y="9448"/>
                    <a:pt x="20825" y="9448"/>
                  </a:cubicBezTo>
                  <a:cubicBezTo>
                    <a:pt x="20812" y="9448"/>
                    <a:pt x="20773" y="9038"/>
                    <a:pt x="20526" y="8821"/>
                  </a:cubicBezTo>
                  <a:cubicBezTo>
                    <a:pt x="20526" y="8543"/>
                    <a:pt x="20526" y="8266"/>
                    <a:pt x="20526" y="7988"/>
                  </a:cubicBezTo>
                  <a:cubicBezTo>
                    <a:pt x="20526" y="6613"/>
                    <a:pt x="19943" y="5515"/>
                    <a:pt x="19347" y="4417"/>
                  </a:cubicBezTo>
                  <a:cubicBezTo>
                    <a:pt x="18750" y="3584"/>
                    <a:pt x="17869" y="2486"/>
                    <a:pt x="16689" y="1931"/>
                  </a:cubicBezTo>
                  <a:cubicBezTo>
                    <a:pt x="15794" y="1110"/>
                    <a:pt x="14614" y="555"/>
                    <a:pt x="13434" y="278"/>
                  </a:cubicBezTo>
                  <a:cubicBezTo>
                    <a:pt x="12540" y="278"/>
                    <a:pt x="11658" y="0"/>
                    <a:pt x="1076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3" name="Google Shape;35;p2"/>
            <p:cNvSpPr/>
            <p:nvPr/>
          </p:nvSpPr>
          <p:spPr>
            <a:xfrm>
              <a:off x="0" y="342100"/>
              <a:ext cx="42182" cy="40801"/>
            </a:xfrm>
            <a:custGeom>
              <a:avLst/>
              <a:gdLst/>
              <a:ahLst/>
              <a:cxnLst>
                <a:cxn ang="0">
                  <a:pos x="wd2" y="hd2"/>
                </a:cxn>
                <a:cxn ang="5400000">
                  <a:pos x="wd2" y="hd2"/>
                </a:cxn>
                <a:cxn ang="10800000">
                  <a:pos x="wd2" y="hd2"/>
                </a:cxn>
                <a:cxn ang="16200000">
                  <a:pos x="wd2" y="hd2"/>
                </a:cxn>
              </a:cxnLst>
              <a:rect l="0" t="0" r="r" b="b"/>
              <a:pathLst>
                <a:path w="21288" h="21600" extrusionOk="0">
                  <a:moveTo>
                    <a:pt x="9649" y="0"/>
                  </a:moveTo>
                  <a:cubicBezTo>
                    <a:pt x="8778" y="0"/>
                    <a:pt x="7920" y="146"/>
                    <a:pt x="7050" y="450"/>
                  </a:cubicBezTo>
                  <a:cubicBezTo>
                    <a:pt x="6482" y="754"/>
                    <a:pt x="5611" y="1059"/>
                    <a:pt x="5031" y="1363"/>
                  </a:cubicBezTo>
                  <a:cubicBezTo>
                    <a:pt x="3593" y="2263"/>
                    <a:pt x="2444" y="3468"/>
                    <a:pt x="1587" y="4990"/>
                  </a:cubicBezTo>
                  <a:cubicBezTo>
                    <a:pt x="1296" y="4990"/>
                    <a:pt x="1296" y="4990"/>
                    <a:pt x="1296" y="5281"/>
                  </a:cubicBezTo>
                  <a:cubicBezTo>
                    <a:pt x="1006" y="5890"/>
                    <a:pt x="716" y="6803"/>
                    <a:pt x="426" y="7703"/>
                  </a:cubicBezTo>
                  <a:cubicBezTo>
                    <a:pt x="-142" y="9821"/>
                    <a:pt x="-142" y="11329"/>
                    <a:pt x="426" y="13447"/>
                  </a:cubicBezTo>
                  <a:cubicBezTo>
                    <a:pt x="716" y="14347"/>
                    <a:pt x="1006" y="14956"/>
                    <a:pt x="1296" y="15856"/>
                  </a:cubicBezTo>
                  <a:cubicBezTo>
                    <a:pt x="1296" y="15856"/>
                    <a:pt x="1296" y="16160"/>
                    <a:pt x="1587" y="16160"/>
                  </a:cubicBezTo>
                  <a:cubicBezTo>
                    <a:pt x="1864" y="16769"/>
                    <a:pt x="2444" y="17669"/>
                    <a:pt x="3025" y="18278"/>
                  </a:cubicBezTo>
                  <a:lnTo>
                    <a:pt x="3315" y="18278"/>
                  </a:lnTo>
                  <a:cubicBezTo>
                    <a:pt x="3883" y="18887"/>
                    <a:pt x="4463" y="19482"/>
                    <a:pt x="5321" y="20091"/>
                  </a:cubicBezTo>
                  <a:cubicBezTo>
                    <a:pt x="6192" y="20396"/>
                    <a:pt x="7050" y="20991"/>
                    <a:pt x="7920" y="21296"/>
                  </a:cubicBezTo>
                  <a:cubicBezTo>
                    <a:pt x="9068" y="21600"/>
                    <a:pt x="9939" y="21600"/>
                    <a:pt x="10797" y="21600"/>
                  </a:cubicBezTo>
                  <a:cubicBezTo>
                    <a:pt x="11945" y="21600"/>
                    <a:pt x="12815" y="21296"/>
                    <a:pt x="13673" y="21296"/>
                  </a:cubicBezTo>
                  <a:cubicBezTo>
                    <a:pt x="14544" y="20991"/>
                    <a:pt x="15402" y="20687"/>
                    <a:pt x="16272" y="20091"/>
                  </a:cubicBezTo>
                  <a:cubicBezTo>
                    <a:pt x="16840" y="19787"/>
                    <a:pt x="17711" y="19178"/>
                    <a:pt x="18279" y="18582"/>
                  </a:cubicBezTo>
                  <a:cubicBezTo>
                    <a:pt x="18531" y="18331"/>
                    <a:pt x="19174" y="17232"/>
                    <a:pt x="19200" y="17232"/>
                  </a:cubicBezTo>
                  <a:cubicBezTo>
                    <a:pt x="19212" y="17232"/>
                    <a:pt x="19200" y="17272"/>
                    <a:pt x="19149" y="17365"/>
                  </a:cubicBezTo>
                  <a:cubicBezTo>
                    <a:pt x="19149" y="17365"/>
                    <a:pt x="19439" y="16769"/>
                    <a:pt x="19729" y="16465"/>
                  </a:cubicBezTo>
                  <a:cubicBezTo>
                    <a:pt x="19729" y="16465"/>
                    <a:pt x="19729" y="16160"/>
                    <a:pt x="19729" y="16160"/>
                  </a:cubicBezTo>
                  <a:cubicBezTo>
                    <a:pt x="20297" y="15551"/>
                    <a:pt x="20587" y="14651"/>
                    <a:pt x="20878" y="13738"/>
                  </a:cubicBezTo>
                  <a:cubicBezTo>
                    <a:pt x="21168" y="12229"/>
                    <a:pt x="21458" y="11025"/>
                    <a:pt x="21168" y="9516"/>
                  </a:cubicBezTo>
                  <a:cubicBezTo>
                    <a:pt x="20878" y="8312"/>
                    <a:pt x="20587" y="7094"/>
                    <a:pt x="20007" y="5890"/>
                  </a:cubicBezTo>
                  <a:cubicBezTo>
                    <a:pt x="19439" y="4685"/>
                    <a:pt x="18569" y="3772"/>
                    <a:pt x="17421" y="3176"/>
                  </a:cubicBezTo>
                  <a:cubicBezTo>
                    <a:pt x="16550" y="2263"/>
                    <a:pt x="15692" y="1959"/>
                    <a:pt x="14834" y="1363"/>
                  </a:cubicBezTo>
                  <a:lnTo>
                    <a:pt x="14544" y="1363"/>
                  </a:lnTo>
                  <a:cubicBezTo>
                    <a:pt x="13964" y="1059"/>
                    <a:pt x="13106" y="754"/>
                    <a:pt x="12235" y="450"/>
                  </a:cubicBezTo>
                  <a:cubicBezTo>
                    <a:pt x="11377" y="146"/>
                    <a:pt x="10507" y="0"/>
                    <a:pt x="964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4" name="Google Shape;36;p2"/>
            <p:cNvSpPr/>
            <p:nvPr/>
          </p:nvSpPr>
          <p:spPr>
            <a:xfrm>
              <a:off x="45918" y="513574"/>
              <a:ext cx="45651" cy="45077"/>
            </a:xfrm>
            <a:custGeom>
              <a:avLst/>
              <a:gdLst/>
              <a:ahLst/>
              <a:cxnLst>
                <a:cxn ang="0">
                  <a:pos x="wd2" y="hd2"/>
                </a:cxn>
                <a:cxn ang="5400000">
                  <a:pos x="wd2" y="hd2"/>
                </a:cxn>
                <a:cxn ang="10800000">
                  <a:pos x="wd2" y="hd2"/>
                </a:cxn>
                <a:cxn ang="16200000">
                  <a:pos x="wd2" y="hd2"/>
                </a:cxn>
              </a:cxnLst>
              <a:rect l="0" t="0" r="r" b="b"/>
              <a:pathLst>
                <a:path w="21600" h="21600" extrusionOk="0">
                  <a:moveTo>
                    <a:pt x="9451" y="0"/>
                  </a:moveTo>
                  <a:cubicBezTo>
                    <a:pt x="8647" y="0"/>
                    <a:pt x="7831" y="0"/>
                    <a:pt x="7027" y="276"/>
                  </a:cubicBezTo>
                  <a:cubicBezTo>
                    <a:pt x="5406" y="551"/>
                    <a:pt x="4057" y="1366"/>
                    <a:pt x="2981" y="2456"/>
                  </a:cubicBezTo>
                  <a:lnTo>
                    <a:pt x="2981" y="2731"/>
                  </a:lnTo>
                  <a:cubicBezTo>
                    <a:pt x="2437" y="3283"/>
                    <a:pt x="1893" y="4097"/>
                    <a:pt x="1621" y="4373"/>
                  </a:cubicBezTo>
                  <a:cubicBezTo>
                    <a:pt x="1360" y="4648"/>
                    <a:pt x="1360" y="4648"/>
                    <a:pt x="1360" y="4648"/>
                  </a:cubicBezTo>
                  <a:cubicBezTo>
                    <a:pt x="1088" y="5463"/>
                    <a:pt x="544" y="6290"/>
                    <a:pt x="272" y="7104"/>
                  </a:cubicBezTo>
                  <a:cubicBezTo>
                    <a:pt x="272" y="7104"/>
                    <a:pt x="272" y="7380"/>
                    <a:pt x="272" y="7380"/>
                  </a:cubicBezTo>
                  <a:cubicBezTo>
                    <a:pt x="272" y="7655"/>
                    <a:pt x="272" y="8482"/>
                    <a:pt x="0" y="8745"/>
                  </a:cubicBezTo>
                  <a:cubicBezTo>
                    <a:pt x="0" y="8745"/>
                    <a:pt x="0" y="9572"/>
                    <a:pt x="0" y="9848"/>
                  </a:cubicBezTo>
                  <a:cubicBezTo>
                    <a:pt x="0" y="9848"/>
                    <a:pt x="0" y="10111"/>
                    <a:pt x="0" y="10111"/>
                  </a:cubicBezTo>
                  <a:cubicBezTo>
                    <a:pt x="0" y="10938"/>
                    <a:pt x="272" y="12028"/>
                    <a:pt x="272" y="12855"/>
                  </a:cubicBezTo>
                  <a:cubicBezTo>
                    <a:pt x="272" y="12855"/>
                    <a:pt x="272" y="13130"/>
                    <a:pt x="272" y="13130"/>
                  </a:cubicBezTo>
                  <a:cubicBezTo>
                    <a:pt x="544" y="13945"/>
                    <a:pt x="1088" y="14759"/>
                    <a:pt x="1360" y="15586"/>
                  </a:cubicBezTo>
                  <a:cubicBezTo>
                    <a:pt x="1360" y="15586"/>
                    <a:pt x="1360" y="15862"/>
                    <a:pt x="1621" y="15862"/>
                  </a:cubicBezTo>
                  <a:cubicBezTo>
                    <a:pt x="2165" y="16676"/>
                    <a:pt x="2709" y="17503"/>
                    <a:pt x="3241" y="18042"/>
                  </a:cubicBezTo>
                  <a:cubicBezTo>
                    <a:pt x="3513" y="18317"/>
                    <a:pt x="3513" y="18317"/>
                    <a:pt x="3513" y="18317"/>
                  </a:cubicBezTo>
                  <a:cubicBezTo>
                    <a:pt x="4329" y="18869"/>
                    <a:pt x="4862" y="19420"/>
                    <a:pt x="5678" y="19959"/>
                  </a:cubicBezTo>
                  <a:cubicBezTo>
                    <a:pt x="5678" y="19959"/>
                    <a:pt x="5678" y="20234"/>
                    <a:pt x="5950" y="20234"/>
                  </a:cubicBezTo>
                  <a:cubicBezTo>
                    <a:pt x="6754" y="20510"/>
                    <a:pt x="7571" y="21049"/>
                    <a:pt x="8375" y="21324"/>
                  </a:cubicBezTo>
                  <a:lnTo>
                    <a:pt x="8647" y="21324"/>
                  </a:lnTo>
                  <a:cubicBezTo>
                    <a:pt x="9451" y="21600"/>
                    <a:pt x="10540" y="21600"/>
                    <a:pt x="11344" y="21600"/>
                  </a:cubicBezTo>
                  <a:lnTo>
                    <a:pt x="11616" y="21600"/>
                  </a:lnTo>
                  <a:cubicBezTo>
                    <a:pt x="12421" y="21600"/>
                    <a:pt x="13509" y="21600"/>
                    <a:pt x="14313" y="21324"/>
                  </a:cubicBezTo>
                  <a:cubicBezTo>
                    <a:pt x="16478" y="20785"/>
                    <a:pt x="17282" y="19959"/>
                    <a:pt x="18903" y="18593"/>
                  </a:cubicBezTo>
                  <a:cubicBezTo>
                    <a:pt x="19719" y="17778"/>
                    <a:pt x="20251" y="16952"/>
                    <a:pt x="20796" y="15862"/>
                  </a:cubicBezTo>
                  <a:cubicBezTo>
                    <a:pt x="21340" y="14759"/>
                    <a:pt x="21600" y="13394"/>
                    <a:pt x="21600" y="12303"/>
                  </a:cubicBezTo>
                  <a:cubicBezTo>
                    <a:pt x="21600" y="10938"/>
                    <a:pt x="21340" y="9848"/>
                    <a:pt x="20796" y="8745"/>
                  </a:cubicBezTo>
                  <a:cubicBezTo>
                    <a:pt x="20251" y="7655"/>
                    <a:pt x="19719" y="6565"/>
                    <a:pt x="18903" y="5738"/>
                  </a:cubicBezTo>
                  <a:cubicBezTo>
                    <a:pt x="18371" y="5199"/>
                    <a:pt x="17554" y="4924"/>
                    <a:pt x="17010" y="4373"/>
                  </a:cubicBezTo>
                  <a:cubicBezTo>
                    <a:pt x="16750" y="3822"/>
                    <a:pt x="16206" y="3007"/>
                    <a:pt x="15662" y="2456"/>
                  </a:cubicBezTo>
                  <a:lnTo>
                    <a:pt x="13781" y="1090"/>
                  </a:lnTo>
                  <a:cubicBezTo>
                    <a:pt x="12421" y="276"/>
                    <a:pt x="11072" y="0"/>
                    <a:pt x="945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5" name="Google Shape;37;p2"/>
            <p:cNvSpPr/>
            <p:nvPr/>
          </p:nvSpPr>
          <p:spPr>
            <a:xfrm>
              <a:off x="184593" y="634249"/>
              <a:ext cx="43232" cy="44476"/>
            </a:xfrm>
            <a:custGeom>
              <a:avLst/>
              <a:gdLst/>
              <a:ahLst/>
              <a:cxnLst>
                <a:cxn ang="0">
                  <a:pos x="wd2" y="hd2"/>
                </a:cxn>
                <a:cxn ang="5400000">
                  <a:pos x="wd2" y="hd2"/>
                </a:cxn>
                <a:cxn ang="10800000">
                  <a:pos x="wd2" y="hd2"/>
                </a:cxn>
                <a:cxn ang="16200000">
                  <a:pos x="wd2" y="hd2"/>
                </a:cxn>
              </a:cxnLst>
              <a:rect l="0" t="0" r="r" b="b"/>
              <a:pathLst>
                <a:path w="21528" h="21600" extrusionOk="0">
                  <a:moveTo>
                    <a:pt x="12188" y="0"/>
                  </a:moveTo>
                  <a:cubicBezTo>
                    <a:pt x="11366" y="0"/>
                    <a:pt x="10520" y="146"/>
                    <a:pt x="9661" y="425"/>
                  </a:cubicBezTo>
                  <a:lnTo>
                    <a:pt x="7955" y="1251"/>
                  </a:lnTo>
                  <a:cubicBezTo>
                    <a:pt x="6822" y="1251"/>
                    <a:pt x="5689" y="1530"/>
                    <a:pt x="4830" y="2088"/>
                  </a:cubicBezTo>
                  <a:cubicBezTo>
                    <a:pt x="4258" y="2635"/>
                    <a:pt x="3411" y="3193"/>
                    <a:pt x="2839" y="3473"/>
                  </a:cubicBezTo>
                  <a:cubicBezTo>
                    <a:pt x="1706" y="4857"/>
                    <a:pt x="859" y="6241"/>
                    <a:pt x="573" y="7625"/>
                  </a:cubicBezTo>
                  <a:cubicBezTo>
                    <a:pt x="286" y="8463"/>
                    <a:pt x="0" y="9568"/>
                    <a:pt x="0" y="10393"/>
                  </a:cubicBezTo>
                  <a:cubicBezTo>
                    <a:pt x="0" y="10673"/>
                    <a:pt x="0" y="10673"/>
                    <a:pt x="0" y="10673"/>
                  </a:cubicBezTo>
                  <a:cubicBezTo>
                    <a:pt x="0" y="11790"/>
                    <a:pt x="286" y="12615"/>
                    <a:pt x="573" y="13441"/>
                  </a:cubicBezTo>
                  <a:cubicBezTo>
                    <a:pt x="573" y="13720"/>
                    <a:pt x="573" y="13720"/>
                    <a:pt x="573" y="13720"/>
                  </a:cubicBezTo>
                  <a:cubicBezTo>
                    <a:pt x="859" y="14558"/>
                    <a:pt x="1133" y="15383"/>
                    <a:pt x="1706" y="16221"/>
                  </a:cubicBezTo>
                  <a:cubicBezTo>
                    <a:pt x="1706" y="16501"/>
                    <a:pt x="1706" y="16501"/>
                    <a:pt x="1706" y="16501"/>
                  </a:cubicBezTo>
                  <a:cubicBezTo>
                    <a:pt x="2278" y="17047"/>
                    <a:pt x="2839" y="17885"/>
                    <a:pt x="3411" y="18710"/>
                  </a:cubicBezTo>
                  <a:cubicBezTo>
                    <a:pt x="4258" y="19269"/>
                    <a:pt x="4830" y="19815"/>
                    <a:pt x="5689" y="20374"/>
                  </a:cubicBezTo>
                  <a:cubicBezTo>
                    <a:pt x="6822" y="20932"/>
                    <a:pt x="7955" y="21211"/>
                    <a:pt x="9088" y="21479"/>
                  </a:cubicBezTo>
                  <a:cubicBezTo>
                    <a:pt x="9511" y="21564"/>
                    <a:pt x="9897" y="21600"/>
                    <a:pt x="10283" y="21600"/>
                  </a:cubicBezTo>
                  <a:cubicBezTo>
                    <a:pt x="11205" y="21600"/>
                    <a:pt x="12064" y="21406"/>
                    <a:pt x="13072" y="21211"/>
                  </a:cubicBezTo>
                  <a:cubicBezTo>
                    <a:pt x="13645" y="20932"/>
                    <a:pt x="14491" y="20653"/>
                    <a:pt x="15064" y="20374"/>
                  </a:cubicBezTo>
                  <a:cubicBezTo>
                    <a:pt x="16483" y="19548"/>
                    <a:pt x="17616" y="18431"/>
                    <a:pt x="18475" y="17047"/>
                  </a:cubicBezTo>
                  <a:cubicBezTo>
                    <a:pt x="19035" y="15942"/>
                    <a:pt x="19608" y="14837"/>
                    <a:pt x="20181" y="13999"/>
                  </a:cubicBezTo>
                  <a:cubicBezTo>
                    <a:pt x="21027" y="12894"/>
                    <a:pt x="21314" y="11790"/>
                    <a:pt x="21314" y="10393"/>
                  </a:cubicBezTo>
                  <a:cubicBezTo>
                    <a:pt x="21600" y="9288"/>
                    <a:pt x="21600" y="8183"/>
                    <a:pt x="21314" y="6799"/>
                  </a:cubicBezTo>
                  <a:cubicBezTo>
                    <a:pt x="21027" y="5682"/>
                    <a:pt x="20455" y="4577"/>
                    <a:pt x="19608" y="3752"/>
                  </a:cubicBezTo>
                  <a:cubicBezTo>
                    <a:pt x="18749" y="2635"/>
                    <a:pt x="17902" y="1809"/>
                    <a:pt x="16770" y="1251"/>
                  </a:cubicBezTo>
                  <a:lnTo>
                    <a:pt x="14491" y="425"/>
                  </a:lnTo>
                  <a:cubicBezTo>
                    <a:pt x="13782" y="146"/>
                    <a:pt x="12997" y="0"/>
                    <a:pt x="1218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6" name="Google Shape;38;p2"/>
            <p:cNvSpPr/>
            <p:nvPr/>
          </p:nvSpPr>
          <p:spPr>
            <a:xfrm>
              <a:off x="367193" y="666074"/>
              <a:ext cx="43376" cy="43226"/>
            </a:xfrm>
            <a:custGeom>
              <a:avLst/>
              <a:gdLst/>
              <a:ahLst/>
              <a:cxnLst>
                <a:cxn ang="0">
                  <a:pos x="wd2" y="hd2"/>
                </a:cxn>
                <a:cxn ang="5400000">
                  <a:pos x="wd2" y="hd2"/>
                </a:cxn>
                <a:cxn ang="10800000">
                  <a:pos x="wd2" y="hd2"/>
                </a:cxn>
                <a:cxn ang="16200000">
                  <a:pos x="wd2" y="hd2"/>
                </a:cxn>
              </a:cxnLst>
              <a:rect l="0" t="0" r="r" b="b"/>
              <a:pathLst>
                <a:path w="21600" h="21600" extrusionOk="0">
                  <a:moveTo>
                    <a:pt x="11939" y="0"/>
                  </a:moveTo>
                  <a:cubicBezTo>
                    <a:pt x="11292" y="0"/>
                    <a:pt x="10657" y="75"/>
                    <a:pt x="9947" y="212"/>
                  </a:cubicBezTo>
                  <a:cubicBezTo>
                    <a:pt x="8814" y="212"/>
                    <a:pt x="7669" y="500"/>
                    <a:pt x="6536" y="1074"/>
                  </a:cubicBezTo>
                  <a:cubicBezTo>
                    <a:pt x="5963" y="1637"/>
                    <a:pt x="5403" y="1924"/>
                    <a:pt x="4830" y="2499"/>
                  </a:cubicBezTo>
                  <a:cubicBezTo>
                    <a:pt x="3984" y="3061"/>
                    <a:pt x="3411" y="3348"/>
                    <a:pt x="2839" y="3923"/>
                  </a:cubicBezTo>
                  <a:cubicBezTo>
                    <a:pt x="2278" y="4772"/>
                    <a:pt x="1992" y="5347"/>
                    <a:pt x="1419" y="5922"/>
                  </a:cubicBezTo>
                  <a:cubicBezTo>
                    <a:pt x="573" y="7346"/>
                    <a:pt x="0" y="9057"/>
                    <a:pt x="0" y="10769"/>
                  </a:cubicBezTo>
                  <a:cubicBezTo>
                    <a:pt x="0" y="11618"/>
                    <a:pt x="286" y="12480"/>
                    <a:pt x="286" y="13330"/>
                  </a:cubicBezTo>
                  <a:cubicBezTo>
                    <a:pt x="573" y="13330"/>
                    <a:pt x="573" y="13617"/>
                    <a:pt x="573" y="13617"/>
                  </a:cubicBezTo>
                  <a:cubicBezTo>
                    <a:pt x="859" y="14467"/>
                    <a:pt x="1133" y="15329"/>
                    <a:pt x="1419" y="16178"/>
                  </a:cubicBezTo>
                  <a:cubicBezTo>
                    <a:pt x="1706" y="16465"/>
                    <a:pt x="2278" y="17040"/>
                    <a:pt x="2278" y="17040"/>
                  </a:cubicBezTo>
                  <a:cubicBezTo>
                    <a:pt x="2565" y="17327"/>
                    <a:pt x="2839" y="17890"/>
                    <a:pt x="3125" y="18177"/>
                  </a:cubicBezTo>
                  <a:lnTo>
                    <a:pt x="3411" y="18177"/>
                  </a:lnTo>
                  <a:cubicBezTo>
                    <a:pt x="3984" y="18752"/>
                    <a:pt x="4544" y="19314"/>
                    <a:pt x="5403" y="19888"/>
                  </a:cubicBezTo>
                  <a:cubicBezTo>
                    <a:pt x="5403" y="19888"/>
                    <a:pt x="5403" y="19888"/>
                    <a:pt x="5689" y="20176"/>
                  </a:cubicBezTo>
                  <a:cubicBezTo>
                    <a:pt x="6250" y="20463"/>
                    <a:pt x="7109" y="20750"/>
                    <a:pt x="7955" y="21025"/>
                  </a:cubicBezTo>
                  <a:cubicBezTo>
                    <a:pt x="9101" y="21313"/>
                    <a:pt x="9947" y="21313"/>
                    <a:pt x="10794" y="21600"/>
                  </a:cubicBezTo>
                  <a:lnTo>
                    <a:pt x="11080" y="21600"/>
                  </a:lnTo>
                  <a:cubicBezTo>
                    <a:pt x="11939" y="21313"/>
                    <a:pt x="13645" y="21025"/>
                    <a:pt x="13645" y="21025"/>
                  </a:cubicBezTo>
                  <a:lnTo>
                    <a:pt x="13931" y="21025"/>
                  </a:lnTo>
                  <a:cubicBezTo>
                    <a:pt x="14778" y="20750"/>
                    <a:pt x="15637" y="20463"/>
                    <a:pt x="16197" y="20176"/>
                  </a:cubicBezTo>
                  <a:cubicBezTo>
                    <a:pt x="16458" y="19913"/>
                    <a:pt x="16483" y="19888"/>
                    <a:pt x="16483" y="19888"/>
                  </a:cubicBezTo>
                  <a:cubicBezTo>
                    <a:pt x="16458" y="19913"/>
                    <a:pt x="16446" y="19938"/>
                    <a:pt x="16471" y="19938"/>
                  </a:cubicBezTo>
                  <a:cubicBezTo>
                    <a:pt x="16608" y="19938"/>
                    <a:pt x="18214" y="18939"/>
                    <a:pt x="18475" y="18177"/>
                  </a:cubicBezTo>
                  <a:cubicBezTo>
                    <a:pt x="19035" y="17602"/>
                    <a:pt x="19608" y="17040"/>
                    <a:pt x="20181" y="16178"/>
                  </a:cubicBezTo>
                  <a:cubicBezTo>
                    <a:pt x="20467" y="15329"/>
                    <a:pt x="21027" y="14467"/>
                    <a:pt x="21314" y="13617"/>
                  </a:cubicBezTo>
                  <a:cubicBezTo>
                    <a:pt x="21314" y="13617"/>
                    <a:pt x="21314" y="13617"/>
                    <a:pt x="21314" y="13330"/>
                  </a:cubicBezTo>
                  <a:cubicBezTo>
                    <a:pt x="21314" y="12755"/>
                    <a:pt x="21600" y="11906"/>
                    <a:pt x="21600" y="11044"/>
                  </a:cubicBezTo>
                  <a:cubicBezTo>
                    <a:pt x="21600" y="11044"/>
                    <a:pt x="21600" y="10769"/>
                    <a:pt x="21600" y="10769"/>
                  </a:cubicBezTo>
                  <a:cubicBezTo>
                    <a:pt x="21600" y="10769"/>
                    <a:pt x="21600" y="10769"/>
                    <a:pt x="21600" y="10481"/>
                  </a:cubicBezTo>
                  <a:cubicBezTo>
                    <a:pt x="21600" y="9619"/>
                    <a:pt x="21314" y="8770"/>
                    <a:pt x="21314" y="7908"/>
                  </a:cubicBezTo>
                  <a:cubicBezTo>
                    <a:pt x="21314" y="7908"/>
                    <a:pt x="21314" y="7908"/>
                    <a:pt x="21314" y="7633"/>
                  </a:cubicBezTo>
                  <a:cubicBezTo>
                    <a:pt x="20467" y="5634"/>
                    <a:pt x="19894" y="4772"/>
                    <a:pt x="18475" y="3061"/>
                  </a:cubicBezTo>
                  <a:cubicBezTo>
                    <a:pt x="18475" y="3061"/>
                    <a:pt x="18475" y="3061"/>
                    <a:pt x="18475" y="2786"/>
                  </a:cubicBezTo>
                  <a:cubicBezTo>
                    <a:pt x="17616" y="2211"/>
                    <a:pt x="17056" y="1924"/>
                    <a:pt x="16483" y="1349"/>
                  </a:cubicBezTo>
                  <a:lnTo>
                    <a:pt x="16197" y="1349"/>
                  </a:lnTo>
                  <a:cubicBezTo>
                    <a:pt x="15350" y="787"/>
                    <a:pt x="14778" y="500"/>
                    <a:pt x="13931" y="212"/>
                  </a:cubicBezTo>
                  <a:cubicBezTo>
                    <a:pt x="13209" y="75"/>
                    <a:pt x="12574" y="0"/>
                    <a:pt x="1193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7" name="Google Shape;39;p2"/>
            <p:cNvSpPr/>
            <p:nvPr/>
          </p:nvSpPr>
          <p:spPr>
            <a:xfrm>
              <a:off x="558918" y="584900"/>
              <a:ext cx="41101" cy="47801"/>
            </a:xfrm>
            <a:custGeom>
              <a:avLst/>
              <a:gdLst/>
              <a:ahLst/>
              <a:cxnLst>
                <a:cxn ang="0">
                  <a:pos x="wd2" y="hd2"/>
                </a:cxn>
                <a:cxn ang="5400000">
                  <a:pos x="wd2" y="hd2"/>
                </a:cxn>
                <a:cxn ang="10800000">
                  <a:pos x="wd2" y="hd2"/>
                </a:cxn>
                <a:cxn ang="16200000">
                  <a:pos x="wd2" y="hd2"/>
                </a:cxn>
              </a:cxnLst>
              <a:rect l="0" t="0" r="r" b="b"/>
              <a:pathLst>
                <a:path w="21600" h="21600" extrusionOk="0">
                  <a:moveTo>
                    <a:pt x="11707" y="0"/>
                  </a:moveTo>
                  <a:cubicBezTo>
                    <a:pt x="10800" y="0"/>
                    <a:pt x="9907" y="0"/>
                    <a:pt x="9000" y="260"/>
                  </a:cubicBezTo>
                  <a:cubicBezTo>
                    <a:pt x="7200" y="520"/>
                    <a:pt x="5702" y="1288"/>
                    <a:pt x="4507" y="2327"/>
                  </a:cubicBezTo>
                  <a:cubicBezTo>
                    <a:pt x="4507" y="2576"/>
                    <a:pt x="4507" y="2576"/>
                    <a:pt x="4507" y="2576"/>
                  </a:cubicBezTo>
                  <a:cubicBezTo>
                    <a:pt x="3600" y="3355"/>
                    <a:pt x="2707" y="3864"/>
                    <a:pt x="2102" y="4903"/>
                  </a:cubicBezTo>
                  <a:cubicBezTo>
                    <a:pt x="1511" y="5671"/>
                    <a:pt x="1209" y="6710"/>
                    <a:pt x="604" y="7738"/>
                  </a:cubicBezTo>
                  <a:cubicBezTo>
                    <a:pt x="604" y="7998"/>
                    <a:pt x="604" y="8507"/>
                    <a:pt x="302" y="8767"/>
                  </a:cubicBezTo>
                  <a:cubicBezTo>
                    <a:pt x="302" y="9795"/>
                    <a:pt x="0" y="10834"/>
                    <a:pt x="0" y="11862"/>
                  </a:cubicBezTo>
                  <a:cubicBezTo>
                    <a:pt x="0" y="13150"/>
                    <a:pt x="302" y="14178"/>
                    <a:pt x="604" y="15217"/>
                  </a:cubicBezTo>
                  <a:cubicBezTo>
                    <a:pt x="907" y="15985"/>
                    <a:pt x="1209" y="16505"/>
                    <a:pt x="1511" y="17273"/>
                  </a:cubicBezTo>
                  <a:cubicBezTo>
                    <a:pt x="2102" y="17793"/>
                    <a:pt x="2404" y="18313"/>
                    <a:pt x="3009" y="19081"/>
                  </a:cubicBezTo>
                  <a:cubicBezTo>
                    <a:pt x="3600" y="19341"/>
                    <a:pt x="4507" y="19860"/>
                    <a:pt x="5098" y="20369"/>
                  </a:cubicBezTo>
                  <a:cubicBezTo>
                    <a:pt x="6307" y="20888"/>
                    <a:pt x="7502" y="21408"/>
                    <a:pt x="8698" y="21408"/>
                  </a:cubicBezTo>
                  <a:cubicBezTo>
                    <a:pt x="9158" y="21532"/>
                    <a:pt x="9604" y="21600"/>
                    <a:pt x="10051" y="21600"/>
                  </a:cubicBezTo>
                  <a:cubicBezTo>
                    <a:pt x="10498" y="21600"/>
                    <a:pt x="10958" y="21532"/>
                    <a:pt x="11404" y="21408"/>
                  </a:cubicBezTo>
                  <a:cubicBezTo>
                    <a:pt x="12298" y="21408"/>
                    <a:pt x="13204" y="21148"/>
                    <a:pt x="13796" y="20888"/>
                  </a:cubicBezTo>
                  <a:cubicBezTo>
                    <a:pt x="14702" y="20628"/>
                    <a:pt x="15596" y="20109"/>
                    <a:pt x="16200" y="19600"/>
                  </a:cubicBezTo>
                  <a:cubicBezTo>
                    <a:pt x="17093" y="19081"/>
                    <a:pt x="18000" y="18313"/>
                    <a:pt x="18604" y="17273"/>
                  </a:cubicBezTo>
                  <a:cubicBezTo>
                    <a:pt x="18893" y="17025"/>
                    <a:pt x="19196" y="16505"/>
                    <a:pt x="19498" y="16245"/>
                  </a:cubicBezTo>
                  <a:cubicBezTo>
                    <a:pt x="20102" y="15217"/>
                    <a:pt x="20693" y="14178"/>
                    <a:pt x="20996" y="13150"/>
                  </a:cubicBezTo>
                  <a:cubicBezTo>
                    <a:pt x="20996" y="12641"/>
                    <a:pt x="21298" y="12382"/>
                    <a:pt x="21298" y="11862"/>
                  </a:cubicBezTo>
                  <a:cubicBezTo>
                    <a:pt x="21298" y="10834"/>
                    <a:pt x="21600" y="9546"/>
                    <a:pt x="21600" y="8507"/>
                  </a:cubicBezTo>
                  <a:cubicBezTo>
                    <a:pt x="21600" y="7219"/>
                    <a:pt x="21298" y="6191"/>
                    <a:pt x="20693" y="5163"/>
                  </a:cubicBezTo>
                  <a:cubicBezTo>
                    <a:pt x="20404" y="4123"/>
                    <a:pt x="19800" y="3095"/>
                    <a:pt x="18604" y="2327"/>
                  </a:cubicBezTo>
                  <a:cubicBezTo>
                    <a:pt x="17698" y="1548"/>
                    <a:pt x="16804" y="1028"/>
                    <a:pt x="15596" y="779"/>
                  </a:cubicBezTo>
                  <a:cubicBezTo>
                    <a:pt x="14400" y="0"/>
                    <a:pt x="12902" y="0"/>
                    <a:pt x="1170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8" name="Google Shape;40;p2"/>
            <p:cNvSpPr/>
            <p:nvPr/>
          </p:nvSpPr>
          <p:spPr>
            <a:xfrm>
              <a:off x="618843" y="478774"/>
              <a:ext cx="41651" cy="46501"/>
            </a:xfrm>
            <a:custGeom>
              <a:avLst/>
              <a:gdLst/>
              <a:ahLst/>
              <a:cxnLst>
                <a:cxn ang="0">
                  <a:pos x="wd2" y="hd2"/>
                </a:cxn>
                <a:cxn ang="5400000">
                  <a:pos x="wd2" y="hd2"/>
                </a:cxn>
                <a:cxn ang="10800000">
                  <a:pos x="wd2" y="hd2"/>
                </a:cxn>
                <a:cxn ang="16200000">
                  <a:pos x="wd2" y="hd2"/>
                </a:cxn>
              </a:cxnLst>
              <a:rect l="0" t="0" r="r" b="b"/>
              <a:pathLst>
                <a:path w="21600" h="21600" extrusionOk="0">
                  <a:moveTo>
                    <a:pt x="10061" y="0"/>
                  </a:moveTo>
                  <a:cubicBezTo>
                    <a:pt x="9179" y="0"/>
                    <a:pt x="8285" y="255"/>
                    <a:pt x="7403" y="255"/>
                  </a:cubicBezTo>
                  <a:cubicBezTo>
                    <a:pt x="5627" y="790"/>
                    <a:pt x="4149" y="1591"/>
                    <a:pt x="2956" y="2648"/>
                  </a:cubicBezTo>
                  <a:cubicBezTo>
                    <a:pt x="2373" y="3170"/>
                    <a:pt x="2074" y="3705"/>
                    <a:pt x="1478" y="4506"/>
                  </a:cubicBezTo>
                  <a:cubicBezTo>
                    <a:pt x="596" y="5830"/>
                    <a:pt x="0" y="7154"/>
                    <a:pt x="0" y="8745"/>
                  </a:cubicBezTo>
                  <a:lnTo>
                    <a:pt x="298" y="12716"/>
                  </a:lnTo>
                  <a:cubicBezTo>
                    <a:pt x="298" y="14307"/>
                    <a:pt x="596" y="15898"/>
                    <a:pt x="1478" y="17222"/>
                  </a:cubicBezTo>
                  <a:cubicBezTo>
                    <a:pt x="2373" y="18290"/>
                    <a:pt x="2956" y="19080"/>
                    <a:pt x="4149" y="19614"/>
                  </a:cubicBezTo>
                  <a:cubicBezTo>
                    <a:pt x="5030" y="20404"/>
                    <a:pt x="6210" y="20938"/>
                    <a:pt x="7403" y="21205"/>
                  </a:cubicBezTo>
                  <a:cubicBezTo>
                    <a:pt x="8285" y="21461"/>
                    <a:pt x="9179" y="21600"/>
                    <a:pt x="10061" y="21600"/>
                  </a:cubicBezTo>
                  <a:cubicBezTo>
                    <a:pt x="10956" y="21600"/>
                    <a:pt x="11837" y="21461"/>
                    <a:pt x="12732" y="21205"/>
                  </a:cubicBezTo>
                  <a:lnTo>
                    <a:pt x="13017" y="21205"/>
                  </a:lnTo>
                  <a:cubicBezTo>
                    <a:pt x="13912" y="20938"/>
                    <a:pt x="14793" y="20671"/>
                    <a:pt x="15688" y="20137"/>
                  </a:cubicBezTo>
                  <a:cubicBezTo>
                    <a:pt x="16570" y="19870"/>
                    <a:pt x="17166" y="19080"/>
                    <a:pt x="17762" y="18546"/>
                  </a:cubicBezTo>
                  <a:lnTo>
                    <a:pt x="18048" y="18546"/>
                  </a:lnTo>
                  <a:cubicBezTo>
                    <a:pt x="18644" y="17756"/>
                    <a:pt x="19240" y="17222"/>
                    <a:pt x="19824" y="16432"/>
                  </a:cubicBezTo>
                  <a:cubicBezTo>
                    <a:pt x="19824" y="16432"/>
                    <a:pt x="19824" y="16432"/>
                    <a:pt x="19824" y="16165"/>
                  </a:cubicBezTo>
                  <a:cubicBezTo>
                    <a:pt x="20420" y="15631"/>
                    <a:pt x="20718" y="14841"/>
                    <a:pt x="21017" y="14040"/>
                  </a:cubicBezTo>
                  <a:cubicBezTo>
                    <a:pt x="21017" y="13773"/>
                    <a:pt x="21017" y="13773"/>
                    <a:pt x="21017" y="13773"/>
                  </a:cubicBezTo>
                  <a:cubicBezTo>
                    <a:pt x="21315" y="12716"/>
                    <a:pt x="21600" y="11659"/>
                    <a:pt x="21600" y="10858"/>
                  </a:cubicBezTo>
                  <a:cubicBezTo>
                    <a:pt x="21600" y="10068"/>
                    <a:pt x="21315" y="9012"/>
                    <a:pt x="21017" y="8210"/>
                  </a:cubicBezTo>
                  <a:cubicBezTo>
                    <a:pt x="21017" y="8210"/>
                    <a:pt x="21017" y="8210"/>
                    <a:pt x="21017" y="7943"/>
                  </a:cubicBezTo>
                  <a:cubicBezTo>
                    <a:pt x="20718" y="7154"/>
                    <a:pt x="20420" y="6352"/>
                    <a:pt x="20122" y="5830"/>
                  </a:cubicBezTo>
                  <a:cubicBezTo>
                    <a:pt x="20122" y="5830"/>
                    <a:pt x="20122" y="5563"/>
                    <a:pt x="19824" y="5563"/>
                  </a:cubicBezTo>
                  <a:cubicBezTo>
                    <a:pt x="18644" y="3972"/>
                    <a:pt x="18048" y="3437"/>
                    <a:pt x="16868" y="2648"/>
                  </a:cubicBezTo>
                  <a:cubicBezTo>
                    <a:pt x="15986" y="1846"/>
                    <a:pt x="15091" y="1057"/>
                    <a:pt x="13912" y="790"/>
                  </a:cubicBezTo>
                  <a:cubicBezTo>
                    <a:pt x="12732" y="255"/>
                    <a:pt x="11241" y="0"/>
                    <a:pt x="1006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9" name="Google Shape;41;p2"/>
            <p:cNvSpPr/>
            <p:nvPr/>
          </p:nvSpPr>
          <p:spPr>
            <a:xfrm>
              <a:off x="679481" y="324699"/>
              <a:ext cx="45740" cy="51927"/>
            </a:xfrm>
            <a:custGeom>
              <a:avLst/>
              <a:gdLst/>
              <a:ahLst/>
              <a:cxnLst>
                <a:cxn ang="0">
                  <a:pos x="wd2" y="hd2"/>
                </a:cxn>
                <a:cxn ang="5400000">
                  <a:pos x="wd2" y="hd2"/>
                </a:cxn>
                <a:cxn ang="10800000">
                  <a:pos x="wd2" y="hd2"/>
                </a:cxn>
                <a:cxn ang="16200000">
                  <a:pos x="wd2" y="hd2"/>
                </a:cxn>
              </a:cxnLst>
              <a:rect l="0" t="0" r="r" b="b"/>
              <a:pathLst>
                <a:path w="21385" h="21600" extrusionOk="0">
                  <a:moveTo>
                    <a:pt x="9532" y="0"/>
                  </a:moveTo>
                  <a:cubicBezTo>
                    <a:pt x="8737" y="0"/>
                    <a:pt x="7662" y="0"/>
                    <a:pt x="6867" y="468"/>
                  </a:cubicBezTo>
                  <a:cubicBezTo>
                    <a:pt x="6072" y="707"/>
                    <a:pt x="4997" y="946"/>
                    <a:pt x="4202" y="1425"/>
                  </a:cubicBezTo>
                  <a:cubicBezTo>
                    <a:pt x="3396" y="1893"/>
                    <a:pt x="2332" y="2610"/>
                    <a:pt x="1794" y="3317"/>
                  </a:cubicBezTo>
                  <a:cubicBezTo>
                    <a:pt x="1000" y="4274"/>
                    <a:pt x="462" y="4981"/>
                    <a:pt x="193" y="6167"/>
                  </a:cubicBezTo>
                  <a:cubicBezTo>
                    <a:pt x="-64" y="7124"/>
                    <a:pt x="-64" y="8309"/>
                    <a:pt x="193" y="9256"/>
                  </a:cubicBezTo>
                  <a:cubicBezTo>
                    <a:pt x="193" y="10202"/>
                    <a:pt x="462" y="11388"/>
                    <a:pt x="1000" y="12105"/>
                  </a:cubicBezTo>
                  <a:cubicBezTo>
                    <a:pt x="1268" y="12344"/>
                    <a:pt x="1268" y="12344"/>
                    <a:pt x="1268" y="12584"/>
                  </a:cubicBezTo>
                  <a:cubicBezTo>
                    <a:pt x="1537" y="14237"/>
                    <a:pt x="1794" y="15662"/>
                    <a:pt x="2870" y="17087"/>
                  </a:cubicBezTo>
                  <a:cubicBezTo>
                    <a:pt x="4202" y="18511"/>
                    <a:pt x="4202" y="18751"/>
                    <a:pt x="5535" y="19697"/>
                  </a:cubicBezTo>
                  <a:cubicBezTo>
                    <a:pt x="5804" y="19936"/>
                    <a:pt x="6330" y="20175"/>
                    <a:pt x="6867" y="20414"/>
                  </a:cubicBezTo>
                  <a:cubicBezTo>
                    <a:pt x="7662" y="20882"/>
                    <a:pt x="8468" y="21122"/>
                    <a:pt x="9263" y="21361"/>
                  </a:cubicBezTo>
                  <a:lnTo>
                    <a:pt x="11402" y="21600"/>
                  </a:lnTo>
                  <a:cubicBezTo>
                    <a:pt x="12735" y="21600"/>
                    <a:pt x="13798" y="21361"/>
                    <a:pt x="14874" y="20882"/>
                  </a:cubicBezTo>
                  <a:cubicBezTo>
                    <a:pt x="15668" y="20654"/>
                    <a:pt x="16475" y="20414"/>
                    <a:pt x="17001" y="19936"/>
                  </a:cubicBezTo>
                  <a:cubicBezTo>
                    <a:pt x="17807" y="19229"/>
                    <a:pt x="18602" y="18511"/>
                    <a:pt x="19140" y="17565"/>
                  </a:cubicBezTo>
                  <a:cubicBezTo>
                    <a:pt x="19678" y="16619"/>
                    <a:pt x="20204" y="15662"/>
                    <a:pt x="20741" y="14476"/>
                  </a:cubicBezTo>
                  <a:cubicBezTo>
                    <a:pt x="21279" y="13530"/>
                    <a:pt x="21279" y="12344"/>
                    <a:pt x="21279" y="11159"/>
                  </a:cubicBezTo>
                  <a:cubicBezTo>
                    <a:pt x="21536" y="10202"/>
                    <a:pt x="21279" y="9016"/>
                    <a:pt x="21010" y="7831"/>
                  </a:cubicBezTo>
                  <a:cubicBezTo>
                    <a:pt x="21010" y="7592"/>
                    <a:pt x="21010" y="7592"/>
                    <a:pt x="21010" y="7353"/>
                  </a:cubicBezTo>
                  <a:cubicBezTo>
                    <a:pt x="20741" y="6885"/>
                    <a:pt x="20204" y="5699"/>
                    <a:pt x="19678" y="4981"/>
                  </a:cubicBezTo>
                  <a:cubicBezTo>
                    <a:pt x="19409" y="4742"/>
                    <a:pt x="19140" y="4274"/>
                    <a:pt x="18871" y="4035"/>
                  </a:cubicBezTo>
                  <a:cubicBezTo>
                    <a:pt x="18602" y="3796"/>
                    <a:pt x="18345" y="3317"/>
                    <a:pt x="18076" y="3078"/>
                  </a:cubicBezTo>
                  <a:cubicBezTo>
                    <a:pt x="18076" y="3078"/>
                    <a:pt x="17807" y="2849"/>
                    <a:pt x="17807" y="2849"/>
                  </a:cubicBezTo>
                  <a:cubicBezTo>
                    <a:pt x="15937" y="1425"/>
                    <a:pt x="15142" y="1186"/>
                    <a:pt x="13004" y="468"/>
                  </a:cubicBezTo>
                  <a:cubicBezTo>
                    <a:pt x="12209" y="239"/>
                    <a:pt x="10607" y="0"/>
                    <a:pt x="1007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0" name="Google Shape;42;p2"/>
            <p:cNvSpPr/>
            <p:nvPr/>
          </p:nvSpPr>
          <p:spPr>
            <a:xfrm>
              <a:off x="647943" y="121299"/>
              <a:ext cx="43376" cy="47601"/>
            </a:xfrm>
            <a:custGeom>
              <a:avLst/>
              <a:gdLst/>
              <a:ahLst/>
              <a:cxnLst>
                <a:cxn ang="0">
                  <a:pos x="wd2" y="hd2"/>
                </a:cxn>
                <a:cxn ang="5400000">
                  <a:pos x="wd2" y="hd2"/>
                </a:cxn>
                <a:cxn ang="10800000">
                  <a:pos x="wd2" y="hd2"/>
                </a:cxn>
                <a:cxn ang="16200000">
                  <a:pos x="wd2" y="hd2"/>
                </a:cxn>
              </a:cxnLst>
              <a:rect l="0" t="0" r="r" b="b"/>
              <a:pathLst>
                <a:path w="21600" h="21600" extrusionOk="0">
                  <a:moveTo>
                    <a:pt x="10520" y="0"/>
                  </a:moveTo>
                  <a:cubicBezTo>
                    <a:pt x="10321" y="0"/>
                    <a:pt x="10134" y="23"/>
                    <a:pt x="9947" y="113"/>
                  </a:cubicBezTo>
                  <a:cubicBezTo>
                    <a:pt x="9101" y="113"/>
                    <a:pt x="7955" y="113"/>
                    <a:pt x="7109" y="374"/>
                  </a:cubicBezTo>
                  <a:cubicBezTo>
                    <a:pt x="5689" y="635"/>
                    <a:pt x="4830" y="1146"/>
                    <a:pt x="3698" y="1929"/>
                  </a:cubicBezTo>
                  <a:cubicBezTo>
                    <a:pt x="2839" y="2439"/>
                    <a:pt x="1992" y="3483"/>
                    <a:pt x="1419" y="4254"/>
                  </a:cubicBezTo>
                  <a:cubicBezTo>
                    <a:pt x="573" y="5287"/>
                    <a:pt x="286" y="6330"/>
                    <a:pt x="286" y="7624"/>
                  </a:cubicBezTo>
                  <a:cubicBezTo>
                    <a:pt x="0" y="8656"/>
                    <a:pt x="0" y="9700"/>
                    <a:pt x="286" y="10732"/>
                  </a:cubicBezTo>
                  <a:cubicBezTo>
                    <a:pt x="286" y="11503"/>
                    <a:pt x="0" y="12286"/>
                    <a:pt x="0" y="13058"/>
                  </a:cubicBezTo>
                  <a:cubicBezTo>
                    <a:pt x="0" y="13840"/>
                    <a:pt x="286" y="14612"/>
                    <a:pt x="286" y="15395"/>
                  </a:cubicBezTo>
                  <a:cubicBezTo>
                    <a:pt x="573" y="15905"/>
                    <a:pt x="859" y="16688"/>
                    <a:pt x="1133" y="17459"/>
                  </a:cubicBezTo>
                  <a:cubicBezTo>
                    <a:pt x="1706" y="18503"/>
                    <a:pt x="2565" y="19274"/>
                    <a:pt x="3698" y="19796"/>
                  </a:cubicBezTo>
                  <a:cubicBezTo>
                    <a:pt x="4270" y="20307"/>
                    <a:pt x="5117" y="20829"/>
                    <a:pt x="5689" y="20829"/>
                  </a:cubicBezTo>
                  <a:cubicBezTo>
                    <a:pt x="6536" y="21350"/>
                    <a:pt x="7395" y="21600"/>
                    <a:pt x="8242" y="21600"/>
                  </a:cubicBezTo>
                  <a:lnTo>
                    <a:pt x="10806" y="21600"/>
                  </a:lnTo>
                  <a:cubicBezTo>
                    <a:pt x="11939" y="21350"/>
                    <a:pt x="13072" y="21089"/>
                    <a:pt x="14205" y="20568"/>
                  </a:cubicBezTo>
                  <a:cubicBezTo>
                    <a:pt x="15064" y="20057"/>
                    <a:pt x="16197" y="19274"/>
                    <a:pt x="17056" y="18753"/>
                  </a:cubicBezTo>
                  <a:cubicBezTo>
                    <a:pt x="17342" y="18503"/>
                    <a:pt x="17342" y="18242"/>
                    <a:pt x="17616" y="17981"/>
                  </a:cubicBezTo>
                  <a:cubicBezTo>
                    <a:pt x="18189" y="17198"/>
                    <a:pt x="19035" y="16427"/>
                    <a:pt x="19608" y="15395"/>
                  </a:cubicBezTo>
                  <a:cubicBezTo>
                    <a:pt x="20181" y="14612"/>
                    <a:pt x="20467" y="13840"/>
                    <a:pt x="20741" y="13058"/>
                  </a:cubicBezTo>
                  <a:cubicBezTo>
                    <a:pt x="20741" y="12797"/>
                    <a:pt x="21027" y="12547"/>
                    <a:pt x="21027" y="12547"/>
                  </a:cubicBezTo>
                  <a:cubicBezTo>
                    <a:pt x="21027" y="12286"/>
                    <a:pt x="21027" y="12286"/>
                    <a:pt x="21027" y="12025"/>
                  </a:cubicBezTo>
                  <a:cubicBezTo>
                    <a:pt x="21314" y="11242"/>
                    <a:pt x="21314" y="10471"/>
                    <a:pt x="21600" y="9439"/>
                  </a:cubicBezTo>
                  <a:cubicBezTo>
                    <a:pt x="21600" y="8145"/>
                    <a:pt x="21314" y="7102"/>
                    <a:pt x="20741" y="6069"/>
                  </a:cubicBezTo>
                  <a:cubicBezTo>
                    <a:pt x="20181" y="5037"/>
                    <a:pt x="19608" y="3993"/>
                    <a:pt x="18761" y="3222"/>
                  </a:cubicBezTo>
                  <a:cubicBezTo>
                    <a:pt x="18475" y="3222"/>
                    <a:pt x="18475" y="3222"/>
                    <a:pt x="18475" y="2961"/>
                  </a:cubicBezTo>
                  <a:cubicBezTo>
                    <a:pt x="17616" y="2439"/>
                    <a:pt x="17056" y="1929"/>
                    <a:pt x="16197" y="1407"/>
                  </a:cubicBezTo>
                  <a:cubicBezTo>
                    <a:pt x="15350" y="1146"/>
                    <a:pt x="14491" y="635"/>
                    <a:pt x="13358" y="374"/>
                  </a:cubicBezTo>
                  <a:cubicBezTo>
                    <a:pt x="13072" y="374"/>
                    <a:pt x="12225" y="113"/>
                    <a:pt x="11653" y="113"/>
                  </a:cubicBezTo>
                  <a:cubicBezTo>
                    <a:pt x="11279" y="113"/>
                    <a:pt x="10893" y="0"/>
                    <a:pt x="1052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1" name="Google Shape;43;p2"/>
            <p:cNvSpPr/>
            <p:nvPr/>
          </p:nvSpPr>
          <p:spPr>
            <a:xfrm>
              <a:off x="537028" y="0"/>
              <a:ext cx="44716" cy="44376"/>
            </a:xfrm>
            <a:custGeom>
              <a:avLst/>
              <a:gdLst/>
              <a:ahLst/>
              <a:cxnLst>
                <a:cxn ang="0">
                  <a:pos x="wd2" y="hd2"/>
                </a:cxn>
                <a:cxn ang="5400000">
                  <a:pos x="wd2" y="hd2"/>
                </a:cxn>
                <a:cxn ang="10800000">
                  <a:pos x="wd2" y="hd2"/>
                </a:cxn>
                <a:cxn ang="16200000">
                  <a:pos x="wd2" y="hd2"/>
                </a:cxn>
              </a:cxnLst>
              <a:rect l="0" t="0" r="r" b="b"/>
              <a:pathLst>
                <a:path w="21428" h="21600" extrusionOk="0">
                  <a:moveTo>
                    <a:pt x="10766" y="0"/>
                  </a:moveTo>
                  <a:cubicBezTo>
                    <a:pt x="10227" y="0"/>
                    <a:pt x="8849" y="280"/>
                    <a:pt x="8310" y="280"/>
                  </a:cubicBezTo>
                  <a:lnTo>
                    <a:pt x="8310" y="560"/>
                  </a:lnTo>
                  <a:lnTo>
                    <a:pt x="8034" y="560"/>
                  </a:lnTo>
                  <a:cubicBezTo>
                    <a:pt x="7483" y="560"/>
                    <a:pt x="6944" y="840"/>
                    <a:pt x="6669" y="1107"/>
                  </a:cubicBezTo>
                  <a:cubicBezTo>
                    <a:pt x="6393" y="1107"/>
                    <a:pt x="5842" y="1387"/>
                    <a:pt x="5578" y="1667"/>
                  </a:cubicBezTo>
                  <a:lnTo>
                    <a:pt x="5303" y="1667"/>
                  </a:lnTo>
                  <a:cubicBezTo>
                    <a:pt x="4752" y="1947"/>
                    <a:pt x="3662" y="2775"/>
                    <a:pt x="3386" y="3334"/>
                  </a:cubicBezTo>
                  <a:lnTo>
                    <a:pt x="3111" y="3334"/>
                  </a:lnTo>
                  <a:cubicBezTo>
                    <a:pt x="2835" y="3614"/>
                    <a:pt x="2559" y="4174"/>
                    <a:pt x="2296" y="4442"/>
                  </a:cubicBezTo>
                  <a:cubicBezTo>
                    <a:pt x="2020" y="4722"/>
                    <a:pt x="1745" y="5281"/>
                    <a:pt x="1469" y="5561"/>
                  </a:cubicBezTo>
                  <a:cubicBezTo>
                    <a:pt x="1194" y="6109"/>
                    <a:pt x="930" y="6669"/>
                    <a:pt x="930" y="6949"/>
                  </a:cubicBezTo>
                  <a:cubicBezTo>
                    <a:pt x="930" y="7228"/>
                    <a:pt x="655" y="7776"/>
                    <a:pt x="379" y="8056"/>
                  </a:cubicBezTo>
                  <a:cubicBezTo>
                    <a:pt x="379" y="8336"/>
                    <a:pt x="379" y="8336"/>
                    <a:pt x="379" y="8336"/>
                  </a:cubicBezTo>
                  <a:cubicBezTo>
                    <a:pt x="379" y="8896"/>
                    <a:pt x="104" y="9163"/>
                    <a:pt x="104" y="9723"/>
                  </a:cubicBezTo>
                  <a:cubicBezTo>
                    <a:pt x="104" y="10003"/>
                    <a:pt x="104" y="10563"/>
                    <a:pt x="104" y="10830"/>
                  </a:cubicBezTo>
                  <a:cubicBezTo>
                    <a:pt x="-172" y="12230"/>
                    <a:pt x="104" y="13337"/>
                    <a:pt x="930" y="14445"/>
                  </a:cubicBezTo>
                  <a:cubicBezTo>
                    <a:pt x="1194" y="15552"/>
                    <a:pt x="1745" y="16672"/>
                    <a:pt x="2559" y="17499"/>
                  </a:cubicBezTo>
                  <a:cubicBezTo>
                    <a:pt x="3386" y="18339"/>
                    <a:pt x="4476" y="19166"/>
                    <a:pt x="5578" y="19446"/>
                  </a:cubicBezTo>
                  <a:lnTo>
                    <a:pt x="5842" y="19446"/>
                  </a:lnTo>
                  <a:cubicBezTo>
                    <a:pt x="6393" y="19726"/>
                    <a:pt x="6669" y="20006"/>
                    <a:pt x="6944" y="20274"/>
                  </a:cubicBezTo>
                  <a:cubicBezTo>
                    <a:pt x="8034" y="21113"/>
                    <a:pt x="9125" y="21393"/>
                    <a:pt x="10227" y="21393"/>
                  </a:cubicBezTo>
                  <a:cubicBezTo>
                    <a:pt x="10634" y="21527"/>
                    <a:pt x="11041" y="21600"/>
                    <a:pt x="11449" y="21600"/>
                  </a:cubicBezTo>
                  <a:cubicBezTo>
                    <a:pt x="11868" y="21600"/>
                    <a:pt x="12275" y="21527"/>
                    <a:pt x="12683" y="21393"/>
                  </a:cubicBezTo>
                  <a:cubicBezTo>
                    <a:pt x="13509" y="21393"/>
                    <a:pt x="14324" y="21113"/>
                    <a:pt x="15138" y="20833"/>
                  </a:cubicBezTo>
                  <a:cubicBezTo>
                    <a:pt x="15690" y="20553"/>
                    <a:pt x="16516" y="20274"/>
                    <a:pt x="17055" y="19446"/>
                  </a:cubicBezTo>
                  <a:cubicBezTo>
                    <a:pt x="18157" y="18886"/>
                    <a:pt x="18697" y="18059"/>
                    <a:pt x="19248" y="16951"/>
                  </a:cubicBezTo>
                  <a:lnTo>
                    <a:pt x="19523" y="16951"/>
                  </a:lnTo>
                  <a:cubicBezTo>
                    <a:pt x="19787" y="16112"/>
                    <a:pt x="20062" y="15284"/>
                    <a:pt x="20338" y="14445"/>
                  </a:cubicBezTo>
                  <a:cubicBezTo>
                    <a:pt x="20338" y="14445"/>
                    <a:pt x="20613" y="14165"/>
                    <a:pt x="20613" y="14165"/>
                  </a:cubicBezTo>
                  <a:cubicBezTo>
                    <a:pt x="20613" y="14165"/>
                    <a:pt x="20613" y="13885"/>
                    <a:pt x="20613" y="13885"/>
                  </a:cubicBezTo>
                  <a:cubicBezTo>
                    <a:pt x="20613" y="13617"/>
                    <a:pt x="20613" y="13057"/>
                    <a:pt x="20889" y="12498"/>
                  </a:cubicBezTo>
                  <a:cubicBezTo>
                    <a:pt x="21164" y="11670"/>
                    <a:pt x="21428" y="10563"/>
                    <a:pt x="21428" y="9163"/>
                  </a:cubicBezTo>
                  <a:cubicBezTo>
                    <a:pt x="21428" y="8056"/>
                    <a:pt x="21164" y="6669"/>
                    <a:pt x="20613" y="5841"/>
                  </a:cubicBezTo>
                  <a:cubicBezTo>
                    <a:pt x="20338" y="4442"/>
                    <a:pt x="19787" y="3614"/>
                    <a:pt x="18697" y="2775"/>
                  </a:cubicBezTo>
                  <a:cubicBezTo>
                    <a:pt x="18157" y="2227"/>
                    <a:pt x="17606" y="1667"/>
                    <a:pt x="17055" y="1387"/>
                  </a:cubicBezTo>
                  <a:cubicBezTo>
                    <a:pt x="15414" y="560"/>
                    <a:pt x="14048" y="0"/>
                    <a:pt x="1240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88" name="Google Shape;44;p2"/>
          <p:cNvGrpSpPr/>
          <p:nvPr/>
        </p:nvGrpSpPr>
        <p:grpSpPr>
          <a:xfrm>
            <a:off x="-442381" y="902945"/>
            <a:ext cx="659438" cy="655199"/>
            <a:chOff x="0" y="0"/>
            <a:chExt cx="659436" cy="655197"/>
          </a:xfrm>
        </p:grpSpPr>
        <p:sp>
          <p:nvSpPr>
            <p:cNvPr id="83" name="Google Shape;45;p2"/>
            <p:cNvSpPr/>
            <p:nvPr/>
          </p:nvSpPr>
          <p:spPr>
            <a:xfrm>
              <a:off x="-1" y="0"/>
              <a:ext cx="659438" cy="655198"/>
            </a:xfrm>
            <a:custGeom>
              <a:avLst/>
              <a:gdLst/>
              <a:ahLst/>
              <a:cxnLst>
                <a:cxn ang="0">
                  <a:pos x="wd2" y="hd2"/>
                </a:cxn>
                <a:cxn ang="5400000">
                  <a:pos x="wd2" y="hd2"/>
                </a:cxn>
                <a:cxn ang="10800000">
                  <a:pos x="wd2" y="hd2"/>
                </a:cxn>
                <a:cxn ang="16200000">
                  <a:pos x="wd2" y="hd2"/>
                </a:cxn>
              </a:cxnLst>
              <a:rect l="0" t="0" r="r" b="b"/>
              <a:pathLst>
                <a:path w="20960" h="21600" extrusionOk="0">
                  <a:moveTo>
                    <a:pt x="8810" y="402"/>
                  </a:moveTo>
                  <a:cubicBezTo>
                    <a:pt x="10281" y="402"/>
                    <a:pt x="11756" y="713"/>
                    <a:pt x="13140" y="1197"/>
                  </a:cubicBezTo>
                  <a:cubicBezTo>
                    <a:pt x="15219" y="1939"/>
                    <a:pt x="17308" y="3053"/>
                    <a:pt x="18578" y="4981"/>
                  </a:cubicBezTo>
                  <a:cubicBezTo>
                    <a:pt x="19202" y="5939"/>
                    <a:pt x="19640" y="7016"/>
                    <a:pt x="19975" y="8118"/>
                  </a:cubicBezTo>
                  <a:cubicBezTo>
                    <a:pt x="20298" y="9208"/>
                    <a:pt x="20518" y="10333"/>
                    <a:pt x="20564" y="11483"/>
                  </a:cubicBezTo>
                  <a:cubicBezTo>
                    <a:pt x="20656" y="13698"/>
                    <a:pt x="20067" y="15877"/>
                    <a:pt x="18636" y="17553"/>
                  </a:cubicBezTo>
                  <a:cubicBezTo>
                    <a:pt x="17285" y="19134"/>
                    <a:pt x="15426" y="20188"/>
                    <a:pt x="13487" y="20763"/>
                  </a:cubicBezTo>
                  <a:cubicBezTo>
                    <a:pt x="12530" y="21042"/>
                    <a:pt x="11550" y="21190"/>
                    <a:pt x="10573" y="21190"/>
                  </a:cubicBezTo>
                  <a:cubicBezTo>
                    <a:pt x="9336" y="21190"/>
                    <a:pt x="8104" y="20953"/>
                    <a:pt x="6929" y="20451"/>
                  </a:cubicBezTo>
                  <a:cubicBezTo>
                    <a:pt x="4978" y="19613"/>
                    <a:pt x="3316" y="18128"/>
                    <a:pt x="2184" y="16284"/>
                  </a:cubicBezTo>
                  <a:cubicBezTo>
                    <a:pt x="-21" y="12668"/>
                    <a:pt x="-321" y="7711"/>
                    <a:pt x="1896" y="4035"/>
                  </a:cubicBezTo>
                  <a:cubicBezTo>
                    <a:pt x="2173" y="3580"/>
                    <a:pt x="2485" y="3149"/>
                    <a:pt x="2831" y="2754"/>
                  </a:cubicBezTo>
                  <a:cubicBezTo>
                    <a:pt x="2842" y="2742"/>
                    <a:pt x="2842" y="2742"/>
                    <a:pt x="2854" y="2730"/>
                  </a:cubicBezTo>
                  <a:cubicBezTo>
                    <a:pt x="3824" y="1760"/>
                    <a:pt x="5059" y="1090"/>
                    <a:pt x="6364" y="718"/>
                  </a:cubicBezTo>
                  <a:cubicBezTo>
                    <a:pt x="7167" y="499"/>
                    <a:pt x="7988" y="402"/>
                    <a:pt x="8810" y="402"/>
                  </a:cubicBezTo>
                  <a:close/>
                  <a:moveTo>
                    <a:pt x="8820" y="0"/>
                  </a:moveTo>
                  <a:cubicBezTo>
                    <a:pt x="8448" y="0"/>
                    <a:pt x="8075" y="19"/>
                    <a:pt x="7703" y="60"/>
                  </a:cubicBezTo>
                  <a:cubicBezTo>
                    <a:pt x="5671" y="287"/>
                    <a:pt x="3685" y="1185"/>
                    <a:pt x="2289" y="2754"/>
                  </a:cubicBezTo>
                  <a:cubicBezTo>
                    <a:pt x="1942" y="3125"/>
                    <a:pt x="1653" y="3544"/>
                    <a:pt x="1399" y="3987"/>
                  </a:cubicBezTo>
                  <a:cubicBezTo>
                    <a:pt x="1365" y="4047"/>
                    <a:pt x="1365" y="4107"/>
                    <a:pt x="1388" y="4155"/>
                  </a:cubicBezTo>
                  <a:cubicBezTo>
                    <a:pt x="-436" y="7448"/>
                    <a:pt x="-402" y="11698"/>
                    <a:pt x="1134" y="15123"/>
                  </a:cubicBezTo>
                  <a:cubicBezTo>
                    <a:pt x="2058" y="17170"/>
                    <a:pt x="3524" y="18930"/>
                    <a:pt x="5394" y="20092"/>
                  </a:cubicBezTo>
                  <a:cubicBezTo>
                    <a:pt x="6981" y="21076"/>
                    <a:pt x="8783" y="21600"/>
                    <a:pt x="10612" y="21600"/>
                  </a:cubicBezTo>
                  <a:cubicBezTo>
                    <a:pt x="11031" y="21600"/>
                    <a:pt x="11451" y="21573"/>
                    <a:pt x="11871" y="21517"/>
                  </a:cubicBezTo>
                  <a:cubicBezTo>
                    <a:pt x="14052" y="21218"/>
                    <a:pt x="16211" y="20295"/>
                    <a:pt x="17908" y="18835"/>
                  </a:cubicBezTo>
                  <a:cubicBezTo>
                    <a:pt x="19582" y="17398"/>
                    <a:pt x="20633" y="15422"/>
                    <a:pt x="20887" y="13183"/>
                  </a:cubicBezTo>
                  <a:cubicBezTo>
                    <a:pt x="21164" y="10824"/>
                    <a:pt x="20633" y="8346"/>
                    <a:pt x="19674" y="6202"/>
                  </a:cubicBezTo>
                  <a:cubicBezTo>
                    <a:pt x="19190" y="5113"/>
                    <a:pt x="18544" y="4119"/>
                    <a:pt x="17678" y="3316"/>
                  </a:cubicBezTo>
                  <a:cubicBezTo>
                    <a:pt x="16834" y="2526"/>
                    <a:pt x="15831" y="1927"/>
                    <a:pt x="14803" y="1448"/>
                  </a:cubicBezTo>
                  <a:cubicBezTo>
                    <a:pt x="12926" y="587"/>
                    <a:pt x="10876" y="0"/>
                    <a:pt x="882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4" name="Google Shape;46;p2"/>
            <p:cNvSpPr/>
            <p:nvPr/>
          </p:nvSpPr>
          <p:spPr>
            <a:xfrm>
              <a:off x="52403" y="47848"/>
              <a:ext cx="552988" cy="539722"/>
            </a:xfrm>
            <a:custGeom>
              <a:avLst/>
              <a:gdLst/>
              <a:ahLst/>
              <a:cxnLst>
                <a:cxn ang="0">
                  <a:pos x="wd2" y="hd2"/>
                </a:cxn>
                <a:cxn ang="5400000">
                  <a:pos x="wd2" y="hd2"/>
                </a:cxn>
                <a:cxn ang="10800000">
                  <a:pos x="wd2" y="hd2"/>
                </a:cxn>
                <a:cxn ang="16200000">
                  <a:pos x="wd2" y="hd2"/>
                </a:cxn>
              </a:cxnLst>
              <a:rect l="0" t="0" r="r" b="b"/>
              <a:pathLst>
                <a:path w="20841" h="21600" extrusionOk="0">
                  <a:moveTo>
                    <a:pt x="8859" y="467"/>
                  </a:moveTo>
                  <a:cubicBezTo>
                    <a:pt x="10408" y="467"/>
                    <a:pt x="11975" y="734"/>
                    <a:pt x="13428" y="1225"/>
                  </a:cubicBezTo>
                  <a:cubicBezTo>
                    <a:pt x="15358" y="1864"/>
                    <a:pt x="17151" y="2998"/>
                    <a:pt x="18424" y="4684"/>
                  </a:cubicBezTo>
                  <a:cubicBezTo>
                    <a:pt x="19752" y="6457"/>
                    <a:pt x="20422" y="8754"/>
                    <a:pt x="20395" y="11007"/>
                  </a:cubicBezTo>
                  <a:cubicBezTo>
                    <a:pt x="20327" y="15237"/>
                    <a:pt x="17835" y="19206"/>
                    <a:pt x="14016" y="20557"/>
                  </a:cubicBezTo>
                  <a:cubicBezTo>
                    <a:pt x="12984" y="20933"/>
                    <a:pt x="11899" y="21119"/>
                    <a:pt x="10813" y="21119"/>
                  </a:cubicBezTo>
                  <a:cubicBezTo>
                    <a:pt x="9839" y="21119"/>
                    <a:pt x="8863" y="20969"/>
                    <a:pt x="7925" y="20673"/>
                  </a:cubicBezTo>
                  <a:cubicBezTo>
                    <a:pt x="6063" y="20077"/>
                    <a:pt x="4393" y="18857"/>
                    <a:pt x="3120" y="17301"/>
                  </a:cubicBezTo>
                  <a:cubicBezTo>
                    <a:pt x="314" y="13856"/>
                    <a:pt x="-261" y="8958"/>
                    <a:pt x="1313" y="4771"/>
                  </a:cubicBezTo>
                  <a:cubicBezTo>
                    <a:pt x="1478" y="4335"/>
                    <a:pt x="1669" y="3914"/>
                    <a:pt x="1875" y="3506"/>
                  </a:cubicBezTo>
                  <a:cubicBezTo>
                    <a:pt x="3079" y="1835"/>
                    <a:pt x="4982" y="920"/>
                    <a:pt x="6912" y="614"/>
                  </a:cubicBezTo>
                  <a:cubicBezTo>
                    <a:pt x="7551" y="515"/>
                    <a:pt x="8204" y="467"/>
                    <a:pt x="8859" y="467"/>
                  </a:cubicBezTo>
                  <a:close/>
                  <a:moveTo>
                    <a:pt x="8814" y="0"/>
                  </a:moveTo>
                  <a:cubicBezTo>
                    <a:pt x="8705" y="0"/>
                    <a:pt x="8595" y="1"/>
                    <a:pt x="8486" y="4"/>
                  </a:cubicBezTo>
                  <a:cubicBezTo>
                    <a:pt x="6200" y="47"/>
                    <a:pt x="3860" y="701"/>
                    <a:pt x="2176" y="2417"/>
                  </a:cubicBezTo>
                  <a:cubicBezTo>
                    <a:pt x="2053" y="2547"/>
                    <a:pt x="1929" y="2678"/>
                    <a:pt x="1820" y="2809"/>
                  </a:cubicBezTo>
                  <a:cubicBezTo>
                    <a:pt x="1752" y="2824"/>
                    <a:pt x="1696" y="2852"/>
                    <a:pt x="1656" y="2925"/>
                  </a:cubicBezTo>
                  <a:cubicBezTo>
                    <a:pt x="1601" y="3027"/>
                    <a:pt x="1546" y="3129"/>
                    <a:pt x="1491" y="3231"/>
                  </a:cubicBezTo>
                  <a:cubicBezTo>
                    <a:pt x="1382" y="3390"/>
                    <a:pt x="1286" y="3536"/>
                    <a:pt x="1190" y="3696"/>
                  </a:cubicBezTo>
                  <a:cubicBezTo>
                    <a:pt x="1149" y="3768"/>
                    <a:pt x="1149" y="3855"/>
                    <a:pt x="1177" y="3914"/>
                  </a:cubicBezTo>
                  <a:cubicBezTo>
                    <a:pt x="-562" y="7911"/>
                    <a:pt x="-425" y="12751"/>
                    <a:pt x="1929" y="16444"/>
                  </a:cubicBezTo>
                  <a:cubicBezTo>
                    <a:pt x="3066" y="18231"/>
                    <a:pt x="4640" y="19714"/>
                    <a:pt x="6487" y="20615"/>
                  </a:cubicBezTo>
                  <a:cubicBezTo>
                    <a:pt x="7851" y="21273"/>
                    <a:pt x="9328" y="21600"/>
                    <a:pt x="10811" y="21600"/>
                  </a:cubicBezTo>
                  <a:cubicBezTo>
                    <a:pt x="11457" y="21600"/>
                    <a:pt x="12104" y="21538"/>
                    <a:pt x="12743" y="21415"/>
                  </a:cubicBezTo>
                  <a:cubicBezTo>
                    <a:pt x="14824" y="21008"/>
                    <a:pt x="16781" y="19903"/>
                    <a:pt x="18191" y="18231"/>
                  </a:cubicBezTo>
                  <a:cubicBezTo>
                    <a:pt x="19560" y="16618"/>
                    <a:pt x="20450" y="14554"/>
                    <a:pt x="20737" y="12417"/>
                  </a:cubicBezTo>
                  <a:cubicBezTo>
                    <a:pt x="21038" y="10164"/>
                    <a:pt x="20682" y="7853"/>
                    <a:pt x="19669" y="5832"/>
                  </a:cubicBezTo>
                  <a:cubicBezTo>
                    <a:pt x="18643" y="3783"/>
                    <a:pt x="16932" y="2242"/>
                    <a:pt x="14933" y="1312"/>
                  </a:cubicBezTo>
                  <a:cubicBezTo>
                    <a:pt x="13021" y="400"/>
                    <a:pt x="10911" y="0"/>
                    <a:pt x="881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5" name="Google Shape;47;p2"/>
            <p:cNvSpPr/>
            <p:nvPr/>
          </p:nvSpPr>
          <p:spPr>
            <a:xfrm>
              <a:off x="144721" y="110766"/>
              <a:ext cx="355195" cy="368296"/>
            </a:xfrm>
            <a:custGeom>
              <a:avLst/>
              <a:gdLst/>
              <a:ahLst/>
              <a:cxnLst>
                <a:cxn ang="0">
                  <a:pos x="wd2" y="hd2"/>
                </a:cxn>
                <a:cxn ang="5400000">
                  <a:pos x="wd2" y="hd2"/>
                </a:cxn>
                <a:cxn ang="10800000">
                  <a:pos x="wd2" y="hd2"/>
                </a:cxn>
                <a:cxn ang="16200000">
                  <a:pos x="wd2" y="hd2"/>
                </a:cxn>
              </a:cxnLst>
              <a:rect l="0" t="0" r="r" b="b"/>
              <a:pathLst>
                <a:path w="20957" h="21600" extrusionOk="0">
                  <a:moveTo>
                    <a:pt x="7422" y="731"/>
                  </a:moveTo>
                  <a:cubicBezTo>
                    <a:pt x="8252" y="731"/>
                    <a:pt x="9082" y="821"/>
                    <a:pt x="9853" y="938"/>
                  </a:cubicBezTo>
                  <a:cubicBezTo>
                    <a:pt x="14139" y="1619"/>
                    <a:pt x="18232" y="4112"/>
                    <a:pt x="19711" y="8329"/>
                  </a:cubicBezTo>
                  <a:cubicBezTo>
                    <a:pt x="20418" y="10289"/>
                    <a:pt x="20440" y="12419"/>
                    <a:pt x="19689" y="14358"/>
                  </a:cubicBezTo>
                  <a:cubicBezTo>
                    <a:pt x="18854" y="16445"/>
                    <a:pt x="17247" y="18235"/>
                    <a:pt x="15339" y="19406"/>
                  </a:cubicBezTo>
                  <a:cubicBezTo>
                    <a:pt x="13791" y="20357"/>
                    <a:pt x="12016" y="20901"/>
                    <a:pt x="10222" y="20901"/>
                  </a:cubicBezTo>
                  <a:cubicBezTo>
                    <a:pt x="9806" y="20901"/>
                    <a:pt x="9390" y="20872"/>
                    <a:pt x="8974" y="20812"/>
                  </a:cubicBezTo>
                  <a:cubicBezTo>
                    <a:pt x="6767" y="20492"/>
                    <a:pt x="4860" y="19342"/>
                    <a:pt x="3489" y="17638"/>
                  </a:cubicBezTo>
                  <a:cubicBezTo>
                    <a:pt x="2010" y="15763"/>
                    <a:pt x="1131" y="13378"/>
                    <a:pt x="832" y="11035"/>
                  </a:cubicBezTo>
                  <a:cubicBezTo>
                    <a:pt x="510" y="8521"/>
                    <a:pt x="853" y="5922"/>
                    <a:pt x="2075" y="3664"/>
                  </a:cubicBezTo>
                  <a:cubicBezTo>
                    <a:pt x="2117" y="3579"/>
                    <a:pt x="2117" y="3473"/>
                    <a:pt x="2096" y="3388"/>
                  </a:cubicBezTo>
                  <a:cubicBezTo>
                    <a:pt x="2439" y="2833"/>
                    <a:pt x="2867" y="2322"/>
                    <a:pt x="3382" y="1918"/>
                  </a:cubicBezTo>
                  <a:cubicBezTo>
                    <a:pt x="4514" y="1009"/>
                    <a:pt x="5967" y="731"/>
                    <a:pt x="7422" y="731"/>
                  </a:cubicBezTo>
                  <a:close/>
                  <a:moveTo>
                    <a:pt x="7459" y="0"/>
                  </a:moveTo>
                  <a:cubicBezTo>
                    <a:pt x="5988" y="0"/>
                    <a:pt x="4539" y="276"/>
                    <a:pt x="3360" y="1066"/>
                  </a:cubicBezTo>
                  <a:cubicBezTo>
                    <a:pt x="1367" y="2386"/>
                    <a:pt x="424" y="4750"/>
                    <a:pt x="146" y="7030"/>
                  </a:cubicBezTo>
                  <a:cubicBezTo>
                    <a:pt x="146" y="7094"/>
                    <a:pt x="146" y="7137"/>
                    <a:pt x="167" y="7179"/>
                  </a:cubicBezTo>
                  <a:cubicBezTo>
                    <a:pt x="-368" y="10566"/>
                    <a:pt x="403" y="14209"/>
                    <a:pt x="2224" y="17063"/>
                  </a:cubicBezTo>
                  <a:cubicBezTo>
                    <a:pt x="3425" y="18959"/>
                    <a:pt x="5160" y="20471"/>
                    <a:pt x="7325" y="21153"/>
                  </a:cubicBezTo>
                  <a:cubicBezTo>
                    <a:pt x="8271" y="21455"/>
                    <a:pt x="9250" y="21600"/>
                    <a:pt x="10226" y="21600"/>
                  </a:cubicBezTo>
                  <a:cubicBezTo>
                    <a:pt x="11658" y="21600"/>
                    <a:pt x="13084" y="21288"/>
                    <a:pt x="14396" y="20705"/>
                  </a:cubicBezTo>
                  <a:cubicBezTo>
                    <a:pt x="16603" y="19726"/>
                    <a:pt x="18490" y="18021"/>
                    <a:pt x="19689" y="15955"/>
                  </a:cubicBezTo>
                  <a:cubicBezTo>
                    <a:pt x="20847" y="13974"/>
                    <a:pt x="21232" y="11695"/>
                    <a:pt x="20761" y="9458"/>
                  </a:cubicBezTo>
                  <a:cubicBezTo>
                    <a:pt x="19818" y="4772"/>
                    <a:pt x="15768" y="1576"/>
                    <a:pt x="11268" y="490"/>
                  </a:cubicBezTo>
                  <a:cubicBezTo>
                    <a:pt x="10097" y="219"/>
                    <a:pt x="8769" y="0"/>
                    <a:pt x="745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6" name="Google Shape;48;p2"/>
            <p:cNvSpPr/>
            <p:nvPr/>
          </p:nvSpPr>
          <p:spPr>
            <a:xfrm>
              <a:off x="235401" y="216744"/>
              <a:ext cx="178550" cy="173749"/>
            </a:xfrm>
            <a:custGeom>
              <a:avLst/>
              <a:gdLst/>
              <a:ahLst/>
              <a:cxnLst>
                <a:cxn ang="0">
                  <a:pos x="wd2" y="hd2"/>
                </a:cxn>
                <a:cxn ang="5400000">
                  <a:pos x="wd2" y="hd2"/>
                </a:cxn>
                <a:cxn ang="10800000">
                  <a:pos x="wd2" y="hd2"/>
                </a:cxn>
                <a:cxn ang="16200000">
                  <a:pos x="wd2" y="hd2"/>
                </a:cxn>
              </a:cxnLst>
              <a:rect l="0" t="0" r="r" b="b"/>
              <a:pathLst>
                <a:path w="20738" h="21600" extrusionOk="0">
                  <a:moveTo>
                    <a:pt x="7646" y="1505"/>
                  </a:moveTo>
                  <a:cubicBezTo>
                    <a:pt x="8836" y="1505"/>
                    <a:pt x="9989" y="1674"/>
                    <a:pt x="10889" y="1907"/>
                  </a:cubicBezTo>
                  <a:cubicBezTo>
                    <a:pt x="14517" y="2855"/>
                    <a:pt x="18188" y="5474"/>
                    <a:pt x="19158" y="9537"/>
                  </a:cubicBezTo>
                  <a:cubicBezTo>
                    <a:pt x="20129" y="13602"/>
                    <a:pt x="17133" y="16989"/>
                    <a:pt x="14053" y="18749"/>
                  </a:cubicBezTo>
                  <a:cubicBezTo>
                    <a:pt x="12558" y="19620"/>
                    <a:pt x="10911" y="20118"/>
                    <a:pt x="9305" y="20118"/>
                  </a:cubicBezTo>
                  <a:cubicBezTo>
                    <a:pt x="7330" y="20118"/>
                    <a:pt x="5417" y="19363"/>
                    <a:pt x="3929" y="17620"/>
                  </a:cubicBezTo>
                  <a:cubicBezTo>
                    <a:pt x="807" y="13917"/>
                    <a:pt x="1101" y="8635"/>
                    <a:pt x="1988" y="4075"/>
                  </a:cubicBezTo>
                  <a:cubicBezTo>
                    <a:pt x="2985" y="2119"/>
                    <a:pt x="5378" y="1505"/>
                    <a:pt x="7646" y="1505"/>
                  </a:cubicBezTo>
                  <a:close/>
                  <a:moveTo>
                    <a:pt x="7692" y="0"/>
                  </a:moveTo>
                  <a:cubicBezTo>
                    <a:pt x="5254" y="0"/>
                    <a:pt x="2766" y="647"/>
                    <a:pt x="1312" y="2449"/>
                  </a:cubicBezTo>
                  <a:cubicBezTo>
                    <a:pt x="1061" y="2449"/>
                    <a:pt x="807" y="2629"/>
                    <a:pt x="765" y="2991"/>
                  </a:cubicBezTo>
                  <a:cubicBezTo>
                    <a:pt x="722" y="3171"/>
                    <a:pt x="680" y="3351"/>
                    <a:pt x="637" y="3533"/>
                  </a:cubicBezTo>
                  <a:cubicBezTo>
                    <a:pt x="512" y="3848"/>
                    <a:pt x="384" y="4164"/>
                    <a:pt x="301" y="4526"/>
                  </a:cubicBezTo>
                  <a:cubicBezTo>
                    <a:pt x="216" y="4752"/>
                    <a:pt x="258" y="4977"/>
                    <a:pt x="384" y="5114"/>
                  </a:cubicBezTo>
                  <a:cubicBezTo>
                    <a:pt x="-333" y="9537"/>
                    <a:pt x="-248" y="14233"/>
                    <a:pt x="2410" y="17982"/>
                  </a:cubicBezTo>
                  <a:cubicBezTo>
                    <a:pt x="4180" y="20459"/>
                    <a:pt x="6723" y="21600"/>
                    <a:pt x="9383" y="21600"/>
                  </a:cubicBezTo>
                  <a:cubicBezTo>
                    <a:pt x="10843" y="21600"/>
                    <a:pt x="12336" y="21256"/>
                    <a:pt x="13758" y="20601"/>
                  </a:cubicBezTo>
                  <a:cubicBezTo>
                    <a:pt x="17554" y="18795"/>
                    <a:pt x="21267" y="14912"/>
                    <a:pt x="20676" y="10124"/>
                  </a:cubicBezTo>
                  <a:cubicBezTo>
                    <a:pt x="20129" y="5428"/>
                    <a:pt x="16162" y="1998"/>
                    <a:pt x="12113" y="688"/>
                  </a:cubicBezTo>
                  <a:cubicBezTo>
                    <a:pt x="10862" y="277"/>
                    <a:pt x="9287" y="0"/>
                    <a:pt x="769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7" name="Google Shape;51;p2"/>
            <p:cNvSpPr/>
            <p:nvPr/>
          </p:nvSpPr>
          <p:spPr>
            <a:xfrm>
              <a:off x="287236" y="278214"/>
              <a:ext cx="50397" cy="44460"/>
            </a:xfrm>
            <a:custGeom>
              <a:avLst/>
              <a:gdLst/>
              <a:ahLst/>
              <a:cxnLst>
                <a:cxn ang="0">
                  <a:pos x="wd2" y="hd2"/>
                </a:cxn>
                <a:cxn ang="5400000">
                  <a:pos x="wd2" y="hd2"/>
                </a:cxn>
                <a:cxn ang="10800000">
                  <a:pos x="wd2" y="hd2"/>
                </a:cxn>
                <a:cxn ang="16200000">
                  <a:pos x="wd2" y="hd2"/>
                </a:cxn>
              </a:cxnLst>
              <a:rect l="0" t="0" r="r" b="b"/>
              <a:pathLst>
                <a:path w="20673" h="21600" extrusionOk="0">
                  <a:moveTo>
                    <a:pt x="10042" y="5821"/>
                  </a:moveTo>
                  <a:cubicBezTo>
                    <a:pt x="10192" y="5999"/>
                    <a:pt x="10492" y="5999"/>
                    <a:pt x="10642" y="5999"/>
                  </a:cubicBezTo>
                  <a:cubicBezTo>
                    <a:pt x="10936" y="6177"/>
                    <a:pt x="11387" y="6347"/>
                    <a:pt x="11831" y="6525"/>
                  </a:cubicBezTo>
                  <a:cubicBezTo>
                    <a:pt x="12131" y="6703"/>
                    <a:pt x="12281" y="6880"/>
                    <a:pt x="12575" y="6880"/>
                  </a:cubicBezTo>
                  <a:cubicBezTo>
                    <a:pt x="12875" y="7058"/>
                    <a:pt x="13025" y="7236"/>
                    <a:pt x="13319" y="7584"/>
                  </a:cubicBezTo>
                  <a:cubicBezTo>
                    <a:pt x="13619" y="7762"/>
                    <a:pt x="14063" y="7940"/>
                    <a:pt x="14363" y="8295"/>
                  </a:cubicBezTo>
                  <a:cubicBezTo>
                    <a:pt x="14513" y="8465"/>
                    <a:pt x="14664" y="8643"/>
                    <a:pt x="14957" y="8821"/>
                  </a:cubicBezTo>
                  <a:cubicBezTo>
                    <a:pt x="15107" y="8999"/>
                    <a:pt x="15258" y="9177"/>
                    <a:pt x="15258" y="9354"/>
                  </a:cubicBezTo>
                  <a:cubicBezTo>
                    <a:pt x="15408" y="9354"/>
                    <a:pt x="15408" y="9524"/>
                    <a:pt x="15408" y="9524"/>
                  </a:cubicBezTo>
                  <a:cubicBezTo>
                    <a:pt x="15408" y="9594"/>
                    <a:pt x="15427" y="9656"/>
                    <a:pt x="15453" y="9710"/>
                  </a:cubicBezTo>
                  <a:cubicBezTo>
                    <a:pt x="15440" y="9702"/>
                    <a:pt x="15421" y="9702"/>
                    <a:pt x="15408" y="9702"/>
                  </a:cubicBezTo>
                  <a:cubicBezTo>
                    <a:pt x="15558" y="9880"/>
                    <a:pt x="15558" y="9880"/>
                    <a:pt x="15558" y="10058"/>
                  </a:cubicBezTo>
                  <a:cubicBezTo>
                    <a:pt x="15558" y="10236"/>
                    <a:pt x="15708" y="10236"/>
                    <a:pt x="15708" y="10406"/>
                  </a:cubicBezTo>
                  <a:cubicBezTo>
                    <a:pt x="15708" y="10584"/>
                    <a:pt x="15708" y="10761"/>
                    <a:pt x="15708" y="10761"/>
                  </a:cubicBezTo>
                  <a:cubicBezTo>
                    <a:pt x="15708" y="10939"/>
                    <a:pt x="15708" y="10939"/>
                    <a:pt x="15708" y="11117"/>
                  </a:cubicBezTo>
                  <a:cubicBezTo>
                    <a:pt x="15708" y="11465"/>
                    <a:pt x="15558" y="11643"/>
                    <a:pt x="15558" y="11820"/>
                  </a:cubicBezTo>
                  <a:cubicBezTo>
                    <a:pt x="15499" y="11890"/>
                    <a:pt x="15440" y="12014"/>
                    <a:pt x="15408" y="12107"/>
                  </a:cubicBezTo>
                  <a:cubicBezTo>
                    <a:pt x="15368" y="12176"/>
                    <a:pt x="15336" y="12261"/>
                    <a:pt x="15258" y="12354"/>
                  </a:cubicBezTo>
                  <a:cubicBezTo>
                    <a:pt x="15107" y="12702"/>
                    <a:pt x="14957" y="12880"/>
                    <a:pt x="14814" y="13235"/>
                  </a:cubicBezTo>
                  <a:cubicBezTo>
                    <a:pt x="14814" y="13405"/>
                    <a:pt x="14664" y="13405"/>
                    <a:pt x="14664" y="13405"/>
                  </a:cubicBezTo>
                  <a:cubicBezTo>
                    <a:pt x="14664" y="13583"/>
                    <a:pt x="14513" y="13583"/>
                    <a:pt x="14513" y="13761"/>
                  </a:cubicBezTo>
                  <a:cubicBezTo>
                    <a:pt x="14363" y="13939"/>
                    <a:pt x="14063" y="14117"/>
                    <a:pt x="13919" y="14294"/>
                  </a:cubicBezTo>
                  <a:cubicBezTo>
                    <a:pt x="13919" y="14464"/>
                    <a:pt x="13619" y="14642"/>
                    <a:pt x="13469" y="14642"/>
                  </a:cubicBezTo>
                  <a:cubicBezTo>
                    <a:pt x="13175" y="14820"/>
                    <a:pt x="13025" y="14998"/>
                    <a:pt x="12725" y="15176"/>
                  </a:cubicBezTo>
                  <a:cubicBezTo>
                    <a:pt x="12425" y="15353"/>
                    <a:pt x="12131" y="15353"/>
                    <a:pt x="11981" y="15524"/>
                  </a:cubicBezTo>
                  <a:cubicBezTo>
                    <a:pt x="11680" y="15524"/>
                    <a:pt x="11387" y="15701"/>
                    <a:pt x="11086" y="15701"/>
                  </a:cubicBezTo>
                  <a:lnTo>
                    <a:pt x="9298" y="15701"/>
                  </a:lnTo>
                  <a:cubicBezTo>
                    <a:pt x="9148" y="15701"/>
                    <a:pt x="8998" y="15701"/>
                    <a:pt x="8854" y="15524"/>
                  </a:cubicBezTo>
                  <a:cubicBezTo>
                    <a:pt x="8554" y="15524"/>
                    <a:pt x="8253" y="15353"/>
                    <a:pt x="7960" y="15353"/>
                  </a:cubicBezTo>
                  <a:cubicBezTo>
                    <a:pt x="7960" y="15353"/>
                    <a:pt x="7809" y="15176"/>
                    <a:pt x="7659" y="15176"/>
                  </a:cubicBezTo>
                  <a:cubicBezTo>
                    <a:pt x="7659" y="15176"/>
                    <a:pt x="7509" y="15176"/>
                    <a:pt x="7509" y="14998"/>
                  </a:cubicBezTo>
                  <a:cubicBezTo>
                    <a:pt x="7215" y="14820"/>
                    <a:pt x="6915" y="14642"/>
                    <a:pt x="6615" y="14464"/>
                  </a:cubicBezTo>
                  <a:cubicBezTo>
                    <a:pt x="6465" y="14294"/>
                    <a:pt x="6321" y="14117"/>
                    <a:pt x="6171" y="13939"/>
                  </a:cubicBezTo>
                  <a:cubicBezTo>
                    <a:pt x="6171" y="13939"/>
                    <a:pt x="6021" y="13761"/>
                    <a:pt x="5871" y="13583"/>
                  </a:cubicBezTo>
                  <a:cubicBezTo>
                    <a:pt x="5871" y="13583"/>
                    <a:pt x="5871" y="13405"/>
                    <a:pt x="5871" y="13405"/>
                  </a:cubicBezTo>
                  <a:cubicBezTo>
                    <a:pt x="5721" y="13057"/>
                    <a:pt x="5570" y="12702"/>
                    <a:pt x="5277" y="12354"/>
                  </a:cubicBezTo>
                  <a:cubicBezTo>
                    <a:pt x="5277" y="12176"/>
                    <a:pt x="5277" y="11820"/>
                    <a:pt x="5127" y="11643"/>
                  </a:cubicBezTo>
                  <a:cubicBezTo>
                    <a:pt x="5127" y="11465"/>
                    <a:pt x="5127" y="11295"/>
                    <a:pt x="4976" y="11117"/>
                  </a:cubicBezTo>
                  <a:cubicBezTo>
                    <a:pt x="4976" y="11117"/>
                    <a:pt x="4976" y="11117"/>
                    <a:pt x="4976" y="10939"/>
                  </a:cubicBezTo>
                  <a:cubicBezTo>
                    <a:pt x="4976" y="10584"/>
                    <a:pt x="4976" y="10236"/>
                    <a:pt x="4976" y="9880"/>
                  </a:cubicBezTo>
                  <a:cubicBezTo>
                    <a:pt x="4976" y="9880"/>
                    <a:pt x="4976" y="9702"/>
                    <a:pt x="4976" y="9702"/>
                  </a:cubicBezTo>
                  <a:cubicBezTo>
                    <a:pt x="4976" y="9524"/>
                    <a:pt x="5127" y="9177"/>
                    <a:pt x="5127" y="9177"/>
                  </a:cubicBezTo>
                  <a:cubicBezTo>
                    <a:pt x="5127" y="8999"/>
                    <a:pt x="5127" y="8999"/>
                    <a:pt x="5127" y="8999"/>
                  </a:cubicBezTo>
                  <a:cubicBezTo>
                    <a:pt x="5721" y="8821"/>
                    <a:pt x="6321" y="8295"/>
                    <a:pt x="6615" y="7584"/>
                  </a:cubicBezTo>
                  <a:cubicBezTo>
                    <a:pt x="6615" y="7406"/>
                    <a:pt x="6765" y="7236"/>
                    <a:pt x="6765" y="7058"/>
                  </a:cubicBezTo>
                  <a:cubicBezTo>
                    <a:pt x="6915" y="6880"/>
                    <a:pt x="7065" y="6880"/>
                    <a:pt x="7065" y="6703"/>
                  </a:cubicBezTo>
                  <a:cubicBezTo>
                    <a:pt x="7065" y="6703"/>
                    <a:pt x="7359" y="6525"/>
                    <a:pt x="7359" y="6525"/>
                  </a:cubicBezTo>
                  <a:cubicBezTo>
                    <a:pt x="7509" y="6347"/>
                    <a:pt x="7509" y="6347"/>
                    <a:pt x="7509" y="6347"/>
                  </a:cubicBezTo>
                  <a:cubicBezTo>
                    <a:pt x="7659" y="6347"/>
                    <a:pt x="7809" y="6177"/>
                    <a:pt x="7960" y="6177"/>
                  </a:cubicBezTo>
                  <a:cubicBezTo>
                    <a:pt x="8103" y="5999"/>
                    <a:pt x="8403" y="5999"/>
                    <a:pt x="8554" y="5821"/>
                  </a:cubicBezTo>
                  <a:close/>
                  <a:moveTo>
                    <a:pt x="9233" y="0"/>
                  </a:moveTo>
                  <a:cubicBezTo>
                    <a:pt x="8665" y="0"/>
                    <a:pt x="8090" y="54"/>
                    <a:pt x="7509" y="178"/>
                  </a:cubicBezTo>
                  <a:cubicBezTo>
                    <a:pt x="5871" y="526"/>
                    <a:pt x="4232" y="1585"/>
                    <a:pt x="3188" y="3177"/>
                  </a:cubicBezTo>
                  <a:cubicBezTo>
                    <a:pt x="2594" y="3347"/>
                    <a:pt x="2000" y="3703"/>
                    <a:pt x="1549" y="4407"/>
                  </a:cubicBezTo>
                  <a:cubicBezTo>
                    <a:pt x="-683" y="7940"/>
                    <a:pt x="-389" y="13235"/>
                    <a:pt x="1700" y="16760"/>
                  </a:cubicBezTo>
                  <a:cubicBezTo>
                    <a:pt x="3749" y="20054"/>
                    <a:pt x="6980" y="21600"/>
                    <a:pt x="10270" y="21600"/>
                  </a:cubicBezTo>
                  <a:cubicBezTo>
                    <a:pt x="11041" y="21600"/>
                    <a:pt x="11811" y="21515"/>
                    <a:pt x="12575" y="21353"/>
                  </a:cubicBezTo>
                  <a:cubicBezTo>
                    <a:pt x="16152" y="20464"/>
                    <a:pt x="19429" y="17294"/>
                    <a:pt x="20473" y="12880"/>
                  </a:cubicBezTo>
                  <a:cubicBezTo>
                    <a:pt x="20917" y="10761"/>
                    <a:pt x="20623" y="8295"/>
                    <a:pt x="19579" y="6347"/>
                  </a:cubicBezTo>
                  <a:cubicBezTo>
                    <a:pt x="18384" y="4237"/>
                    <a:pt x="16452" y="2644"/>
                    <a:pt x="14664" y="1585"/>
                  </a:cubicBezTo>
                  <a:cubicBezTo>
                    <a:pt x="12940" y="634"/>
                    <a:pt x="11132" y="0"/>
                    <a:pt x="923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92" name="Google Shape;52;p2"/>
          <p:cNvGrpSpPr/>
          <p:nvPr/>
        </p:nvGrpSpPr>
        <p:grpSpPr>
          <a:xfrm>
            <a:off x="8670620" y="4654499"/>
            <a:ext cx="443000" cy="453352"/>
            <a:chOff x="0" y="0"/>
            <a:chExt cx="442999" cy="453350"/>
          </a:xfrm>
        </p:grpSpPr>
        <p:sp>
          <p:nvSpPr>
            <p:cNvPr id="89" name="Google Shape;53;p2"/>
            <p:cNvSpPr/>
            <p:nvPr/>
          </p:nvSpPr>
          <p:spPr>
            <a:xfrm>
              <a:off x="241322" y="247575"/>
              <a:ext cx="201678" cy="205776"/>
            </a:xfrm>
            <a:custGeom>
              <a:avLst/>
              <a:gdLst/>
              <a:ahLst/>
              <a:cxnLst>
                <a:cxn ang="0">
                  <a:pos x="wd2" y="hd2"/>
                </a:cxn>
                <a:cxn ang="5400000">
                  <a:pos x="wd2" y="hd2"/>
                </a:cxn>
                <a:cxn ang="10800000">
                  <a:pos x="wd2" y="hd2"/>
                </a:cxn>
                <a:cxn ang="16200000">
                  <a:pos x="wd2" y="hd2"/>
                </a:cxn>
              </a:cxnLst>
              <a:rect l="0" t="0" r="r" b="b"/>
              <a:pathLst>
                <a:path w="20856" h="21600" extrusionOk="0">
                  <a:moveTo>
                    <a:pt x="9923" y="0"/>
                  </a:moveTo>
                  <a:cubicBezTo>
                    <a:pt x="4915" y="0"/>
                    <a:pt x="975" y="4648"/>
                    <a:pt x="140" y="9455"/>
                  </a:cubicBezTo>
                  <a:cubicBezTo>
                    <a:pt x="-687" y="14546"/>
                    <a:pt x="2206" y="19637"/>
                    <a:pt x="7162" y="21193"/>
                  </a:cubicBezTo>
                  <a:cubicBezTo>
                    <a:pt x="8085" y="21466"/>
                    <a:pt x="9031" y="21600"/>
                    <a:pt x="9975" y="21600"/>
                  </a:cubicBezTo>
                  <a:cubicBezTo>
                    <a:pt x="11929" y="21600"/>
                    <a:pt x="13871" y="21028"/>
                    <a:pt x="15541" y="19936"/>
                  </a:cubicBezTo>
                  <a:cubicBezTo>
                    <a:pt x="16309" y="19456"/>
                    <a:pt x="17017" y="18797"/>
                    <a:pt x="17666" y="18081"/>
                  </a:cubicBezTo>
                  <a:cubicBezTo>
                    <a:pt x="19613" y="16522"/>
                    <a:pt x="20913" y="14126"/>
                    <a:pt x="20854" y="11552"/>
                  </a:cubicBezTo>
                  <a:cubicBezTo>
                    <a:pt x="20794" y="8796"/>
                    <a:pt x="19258" y="5800"/>
                    <a:pt x="17490" y="3703"/>
                  </a:cubicBezTo>
                  <a:cubicBezTo>
                    <a:pt x="15779" y="1727"/>
                    <a:pt x="13418" y="289"/>
                    <a:pt x="10820" y="50"/>
                  </a:cubicBezTo>
                  <a:cubicBezTo>
                    <a:pt x="10518" y="16"/>
                    <a:pt x="10218" y="0"/>
                    <a:pt x="992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0" name="Google Shape;54;p2"/>
            <p:cNvSpPr/>
            <p:nvPr/>
          </p:nvSpPr>
          <p:spPr>
            <a:xfrm>
              <a:off x="0" y="326000"/>
              <a:ext cx="87797" cy="93476"/>
            </a:xfrm>
            <a:custGeom>
              <a:avLst/>
              <a:gdLst/>
              <a:ahLst/>
              <a:cxnLst>
                <a:cxn ang="0">
                  <a:pos x="wd2" y="hd2"/>
                </a:cxn>
                <a:cxn ang="5400000">
                  <a:pos x="wd2" y="hd2"/>
                </a:cxn>
                <a:cxn ang="10800000">
                  <a:pos x="wd2" y="hd2"/>
                </a:cxn>
                <a:cxn ang="16200000">
                  <a:pos x="wd2" y="hd2"/>
                </a:cxn>
              </a:cxnLst>
              <a:rect l="0" t="0" r="r" b="b"/>
              <a:pathLst>
                <a:path w="19780" h="21600" extrusionOk="0">
                  <a:moveTo>
                    <a:pt x="8146" y="0"/>
                  </a:moveTo>
                  <a:cubicBezTo>
                    <a:pt x="6366" y="0"/>
                    <a:pt x="4620" y="531"/>
                    <a:pt x="3122" y="1768"/>
                  </a:cubicBezTo>
                  <a:cubicBezTo>
                    <a:pt x="-477" y="4801"/>
                    <a:pt x="-607" y="11126"/>
                    <a:pt x="936" y="15349"/>
                  </a:cubicBezTo>
                  <a:cubicBezTo>
                    <a:pt x="1837" y="17724"/>
                    <a:pt x="3634" y="19699"/>
                    <a:pt x="5949" y="20757"/>
                  </a:cubicBezTo>
                  <a:cubicBezTo>
                    <a:pt x="7442" y="21398"/>
                    <a:pt x="9024" y="21600"/>
                    <a:pt x="10646" y="21600"/>
                  </a:cubicBezTo>
                  <a:cubicBezTo>
                    <a:pt x="11683" y="21600"/>
                    <a:pt x="12736" y="21519"/>
                    <a:pt x="13795" y="21415"/>
                  </a:cubicBezTo>
                  <a:cubicBezTo>
                    <a:pt x="14690" y="21415"/>
                    <a:pt x="15209" y="20757"/>
                    <a:pt x="15209" y="19965"/>
                  </a:cubicBezTo>
                  <a:cubicBezTo>
                    <a:pt x="16493" y="19307"/>
                    <a:pt x="17647" y="18117"/>
                    <a:pt x="18549" y="16666"/>
                  </a:cubicBezTo>
                  <a:cubicBezTo>
                    <a:pt x="20993" y="12316"/>
                    <a:pt x="19579" y="7042"/>
                    <a:pt x="16234" y="3611"/>
                  </a:cubicBezTo>
                  <a:cubicBezTo>
                    <a:pt x="14150" y="1473"/>
                    <a:pt x="11108" y="0"/>
                    <a:pt x="814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1" name="Google Shape;55;p2"/>
            <p:cNvSpPr/>
            <p:nvPr/>
          </p:nvSpPr>
          <p:spPr>
            <a:xfrm>
              <a:off x="34930" y="0"/>
              <a:ext cx="154674" cy="170401"/>
            </a:xfrm>
            <a:custGeom>
              <a:avLst/>
              <a:gdLst/>
              <a:ahLst/>
              <a:cxnLst>
                <a:cxn ang="0">
                  <a:pos x="wd2" y="hd2"/>
                </a:cxn>
                <a:cxn ang="5400000">
                  <a:pos x="wd2" y="hd2"/>
                </a:cxn>
                <a:cxn ang="10800000">
                  <a:pos x="wd2" y="hd2"/>
                </a:cxn>
                <a:cxn ang="16200000">
                  <a:pos x="wd2" y="hd2"/>
                </a:cxn>
              </a:cxnLst>
              <a:rect l="0" t="0" r="r" b="b"/>
              <a:pathLst>
                <a:path w="20544" h="21600" extrusionOk="0">
                  <a:moveTo>
                    <a:pt x="9796" y="0"/>
                  </a:moveTo>
                  <a:cubicBezTo>
                    <a:pt x="9218" y="0"/>
                    <a:pt x="8630" y="63"/>
                    <a:pt x="8039" y="196"/>
                  </a:cubicBezTo>
                  <a:cubicBezTo>
                    <a:pt x="3188" y="1353"/>
                    <a:pt x="80" y="6344"/>
                    <a:pt x="7" y="10901"/>
                  </a:cubicBezTo>
                  <a:cubicBezTo>
                    <a:pt x="-146" y="15097"/>
                    <a:pt x="2354" y="19220"/>
                    <a:pt x="6372" y="20738"/>
                  </a:cubicBezTo>
                  <a:cubicBezTo>
                    <a:pt x="7684" y="21305"/>
                    <a:pt x="9102" y="21600"/>
                    <a:pt x="10526" y="21600"/>
                  </a:cubicBezTo>
                  <a:cubicBezTo>
                    <a:pt x="12552" y="21600"/>
                    <a:pt x="14594" y="21001"/>
                    <a:pt x="16377" y="19724"/>
                  </a:cubicBezTo>
                  <a:cubicBezTo>
                    <a:pt x="20242" y="16976"/>
                    <a:pt x="21454" y="11839"/>
                    <a:pt x="19863" y="7574"/>
                  </a:cubicBezTo>
                  <a:cubicBezTo>
                    <a:pt x="18319" y="3730"/>
                    <a:pt x="14278" y="0"/>
                    <a:pt x="979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107" name="Google Shape;56;p2"/>
          <p:cNvGrpSpPr/>
          <p:nvPr/>
        </p:nvGrpSpPr>
        <p:grpSpPr>
          <a:xfrm>
            <a:off x="8670941" y="3535200"/>
            <a:ext cx="566296" cy="787001"/>
            <a:chOff x="0" y="0"/>
            <a:chExt cx="566295" cy="787000"/>
          </a:xfrm>
        </p:grpSpPr>
        <p:sp>
          <p:nvSpPr>
            <p:cNvPr id="93" name="Google Shape;57;p2"/>
            <p:cNvSpPr/>
            <p:nvPr/>
          </p:nvSpPr>
          <p:spPr>
            <a:xfrm>
              <a:off x="22979" y="222250"/>
              <a:ext cx="96960" cy="131076"/>
            </a:xfrm>
            <a:custGeom>
              <a:avLst/>
              <a:gdLst/>
              <a:ahLst/>
              <a:cxnLst>
                <a:cxn ang="0">
                  <a:pos x="wd2" y="hd2"/>
                </a:cxn>
                <a:cxn ang="5400000">
                  <a:pos x="wd2" y="hd2"/>
                </a:cxn>
                <a:cxn ang="10800000">
                  <a:pos x="wd2" y="hd2"/>
                </a:cxn>
                <a:cxn ang="16200000">
                  <a:pos x="wd2" y="hd2"/>
                </a:cxn>
              </a:cxnLst>
              <a:rect l="0" t="0" r="r" b="b"/>
              <a:pathLst>
                <a:path w="20274" h="21600" extrusionOk="0">
                  <a:moveTo>
                    <a:pt x="15328" y="0"/>
                  </a:moveTo>
                  <a:cubicBezTo>
                    <a:pt x="13629" y="0"/>
                    <a:pt x="11988" y="626"/>
                    <a:pt x="11031" y="1883"/>
                  </a:cubicBezTo>
                  <a:cubicBezTo>
                    <a:pt x="7570" y="6489"/>
                    <a:pt x="4110" y="11095"/>
                    <a:pt x="649" y="15705"/>
                  </a:cubicBezTo>
                  <a:cubicBezTo>
                    <a:pt x="-663" y="17493"/>
                    <a:pt x="53" y="20125"/>
                    <a:pt x="2442" y="21064"/>
                  </a:cubicBezTo>
                  <a:cubicBezTo>
                    <a:pt x="3268" y="21423"/>
                    <a:pt x="4172" y="21600"/>
                    <a:pt x="5056" y="21600"/>
                  </a:cubicBezTo>
                  <a:cubicBezTo>
                    <a:pt x="6713" y="21600"/>
                    <a:pt x="8307" y="20974"/>
                    <a:pt x="9243" y="19746"/>
                  </a:cubicBezTo>
                  <a:cubicBezTo>
                    <a:pt x="12704" y="15045"/>
                    <a:pt x="16164" y="10440"/>
                    <a:pt x="19625" y="5829"/>
                  </a:cubicBezTo>
                  <a:cubicBezTo>
                    <a:pt x="20937" y="4136"/>
                    <a:pt x="20221" y="1504"/>
                    <a:pt x="17832" y="470"/>
                  </a:cubicBezTo>
                  <a:cubicBezTo>
                    <a:pt x="17037" y="157"/>
                    <a:pt x="16175" y="0"/>
                    <a:pt x="1532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4" name="Google Shape;58;p2"/>
            <p:cNvSpPr/>
            <p:nvPr/>
          </p:nvSpPr>
          <p:spPr>
            <a:xfrm>
              <a:off x="161782" y="311150"/>
              <a:ext cx="95238" cy="135226"/>
            </a:xfrm>
            <a:custGeom>
              <a:avLst/>
              <a:gdLst/>
              <a:ahLst/>
              <a:cxnLst>
                <a:cxn ang="0">
                  <a:pos x="wd2" y="hd2"/>
                </a:cxn>
                <a:cxn ang="5400000">
                  <a:pos x="wd2" y="hd2"/>
                </a:cxn>
                <a:cxn ang="10800000">
                  <a:pos x="wd2" y="hd2"/>
                </a:cxn>
                <a:cxn ang="16200000">
                  <a:pos x="wd2" y="hd2"/>
                </a:cxn>
              </a:cxnLst>
              <a:rect l="0" t="0" r="r" b="b"/>
              <a:pathLst>
                <a:path w="20597" h="21600" extrusionOk="0">
                  <a:moveTo>
                    <a:pt x="15507" y="0"/>
                  </a:moveTo>
                  <a:cubicBezTo>
                    <a:pt x="13750" y="0"/>
                    <a:pt x="12096" y="671"/>
                    <a:pt x="11009" y="1841"/>
                  </a:cubicBezTo>
                  <a:cubicBezTo>
                    <a:pt x="6938" y="6309"/>
                    <a:pt x="3483" y="11050"/>
                    <a:pt x="644" y="15969"/>
                  </a:cubicBezTo>
                  <a:cubicBezTo>
                    <a:pt x="152" y="16880"/>
                    <a:pt x="-221" y="17794"/>
                    <a:pt x="152" y="18797"/>
                  </a:cubicBezTo>
                  <a:cubicBezTo>
                    <a:pt x="395" y="19707"/>
                    <a:pt x="1385" y="20709"/>
                    <a:pt x="2493" y="21165"/>
                  </a:cubicBezTo>
                  <a:cubicBezTo>
                    <a:pt x="3261" y="21448"/>
                    <a:pt x="4207" y="21600"/>
                    <a:pt x="5159" y="21600"/>
                  </a:cubicBezTo>
                  <a:cubicBezTo>
                    <a:pt x="6965" y="21600"/>
                    <a:pt x="8803" y="21053"/>
                    <a:pt x="9527" y="19799"/>
                  </a:cubicBezTo>
                  <a:cubicBezTo>
                    <a:pt x="12366" y="14875"/>
                    <a:pt x="15826" y="10135"/>
                    <a:pt x="19898" y="5762"/>
                  </a:cubicBezTo>
                  <a:cubicBezTo>
                    <a:pt x="21379" y="4029"/>
                    <a:pt x="20390" y="1478"/>
                    <a:pt x="18043" y="475"/>
                  </a:cubicBezTo>
                  <a:cubicBezTo>
                    <a:pt x="17210" y="152"/>
                    <a:pt x="16345" y="0"/>
                    <a:pt x="1550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5" name="Google Shape;59;p2"/>
            <p:cNvSpPr/>
            <p:nvPr/>
          </p:nvSpPr>
          <p:spPr>
            <a:xfrm>
              <a:off x="301004" y="392325"/>
              <a:ext cx="84720" cy="129626"/>
            </a:xfrm>
            <a:custGeom>
              <a:avLst/>
              <a:gdLst/>
              <a:ahLst/>
              <a:cxnLst>
                <a:cxn ang="0">
                  <a:pos x="wd2" y="hd2"/>
                </a:cxn>
                <a:cxn ang="5400000">
                  <a:pos x="wd2" y="hd2"/>
                </a:cxn>
                <a:cxn ang="10800000">
                  <a:pos x="wd2" y="hd2"/>
                </a:cxn>
                <a:cxn ang="16200000">
                  <a:pos x="wd2" y="hd2"/>
                </a:cxn>
              </a:cxnLst>
              <a:rect l="0" t="0" r="r" b="b"/>
              <a:pathLst>
                <a:path w="20689" h="21600" extrusionOk="0">
                  <a:moveTo>
                    <a:pt x="14953" y="0"/>
                  </a:moveTo>
                  <a:cubicBezTo>
                    <a:pt x="13927" y="0"/>
                    <a:pt x="12877" y="146"/>
                    <a:pt x="12016" y="471"/>
                  </a:cubicBezTo>
                  <a:cubicBezTo>
                    <a:pt x="10624" y="1137"/>
                    <a:pt x="9788" y="1895"/>
                    <a:pt x="9232" y="2945"/>
                  </a:cubicBezTo>
                  <a:cubicBezTo>
                    <a:pt x="8952" y="3512"/>
                    <a:pt x="8536" y="4178"/>
                    <a:pt x="8256" y="4749"/>
                  </a:cubicBezTo>
                  <a:cubicBezTo>
                    <a:pt x="8115" y="5037"/>
                    <a:pt x="7834" y="5320"/>
                    <a:pt x="7700" y="5511"/>
                  </a:cubicBezTo>
                  <a:cubicBezTo>
                    <a:pt x="7700" y="5607"/>
                    <a:pt x="7700" y="5699"/>
                    <a:pt x="7560" y="5891"/>
                  </a:cubicBezTo>
                  <a:cubicBezTo>
                    <a:pt x="7419" y="5986"/>
                    <a:pt x="7138" y="6557"/>
                    <a:pt x="7138" y="6653"/>
                  </a:cubicBezTo>
                  <a:cubicBezTo>
                    <a:pt x="6864" y="6936"/>
                    <a:pt x="6723" y="7128"/>
                    <a:pt x="6583" y="7411"/>
                  </a:cubicBezTo>
                  <a:cubicBezTo>
                    <a:pt x="6168" y="7982"/>
                    <a:pt x="5887" y="8553"/>
                    <a:pt x="5466" y="9027"/>
                  </a:cubicBezTo>
                  <a:cubicBezTo>
                    <a:pt x="3933" y="11310"/>
                    <a:pt x="2401" y="13497"/>
                    <a:pt x="728" y="15684"/>
                  </a:cubicBezTo>
                  <a:cubicBezTo>
                    <a:pt x="-664" y="17588"/>
                    <a:pt x="-108" y="20059"/>
                    <a:pt x="2822" y="21104"/>
                  </a:cubicBezTo>
                  <a:cubicBezTo>
                    <a:pt x="3732" y="21433"/>
                    <a:pt x="4776" y="21600"/>
                    <a:pt x="5814" y="21600"/>
                  </a:cubicBezTo>
                  <a:cubicBezTo>
                    <a:pt x="7798" y="21600"/>
                    <a:pt x="9757" y="20988"/>
                    <a:pt x="10765" y="19680"/>
                  </a:cubicBezTo>
                  <a:cubicBezTo>
                    <a:pt x="14385" y="14922"/>
                    <a:pt x="17590" y="9981"/>
                    <a:pt x="20521" y="4941"/>
                  </a:cubicBezTo>
                  <a:cubicBezTo>
                    <a:pt x="20936" y="4083"/>
                    <a:pt x="20521" y="2849"/>
                    <a:pt x="19959" y="1991"/>
                  </a:cubicBezTo>
                  <a:cubicBezTo>
                    <a:pt x="19263" y="1137"/>
                    <a:pt x="17731" y="375"/>
                    <a:pt x="16339" y="92"/>
                  </a:cubicBezTo>
                  <a:cubicBezTo>
                    <a:pt x="15899" y="29"/>
                    <a:pt x="15429" y="0"/>
                    <a:pt x="1495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6" name="Google Shape;60;p2"/>
            <p:cNvSpPr/>
            <p:nvPr/>
          </p:nvSpPr>
          <p:spPr>
            <a:xfrm>
              <a:off x="446701" y="455950"/>
              <a:ext cx="86939" cy="112926"/>
            </a:xfrm>
            <a:custGeom>
              <a:avLst/>
              <a:gdLst/>
              <a:ahLst/>
              <a:cxnLst>
                <a:cxn ang="0">
                  <a:pos x="wd2" y="hd2"/>
                </a:cxn>
                <a:cxn ang="5400000">
                  <a:pos x="wd2" y="hd2"/>
                </a:cxn>
                <a:cxn ang="10800000">
                  <a:pos x="wd2" y="hd2"/>
                </a:cxn>
                <a:cxn ang="16200000">
                  <a:pos x="wd2" y="hd2"/>
                </a:cxn>
              </a:cxnLst>
              <a:rect l="0" t="0" r="r" b="b"/>
              <a:pathLst>
                <a:path w="20068" h="21600" extrusionOk="0">
                  <a:moveTo>
                    <a:pt x="14608" y="0"/>
                  </a:moveTo>
                  <a:cubicBezTo>
                    <a:pt x="12738" y="0"/>
                    <a:pt x="10920" y="779"/>
                    <a:pt x="9870" y="2233"/>
                  </a:cubicBezTo>
                  <a:lnTo>
                    <a:pt x="781" y="14786"/>
                  </a:lnTo>
                  <a:cubicBezTo>
                    <a:pt x="-800" y="16856"/>
                    <a:pt x="123" y="19917"/>
                    <a:pt x="2622" y="21007"/>
                  </a:cubicBezTo>
                  <a:cubicBezTo>
                    <a:pt x="3545" y="21409"/>
                    <a:pt x="4509" y="21600"/>
                    <a:pt x="5450" y="21600"/>
                  </a:cubicBezTo>
                  <a:cubicBezTo>
                    <a:pt x="7319" y="21600"/>
                    <a:pt x="9080" y="20825"/>
                    <a:pt x="10130" y="19367"/>
                  </a:cubicBezTo>
                  <a:lnTo>
                    <a:pt x="19352" y="6819"/>
                  </a:lnTo>
                  <a:cubicBezTo>
                    <a:pt x="20800" y="4744"/>
                    <a:pt x="20009" y="1688"/>
                    <a:pt x="17378" y="593"/>
                  </a:cubicBezTo>
                  <a:cubicBezTo>
                    <a:pt x="16495" y="196"/>
                    <a:pt x="15549" y="0"/>
                    <a:pt x="1460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7" name="Google Shape;61;p2"/>
            <p:cNvSpPr/>
            <p:nvPr/>
          </p:nvSpPr>
          <p:spPr>
            <a:xfrm>
              <a:off x="439809" y="282674"/>
              <a:ext cx="82435" cy="119327"/>
            </a:xfrm>
            <a:custGeom>
              <a:avLst/>
              <a:gdLst/>
              <a:ahLst/>
              <a:cxnLst>
                <a:cxn ang="0">
                  <a:pos x="wd2" y="hd2"/>
                </a:cxn>
                <a:cxn ang="5400000">
                  <a:pos x="wd2" y="hd2"/>
                </a:cxn>
                <a:cxn ang="10800000">
                  <a:pos x="wd2" y="hd2"/>
                </a:cxn>
                <a:cxn ang="16200000">
                  <a:pos x="wd2" y="hd2"/>
                </a:cxn>
              </a:cxnLst>
              <a:rect l="0" t="0" r="r" b="b"/>
              <a:pathLst>
                <a:path w="20942" h="21600" extrusionOk="0">
                  <a:moveTo>
                    <a:pt x="15071" y="0"/>
                  </a:moveTo>
                  <a:cubicBezTo>
                    <a:pt x="12346" y="0"/>
                    <a:pt x="9749" y="1195"/>
                    <a:pt x="9133" y="3213"/>
                  </a:cubicBezTo>
                  <a:cubicBezTo>
                    <a:pt x="8549" y="4761"/>
                    <a:pt x="7825" y="6209"/>
                    <a:pt x="6954" y="7757"/>
                  </a:cubicBezTo>
                  <a:cubicBezTo>
                    <a:pt x="5506" y="10237"/>
                    <a:pt x="3620" y="12508"/>
                    <a:pt x="1302" y="14681"/>
                  </a:cubicBezTo>
                  <a:lnTo>
                    <a:pt x="1594" y="14264"/>
                  </a:lnTo>
                  <a:cubicBezTo>
                    <a:pt x="724" y="15196"/>
                    <a:pt x="0" y="16020"/>
                    <a:pt x="0" y="17260"/>
                  </a:cubicBezTo>
                  <a:cubicBezTo>
                    <a:pt x="0" y="18296"/>
                    <a:pt x="578" y="19532"/>
                    <a:pt x="1594" y="20256"/>
                  </a:cubicBezTo>
                  <a:cubicBezTo>
                    <a:pt x="2750" y="20980"/>
                    <a:pt x="4350" y="21600"/>
                    <a:pt x="5945" y="21600"/>
                  </a:cubicBezTo>
                  <a:cubicBezTo>
                    <a:pt x="7393" y="21496"/>
                    <a:pt x="9279" y="21188"/>
                    <a:pt x="10149" y="20360"/>
                  </a:cubicBezTo>
                  <a:cubicBezTo>
                    <a:pt x="15217" y="15921"/>
                    <a:pt x="18844" y="10961"/>
                    <a:pt x="20730" y="5381"/>
                  </a:cubicBezTo>
                  <a:cubicBezTo>
                    <a:pt x="21600" y="3213"/>
                    <a:pt x="19714" y="629"/>
                    <a:pt x="16525" y="113"/>
                  </a:cubicBezTo>
                  <a:cubicBezTo>
                    <a:pt x="16043" y="36"/>
                    <a:pt x="15554" y="0"/>
                    <a:pt x="1507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8" name="Google Shape;62;p2"/>
            <p:cNvSpPr/>
            <p:nvPr/>
          </p:nvSpPr>
          <p:spPr>
            <a:xfrm>
              <a:off x="318004" y="202600"/>
              <a:ext cx="87811" cy="115525"/>
            </a:xfrm>
            <a:custGeom>
              <a:avLst/>
              <a:gdLst/>
              <a:ahLst/>
              <a:cxnLst>
                <a:cxn ang="0">
                  <a:pos x="wd2" y="hd2"/>
                </a:cxn>
                <a:cxn ang="5400000">
                  <a:pos x="wd2" y="hd2"/>
                </a:cxn>
                <a:cxn ang="10800000">
                  <a:pos x="wd2" y="hd2"/>
                </a:cxn>
                <a:cxn ang="16200000">
                  <a:pos x="wd2" y="hd2"/>
                </a:cxn>
              </a:cxnLst>
              <a:rect l="0" t="0" r="r" b="b"/>
              <a:pathLst>
                <a:path w="20146" h="21600" extrusionOk="0">
                  <a:moveTo>
                    <a:pt x="14719" y="0"/>
                  </a:moveTo>
                  <a:cubicBezTo>
                    <a:pt x="12860" y="0"/>
                    <a:pt x="11054" y="757"/>
                    <a:pt x="10010" y="2178"/>
                  </a:cubicBezTo>
                  <a:lnTo>
                    <a:pt x="713" y="14981"/>
                  </a:lnTo>
                  <a:cubicBezTo>
                    <a:pt x="-727" y="17010"/>
                    <a:pt x="59" y="19889"/>
                    <a:pt x="2680" y="21067"/>
                  </a:cubicBezTo>
                  <a:cubicBezTo>
                    <a:pt x="3552" y="21422"/>
                    <a:pt x="4510" y="21600"/>
                    <a:pt x="5456" y="21600"/>
                  </a:cubicBezTo>
                  <a:cubicBezTo>
                    <a:pt x="7349" y="21600"/>
                    <a:pt x="9178" y="20885"/>
                    <a:pt x="10142" y="19464"/>
                  </a:cubicBezTo>
                  <a:lnTo>
                    <a:pt x="19433" y="6661"/>
                  </a:lnTo>
                  <a:cubicBezTo>
                    <a:pt x="20873" y="4632"/>
                    <a:pt x="20087" y="1645"/>
                    <a:pt x="17472" y="580"/>
                  </a:cubicBezTo>
                  <a:cubicBezTo>
                    <a:pt x="16600" y="187"/>
                    <a:pt x="15654" y="0"/>
                    <a:pt x="1471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9" name="Google Shape;63;p2"/>
            <p:cNvSpPr/>
            <p:nvPr/>
          </p:nvSpPr>
          <p:spPr>
            <a:xfrm>
              <a:off x="170073" y="138799"/>
              <a:ext cx="91623" cy="113651"/>
            </a:xfrm>
            <a:custGeom>
              <a:avLst/>
              <a:gdLst/>
              <a:ahLst/>
              <a:cxnLst>
                <a:cxn ang="0">
                  <a:pos x="wd2" y="hd2"/>
                </a:cxn>
                <a:cxn ang="5400000">
                  <a:pos x="wd2" y="hd2"/>
                </a:cxn>
                <a:cxn ang="10800000">
                  <a:pos x="wd2" y="hd2"/>
                </a:cxn>
                <a:cxn ang="16200000">
                  <a:pos x="wd2" y="hd2"/>
                </a:cxn>
              </a:cxnLst>
              <a:rect l="0" t="0" r="r" b="b"/>
              <a:pathLst>
                <a:path w="20046" h="21600" extrusionOk="0">
                  <a:moveTo>
                    <a:pt x="14929" y="0"/>
                  </a:moveTo>
                  <a:cubicBezTo>
                    <a:pt x="13151" y="0"/>
                    <a:pt x="11423" y="798"/>
                    <a:pt x="10324" y="2195"/>
                  </a:cubicBezTo>
                  <a:cubicBezTo>
                    <a:pt x="7200" y="6424"/>
                    <a:pt x="3957" y="10653"/>
                    <a:pt x="708" y="14777"/>
                  </a:cubicBezTo>
                  <a:cubicBezTo>
                    <a:pt x="-791" y="16834"/>
                    <a:pt x="210" y="19875"/>
                    <a:pt x="2584" y="20959"/>
                  </a:cubicBezTo>
                  <a:cubicBezTo>
                    <a:pt x="3464" y="21396"/>
                    <a:pt x="4378" y="21600"/>
                    <a:pt x="5259" y="21600"/>
                  </a:cubicBezTo>
                  <a:cubicBezTo>
                    <a:pt x="6998" y="21600"/>
                    <a:pt x="8622" y="20807"/>
                    <a:pt x="9700" y="19438"/>
                  </a:cubicBezTo>
                  <a:lnTo>
                    <a:pt x="19310" y="6752"/>
                  </a:lnTo>
                  <a:cubicBezTo>
                    <a:pt x="20809" y="4799"/>
                    <a:pt x="19934" y="1653"/>
                    <a:pt x="17440" y="570"/>
                  </a:cubicBezTo>
                  <a:cubicBezTo>
                    <a:pt x="16636" y="185"/>
                    <a:pt x="15777" y="0"/>
                    <a:pt x="1492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0" name="Google Shape;64;p2"/>
            <p:cNvSpPr/>
            <p:nvPr/>
          </p:nvSpPr>
          <p:spPr>
            <a:xfrm>
              <a:off x="322145" y="0"/>
              <a:ext cx="77828" cy="109400"/>
            </a:xfrm>
            <a:custGeom>
              <a:avLst/>
              <a:gdLst/>
              <a:ahLst/>
              <a:cxnLst>
                <a:cxn ang="0">
                  <a:pos x="wd2" y="hd2"/>
                </a:cxn>
                <a:cxn ang="5400000">
                  <a:pos x="wd2" y="hd2"/>
                </a:cxn>
                <a:cxn ang="10800000">
                  <a:pos x="wd2" y="hd2"/>
                </a:cxn>
                <a:cxn ang="16200000">
                  <a:pos x="wd2" y="hd2"/>
                </a:cxn>
              </a:cxnLst>
              <a:rect l="0" t="0" r="r" b="b"/>
              <a:pathLst>
                <a:path w="21040" h="21600" extrusionOk="0">
                  <a:moveTo>
                    <a:pt x="14460" y="0"/>
                  </a:moveTo>
                  <a:cubicBezTo>
                    <a:pt x="12270" y="0"/>
                    <a:pt x="10128" y="711"/>
                    <a:pt x="9128" y="2305"/>
                  </a:cubicBezTo>
                  <a:lnTo>
                    <a:pt x="957" y="14586"/>
                  </a:lnTo>
                  <a:cubicBezTo>
                    <a:pt x="186" y="15716"/>
                    <a:pt x="-280" y="16955"/>
                    <a:pt x="186" y="18194"/>
                  </a:cubicBezTo>
                  <a:cubicBezTo>
                    <a:pt x="646" y="19320"/>
                    <a:pt x="1727" y="20445"/>
                    <a:pt x="3268" y="21008"/>
                  </a:cubicBezTo>
                  <a:cubicBezTo>
                    <a:pt x="4228" y="21398"/>
                    <a:pt x="5384" y="21600"/>
                    <a:pt x="6553" y="21600"/>
                  </a:cubicBezTo>
                  <a:cubicBezTo>
                    <a:pt x="8776" y="21600"/>
                    <a:pt x="11054" y="20869"/>
                    <a:pt x="12061" y="19320"/>
                  </a:cubicBezTo>
                  <a:lnTo>
                    <a:pt x="20083" y="7039"/>
                  </a:lnTo>
                  <a:cubicBezTo>
                    <a:pt x="20854" y="5913"/>
                    <a:pt x="21320" y="4674"/>
                    <a:pt x="20854" y="3435"/>
                  </a:cubicBezTo>
                  <a:cubicBezTo>
                    <a:pt x="20394" y="2305"/>
                    <a:pt x="19313" y="1066"/>
                    <a:pt x="17927" y="617"/>
                  </a:cubicBezTo>
                  <a:cubicBezTo>
                    <a:pt x="16880" y="217"/>
                    <a:pt x="15663" y="0"/>
                    <a:pt x="1446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1" name="Google Shape;65;p2"/>
            <p:cNvSpPr/>
            <p:nvPr/>
          </p:nvSpPr>
          <p:spPr>
            <a:xfrm>
              <a:off x="477343" y="88474"/>
              <a:ext cx="88953" cy="126976"/>
            </a:xfrm>
            <a:custGeom>
              <a:avLst/>
              <a:gdLst/>
              <a:ahLst/>
              <a:cxnLst>
                <a:cxn ang="0">
                  <a:pos x="wd2" y="hd2"/>
                </a:cxn>
                <a:cxn ang="5400000">
                  <a:pos x="wd2" y="hd2"/>
                </a:cxn>
                <a:cxn ang="10800000">
                  <a:pos x="wd2" y="hd2"/>
                </a:cxn>
                <a:cxn ang="16200000">
                  <a:pos x="wd2" y="hd2"/>
                </a:cxn>
              </a:cxnLst>
              <a:rect l="0" t="0" r="r" b="b"/>
              <a:pathLst>
                <a:path w="20533" h="21600" extrusionOk="0">
                  <a:moveTo>
                    <a:pt x="15013" y="0"/>
                  </a:moveTo>
                  <a:cubicBezTo>
                    <a:pt x="13173" y="0"/>
                    <a:pt x="11441" y="689"/>
                    <a:pt x="10304" y="1982"/>
                  </a:cubicBezTo>
                  <a:cubicBezTo>
                    <a:pt x="6219" y="6545"/>
                    <a:pt x="2924" y="11398"/>
                    <a:pt x="159" y="16543"/>
                  </a:cubicBezTo>
                  <a:cubicBezTo>
                    <a:pt x="-233" y="17419"/>
                    <a:pt x="159" y="18776"/>
                    <a:pt x="685" y="19554"/>
                  </a:cubicBezTo>
                  <a:cubicBezTo>
                    <a:pt x="1348" y="20426"/>
                    <a:pt x="2797" y="21302"/>
                    <a:pt x="4112" y="21494"/>
                  </a:cubicBezTo>
                  <a:cubicBezTo>
                    <a:pt x="4568" y="21566"/>
                    <a:pt x="5007" y="21600"/>
                    <a:pt x="5428" y="21600"/>
                  </a:cubicBezTo>
                  <a:cubicBezTo>
                    <a:pt x="7933" y="21600"/>
                    <a:pt x="9814" y="20409"/>
                    <a:pt x="10830" y="18585"/>
                  </a:cubicBezTo>
                  <a:cubicBezTo>
                    <a:pt x="10962" y="18291"/>
                    <a:pt x="11222" y="18002"/>
                    <a:pt x="11355" y="17709"/>
                  </a:cubicBezTo>
                  <a:cubicBezTo>
                    <a:pt x="11355" y="17611"/>
                    <a:pt x="11355" y="17513"/>
                    <a:pt x="11487" y="17419"/>
                  </a:cubicBezTo>
                  <a:cubicBezTo>
                    <a:pt x="11753" y="16930"/>
                    <a:pt x="12145" y="16352"/>
                    <a:pt x="12411" y="15863"/>
                  </a:cubicBezTo>
                  <a:cubicBezTo>
                    <a:pt x="13069" y="14702"/>
                    <a:pt x="13859" y="13630"/>
                    <a:pt x="14650" y="12563"/>
                  </a:cubicBezTo>
                  <a:cubicBezTo>
                    <a:pt x="16231" y="10330"/>
                    <a:pt x="17945" y="8097"/>
                    <a:pt x="19786" y="6060"/>
                  </a:cubicBezTo>
                  <a:cubicBezTo>
                    <a:pt x="21367" y="4312"/>
                    <a:pt x="20311" y="1497"/>
                    <a:pt x="17812" y="527"/>
                  </a:cubicBezTo>
                  <a:cubicBezTo>
                    <a:pt x="16889" y="170"/>
                    <a:pt x="15937" y="0"/>
                    <a:pt x="1501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2" name="Google Shape;66;p2"/>
            <p:cNvSpPr/>
            <p:nvPr/>
          </p:nvSpPr>
          <p:spPr>
            <a:xfrm>
              <a:off x="46531" y="402449"/>
              <a:ext cx="77503" cy="95651"/>
            </a:xfrm>
            <a:custGeom>
              <a:avLst/>
              <a:gdLst/>
              <a:ahLst/>
              <a:cxnLst>
                <a:cxn ang="0">
                  <a:pos x="wd2" y="hd2"/>
                </a:cxn>
                <a:cxn ang="5400000">
                  <a:pos x="wd2" y="hd2"/>
                </a:cxn>
                <a:cxn ang="10800000">
                  <a:pos x="wd2" y="hd2"/>
                </a:cxn>
                <a:cxn ang="16200000">
                  <a:pos x="wd2" y="hd2"/>
                </a:cxn>
              </a:cxnLst>
              <a:rect l="0" t="0" r="r" b="b"/>
              <a:pathLst>
                <a:path w="21110" h="21600" extrusionOk="0">
                  <a:moveTo>
                    <a:pt x="14342" y="0"/>
                  </a:moveTo>
                  <a:cubicBezTo>
                    <a:pt x="13872" y="0"/>
                    <a:pt x="13402" y="51"/>
                    <a:pt x="12933" y="158"/>
                  </a:cubicBezTo>
                  <a:lnTo>
                    <a:pt x="11530" y="672"/>
                  </a:lnTo>
                  <a:cubicBezTo>
                    <a:pt x="10440" y="1186"/>
                    <a:pt x="9664" y="1829"/>
                    <a:pt x="9044" y="2732"/>
                  </a:cubicBezTo>
                  <a:cubicBezTo>
                    <a:pt x="5939" y="6086"/>
                    <a:pt x="3140" y="9693"/>
                    <a:pt x="961" y="13555"/>
                  </a:cubicBezTo>
                  <a:cubicBezTo>
                    <a:pt x="185" y="14848"/>
                    <a:pt x="-278" y="16135"/>
                    <a:pt x="185" y="17552"/>
                  </a:cubicBezTo>
                  <a:cubicBezTo>
                    <a:pt x="648" y="18839"/>
                    <a:pt x="1738" y="20256"/>
                    <a:pt x="3140" y="20900"/>
                  </a:cubicBezTo>
                  <a:cubicBezTo>
                    <a:pt x="4196" y="21340"/>
                    <a:pt x="5319" y="21600"/>
                    <a:pt x="6470" y="21600"/>
                  </a:cubicBezTo>
                  <a:cubicBezTo>
                    <a:pt x="7015" y="21600"/>
                    <a:pt x="7567" y="21544"/>
                    <a:pt x="8111" y="21419"/>
                  </a:cubicBezTo>
                  <a:cubicBezTo>
                    <a:pt x="9664" y="21030"/>
                    <a:pt x="11373" y="20256"/>
                    <a:pt x="12000" y="18969"/>
                  </a:cubicBezTo>
                  <a:cubicBezTo>
                    <a:pt x="14329" y="15102"/>
                    <a:pt x="17127" y="11494"/>
                    <a:pt x="20232" y="8147"/>
                  </a:cubicBezTo>
                  <a:cubicBezTo>
                    <a:pt x="21165" y="7113"/>
                    <a:pt x="21322" y="5183"/>
                    <a:pt x="20859" y="4020"/>
                  </a:cubicBezTo>
                  <a:cubicBezTo>
                    <a:pt x="20546" y="2732"/>
                    <a:pt x="19300" y="1445"/>
                    <a:pt x="17904" y="802"/>
                  </a:cubicBezTo>
                  <a:cubicBezTo>
                    <a:pt x="16780" y="333"/>
                    <a:pt x="15568" y="0"/>
                    <a:pt x="1434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3" name="Google Shape;67;p2"/>
            <p:cNvSpPr/>
            <p:nvPr/>
          </p:nvSpPr>
          <p:spPr>
            <a:xfrm>
              <a:off x="160069" y="517350"/>
              <a:ext cx="73130" cy="95001"/>
            </a:xfrm>
            <a:custGeom>
              <a:avLst/>
              <a:gdLst/>
              <a:ahLst/>
              <a:cxnLst>
                <a:cxn ang="0">
                  <a:pos x="wd2" y="hd2"/>
                </a:cxn>
                <a:cxn ang="5400000">
                  <a:pos x="wd2" y="hd2"/>
                </a:cxn>
                <a:cxn ang="10800000">
                  <a:pos x="wd2" y="hd2"/>
                </a:cxn>
                <a:cxn ang="16200000">
                  <a:pos x="wd2" y="hd2"/>
                </a:cxn>
              </a:cxnLst>
              <a:rect l="0" t="0" r="r" b="b"/>
              <a:pathLst>
                <a:path w="21132" h="21600" extrusionOk="0">
                  <a:moveTo>
                    <a:pt x="14315" y="0"/>
                  </a:moveTo>
                  <a:cubicBezTo>
                    <a:pt x="13737" y="0"/>
                    <a:pt x="13152" y="74"/>
                    <a:pt x="12567" y="239"/>
                  </a:cubicBezTo>
                  <a:cubicBezTo>
                    <a:pt x="10754" y="631"/>
                    <a:pt x="9432" y="1410"/>
                    <a:pt x="8283" y="2706"/>
                  </a:cubicBezTo>
                  <a:cubicBezTo>
                    <a:pt x="4982" y="6469"/>
                    <a:pt x="2511" y="10493"/>
                    <a:pt x="199" y="14773"/>
                  </a:cubicBezTo>
                  <a:cubicBezTo>
                    <a:pt x="-292" y="15939"/>
                    <a:pt x="199" y="17757"/>
                    <a:pt x="864" y="18792"/>
                  </a:cubicBezTo>
                  <a:cubicBezTo>
                    <a:pt x="1687" y="20094"/>
                    <a:pt x="3501" y="21128"/>
                    <a:pt x="5148" y="21390"/>
                  </a:cubicBezTo>
                  <a:cubicBezTo>
                    <a:pt x="5740" y="21526"/>
                    <a:pt x="6376" y="21600"/>
                    <a:pt x="7012" y="21600"/>
                  </a:cubicBezTo>
                  <a:cubicBezTo>
                    <a:pt x="8153" y="21600"/>
                    <a:pt x="9309" y="21367"/>
                    <a:pt x="10262" y="20872"/>
                  </a:cubicBezTo>
                  <a:cubicBezTo>
                    <a:pt x="10754" y="20611"/>
                    <a:pt x="11252" y="20349"/>
                    <a:pt x="11743" y="20094"/>
                  </a:cubicBezTo>
                  <a:cubicBezTo>
                    <a:pt x="12567" y="19440"/>
                    <a:pt x="13065" y="18667"/>
                    <a:pt x="13390" y="17757"/>
                  </a:cubicBezTo>
                  <a:cubicBezTo>
                    <a:pt x="15204" y="14381"/>
                    <a:pt x="17515" y="11141"/>
                    <a:pt x="20152" y="8157"/>
                  </a:cubicBezTo>
                  <a:cubicBezTo>
                    <a:pt x="21142" y="7117"/>
                    <a:pt x="21308" y="5303"/>
                    <a:pt x="20976" y="4002"/>
                  </a:cubicBezTo>
                  <a:cubicBezTo>
                    <a:pt x="20484" y="2706"/>
                    <a:pt x="19329" y="1410"/>
                    <a:pt x="17682" y="762"/>
                  </a:cubicBezTo>
                  <a:cubicBezTo>
                    <a:pt x="16677" y="318"/>
                    <a:pt x="15522" y="0"/>
                    <a:pt x="1431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4" name="Google Shape;68;p2"/>
            <p:cNvSpPr/>
            <p:nvPr/>
          </p:nvSpPr>
          <p:spPr>
            <a:xfrm>
              <a:off x="336488" y="593325"/>
              <a:ext cx="101597" cy="125351"/>
            </a:xfrm>
            <a:custGeom>
              <a:avLst/>
              <a:gdLst/>
              <a:ahLst/>
              <a:cxnLst>
                <a:cxn ang="0">
                  <a:pos x="wd2" y="hd2"/>
                </a:cxn>
                <a:cxn ang="5400000">
                  <a:pos x="wd2" y="hd2"/>
                </a:cxn>
                <a:cxn ang="10800000">
                  <a:pos x="wd2" y="hd2"/>
                </a:cxn>
                <a:cxn ang="16200000">
                  <a:pos x="wd2" y="hd2"/>
                </a:cxn>
              </a:cxnLst>
              <a:rect l="0" t="0" r="r" b="b"/>
              <a:pathLst>
                <a:path w="20347" h="21600" extrusionOk="0">
                  <a:moveTo>
                    <a:pt x="4240" y="11670"/>
                  </a:moveTo>
                  <a:cubicBezTo>
                    <a:pt x="4170" y="11739"/>
                    <a:pt x="4140" y="11778"/>
                    <a:pt x="4140" y="11778"/>
                  </a:cubicBezTo>
                  <a:cubicBezTo>
                    <a:pt x="4145" y="11778"/>
                    <a:pt x="4180" y="11743"/>
                    <a:pt x="4240" y="11670"/>
                  </a:cubicBezTo>
                  <a:close/>
                  <a:moveTo>
                    <a:pt x="15581" y="0"/>
                  </a:moveTo>
                  <a:cubicBezTo>
                    <a:pt x="13968" y="0"/>
                    <a:pt x="12371" y="655"/>
                    <a:pt x="11550" y="1939"/>
                  </a:cubicBezTo>
                  <a:cubicBezTo>
                    <a:pt x="10063" y="4299"/>
                    <a:pt x="8461" y="6660"/>
                    <a:pt x="6633" y="8823"/>
                  </a:cubicBezTo>
                  <a:cubicBezTo>
                    <a:pt x="6178" y="9413"/>
                    <a:pt x="5722" y="10003"/>
                    <a:pt x="5261" y="10494"/>
                  </a:cubicBezTo>
                  <a:cubicBezTo>
                    <a:pt x="5036" y="10787"/>
                    <a:pt x="4806" y="10985"/>
                    <a:pt x="4575" y="11278"/>
                  </a:cubicBezTo>
                  <a:cubicBezTo>
                    <a:pt x="4475" y="11364"/>
                    <a:pt x="4465" y="11450"/>
                    <a:pt x="4385" y="11537"/>
                  </a:cubicBezTo>
                  <a:cubicBezTo>
                    <a:pt x="4435" y="11476"/>
                    <a:pt x="4465" y="11425"/>
                    <a:pt x="4465" y="11377"/>
                  </a:cubicBezTo>
                  <a:cubicBezTo>
                    <a:pt x="4370" y="11511"/>
                    <a:pt x="4295" y="11606"/>
                    <a:pt x="4240" y="11670"/>
                  </a:cubicBezTo>
                  <a:cubicBezTo>
                    <a:pt x="4270" y="11644"/>
                    <a:pt x="4305" y="11610"/>
                    <a:pt x="4350" y="11575"/>
                  </a:cubicBezTo>
                  <a:cubicBezTo>
                    <a:pt x="4365" y="11563"/>
                    <a:pt x="4375" y="11550"/>
                    <a:pt x="4385" y="11537"/>
                  </a:cubicBezTo>
                  <a:cubicBezTo>
                    <a:pt x="4225" y="11743"/>
                    <a:pt x="3864" y="12011"/>
                    <a:pt x="3779" y="12166"/>
                  </a:cubicBezTo>
                  <a:cubicBezTo>
                    <a:pt x="3549" y="12359"/>
                    <a:pt x="3319" y="12657"/>
                    <a:pt x="3093" y="12855"/>
                  </a:cubicBezTo>
                  <a:cubicBezTo>
                    <a:pt x="2522" y="13441"/>
                    <a:pt x="1947" y="14031"/>
                    <a:pt x="1376" y="14526"/>
                  </a:cubicBezTo>
                  <a:cubicBezTo>
                    <a:pt x="-221" y="16198"/>
                    <a:pt x="-682" y="18752"/>
                    <a:pt x="1376" y="20325"/>
                  </a:cubicBezTo>
                  <a:cubicBezTo>
                    <a:pt x="2297" y="21118"/>
                    <a:pt x="3649" y="21600"/>
                    <a:pt x="4966" y="21600"/>
                  </a:cubicBezTo>
                  <a:cubicBezTo>
                    <a:pt x="6102" y="21600"/>
                    <a:pt x="7214" y="21242"/>
                    <a:pt x="8005" y="20424"/>
                  </a:cubicBezTo>
                  <a:cubicBezTo>
                    <a:pt x="12576" y="16099"/>
                    <a:pt x="16577" y="11278"/>
                    <a:pt x="19776" y="6165"/>
                  </a:cubicBezTo>
                  <a:cubicBezTo>
                    <a:pt x="20918" y="4200"/>
                    <a:pt x="20347" y="1547"/>
                    <a:pt x="18064" y="560"/>
                  </a:cubicBezTo>
                  <a:cubicBezTo>
                    <a:pt x="17308" y="185"/>
                    <a:pt x="16442" y="0"/>
                    <a:pt x="1558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5" name="Google Shape;69;p2"/>
            <p:cNvSpPr/>
            <p:nvPr/>
          </p:nvSpPr>
          <p:spPr>
            <a:xfrm>
              <a:off x="158987" y="666074"/>
              <a:ext cx="93648" cy="120927"/>
            </a:xfrm>
            <a:custGeom>
              <a:avLst/>
              <a:gdLst/>
              <a:ahLst/>
              <a:cxnLst>
                <a:cxn ang="0">
                  <a:pos x="wd2" y="hd2"/>
                </a:cxn>
                <a:cxn ang="5400000">
                  <a:pos x="wd2" y="hd2"/>
                </a:cxn>
                <a:cxn ang="10800000">
                  <a:pos x="wd2" y="hd2"/>
                </a:cxn>
                <a:cxn ang="16200000">
                  <a:pos x="wd2" y="hd2"/>
                </a:cxn>
              </a:cxnLst>
              <a:rect l="0" t="0" r="r" b="b"/>
              <a:pathLst>
                <a:path w="20142" h="21600" extrusionOk="0">
                  <a:moveTo>
                    <a:pt x="15050" y="0"/>
                  </a:moveTo>
                  <a:cubicBezTo>
                    <a:pt x="13308" y="0"/>
                    <a:pt x="11576" y="656"/>
                    <a:pt x="10694" y="2063"/>
                  </a:cubicBezTo>
                  <a:cubicBezTo>
                    <a:pt x="7748" y="6649"/>
                    <a:pt x="4430" y="11030"/>
                    <a:pt x="752" y="15210"/>
                  </a:cubicBezTo>
                  <a:cubicBezTo>
                    <a:pt x="-845" y="17045"/>
                    <a:pt x="257" y="20104"/>
                    <a:pt x="2591" y="21019"/>
                  </a:cubicBezTo>
                  <a:cubicBezTo>
                    <a:pt x="3473" y="21421"/>
                    <a:pt x="4344" y="21600"/>
                    <a:pt x="5172" y="21600"/>
                  </a:cubicBezTo>
                  <a:cubicBezTo>
                    <a:pt x="6882" y="21600"/>
                    <a:pt x="8431" y="20827"/>
                    <a:pt x="9587" y="19595"/>
                  </a:cubicBezTo>
                  <a:cubicBezTo>
                    <a:pt x="13270" y="15312"/>
                    <a:pt x="16582" y="10927"/>
                    <a:pt x="19529" y="6341"/>
                  </a:cubicBezTo>
                  <a:cubicBezTo>
                    <a:pt x="20755" y="4408"/>
                    <a:pt x="20142" y="1652"/>
                    <a:pt x="17690" y="531"/>
                  </a:cubicBezTo>
                  <a:cubicBezTo>
                    <a:pt x="16883" y="183"/>
                    <a:pt x="15964" y="0"/>
                    <a:pt x="1505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6" name="Google Shape;70;p2"/>
            <p:cNvSpPr/>
            <p:nvPr/>
          </p:nvSpPr>
          <p:spPr>
            <a:xfrm>
              <a:off x="0" y="579050"/>
              <a:ext cx="84427" cy="117526"/>
            </a:xfrm>
            <a:custGeom>
              <a:avLst/>
              <a:gdLst/>
              <a:ahLst/>
              <a:cxnLst>
                <a:cxn ang="0">
                  <a:pos x="wd2" y="hd2"/>
                </a:cxn>
                <a:cxn ang="5400000">
                  <a:pos x="wd2" y="hd2"/>
                </a:cxn>
                <a:cxn ang="10800000">
                  <a:pos x="wd2" y="hd2"/>
                </a:cxn>
                <a:cxn ang="16200000">
                  <a:pos x="wd2" y="hd2"/>
                </a:cxn>
              </a:cxnLst>
              <a:rect l="0" t="0" r="r" b="b"/>
              <a:pathLst>
                <a:path w="20223" h="21600" extrusionOk="0">
                  <a:moveTo>
                    <a:pt x="14494" y="0"/>
                  </a:moveTo>
                  <a:cubicBezTo>
                    <a:pt x="12560" y="0"/>
                    <a:pt x="10650" y="698"/>
                    <a:pt x="9668" y="2068"/>
                  </a:cubicBezTo>
                  <a:cubicBezTo>
                    <a:pt x="6662" y="6474"/>
                    <a:pt x="3655" y="10775"/>
                    <a:pt x="781" y="15075"/>
                  </a:cubicBezTo>
                  <a:cubicBezTo>
                    <a:pt x="-722" y="17065"/>
                    <a:pt x="-39" y="19900"/>
                    <a:pt x="2697" y="21053"/>
                  </a:cubicBezTo>
                  <a:cubicBezTo>
                    <a:pt x="3638" y="21412"/>
                    <a:pt x="4691" y="21600"/>
                    <a:pt x="5727" y="21600"/>
                  </a:cubicBezTo>
                  <a:cubicBezTo>
                    <a:pt x="7698" y="21600"/>
                    <a:pt x="9590" y="20925"/>
                    <a:pt x="10488" y="19477"/>
                  </a:cubicBezTo>
                  <a:cubicBezTo>
                    <a:pt x="13494" y="15177"/>
                    <a:pt x="16501" y="10880"/>
                    <a:pt x="19507" y="6580"/>
                  </a:cubicBezTo>
                  <a:cubicBezTo>
                    <a:pt x="20878" y="4480"/>
                    <a:pt x="20327" y="1650"/>
                    <a:pt x="17459" y="602"/>
                  </a:cubicBezTo>
                  <a:cubicBezTo>
                    <a:pt x="16554" y="198"/>
                    <a:pt x="15524" y="0"/>
                    <a:pt x="1449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111" name="Google Shape;71;p2"/>
          <p:cNvGrpSpPr/>
          <p:nvPr/>
        </p:nvGrpSpPr>
        <p:grpSpPr>
          <a:xfrm>
            <a:off x="1217176" y="-185489"/>
            <a:ext cx="452797" cy="593516"/>
            <a:chOff x="0" y="0"/>
            <a:chExt cx="452795" cy="593515"/>
          </a:xfrm>
        </p:grpSpPr>
        <p:sp>
          <p:nvSpPr>
            <p:cNvPr id="108" name="Google Shape;72;p2"/>
            <p:cNvSpPr/>
            <p:nvPr/>
          </p:nvSpPr>
          <p:spPr>
            <a:xfrm rot="14118616">
              <a:off x="100497" y="38580"/>
              <a:ext cx="201666" cy="205765"/>
            </a:xfrm>
            <a:custGeom>
              <a:avLst/>
              <a:gdLst/>
              <a:ahLst/>
              <a:cxnLst>
                <a:cxn ang="0">
                  <a:pos x="wd2" y="hd2"/>
                </a:cxn>
                <a:cxn ang="5400000">
                  <a:pos x="wd2" y="hd2"/>
                </a:cxn>
                <a:cxn ang="10800000">
                  <a:pos x="wd2" y="hd2"/>
                </a:cxn>
                <a:cxn ang="16200000">
                  <a:pos x="wd2" y="hd2"/>
                </a:cxn>
              </a:cxnLst>
              <a:rect l="0" t="0" r="r" b="b"/>
              <a:pathLst>
                <a:path w="20856" h="21600" extrusionOk="0">
                  <a:moveTo>
                    <a:pt x="9923" y="0"/>
                  </a:moveTo>
                  <a:cubicBezTo>
                    <a:pt x="4915" y="0"/>
                    <a:pt x="975" y="4648"/>
                    <a:pt x="140" y="9455"/>
                  </a:cubicBezTo>
                  <a:cubicBezTo>
                    <a:pt x="-687" y="14546"/>
                    <a:pt x="2206" y="19637"/>
                    <a:pt x="7162" y="21193"/>
                  </a:cubicBezTo>
                  <a:cubicBezTo>
                    <a:pt x="8085" y="21466"/>
                    <a:pt x="9031" y="21600"/>
                    <a:pt x="9975" y="21600"/>
                  </a:cubicBezTo>
                  <a:cubicBezTo>
                    <a:pt x="11929" y="21600"/>
                    <a:pt x="13871" y="21028"/>
                    <a:pt x="15541" y="19936"/>
                  </a:cubicBezTo>
                  <a:cubicBezTo>
                    <a:pt x="16309" y="19456"/>
                    <a:pt x="17017" y="18797"/>
                    <a:pt x="17666" y="18081"/>
                  </a:cubicBezTo>
                  <a:cubicBezTo>
                    <a:pt x="19613" y="16522"/>
                    <a:pt x="20913" y="14126"/>
                    <a:pt x="20854" y="11552"/>
                  </a:cubicBezTo>
                  <a:cubicBezTo>
                    <a:pt x="20794" y="8796"/>
                    <a:pt x="19258" y="5800"/>
                    <a:pt x="17490" y="3703"/>
                  </a:cubicBezTo>
                  <a:cubicBezTo>
                    <a:pt x="15779" y="1727"/>
                    <a:pt x="13418" y="289"/>
                    <a:pt x="10820" y="50"/>
                  </a:cubicBezTo>
                  <a:cubicBezTo>
                    <a:pt x="10518" y="16"/>
                    <a:pt x="10218" y="0"/>
                    <a:pt x="992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9" name="Google Shape;73;p2"/>
            <p:cNvSpPr/>
            <p:nvPr/>
          </p:nvSpPr>
          <p:spPr>
            <a:xfrm rot="14118616">
              <a:off x="345490" y="327282"/>
              <a:ext cx="87792" cy="93471"/>
            </a:xfrm>
            <a:custGeom>
              <a:avLst/>
              <a:gdLst/>
              <a:ahLst/>
              <a:cxnLst>
                <a:cxn ang="0">
                  <a:pos x="wd2" y="hd2"/>
                </a:cxn>
                <a:cxn ang="5400000">
                  <a:pos x="wd2" y="hd2"/>
                </a:cxn>
                <a:cxn ang="10800000">
                  <a:pos x="wd2" y="hd2"/>
                </a:cxn>
                <a:cxn ang="16200000">
                  <a:pos x="wd2" y="hd2"/>
                </a:cxn>
              </a:cxnLst>
              <a:rect l="0" t="0" r="r" b="b"/>
              <a:pathLst>
                <a:path w="19780" h="21600" extrusionOk="0">
                  <a:moveTo>
                    <a:pt x="8146" y="0"/>
                  </a:moveTo>
                  <a:cubicBezTo>
                    <a:pt x="6366" y="0"/>
                    <a:pt x="4620" y="531"/>
                    <a:pt x="3122" y="1768"/>
                  </a:cubicBezTo>
                  <a:cubicBezTo>
                    <a:pt x="-477" y="4801"/>
                    <a:pt x="-607" y="11126"/>
                    <a:pt x="936" y="15349"/>
                  </a:cubicBezTo>
                  <a:cubicBezTo>
                    <a:pt x="1837" y="17724"/>
                    <a:pt x="3634" y="19699"/>
                    <a:pt x="5949" y="20757"/>
                  </a:cubicBezTo>
                  <a:cubicBezTo>
                    <a:pt x="7442" y="21398"/>
                    <a:pt x="9024" y="21600"/>
                    <a:pt x="10646" y="21600"/>
                  </a:cubicBezTo>
                  <a:cubicBezTo>
                    <a:pt x="11683" y="21600"/>
                    <a:pt x="12736" y="21519"/>
                    <a:pt x="13795" y="21415"/>
                  </a:cubicBezTo>
                  <a:cubicBezTo>
                    <a:pt x="14690" y="21415"/>
                    <a:pt x="15209" y="20757"/>
                    <a:pt x="15209" y="19965"/>
                  </a:cubicBezTo>
                  <a:cubicBezTo>
                    <a:pt x="16493" y="19307"/>
                    <a:pt x="17647" y="18117"/>
                    <a:pt x="18549" y="16666"/>
                  </a:cubicBezTo>
                  <a:cubicBezTo>
                    <a:pt x="20993" y="12316"/>
                    <a:pt x="19579" y="7042"/>
                    <a:pt x="16234" y="3611"/>
                  </a:cubicBezTo>
                  <a:cubicBezTo>
                    <a:pt x="14150" y="1473"/>
                    <a:pt x="11108" y="0"/>
                    <a:pt x="814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0" name="Google Shape;74;p2"/>
            <p:cNvSpPr/>
            <p:nvPr/>
          </p:nvSpPr>
          <p:spPr>
            <a:xfrm rot="14118616">
              <a:off x="36731" y="396247"/>
              <a:ext cx="154665" cy="170391"/>
            </a:xfrm>
            <a:custGeom>
              <a:avLst/>
              <a:gdLst/>
              <a:ahLst/>
              <a:cxnLst>
                <a:cxn ang="0">
                  <a:pos x="wd2" y="hd2"/>
                </a:cxn>
                <a:cxn ang="5400000">
                  <a:pos x="wd2" y="hd2"/>
                </a:cxn>
                <a:cxn ang="10800000">
                  <a:pos x="wd2" y="hd2"/>
                </a:cxn>
                <a:cxn ang="16200000">
                  <a:pos x="wd2" y="hd2"/>
                </a:cxn>
              </a:cxnLst>
              <a:rect l="0" t="0" r="r" b="b"/>
              <a:pathLst>
                <a:path w="20544" h="21600" extrusionOk="0">
                  <a:moveTo>
                    <a:pt x="9796" y="0"/>
                  </a:moveTo>
                  <a:cubicBezTo>
                    <a:pt x="9218" y="0"/>
                    <a:pt x="8630" y="63"/>
                    <a:pt x="8039" y="196"/>
                  </a:cubicBezTo>
                  <a:cubicBezTo>
                    <a:pt x="3188" y="1353"/>
                    <a:pt x="80" y="6344"/>
                    <a:pt x="7" y="10901"/>
                  </a:cubicBezTo>
                  <a:cubicBezTo>
                    <a:pt x="-146" y="15097"/>
                    <a:pt x="2354" y="19220"/>
                    <a:pt x="6372" y="20738"/>
                  </a:cubicBezTo>
                  <a:cubicBezTo>
                    <a:pt x="7684" y="21305"/>
                    <a:pt x="9102" y="21600"/>
                    <a:pt x="10526" y="21600"/>
                  </a:cubicBezTo>
                  <a:cubicBezTo>
                    <a:pt x="12552" y="21600"/>
                    <a:pt x="14594" y="21001"/>
                    <a:pt x="16377" y="19724"/>
                  </a:cubicBezTo>
                  <a:cubicBezTo>
                    <a:pt x="20242" y="16976"/>
                    <a:pt x="21454" y="11839"/>
                    <a:pt x="19863" y="7574"/>
                  </a:cubicBezTo>
                  <a:cubicBezTo>
                    <a:pt x="18319" y="3730"/>
                    <a:pt x="14278" y="0"/>
                    <a:pt x="979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_HEADER">
    <p:spTree>
      <p:nvGrpSpPr>
        <p:cNvPr id="1" name=""/>
        <p:cNvGrpSpPr/>
        <p:nvPr/>
      </p:nvGrpSpPr>
      <p:grpSpPr>
        <a:xfrm>
          <a:off x="0" y="0"/>
          <a:ext cx="0" cy="0"/>
          <a:chOff x="0" y="0"/>
          <a:chExt cx="0" cy="0"/>
        </a:xfrm>
      </p:grpSpPr>
      <p:sp>
        <p:nvSpPr>
          <p:cNvPr id="119" name="Google Shape;76;p3"/>
          <p:cNvSpPr/>
          <p:nvPr/>
        </p:nvSpPr>
        <p:spPr>
          <a:xfrm flipH="1">
            <a:off x="24" y="3836277"/>
            <a:ext cx="5946151" cy="1307199"/>
          </a:xfrm>
          <a:custGeom>
            <a:avLst/>
            <a:gdLst/>
            <a:ahLst/>
            <a:cxnLst>
              <a:cxn ang="0">
                <a:pos x="wd2" y="hd2"/>
              </a:cxn>
              <a:cxn ang="5400000">
                <a:pos x="wd2" y="hd2"/>
              </a:cxn>
              <a:cxn ang="10800000">
                <a:pos x="wd2" y="hd2"/>
              </a:cxn>
              <a:cxn ang="16200000">
                <a:pos x="wd2" y="hd2"/>
              </a:cxn>
            </a:cxnLst>
            <a:rect l="0" t="0" r="r" b="b"/>
            <a:pathLst>
              <a:path w="21600" h="20563" extrusionOk="0">
                <a:moveTo>
                  <a:pt x="0" y="20563"/>
                </a:moveTo>
                <a:cubicBezTo>
                  <a:pt x="0" y="20563"/>
                  <a:pt x="820" y="-1037"/>
                  <a:pt x="8532" y="39"/>
                </a:cubicBezTo>
                <a:cubicBezTo>
                  <a:pt x="15154" y="971"/>
                  <a:pt x="16173" y="14837"/>
                  <a:pt x="21528" y="7857"/>
                </a:cubicBezTo>
                <a:lnTo>
                  <a:pt x="21600" y="20348"/>
                </a:lnTo>
                <a:close/>
              </a:path>
            </a:pathLst>
          </a:custGeom>
          <a:solidFill>
            <a:srgbClr val="E3D6C9">
              <a:alpha val="28889"/>
            </a:srgbClr>
          </a:solidFill>
          <a:ln w="12700">
            <a:miter lim="400000"/>
          </a:ln>
        </p:spPr>
        <p:txBody>
          <a:bodyPr lIns="0" tIns="0" rIns="0" bIns="0" anchor="ctr"/>
          <a:lstStyle/>
          <a:p>
            <a:pPr>
              <a:defRPr>
                <a:solidFill>
                  <a:srgbClr val="000000"/>
                </a:solidFill>
              </a:defRPr>
            </a:pPr>
            <a:endParaRPr/>
          </a:p>
        </p:txBody>
      </p:sp>
      <p:sp>
        <p:nvSpPr>
          <p:cNvPr id="120" name="Google Shape;77;p3"/>
          <p:cNvSpPr/>
          <p:nvPr/>
        </p:nvSpPr>
        <p:spPr>
          <a:xfrm rot="825062" flipH="1">
            <a:off x="640128" y="-958179"/>
            <a:ext cx="8990637" cy="3145340"/>
          </a:xfrm>
          <a:custGeom>
            <a:avLst/>
            <a:gdLst/>
            <a:ahLst/>
            <a:cxnLst>
              <a:cxn ang="0">
                <a:pos x="wd2" y="hd2"/>
              </a:cxn>
              <a:cxn ang="5400000">
                <a:pos x="wd2" y="hd2"/>
              </a:cxn>
              <a:cxn ang="10800000">
                <a:pos x="wd2" y="hd2"/>
              </a:cxn>
              <a:cxn ang="16200000">
                <a:pos x="wd2" y="hd2"/>
              </a:cxn>
            </a:cxnLst>
            <a:rect l="0" t="0" r="r" b="b"/>
            <a:pathLst>
              <a:path w="21600" h="20869" extrusionOk="0">
                <a:moveTo>
                  <a:pt x="21600" y="12715"/>
                </a:moveTo>
                <a:cubicBezTo>
                  <a:pt x="21600" y="12715"/>
                  <a:pt x="20005" y="21600"/>
                  <a:pt x="16405" y="20820"/>
                </a:cubicBezTo>
                <a:cubicBezTo>
                  <a:pt x="11624" y="19784"/>
                  <a:pt x="11683" y="12794"/>
                  <a:pt x="7901" y="10313"/>
                </a:cubicBezTo>
                <a:cubicBezTo>
                  <a:pt x="3321" y="7315"/>
                  <a:pt x="0" y="19795"/>
                  <a:pt x="0" y="19795"/>
                </a:cubicBezTo>
                <a:lnTo>
                  <a:pt x="1669" y="0"/>
                </a:lnTo>
                <a:close/>
              </a:path>
            </a:pathLst>
          </a:custGeom>
          <a:solidFill>
            <a:srgbClr val="E3D6C9">
              <a:alpha val="28889"/>
            </a:srgbClr>
          </a:solidFill>
          <a:ln w="12700">
            <a:miter lim="400000"/>
          </a:ln>
        </p:spPr>
        <p:txBody>
          <a:bodyPr lIns="0" tIns="0" rIns="0" bIns="0" anchor="ctr"/>
          <a:lstStyle/>
          <a:p>
            <a:pPr>
              <a:defRPr>
                <a:solidFill>
                  <a:srgbClr val="000000"/>
                </a:solidFill>
              </a:defRPr>
            </a:pPr>
            <a:endParaRPr/>
          </a:p>
        </p:txBody>
      </p:sp>
      <p:sp>
        <p:nvSpPr>
          <p:cNvPr id="121" name="Title Text"/>
          <p:cNvSpPr txBox="1">
            <a:spLocks noGrp="1"/>
          </p:cNvSpPr>
          <p:nvPr>
            <p:ph type="title"/>
          </p:nvPr>
        </p:nvSpPr>
        <p:spPr>
          <a:xfrm>
            <a:off x="1546499" y="2100875"/>
            <a:ext cx="6051002" cy="1776901"/>
          </a:xfrm>
          <a:prstGeom prst="rect">
            <a:avLst/>
          </a:prstGeom>
        </p:spPr>
        <p:txBody>
          <a:bodyPr/>
          <a:lstStyle>
            <a:lvl1pPr>
              <a:defRPr sz="4700"/>
            </a:lvl1pPr>
          </a:lstStyle>
          <a:p>
            <a:r>
              <a:t>Title Text</a:t>
            </a:r>
          </a:p>
        </p:txBody>
      </p:sp>
      <p:sp>
        <p:nvSpPr>
          <p:cNvPr id="122" name="Body Level One…"/>
          <p:cNvSpPr txBox="1">
            <a:spLocks noGrp="1"/>
          </p:cNvSpPr>
          <p:nvPr>
            <p:ph type="body" sz="quarter" idx="1"/>
          </p:nvPr>
        </p:nvSpPr>
        <p:spPr>
          <a:xfrm>
            <a:off x="3388200" y="3836625"/>
            <a:ext cx="2367601" cy="504001"/>
          </a:xfrm>
          <a:prstGeom prst="rect">
            <a:avLst/>
          </a:prstGeom>
        </p:spPr>
        <p:txBody>
          <a:bodyPr/>
          <a:lstStyle>
            <a:lvl1pPr marL="342900" indent="-228600" algn="ctr">
              <a:buClrTx/>
              <a:buSzTx/>
              <a:buFontTx/>
              <a:buNone/>
              <a:defRPr sz="1600"/>
            </a:lvl1pPr>
            <a:lvl2pPr marL="342900" indent="254000" algn="ctr">
              <a:buClrTx/>
              <a:buSzTx/>
              <a:buFontTx/>
              <a:buNone/>
              <a:defRPr sz="1600"/>
            </a:lvl2pPr>
            <a:lvl3pPr marL="342900" indent="711200" algn="ctr">
              <a:buClrTx/>
              <a:buSzTx/>
              <a:buFontTx/>
              <a:buNone/>
              <a:defRPr sz="1600"/>
            </a:lvl3pPr>
            <a:lvl4pPr marL="342900" indent="1168400" algn="ctr">
              <a:buClrTx/>
              <a:buSzTx/>
              <a:buFontTx/>
              <a:buNone/>
              <a:defRPr sz="1600"/>
            </a:lvl4pPr>
            <a:lvl5pPr marL="342900" indent="1625600" algn="ctr">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grpSp>
        <p:nvGrpSpPr>
          <p:cNvPr id="155" name="Google Shape;81;p3"/>
          <p:cNvGrpSpPr/>
          <p:nvPr/>
        </p:nvGrpSpPr>
        <p:grpSpPr>
          <a:xfrm>
            <a:off x="8076200" y="44012"/>
            <a:ext cx="999176" cy="990952"/>
            <a:chOff x="0" y="0"/>
            <a:chExt cx="999174" cy="990950"/>
          </a:xfrm>
        </p:grpSpPr>
        <p:sp>
          <p:nvSpPr>
            <p:cNvPr id="123" name="Google Shape;82;p3"/>
            <p:cNvSpPr/>
            <p:nvPr/>
          </p:nvSpPr>
          <p:spPr>
            <a:xfrm>
              <a:off x="261111" y="145399"/>
              <a:ext cx="69369" cy="69601"/>
            </a:xfrm>
            <a:custGeom>
              <a:avLst/>
              <a:gdLst/>
              <a:ahLst/>
              <a:cxnLst>
                <a:cxn ang="0">
                  <a:pos x="wd2" y="hd2"/>
                </a:cxn>
                <a:cxn ang="5400000">
                  <a:pos x="wd2" y="hd2"/>
                </a:cxn>
                <a:cxn ang="10800000">
                  <a:pos x="wd2" y="hd2"/>
                </a:cxn>
                <a:cxn ang="16200000">
                  <a:pos x="wd2" y="hd2"/>
                </a:cxn>
              </a:cxnLst>
              <a:rect l="0" t="0" r="r" b="b"/>
              <a:pathLst>
                <a:path w="21344" h="21600" extrusionOk="0">
                  <a:moveTo>
                    <a:pt x="11665" y="0"/>
                  </a:moveTo>
                  <a:cubicBezTo>
                    <a:pt x="10911" y="0"/>
                    <a:pt x="10165" y="85"/>
                    <a:pt x="9381" y="349"/>
                  </a:cubicBezTo>
                  <a:cubicBezTo>
                    <a:pt x="7796" y="706"/>
                    <a:pt x="6396" y="1591"/>
                    <a:pt x="5165" y="2832"/>
                  </a:cubicBezTo>
                  <a:cubicBezTo>
                    <a:pt x="4811" y="2832"/>
                    <a:pt x="4634" y="3010"/>
                    <a:pt x="4465" y="3181"/>
                  </a:cubicBezTo>
                  <a:cubicBezTo>
                    <a:pt x="3058" y="4073"/>
                    <a:pt x="2004" y="4958"/>
                    <a:pt x="1304" y="6370"/>
                  </a:cubicBezTo>
                  <a:cubicBezTo>
                    <a:pt x="427" y="7790"/>
                    <a:pt x="250" y="9209"/>
                    <a:pt x="73" y="10800"/>
                  </a:cubicBezTo>
                  <a:cubicBezTo>
                    <a:pt x="-104" y="11863"/>
                    <a:pt x="73" y="12926"/>
                    <a:pt x="250" y="13989"/>
                  </a:cubicBezTo>
                  <a:cubicBezTo>
                    <a:pt x="427" y="14695"/>
                    <a:pt x="773" y="15401"/>
                    <a:pt x="1127" y="16115"/>
                  </a:cubicBezTo>
                  <a:cubicBezTo>
                    <a:pt x="1304" y="16464"/>
                    <a:pt x="1481" y="16821"/>
                    <a:pt x="1650" y="16999"/>
                  </a:cubicBezTo>
                  <a:cubicBezTo>
                    <a:pt x="2534" y="18411"/>
                    <a:pt x="3588" y="19474"/>
                    <a:pt x="4988" y="20188"/>
                  </a:cubicBezTo>
                  <a:cubicBezTo>
                    <a:pt x="6573" y="21072"/>
                    <a:pt x="7796" y="21422"/>
                    <a:pt x="9558" y="21600"/>
                  </a:cubicBezTo>
                  <a:cubicBezTo>
                    <a:pt x="10781" y="21600"/>
                    <a:pt x="12011" y="21422"/>
                    <a:pt x="13065" y="21251"/>
                  </a:cubicBezTo>
                  <a:cubicBezTo>
                    <a:pt x="14296" y="20894"/>
                    <a:pt x="15350" y="20537"/>
                    <a:pt x="16404" y="19831"/>
                  </a:cubicBezTo>
                  <a:cubicBezTo>
                    <a:pt x="17634" y="18947"/>
                    <a:pt x="18511" y="18062"/>
                    <a:pt x="19565" y="16821"/>
                  </a:cubicBezTo>
                  <a:cubicBezTo>
                    <a:pt x="20088" y="15936"/>
                    <a:pt x="20619" y="14873"/>
                    <a:pt x="20788" y="13810"/>
                  </a:cubicBezTo>
                  <a:cubicBezTo>
                    <a:pt x="21496" y="11863"/>
                    <a:pt x="21496" y="9380"/>
                    <a:pt x="20965" y="7433"/>
                  </a:cubicBezTo>
                  <a:cubicBezTo>
                    <a:pt x="20788" y="6370"/>
                    <a:pt x="20442" y="5307"/>
                    <a:pt x="19911" y="4601"/>
                  </a:cubicBezTo>
                  <a:cubicBezTo>
                    <a:pt x="19034" y="3181"/>
                    <a:pt x="18158" y="2297"/>
                    <a:pt x="16750" y="1412"/>
                  </a:cubicBezTo>
                  <a:cubicBezTo>
                    <a:pt x="16581" y="1234"/>
                    <a:pt x="16227" y="1063"/>
                    <a:pt x="16050" y="884"/>
                  </a:cubicBezTo>
                  <a:cubicBezTo>
                    <a:pt x="15350" y="706"/>
                    <a:pt x="14650" y="349"/>
                    <a:pt x="13942" y="171"/>
                  </a:cubicBezTo>
                  <a:cubicBezTo>
                    <a:pt x="13158" y="85"/>
                    <a:pt x="12411" y="0"/>
                    <a:pt x="1166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4" name="Google Shape;83;p3"/>
            <p:cNvSpPr/>
            <p:nvPr/>
          </p:nvSpPr>
          <p:spPr>
            <a:xfrm>
              <a:off x="150711" y="272074"/>
              <a:ext cx="61803" cy="62201"/>
            </a:xfrm>
            <a:custGeom>
              <a:avLst/>
              <a:gdLst/>
              <a:ahLst/>
              <a:cxnLst>
                <a:cxn ang="0">
                  <a:pos x="wd2" y="hd2"/>
                </a:cxn>
                <a:cxn ang="5400000">
                  <a:pos x="wd2" y="hd2"/>
                </a:cxn>
                <a:cxn ang="10800000">
                  <a:pos x="wd2" y="hd2"/>
                </a:cxn>
                <a:cxn ang="16200000">
                  <a:pos x="wd2" y="hd2"/>
                </a:cxn>
              </a:cxnLst>
              <a:rect l="0" t="0" r="r" b="b"/>
              <a:pathLst>
                <a:path w="21265" h="21600" extrusionOk="0">
                  <a:moveTo>
                    <a:pt x="10972" y="0"/>
                  </a:moveTo>
                  <a:cubicBezTo>
                    <a:pt x="9794" y="0"/>
                    <a:pt x="8813" y="200"/>
                    <a:pt x="7635" y="391"/>
                  </a:cubicBezTo>
                  <a:cubicBezTo>
                    <a:pt x="6852" y="590"/>
                    <a:pt x="6069" y="990"/>
                    <a:pt x="5278" y="1780"/>
                  </a:cubicBezTo>
                  <a:cubicBezTo>
                    <a:pt x="4495" y="1979"/>
                    <a:pt x="3712" y="2379"/>
                    <a:pt x="3119" y="2969"/>
                  </a:cubicBezTo>
                  <a:cubicBezTo>
                    <a:pt x="2723" y="3368"/>
                    <a:pt x="2534" y="3768"/>
                    <a:pt x="2138" y="4159"/>
                  </a:cubicBezTo>
                  <a:cubicBezTo>
                    <a:pt x="1940" y="4558"/>
                    <a:pt x="1553" y="4758"/>
                    <a:pt x="1355" y="5148"/>
                  </a:cubicBezTo>
                  <a:cubicBezTo>
                    <a:pt x="959" y="5947"/>
                    <a:pt x="762" y="6537"/>
                    <a:pt x="564" y="7136"/>
                  </a:cubicBezTo>
                  <a:cubicBezTo>
                    <a:pt x="375" y="7327"/>
                    <a:pt x="375" y="7727"/>
                    <a:pt x="375" y="7926"/>
                  </a:cubicBezTo>
                  <a:cubicBezTo>
                    <a:pt x="-219" y="9706"/>
                    <a:pt x="-21" y="11694"/>
                    <a:pt x="375" y="13674"/>
                  </a:cubicBezTo>
                  <a:cubicBezTo>
                    <a:pt x="564" y="14464"/>
                    <a:pt x="959" y="15453"/>
                    <a:pt x="1355" y="16252"/>
                  </a:cubicBezTo>
                  <a:cubicBezTo>
                    <a:pt x="1742" y="17042"/>
                    <a:pt x="2336" y="17832"/>
                    <a:pt x="3119" y="18431"/>
                  </a:cubicBezTo>
                  <a:cubicBezTo>
                    <a:pt x="3119" y="18622"/>
                    <a:pt x="3316" y="18822"/>
                    <a:pt x="3514" y="19022"/>
                  </a:cubicBezTo>
                  <a:cubicBezTo>
                    <a:pt x="4099" y="19421"/>
                    <a:pt x="4693" y="19812"/>
                    <a:pt x="5278" y="20211"/>
                  </a:cubicBezTo>
                  <a:cubicBezTo>
                    <a:pt x="5871" y="20610"/>
                    <a:pt x="6456" y="20801"/>
                    <a:pt x="7239" y="21001"/>
                  </a:cubicBezTo>
                  <a:cubicBezTo>
                    <a:pt x="7437" y="21201"/>
                    <a:pt x="7635" y="21201"/>
                    <a:pt x="7833" y="21201"/>
                  </a:cubicBezTo>
                  <a:cubicBezTo>
                    <a:pt x="8813" y="21400"/>
                    <a:pt x="9794" y="21600"/>
                    <a:pt x="10775" y="21600"/>
                  </a:cubicBezTo>
                  <a:cubicBezTo>
                    <a:pt x="11755" y="21400"/>
                    <a:pt x="12744" y="21400"/>
                    <a:pt x="13527" y="21001"/>
                  </a:cubicBezTo>
                  <a:cubicBezTo>
                    <a:pt x="14508" y="20801"/>
                    <a:pt x="15489" y="20411"/>
                    <a:pt x="16271" y="19812"/>
                  </a:cubicBezTo>
                  <a:cubicBezTo>
                    <a:pt x="17063" y="19221"/>
                    <a:pt x="17846" y="18622"/>
                    <a:pt x="18439" y="18032"/>
                  </a:cubicBezTo>
                  <a:cubicBezTo>
                    <a:pt x="19024" y="17242"/>
                    <a:pt x="19609" y="16443"/>
                    <a:pt x="20005" y="15653"/>
                  </a:cubicBezTo>
                  <a:cubicBezTo>
                    <a:pt x="20400" y="15063"/>
                    <a:pt x="20598" y="14464"/>
                    <a:pt x="20787" y="13674"/>
                  </a:cubicBezTo>
                  <a:cubicBezTo>
                    <a:pt x="20985" y="13274"/>
                    <a:pt x="20985" y="12684"/>
                    <a:pt x="21183" y="12285"/>
                  </a:cubicBezTo>
                  <a:cubicBezTo>
                    <a:pt x="21381" y="10895"/>
                    <a:pt x="21183" y="9706"/>
                    <a:pt x="20985" y="8517"/>
                  </a:cubicBezTo>
                  <a:cubicBezTo>
                    <a:pt x="20985" y="8126"/>
                    <a:pt x="20787" y="7926"/>
                    <a:pt x="20787" y="7727"/>
                  </a:cubicBezTo>
                  <a:cubicBezTo>
                    <a:pt x="20400" y="6937"/>
                    <a:pt x="20203" y="6338"/>
                    <a:pt x="19807" y="5548"/>
                  </a:cubicBezTo>
                  <a:cubicBezTo>
                    <a:pt x="19420" y="4949"/>
                    <a:pt x="19024" y="4358"/>
                    <a:pt x="18439" y="3768"/>
                  </a:cubicBezTo>
                  <a:cubicBezTo>
                    <a:pt x="18241" y="3568"/>
                    <a:pt x="18043" y="3368"/>
                    <a:pt x="17846" y="3169"/>
                  </a:cubicBezTo>
                  <a:cubicBezTo>
                    <a:pt x="17261" y="2578"/>
                    <a:pt x="16667" y="2179"/>
                    <a:pt x="16082" y="1780"/>
                  </a:cubicBezTo>
                  <a:cubicBezTo>
                    <a:pt x="15884" y="1580"/>
                    <a:pt x="15686" y="1389"/>
                    <a:pt x="15291" y="1389"/>
                  </a:cubicBezTo>
                  <a:cubicBezTo>
                    <a:pt x="14706" y="990"/>
                    <a:pt x="13923" y="590"/>
                    <a:pt x="13329" y="391"/>
                  </a:cubicBezTo>
                  <a:cubicBezTo>
                    <a:pt x="12547" y="200"/>
                    <a:pt x="11755" y="200"/>
                    <a:pt x="1097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5" name="Google Shape;84;p3"/>
            <p:cNvSpPr/>
            <p:nvPr/>
          </p:nvSpPr>
          <p:spPr>
            <a:xfrm>
              <a:off x="141525" y="422624"/>
              <a:ext cx="41076" cy="53151"/>
            </a:xfrm>
            <a:custGeom>
              <a:avLst/>
              <a:gdLst/>
              <a:ahLst/>
              <a:cxnLst>
                <a:cxn ang="0">
                  <a:pos x="wd2" y="hd2"/>
                </a:cxn>
                <a:cxn ang="5400000">
                  <a:pos x="wd2" y="hd2"/>
                </a:cxn>
                <a:cxn ang="10800000">
                  <a:pos x="wd2" y="hd2"/>
                </a:cxn>
                <a:cxn ang="16200000">
                  <a:pos x="wd2" y="hd2"/>
                </a:cxn>
              </a:cxnLst>
              <a:rect l="0" t="0" r="r" b="b"/>
              <a:pathLst>
                <a:path w="21600" h="21600" extrusionOk="0">
                  <a:moveTo>
                    <a:pt x="11832" y="0"/>
                  </a:moveTo>
                  <a:cubicBezTo>
                    <a:pt x="11595" y="0"/>
                    <a:pt x="11346" y="10"/>
                    <a:pt x="11096" y="41"/>
                  </a:cubicBezTo>
                  <a:cubicBezTo>
                    <a:pt x="10202" y="41"/>
                    <a:pt x="9295" y="274"/>
                    <a:pt x="8401" y="274"/>
                  </a:cubicBezTo>
                  <a:cubicBezTo>
                    <a:pt x="6902" y="498"/>
                    <a:pt x="5693" y="1199"/>
                    <a:pt x="4496" y="2123"/>
                  </a:cubicBezTo>
                  <a:cubicBezTo>
                    <a:pt x="2695" y="3282"/>
                    <a:pt x="1499" y="5141"/>
                    <a:pt x="592" y="6990"/>
                  </a:cubicBezTo>
                  <a:cubicBezTo>
                    <a:pt x="302" y="7925"/>
                    <a:pt x="0" y="9083"/>
                    <a:pt x="0" y="9774"/>
                  </a:cubicBezTo>
                  <a:cubicBezTo>
                    <a:pt x="0" y="10241"/>
                    <a:pt x="0" y="10475"/>
                    <a:pt x="0" y="10709"/>
                  </a:cubicBezTo>
                  <a:cubicBezTo>
                    <a:pt x="0" y="10709"/>
                    <a:pt x="0" y="10932"/>
                    <a:pt x="0" y="10932"/>
                  </a:cubicBezTo>
                  <a:cubicBezTo>
                    <a:pt x="0" y="11166"/>
                    <a:pt x="0" y="11633"/>
                    <a:pt x="0" y="11867"/>
                  </a:cubicBezTo>
                  <a:cubicBezTo>
                    <a:pt x="0" y="12791"/>
                    <a:pt x="302" y="13716"/>
                    <a:pt x="592" y="14651"/>
                  </a:cubicBezTo>
                  <a:cubicBezTo>
                    <a:pt x="894" y="15108"/>
                    <a:pt x="1499" y="15575"/>
                    <a:pt x="1801" y="16043"/>
                  </a:cubicBezTo>
                  <a:cubicBezTo>
                    <a:pt x="1801" y="16266"/>
                    <a:pt x="1801" y="16500"/>
                    <a:pt x="2090" y="16500"/>
                  </a:cubicBezTo>
                  <a:cubicBezTo>
                    <a:pt x="3300" y="18125"/>
                    <a:pt x="5101" y="19751"/>
                    <a:pt x="7204" y="20675"/>
                  </a:cubicBezTo>
                  <a:cubicBezTo>
                    <a:pt x="8703" y="21376"/>
                    <a:pt x="10202" y="21600"/>
                    <a:pt x="12003" y="21600"/>
                  </a:cubicBezTo>
                  <a:cubicBezTo>
                    <a:pt x="13199" y="21600"/>
                    <a:pt x="14396" y="21376"/>
                    <a:pt x="15303" y="20909"/>
                  </a:cubicBezTo>
                  <a:cubicBezTo>
                    <a:pt x="16499" y="20675"/>
                    <a:pt x="17695" y="20218"/>
                    <a:pt x="18300" y="19517"/>
                  </a:cubicBezTo>
                  <a:cubicBezTo>
                    <a:pt x="19497" y="18593"/>
                    <a:pt x="20404" y="17658"/>
                    <a:pt x="20706" y="16500"/>
                  </a:cubicBezTo>
                  <a:cubicBezTo>
                    <a:pt x="21298" y="15341"/>
                    <a:pt x="21298" y="13950"/>
                    <a:pt x="21600" y="13025"/>
                  </a:cubicBezTo>
                  <a:cubicBezTo>
                    <a:pt x="21600" y="11867"/>
                    <a:pt x="21298" y="10475"/>
                    <a:pt x="20995" y="9317"/>
                  </a:cubicBezTo>
                  <a:cubicBezTo>
                    <a:pt x="20995" y="8616"/>
                    <a:pt x="20404" y="7925"/>
                    <a:pt x="20101" y="7224"/>
                  </a:cubicBezTo>
                  <a:cubicBezTo>
                    <a:pt x="20101" y="7224"/>
                    <a:pt x="20101" y="7224"/>
                    <a:pt x="20101" y="6990"/>
                  </a:cubicBezTo>
                  <a:cubicBezTo>
                    <a:pt x="20101" y="6065"/>
                    <a:pt x="19799" y="5141"/>
                    <a:pt x="19207" y="4440"/>
                  </a:cubicBezTo>
                  <a:cubicBezTo>
                    <a:pt x="18905" y="3515"/>
                    <a:pt x="18300" y="2824"/>
                    <a:pt x="17406" y="2123"/>
                  </a:cubicBezTo>
                  <a:cubicBezTo>
                    <a:pt x="15789" y="874"/>
                    <a:pt x="13935" y="0"/>
                    <a:pt x="1183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6" name="Google Shape;85;p3"/>
            <p:cNvSpPr/>
            <p:nvPr/>
          </p:nvSpPr>
          <p:spPr>
            <a:xfrm>
              <a:off x="200636" y="578500"/>
              <a:ext cx="55590" cy="61776"/>
            </a:xfrm>
            <a:custGeom>
              <a:avLst/>
              <a:gdLst/>
              <a:ahLst/>
              <a:cxnLst>
                <a:cxn ang="0">
                  <a:pos x="wd2" y="hd2"/>
                </a:cxn>
                <a:cxn ang="5400000">
                  <a:pos x="wd2" y="hd2"/>
                </a:cxn>
                <a:cxn ang="10800000">
                  <a:pos x="wd2" y="hd2"/>
                </a:cxn>
                <a:cxn ang="16200000">
                  <a:pos x="wd2" y="hd2"/>
                </a:cxn>
              </a:cxnLst>
              <a:rect l="0" t="0" r="r" b="b"/>
              <a:pathLst>
                <a:path w="21470" h="21600" extrusionOk="0">
                  <a:moveTo>
                    <a:pt x="9120" y="0"/>
                  </a:moveTo>
                  <a:cubicBezTo>
                    <a:pt x="7363" y="201"/>
                    <a:pt x="5596" y="594"/>
                    <a:pt x="4273" y="1792"/>
                  </a:cubicBezTo>
                  <a:cubicBezTo>
                    <a:pt x="3616" y="2596"/>
                    <a:pt x="2950" y="3392"/>
                    <a:pt x="2294" y="4187"/>
                  </a:cubicBezTo>
                  <a:cubicBezTo>
                    <a:pt x="1627" y="4991"/>
                    <a:pt x="1193" y="5988"/>
                    <a:pt x="749" y="6984"/>
                  </a:cubicBezTo>
                  <a:cubicBezTo>
                    <a:pt x="527" y="7386"/>
                    <a:pt x="527" y="7780"/>
                    <a:pt x="305" y="8383"/>
                  </a:cubicBezTo>
                  <a:cubicBezTo>
                    <a:pt x="92" y="9380"/>
                    <a:pt x="-130" y="10376"/>
                    <a:pt x="92" y="11574"/>
                  </a:cubicBezTo>
                  <a:cubicBezTo>
                    <a:pt x="305" y="13366"/>
                    <a:pt x="749" y="15367"/>
                    <a:pt x="2072" y="16958"/>
                  </a:cubicBezTo>
                  <a:cubicBezTo>
                    <a:pt x="2516" y="17561"/>
                    <a:pt x="3172" y="18357"/>
                    <a:pt x="4051" y="18951"/>
                  </a:cubicBezTo>
                  <a:cubicBezTo>
                    <a:pt x="5374" y="19957"/>
                    <a:pt x="6262" y="20551"/>
                    <a:pt x="8019" y="21145"/>
                  </a:cubicBezTo>
                  <a:cubicBezTo>
                    <a:pt x="9014" y="21451"/>
                    <a:pt x="10115" y="21600"/>
                    <a:pt x="11187" y="21600"/>
                  </a:cubicBezTo>
                  <a:cubicBezTo>
                    <a:pt x="12268" y="21600"/>
                    <a:pt x="13311" y="21451"/>
                    <a:pt x="14190" y="21145"/>
                  </a:cubicBezTo>
                  <a:cubicBezTo>
                    <a:pt x="15957" y="20551"/>
                    <a:pt x="16835" y="20149"/>
                    <a:pt x="18158" y="18951"/>
                  </a:cubicBezTo>
                  <a:cubicBezTo>
                    <a:pt x="19046" y="18357"/>
                    <a:pt x="19703" y="17561"/>
                    <a:pt x="20147" y="16757"/>
                  </a:cubicBezTo>
                  <a:cubicBezTo>
                    <a:pt x="20582" y="15962"/>
                    <a:pt x="21026" y="15166"/>
                    <a:pt x="21248" y="14362"/>
                  </a:cubicBezTo>
                  <a:cubicBezTo>
                    <a:pt x="21470" y="13768"/>
                    <a:pt x="21470" y="12771"/>
                    <a:pt x="21470" y="12168"/>
                  </a:cubicBezTo>
                  <a:cubicBezTo>
                    <a:pt x="21470" y="11373"/>
                    <a:pt x="21470" y="10577"/>
                    <a:pt x="21248" y="9974"/>
                  </a:cubicBezTo>
                  <a:cubicBezTo>
                    <a:pt x="20360" y="7981"/>
                    <a:pt x="18824" y="5988"/>
                    <a:pt x="16835" y="4991"/>
                  </a:cubicBezTo>
                  <a:cubicBezTo>
                    <a:pt x="16401" y="4790"/>
                    <a:pt x="15957" y="4790"/>
                    <a:pt x="15512" y="4589"/>
                  </a:cubicBezTo>
                  <a:cubicBezTo>
                    <a:pt x="15290" y="3593"/>
                    <a:pt x="14634" y="2596"/>
                    <a:pt x="13755" y="1792"/>
                  </a:cubicBezTo>
                  <a:cubicBezTo>
                    <a:pt x="12654" y="795"/>
                    <a:pt x="10887" y="0"/>
                    <a:pt x="912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7" name="Google Shape;86;p3"/>
            <p:cNvSpPr/>
            <p:nvPr/>
          </p:nvSpPr>
          <p:spPr>
            <a:xfrm>
              <a:off x="318186" y="749175"/>
              <a:ext cx="57290" cy="69801"/>
            </a:xfrm>
            <a:custGeom>
              <a:avLst/>
              <a:gdLst/>
              <a:ahLst/>
              <a:cxnLst>
                <a:cxn ang="0">
                  <a:pos x="wd2" y="hd2"/>
                </a:cxn>
                <a:cxn ang="5400000">
                  <a:pos x="wd2" y="hd2"/>
                </a:cxn>
                <a:cxn ang="10800000">
                  <a:pos x="wd2" y="hd2"/>
                </a:cxn>
                <a:cxn ang="16200000">
                  <a:pos x="wd2" y="hd2"/>
                </a:cxn>
              </a:cxnLst>
              <a:rect l="0" t="0" r="r" b="b"/>
              <a:pathLst>
                <a:path w="21474" h="21600" extrusionOk="0">
                  <a:moveTo>
                    <a:pt x="10079" y="0"/>
                  </a:moveTo>
                  <a:cubicBezTo>
                    <a:pt x="9114" y="0"/>
                    <a:pt x="8167" y="178"/>
                    <a:pt x="7361" y="511"/>
                  </a:cubicBezTo>
                  <a:cubicBezTo>
                    <a:pt x="6499" y="689"/>
                    <a:pt x="5862" y="1044"/>
                    <a:pt x="5215" y="1570"/>
                  </a:cubicBezTo>
                  <a:cubicBezTo>
                    <a:pt x="4363" y="2274"/>
                    <a:pt x="3932" y="2986"/>
                    <a:pt x="3510" y="3868"/>
                  </a:cubicBezTo>
                  <a:cubicBezTo>
                    <a:pt x="2863" y="5284"/>
                    <a:pt x="2226" y="6692"/>
                    <a:pt x="1580" y="8108"/>
                  </a:cubicBezTo>
                  <a:cubicBezTo>
                    <a:pt x="1580" y="8456"/>
                    <a:pt x="1373" y="8634"/>
                    <a:pt x="1373" y="8990"/>
                  </a:cubicBezTo>
                  <a:cubicBezTo>
                    <a:pt x="942" y="9516"/>
                    <a:pt x="511" y="10228"/>
                    <a:pt x="296" y="10932"/>
                  </a:cubicBezTo>
                  <a:cubicBezTo>
                    <a:pt x="90" y="11636"/>
                    <a:pt x="-126" y="12517"/>
                    <a:pt x="90" y="13229"/>
                  </a:cubicBezTo>
                  <a:cubicBezTo>
                    <a:pt x="90" y="14815"/>
                    <a:pt x="727" y="16231"/>
                    <a:pt x="1795" y="17461"/>
                  </a:cubicBezTo>
                  <a:cubicBezTo>
                    <a:pt x="2863" y="18877"/>
                    <a:pt x="3932" y="19937"/>
                    <a:pt x="5646" y="20641"/>
                  </a:cubicBezTo>
                  <a:cubicBezTo>
                    <a:pt x="7249" y="21244"/>
                    <a:pt x="8842" y="21600"/>
                    <a:pt x="10510" y="21600"/>
                  </a:cubicBezTo>
                  <a:cubicBezTo>
                    <a:pt x="11297" y="21600"/>
                    <a:pt x="12094" y="21523"/>
                    <a:pt x="12918" y="21352"/>
                  </a:cubicBezTo>
                  <a:cubicBezTo>
                    <a:pt x="14633" y="20997"/>
                    <a:pt x="16339" y="20115"/>
                    <a:pt x="17623" y="19055"/>
                  </a:cubicBezTo>
                  <a:cubicBezTo>
                    <a:pt x="18906" y="18173"/>
                    <a:pt x="19759" y="16935"/>
                    <a:pt x="20406" y="15697"/>
                  </a:cubicBezTo>
                  <a:cubicBezTo>
                    <a:pt x="21043" y="14289"/>
                    <a:pt x="21474" y="13051"/>
                    <a:pt x="21474" y="11636"/>
                  </a:cubicBezTo>
                  <a:cubicBezTo>
                    <a:pt x="21474" y="9872"/>
                    <a:pt x="20837" y="8286"/>
                    <a:pt x="19975" y="6692"/>
                  </a:cubicBezTo>
                  <a:cubicBezTo>
                    <a:pt x="18691" y="4224"/>
                    <a:pt x="15917" y="2274"/>
                    <a:pt x="13134" y="689"/>
                  </a:cubicBezTo>
                  <a:cubicBezTo>
                    <a:pt x="12234" y="224"/>
                    <a:pt x="11147" y="0"/>
                    <a:pt x="1007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8" name="Google Shape;87;p3"/>
            <p:cNvSpPr/>
            <p:nvPr/>
          </p:nvSpPr>
          <p:spPr>
            <a:xfrm>
              <a:off x="466774" y="800199"/>
              <a:ext cx="75129" cy="59051"/>
            </a:xfrm>
            <a:custGeom>
              <a:avLst/>
              <a:gdLst/>
              <a:ahLst/>
              <a:cxnLst>
                <a:cxn ang="0">
                  <a:pos x="wd2" y="hd2"/>
                </a:cxn>
                <a:cxn ang="5400000">
                  <a:pos x="wd2" y="hd2"/>
                </a:cxn>
                <a:cxn ang="10800000">
                  <a:pos x="wd2" y="hd2"/>
                </a:cxn>
                <a:cxn ang="16200000">
                  <a:pos x="wd2" y="hd2"/>
                </a:cxn>
              </a:cxnLst>
              <a:rect l="0" t="0" r="r" b="b"/>
              <a:pathLst>
                <a:path w="21543" h="21600" extrusionOk="0">
                  <a:moveTo>
                    <a:pt x="14173" y="0"/>
                  </a:moveTo>
                  <a:cubicBezTo>
                    <a:pt x="13542" y="0"/>
                    <a:pt x="12926" y="101"/>
                    <a:pt x="12438" y="311"/>
                  </a:cubicBezTo>
                  <a:cubicBezTo>
                    <a:pt x="11126" y="933"/>
                    <a:pt x="10144" y="1774"/>
                    <a:pt x="9327" y="3228"/>
                  </a:cubicBezTo>
                  <a:cubicBezTo>
                    <a:pt x="9327" y="3228"/>
                    <a:pt x="9327" y="3228"/>
                    <a:pt x="9327" y="3438"/>
                  </a:cubicBezTo>
                  <a:cubicBezTo>
                    <a:pt x="8839" y="2606"/>
                    <a:pt x="8022" y="1975"/>
                    <a:pt x="7198" y="1774"/>
                  </a:cubicBezTo>
                  <a:cubicBezTo>
                    <a:pt x="6818" y="1701"/>
                    <a:pt x="6380" y="1655"/>
                    <a:pt x="5936" y="1655"/>
                  </a:cubicBezTo>
                  <a:cubicBezTo>
                    <a:pt x="5040" y="1655"/>
                    <a:pt x="4093" y="1838"/>
                    <a:pt x="3434" y="2396"/>
                  </a:cubicBezTo>
                  <a:cubicBezTo>
                    <a:pt x="2459" y="3438"/>
                    <a:pt x="1799" y="4069"/>
                    <a:pt x="982" y="5523"/>
                  </a:cubicBezTo>
                  <a:cubicBezTo>
                    <a:pt x="817" y="6154"/>
                    <a:pt x="652" y="6776"/>
                    <a:pt x="330" y="7407"/>
                  </a:cubicBezTo>
                  <a:cubicBezTo>
                    <a:pt x="330" y="7618"/>
                    <a:pt x="330" y="8029"/>
                    <a:pt x="165" y="8239"/>
                  </a:cubicBezTo>
                  <a:cubicBezTo>
                    <a:pt x="0" y="9081"/>
                    <a:pt x="0" y="10123"/>
                    <a:pt x="0" y="11166"/>
                  </a:cubicBezTo>
                  <a:cubicBezTo>
                    <a:pt x="165" y="12830"/>
                    <a:pt x="330" y="13873"/>
                    <a:pt x="982" y="15546"/>
                  </a:cubicBezTo>
                  <a:cubicBezTo>
                    <a:pt x="2459" y="19515"/>
                    <a:pt x="5893" y="21390"/>
                    <a:pt x="9162" y="21600"/>
                  </a:cubicBezTo>
                  <a:cubicBezTo>
                    <a:pt x="10474" y="21600"/>
                    <a:pt x="11943" y="21390"/>
                    <a:pt x="13255" y="20978"/>
                  </a:cubicBezTo>
                  <a:cubicBezTo>
                    <a:pt x="14567" y="20557"/>
                    <a:pt x="15707" y="19927"/>
                    <a:pt x="16854" y="19305"/>
                  </a:cubicBezTo>
                  <a:cubicBezTo>
                    <a:pt x="18331" y="18262"/>
                    <a:pt x="19471" y="16799"/>
                    <a:pt x="20288" y="15125"/>
                  </a:cubicBezTo>
                  <a:cubicBezTo>
                    <a:pt x="20783" y="14293"/>
                    <a:pt x="21113" y="13251"/>
                    <a:pt x="21270" y="12419"/>
                  </a:cubicBezTo>
                  <a:cubicBezTo>
                    <a:pt x="21600" y="10955"/>
                    <a:pt x="21600" y="9913"/>
                    <a:pt x="21435" y="8450"/>
                  </a:cubicBezTo>
                  <a:cubicBezTo>
                    <a:pt x="21270" y="6154"/>
                    <a:pt x="20453" y="4069"/>
                    <a:pt x="18983" y="2396"/>
                  </a:cubicBezTo>
                  <a:cubicBezTo>
                    <a:pt x="18166" y="1353"/>
                    <a:pt x="17184" y="521"/>
                    <a:pt x="16037" y="311"/>
                  </a:cubicBezTo>
                  <a:cubicBezTo>
                    <a:pt x="15463" y="101"/>
                    <a:pt x="14811" y="0"/>
                    <a:pt x="1417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9" name="Google Shape;88;p3"/>
            <p:cNvSpPr/>
            <p:nvPr/>
          </p:nvSpPr>
          <p:spPr>
            <a:xfrm>
              <a:off x="605792" y="692775"/>
              <a:ext cx="64884" cy="64901"/>
            </a:xfrm>
            <a:custGeom>
              <a:avLst/>
              <a:gdLst/>
              <a:ahLst/>
              <a:cxnLst>
                <a:cxn ang="0">
                  <a:pos x="wd2" y="hd2"/>
                </a:cxn>
                <a:cxn ang="5400000">
                  <a:pos x="wd2" y="hd2"/>
                </a:cxn>
                <a:cxn ang="10800000">
                  <a:pos x="wd2" y="hd2"/>
                </a:cxn>
                <a:cxn ang="16200000">
                  <a:pos x="wd2" y="hd2"/>
                </a:cxn>
              </a:cxnLst>
              <a:rect l="0" t="0" r="r" b="b"/>
              <a:pathLst>
                <a:path w="21179" h="21600" extrusionOk="0">
                  <a:moveTo>
                    <a:pt x="13083" y="0"/>
                  </a:moveTo>
                  <a:cubicBezTo>
                    <a:pt x="12691" y="0"/>
                    <a:pt x="12275" y="42"/>
                    <a:pt x="11810" y="141"/>
                  </a:cubicBezTo>
                  <a:cubicBezTo>
                    <a:pt x="11059" y="141"/>
                    <a:pt x="10504" y="333"/>
                    <a:pt x="9754" y="707"/>
                  </a:cubicBezTo>
                  <a:cubicBezTo>
                    <a:pt x="8823" y="1473"/>
                    <a:pt x="7705" y="2613"/>
                    <a:pt x="7338" y="3753"/>
                  </a:cubicBezTo>
                  <a:cubicBezTo>
                    <a:pt x="6759" y="3603"/>
                    <a:pt x="6155" y="3511"/>
                    <a:pt x="5551" y="3511"/>
                  </a:cubicBezTo>
                  <a:cubicBezTo>
                    <a:pt x="4605" y="3511"/>
                    <a:pt x="3666" y="3736"/>
                    <a:pt x="2866" y="4318"/>
                  </a:cubicBezTo>
                  <a:cubicBezTo>
                    <a:pt x="1749" y="5076"/>
                    <a:pt x="631" y="6215"/>
                    <a:pt x="255" y="7738"/>
                  </a:cubicBezTo>
                  <a:cubicBezTo>
                    <a:pt x="-112" y="9635"/>
                    <a:pt x="-112" y="11532"/>
                    <a:pt x="443" y="13246"/>
                  </a:cubicBezTo>
                  <a:cubicBezTo>
                    <a:pt x="1006" y="14952"/>
                    <a:pt x="1749" y="16475"/>
                    <a:pt x="3054" y="17806"/>
                  </a:cubicBezTo>
                  <a:cubicBezTo>
                    <a:pt x="3609" y="18563"/>
                    <a:pt x="4352" y="18946"/>
                    <a:pt x="4915" y="19512"/>
                  </a:cubicBezTo>
                  <a:cubicBezTo>
                    <a:pt x="5290" y="19894"/>
                    <a:pt x="5657" y="20086"/>
                    <a:pt x="6220" y="20269"/>
                  </a:cubicBezTo>
                  <a:cubicBezTo>
                    <a:pt x="6963" y="20651"/>
                    <a:pt x="7705" y="21034"/>
                    <a:pt x="8636" y="21217"/>
                  </a:cubicBezTo>
                  <a:cubicBezTo>
                    <a:pt x="9574" y="21409"/>
                    <a:pt x="10504" y="21600"/>
                    <a:pt x="11435" y="21600"/>
                  </a:cubicBezTo>
                  <a:cubicBezTo>
                    <a:pt x="13107" y="21409"/>
                    <a:pt x="14788" y="21034"/>
                    <a:pt x="16274" y="20086"/>
                  </a:cubicBezTo>
                  <a:cubicBezTo>
                    <a:pt x="17767" y="19129"/>
                    <a:pt x="18885" y="17989"/>
                    <a:pt x="19627" y="16475"/>
                  </a:cubicBezTo>
                  <a:cubicBezTo>
                    <a:pt x="21121" y="13812"/>
                    <a:pt x="21488" y="10775"/>
                    <a:pt x="20933" y="7929"/>
                  </a:cubicBezTo>
                  <a:cubicBezTo>
                    <a:pt x="20558" y="6598"/>
                    <a:pt x="20003" y="5267"/>
                    <a:pt x="19260" y="4318"/>
                  </a:cubicBezTo>
                  <a:cubicBezTo>
                    <a:pt x="18885" y="3561"/>
                    <a:pt x="18322" y="2796"/>
                    <a:pt x="17579" y="2230"/>
                  </a:cubicBezTo>
                  <a:cubicBezTo>
                    <a:pt x="17204" y="1847"/>
                    <a:pt x="16649" y="1473"/>
                    <a:pt x="16086" y="1090"/>
                  </a:cubicBezTo>
                  <a:cubicBezTo>
                    <a:pt x="15531" y="707"/>
                    <a:pt x="14788" y="524"/>
                    <a:pt x="14225" y="141"/>
                  </a:cubicBezTo>
                  <a:cubicBezTo>
                    <a:pt x="13858" y="42"/>
                    <a:pt x="13483" y="0"/>
                    <a:pt x="1308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0" name="Google Shape;89;p3"/>
            <p:cNvSpPr/>
            <p:nvPr/>
          </p:nvSpPr>
          <p:spPr>
            <a:xfrm>
              <a:off x="723888" y="494924"/>
              <a:ext cx="61862" cy="71051"/>
            </a:xfrm>
            <a:custGeom>
              <a:avLst/>
              <a:gdLst/>
              <a:ahLst/>
              <a:cxnLst>
                <a:cxn ang="0">
                  <a:pos x="wd2" y="hd2"/>
                </a:cxn>
                <a:cxn ang="5400000">
                  <a:pos x="wd2" y="hd2"/>
                </a:cxn>
                <a:cxn ang="10800000">
                  <a:pos x="wd2" y="hd2"/>
                </a:cxn>
                <a:cxn ang="16200000">
                  <a:pos x="wd2" y="hd2"/>
                </a:cxn>
              </a:cxnLst>
              <a:rect l="0" t="0" r="r" b="b"/>
              <a:pathLst>
                <a:path w="21101" h="21600" extrusionOk="0">
                  <a:moveTo>
                    <a:pt x="9282" y="0"/>
                  </a:moveTo>
                  <a:cubicBezTo>
                    <a:pt x="8216" y="0"/>
                    <a:pt x="7090" y="312"/>
                    <a:pt x="6314" y="775"/>
                  </a:cubicBezTo>
                  <a:cubicBezTo>
                    <a:pt x="4950" y="1292"/>
                    <a:pt x="3782" y="2683"/>
                    <a:pt x="3586" y="3899"/>
                  </a:cubicBezTo>
                  <a:cubicBezTo>
                    <a:pt x="3202" y="5107"/>
                    <a:pt x="3390" y="6149"/>
                    <a:pt x="3782" y="7190"/>
                  </a:cubicBezTo>
                  <a:cubicBezTo>
                    <a:pt x="2614" y="7714"/>
                    <a:pt x="1641" y="8581"/>
                    <a:pt x="865" y="9622"/>
                  </a:cubicBezTo>
                  <a:cubicBezTo>
                    <a:pt x="-499" y="11879"/>
                    <a:pt x="-107" y="14653"/>
                    <a:pt x="1053" y="16911"/>
                  </a:cubicBezTo>
                  <a:cubicBezTo>
                    <a:pt x="2921" y="19730"/>
                    <a:pt x="6391" y="21600"/>
                    <a:pt x="9930" y="21600"/>
                  </a:cubicBezTo>
                  <a:cubicBezTo>
                    <a:pt x="10092" y="21600"/>
                    <a:pt x="10246" y="21600"/>
                    <a:pt x="10399" y="21592"/>
                  </a:cubicBezTo>
                  <a:cubicBezTo>
                    <a:pt x="12343" y="21592"/>
                    <a:pt x="14296" y="21243"/>
                    <a:pt x="15848" y="20202"/>
                  </a:cubicBezTo>
                  <a:cubicBezTo>
                    <a:pt x="17409" y="19160"/>
                    <a:pt x="18773" y="17952"/>
                    <a:pt x="19745" y="16386"/>
                  </a:cubicBezTo>
                  <a:cubicBezTo>
                    <a:pt x="20521" y="14828"/>
                    <a:pt x="21101" y="13262"/>
                    <a:pt x="21101" y="11530"/>
                  </a:cubicBezTo>
                  <a:cubicBezTo>
                    <a:pt x="21101" y="9622"/>
                    <a:pt x="20521" y="8056"/>
                    <a:pt x="19549" y="6323"/>
                  </a:cubicBezTo>
                  <a:cubicBezTo>
                    <a:pt x="17792" y="3375"/>
                    <a:pt x="14296" y="1117"/>
                    <a:pt x="10791" y="251"/>
                  </a:cubicBezTo>
                  <a:cubicBezTo>
                    <a:pt x="10331" y="84"/>
                    <a:pt x="9819" y="0"/>
                    <a:pt x="928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1" name="Google Shape;90;p3"/>
            <p:cNvSpPr/>
            <p:nvPr/>
          </p:nvSpPr>
          <p:spPr>
            <a:xfrm>
              <a:off x="777774" y="318874"/>
              <a:ext cx="55463" cy="57051"/>
            </a:xfrm>
            <a:custGeom>
              <a:avLst/>
              <a:gdLst/>
              <a:ahLst/>
              <a:cxnLst>
                <a:cxn ang="0">
                  <a:pos x="wd2" y="hd2"/>
                </a:cxn>
                <a:cxn ang="5400000">
                  <a:pos x="wd2" y="hd2"/>
                </a:cxn>
                <a:cxn ang="10800000">
                  <a:pos x="wd2" y="hd2"/>
                </a:cxn>
                <a:cxn ang="16200000">
                  <a:pos x="wd2" y="hd2"/>
                </a:cxn>
              </a:cxnLst>
              <a:rect l="0" t="0" r="r" b="b"/>
              <a:pathLst>
                <a:path w="21421" h="21600" extrusionOk="0">
                  <a:moveTo>
                    <a:pt x="10139" y="0"/>
                  </a:moveTo>
                  <a:cubicBezTo>
                    <a:pt x="9260" y="0"/>
                    <a:pt x="8372" y="0"/>
                    <a:pt x="7493" y="208"/>
                  </a:cubicBezTo>
                  <a:cubicBezTo>
                    <a:pt x="7049" y="208"/>
                    <a:pt x="6836" y="426"/>
                    <a:pt x="6392" y="426"/>
                  </a:cubicBezTo>
                  <a:cubicBezTo>
                    <a:pt x="5726" y="861"/>
                    <a:pt x="4625" y="1079"/>
                    <a:pt x="3969" y="1723"/>
                  </a:cubicBezTo>
                  <a:cubicBezTo>
                    <a:pt x="3302" y="2158"/>
                    <a:pt x="2424" y="2584"/>
                    <a:pt x="1979" y="3455"/>
                  </a:cubicBezTo>
                  <a:cubicBezTo>
                    <a:pt x="1323" y="3881"/>
                    <a:pt x="879" y="4752"/>
                    <a:pt x="444" y="5395"/>
                  </a:cubicBezTo>
                  <a:cubicBezTo>
                    <a:pt x="222" y="6257"/>
                    <a:pt x="0" y="7127"/>
                    <a:pt x="0" y="7989"/>
                  </a:cubicBezTo>
                  <a:cubicBezTo>
                    <a:pt x="0" y="8850"/>
                    <a:pt x="222" y="9721"/>
                    <a:pt x="444" y="10582"/>
                  </a:cubicBezTo>
                  <a:cubicBezTo>
                    <a:pt x="879" y="11444"/>
                    <a:pt x="1323" y="12097"/>
                    <a:pt x="1979" y="12740"/>
                  </a:cubicBezTo>
                  <a:cubicBezTo>
                    <a:pt x="1979" y="14037"/>
                    <a:pt x="2202" y="15334"/>
                    <a:pt x="2424" y="16631"/>
                  </a:cubicBezTo>
                  <a:cubicBezTo>
                    <a:pt x="2646" y="17710"/>
                    <a:pt x="3302" y="18789"/>
                    <a:pt x="4191" y="19442"/>
                  </a:cubicBezTo>
                  <a:cubicBezTo>
                    <a:pt x="5069" y="20303"/>
                    <a:pt x="5948" y="20956"/>
                    <a:pt x="7049" y="21165"/>
                  </a:cubicBezTo>
                  <a:cubicBezTo>
                    <a:pt x="8043" y="21496"/>
                    <a:pt x="8980" y="21600"/>
                    <a:pt x="9888" y="21600"/>
                  </a:cubicBezTo>
                  <a:cubicBezTo>
                    <a:pt x="10795" y="21600"/>
                    <a:pt x="11684" y="21496"/>
                    <a:pt x="12562" y="21382"/>
                  </a:cubicBezTo>
                  <a:cubicBezTo>
                    <a:pt x="13441" y="21165"/>
                    <a:pt x="14329" y="20739"/>
                    <a:pt x="14986" y="20303"/>
                  </a:cubicBezTo>
                  <a:cubicBezTo>
                    <a:pt x="15430" y="20086"/>
                    <a:pt x="15864" y="20086"/>
                    <a:pt x="16087" y="19660"/>
                  </a:cubicBezTo>
                  <a:cubicBezTo>
                    <a:pt x="16753" y="19224"/>
                    <a:pt x="17631" y="18789"/>
                    <a:pt x="18076" y="18145"/>
                  </a:cubicBezTo>
                  <a:cubicBezTo>
                    <a:pt x="18732" y="17492"/>
                    <a:pt x="19398" y="16631"/>
                    <a:pt x="19833" y="15987"/>
                  </a:cubicBezTo>
                  <a:cubicBezTo>
                    <a:pt x="20721" y="14255"/>
                    <a:pt x="21156" y="12740"/>
                    <a:pt x="21378" y="10800"/>
                  </a:cubicBezTo>
                  <a:cubicBezTo>
                    <a:pt x="21600" y="9068"/>
                    <a:pt x="20934" y="7345"/>
                    <a:pt x="20055" y="5831"/>
                  </a:cubicBezTo>
                  <a:cubicBezTo>
                    <a:pt x="20055" y="5395"/>
                    <a:pt x="19833" y="5178"/>
                    <a:pt x="19611" y="4960"/>
                  </a:cubicBezTo>
                  <a:cubicBezTo>
                    <a:pt x="19176" y="4316"/>
                    <a:pt x="18732" y="3455"/>
                    <a:pt x="18076" y="3019"/>
                  </a:cubicBezTo>
                  <a:cubicBezTo>
                    <a:pt x="17409" y="2584"/>
                    <a:pt x="16753" y="1940"/>
                    <a:pt x="16087" y="1505"/>
                  </a:cubicBezTo>
                  <a:cubicBezTo>
                    <a:pt x="15430" y="1079"/>
                    <a:pt x="14542" y="861"/>
                    <a:pt x="13663" y="426"/>
                  </a:cubicBezTo>
                  <a:cubicBezTo>
                    <a:pt x="13441" y="426"/>
                    <a:pt x="13006" y="426"/>
                    <a:pt x="12784" y="208"/>
                  </a:cubicBezTo>
                  <a:cubicBezTo>
                    <a:pt x="11896" y="208"/>
                    <a:pt x="11017" y="0"/>
                    <a:pt x="1013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2" name="Google Shape;91;p3"/>
            <p:cNvSpPr/>
            <p:nvPr/>
          </p:nvSpPr>
          <p:spPr>
            <a:xfrm>
              <a:off x="720397" y="126549"/>
              <a:ext cx="59653" cy="65051"/>
            </a:xfrm>
            <a:custGeom>
              <a:avLst/>
              <a:gdLst/>
              <a:ahLst/>
              <a:cxnLst>
                <a:cxn ang="0">
                  <a:pos x="wd2" y="hd2"/>
                </a:cxn>
                <a:cxn ang="5400000">
                  <a:pos x="wd2" y="hd2"/>
                </a:cxn>
                <a:cxn ang="10800000">
                  <a:pos x="wd2" y="hd2"/>
                </a:cxn>
                <a:cxn ang="16200000">
                  <a:pos x="wd2" y="hd2"/>
                </a:cxn>
              </a:cxnLst>
              <a:rect l="0" t="0" r="r" b="b"/>
              <a:pathLst>
                <a:path w="21511" h="21600" extrusionOk="0">
                  <a:moveTo>
                    <a:pt x="6285" y="0"/>
                  </a:moveTo>
                  <a:cubicBezTo>
                    <a:pt x="5185" y="0"/>
                    <a:pt x="4094" y="257"/>
                    <a:pt x="2994" y="764"/>
                  </a:cubicBezTo>
                  <a:cubicBezTo>
                    <a:pt x="1759" y="1519"/>
                    <a:pt x="524" y="2847"/>
                    <a:pt x="109" y="4176"/>
                  </a:cubicBezTo>
                  <a:cubicBezTo>
                    <a:pt x="-89" y="5686"/>
                    <a:pt x="-89" y="7396"/>
                    <a:pt x="731" y="8716"/>
                  </a:cubicBezTo>
                  <a:cubicBezTo>
                    <a:pt x="939" y="8907"/>
                    <a:pt x="1146" y="9098"/>
                    <a:pt x="1344" y="9289"/>
                  </a:cubicBezTo>
                  <a:cubicBezTo>
                    <a:pt x="1146" y="10045"/>
                    <a:pt x="1146" y="10617"/>
                    <a:pt x="1146" y="11373"/>
                  </a:cubicBezTo>
                  <a:cubicBezTo>
                    <a:pt x="1146" y="12319"/>
                    <a:pt x="1344" y="13265"/>
                    <a:pt x="1552" y="14212"/>
                  </a:cubicBezTo>
                  <a:cubicBezTo>
                    <a:pt x="1966" y="14976"/>
                    <a:pt x="2174" y="15540"/>
                    <a:pt x="2579" y="16295"/>
                  </a:cubicBezTo>
                  <a:cubicBezTo>
                    <a:pt x="2579" y="16486"/>
                    <a:pt x="2787" y="16677"/>
                    <a:pt x="2994" y="17059"/>
                  </a:cubicBezTo>
                  <a:cubicBezTo>
                    <a:pt x="3607" y="17815"/>
                    <a:pt x="4229" y="18379"/>
                    <a:pt x="4842" y="18952"/>
                  </a:cubicBezTo>
                  <a:cubicBezTo>
                    <a:pt x="6285" y="20089"/>
                    <a:pt x="7105" y="20471"/>
                    <a:pt x="8755" y="21036"/>
                  </a:cubicBezTo>
                  <a:cubicBezTo>
                    <a:pt x="9169" y="21226"/>
                    <a:pt x="9377" y="21226"/>
                    <a:pt x="9575" y="21226"/>
                  </a:cubicBezTo>
                  <a:cubicBezTo>
                    <a:pt x="10197" y="21417"/>
                    <a:pt x="11018" y="21600"/>
                    <a:pt x="11838" y="21600"/>
                  </a:cubicBezTo>
                  <a:cubicBezTo>
                    <a:pt x="13488" y="21600"/>
                    <a:pt x="14723" y="21226"/>
                    <a:pt x="16165" y="20471"/>
                  </a:cubicBezTo>
                  <a:cubicBezTo>
                    <a:pt x="16985" y="20280"/>
                    <a:pt x="17806" y="19707"/>
                    <a:pt x="18428" y="19143"/>
                  </a:cubicBezTo>
                  <a:cubicBezTo>
                    <a:pt x="18428" y="18952"/>
                    <a:pt x="18635" y="18952"/>
                    <a:pt x="18843" y="18761"/>
                  </a:cubicBezTo>
                  <a:cubicBezTo>
                    <a:pt x="19248" y="18196"/>
                    <a:pt x="19663" y="17624"/>
                    <a:pt x="20069" y="17242"/>
                  </a:cubicBezTo>
                  <a:cubicBezTo>
                    <a:pt x="20898" y="15731"/>
                    <a:pt x="21304" y="14021"/>
                    <a:pt x="21511" y="12319"/>
                  </a:cubicBezTo>
                  <a:cubicBezTo>
                    <a:pt x="21511" y="9289"/>
                    <a:pt x="20069" y="6068"/>
                    <a:pt x="17607" y="4176"/>
                  </a:cubicBezTo>
                  <a:cubicBezTo>
                    <a:pt x="16571" y="3412"/>
                    <a:pt x="15750" y="2847"/>
                    <a:pt x="14930" y="2275"/>
                  </a:cubicBezTo>
                  <a:cubicBezTo>
                    <a:pt x="13902" y="1901"/>
                    <a:pt x="12875" y="1519"/>
                    <a:pt x="11838" y="1137"/>
                  </a:cubicBezTo>
                  <a:cubicBezTo>
                    <a:pt x="10603" y="764"/>
                    <a:pt x="9169" y="382"/>
                    <a:pt x="7934" y="191"/>
                  </a:cubicBezTo>
                  <a:cubicBezTo>
                    <a:pt x="7384" y="66"/>
                    <a:pt x="6835" y="0"/>
                    <a:pt x="628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3" name="Google Shape;92;p3"/>
            <p:cNvSpPr/>
            <p:nvPr/>
          </p:nvSpPr>
          <p:spPr>
            <a:xfrm>
              <a:off x="520999" y="62074"/>
              <a:ext cx="63326" cy="66301"/>
            </a:xfrm>
            <a:custGeom>
              <a:avLst/>
              <a:gdLst/>
              <a:ahLst/>
              <a:cxnLst>
                <a:cxn ang="0">
                  <a:pos x="wd2" y="hd2"/>
                </a:cxn>
                <a:cxn ang="5400000">
                  <a:pos x="wd2" y="hd2"/>
                </a:cxn>
                <a:cxn ang="10800000">
                  <a:pos x="wd2" y="hd2"/>
                </a:cxn>
                <a:cxn ang="16200000">
                  <a:pos x="wd2" y="hd2"/>
                </a:cxn>
              </a:cxnLst>
              <a:rect l="0" t="0" r="r" b="b"/>
              <a:pathLst>
                <a:path w="21600" h="21600" extrusionOk="0">
                  <a:moveTo>
                    <a:pt x="9534" y="0"/>
                  </a:moveTo>
                  <a:cubicBezTo>
                    <a:pt x="7393" y="0"/>
                    <a:pt x="5253" y="562"/>
                    <a:pt x="3496" y="1678"/>
                  </a:cubicBezTo>
                  <a:cubicBezTo>
                    <a:pt x="2140" y="2419"/>
                    <a:pt x="1160" y="3535"/>
                    <a:pt x="776" y="5017"/>
                  </a:cubicBezTo>
                  <a:cubicBezTo>
                    <a:pt x="384" y="6133"/>
                    <a:pt x="580" y="7436"/>
                    <a:pt x="972" y="8552"/>
                  </a:cubicBezTo>
                  <a:cubicBezTo>
                    <a:pt x="384" y="9293"/>
                    <a:pt x="0" y="10409"/>
                    <a:pt x="0" y="11525"/>
                  </a:cubicBezTo>
                  <a:cubicBezTo>
                    <a:pt x="0" y="13203"/>
                    <a:pt x="580" y="15247"/>
                    <a:pt x="1552" y="16729"/>
                  </a:cubicBezTo>
                  <a:cubicBezTo>
                    <a:pt x="2720" y="18220"/>
                    <a:pt x="4085" y="19523"/>
                    <a:pt x="5833" y="20264"/>
                  </a:cubicBezTo>
                  <a:cubicBezTo>
                    <a:pt x="7359" y="21071"/>
                    <a:pt x="8886" y="21600"/>
                    <a:pt x="10668" y="21600"/>
                  </a:cubicBezTo>
                  <a:cubicBezTo>
                    <a:pt x="10932" y="21600"/>
                    <a:pt x="11205" y="21592"/>
                    <a:pt x="11478" y="21567"/>
                  </a:cubicBezTo>
                  <a:cubicBezTo>
                    <a:pt x="12262" y="21567"/>
                    <a:pt x="13235" y="21380"/>
                    <a:pt x="14207" y="21005"/>
                  </a:cubicBezTo>
                  <a:cubicBezTo>
                    <a:pt x="15759" y="20452"/>
                    <a:pt x="16543" y="20077"/>
                    <a:pt x="17899" y="18961"/>
                  </a:cubicBezTo>
                  <a:cubicBezTo>
                    <a:pt x="19263" y="17845"/>
                    <a:pt x="20236" y="16176"/>
                    <a:pt x="20824" y="14506"/>
                  </a:cubicBezTo>
                  <a:cubicBezTo>
                    <a:pt x="21020" y="14131"/>
                    <a:pt x="21216" y="13757"/>
                    <a:pt x="21216" y="13203"/>
                  </a:cubicBezTo>
                  <a:cubicBezTo>
                    <a:pt x="21404" y="12274"/>
                    <a:pt x="21600" y="11338"/>
                    <a:pt x="21600" y="10409"/>
                  </a:cubicBezTo>
                  <a:cubicBezTo>
                    <a:pt x="21404" y="8552"/>
                    <a:pt x="21020" y="6695"/>
                    <a:pt x="19852" y="5205"/>
                  </a:cubicBezTo>
                  <a:cubicBezTo>
                    <a:pt x="18880" y="3722"/>
                    <a:pt x="17515" y="2232"/>
                    <a:pt x="15571" y="1490"/>
                  </a:cubicBezTo>
                  <a:cubicBezTo>
                    <a:pt x="13814" y="562"/>
                    <a:pt x="11674" y="0"/>
                    <a:pt x="953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4" name="Google Shape;93;p3"/>
            <p:cNvSpPr/>
            <p:nvPr/>
          </p:nvSpPr>
          <p:spPr>
            <a:xfrm>
              <a:off x="404574" y="214999"/>
              <a:ext cx="53315" cy="54801"/>
            </a:xfrm>
            <a:custGeom>
              <a:avLst/>
              <a:gdLst/>
              <a:ahLst/>
              <a:cxnLst>
                <a:cxn ang="0">
                  <a:pos x="wd2" y="hd2"/>
                </a:cxn>
                <a:cxn ang="5400000">
                  <a:pos x="wd2" y="hd2"/>
                </a:cxn>
                <a:cxn ang="10800000">
                  <a:pos x="wd2" y="hd2"/>
                </a:cxn>
                <a:cxn ang="16200000">
                  <a:pos x="wd2" y="hd2"/>
                </a:cxn>
              </a:cxnLst>
              <a:rect l="0" t="0" r="r" b="b"/>
              <a:pathLst>
                <a:path w="21464" h="21600" extrusionOk="0">
                  <a:moveTo>
                    <a:pt x="6895" y="0"/>
                  </a:moveTo>
                  <a:cubicBezTo>
                    <a:pt x="5979" y="0"/>
                    <a:pt x="5053" y="227"/>
                    <a:pt x="4137" y="680"/>
                  </a:cubicBezTo>
                  <a:cubicBezTo>
                    <a:pt x="3452" y="907"/>
                    <a:pt x="2526" y="1350"/>
                    <a:pt x="2073" y="2030"/>
                  </a:cubicBezTo>
                  <a:cubicBezTo>
                    <a:pt x="1379" y="2700"/>
                    <a:pt x="916" y="3380"/>
                    <a:pt x="463" y="4277"/>
                  </a:cubicBezTo>
                  <a:cubicBezTo>
                    <a:pt x="0" y="5173"/>
                    <a:pt x="0" y="6080"/>
                    <a:pt x="0" y="6977"/>
                  </a:cubicBezTo>
                  <a:cubicBezTo>
                    <a:pt x="0" y="8770"/>
                    <a:pt x="695" y="10573"/>
                    <a:pt x="2073" y="11697"/>
                  </a:cubicBezTo>
                  <a:cubicBezTo>
                    <a:pt x="2073" y="11923"/>
                    <a:pt x="2295" y="11923"/>
                    <a:pt x="2295" y="11923"/>
                  </a:cubicBezTo>
                  <a:cubicBezTo>
                    <a:pt x="2295" y="12820"/>
                    <a:pt x="2526" y="13500"/>
                    <a:pt x="2526" y="14397"/>
                  </a:cubicBezTo>
                  <a:cubicBezTo>
                    <a:pt x="2758" y="14623"/>
                    <a:pt x="2758" y="14850"/>
                    <a:pt x="2758" y="14850"/>
                  </a:cubicBezTo>
                  <a:cubicBezTo>
                    <a:pt x="2989" y="15520"/>
                    <a:pt x="3221" y="16427"/>
                    <a:pt x="3674" y="16870"/>
                  </a:cubicBezTo>
                  <a:cubicBezTo>
                    <a:pt x="3674" y="17097"/>
                    <a:pt x="3905" y="17323"/>
                    <a:pt x="3905" y="17323"/>
                  </a:cubicBezTo>
                  <a:cubicBezTo>
                    <a:pt x="4368" y="17993"/>
                    <a:pt x="4831" y="18673"/>
                    <a:pt x="5284" y="19117"/>
                  </a:cubicBezTo>
                  <a:cubicBezTo>
                    <a:pt x="6432" y="20023"/>
                    <a:pt x="7579" y="20693"/>
                    <a:pt x="9190" y="21147"/>
                  </a:cubicBezTo>
                  <a:cubicBezTo>
                    <a:pt x="9190" y="21373"/>
                    <a:pt x="9421" y="21373"/>
                    <a:pt x="9653" y="21373"/>
                  </a:cubicBezTo>
                  <a:cubicBezTo>
                    <a:pt x="10337" y="21600"/>
                    <a:pt x="11263" y="21600"/>
                    <a:pt x="11947" y="21600"/>
                  </a:cubicBezTo>
                  <a:cubicBezTo>
                    <a:pt x="12642" y="21600"/>
                    <a:pt x="13558" y="21373"/>
                    <a:pt x="14021" y="21373"/>
                  </a:cubicBezTo>
                  <a:lnTo>
                    <a:pt x="14242" y="21373"/>
                  </a:lnTo>
                  <a:cubicBezTo>
                    <a:pt x="14705" y="21147"/>
                    <a:pt x="15168" y="20920"/>
                    <a:pt x="15390" y="20920"/>
                  </a:cubicBezTo>
                  <a:cubicBezTo>
                    <a:pt x="15621" y="20693"/>
                    <a:pt x="16084" y="20693"/>
                    <a:pt x="16547" y="20467"/>
                  </a:cubicBezTo>
                  <a:cubicBezTo>
                    <a:pt x="16547" y="20467"/>
                    <a:pt x="16547" y="20250"/>
                    <a:pt x="16769" y="20250"/>
                  </a:cubicBezTo>
                  <a:cubicBezTo>
                    <a:pt x="17232" y="20023"/>
                    <a:pt x="17695" y="19570"/>
                    <a:pt x="18148" y="19117"/>
                  </a:cubicBezTo>
                  <a:cubicBezTo>
                    <a:pt x="18379" y="18900"/>
                    <a:pt x="18379" y="18900"/>
                    <a:pt x="18611" y="18673"/>
                  </a:cubicBezTo>
                  <a:cubicBezTo>
                    <a:pt x="19758" y="17323"/>
                    <a:pt x="20221" y="16643"/>
                    <a:pt x="20905" y="14850"/>
                  </a:cubicBezTo>
                  <a:cubicBezTo>
                    <a:pt x="21368" y="13943"/>
                    <a:pt x="21368" y="12820"/>
                    <a:pt x="21368" y="11923"/>
                  </a:cubicBezTo>
                  <a:cubicBezTo>
                    <a:pt x="21600" y="11027"/>
                    <a:pt x="21368" y="9903"/>
                    <a:pt x="21137" y="8997"/>
                  </a:cubicBezTo>
                  <a:cubicBezTo>
                    <a:pt x="21137" y="8770"/>
                    <a:pt x="21137" y="8770"/>
                    <a:pt x="21137" y="8553"/>
                  </a:cubicBezTo>
                  <a:cubicBezTo>
                    <a:pt x="20905" y="7873"/>
                    <a:pt x="20453" y="6977"/>
                    <a:pt x="20221" y="6297"/>
                  </a:cubicBezTo>
                  <a:cubicBezTo>
                    <a:pt x="19990" y="5853"/>
                    <a:pt x="19527" y="5627"/>
                    <a:pt x="19305" y="5173"/>
                  </a:cubicBezTo>
                  <a:cubicBezTo>
                    <a:pt x="19074" y="4730"/>
                    <a:pt x="18611" y="4277"/>
                    <a:pt x="18379" y="4050"/>
                  </a:cubicBezTo>
                  <a:cubicBezTo>
                    <a:pt x="17695" y="3380"/>
                    <a:pt x="17000" y="2927"/>
                    <a:pt x="16316" y="2473"/>
                  </a:cubicBezTo>
                  <a:cubicBezTo>
                    <a:pt x="16084" y="2257"/>
                    <a:pt x="15853" y="2257"/>
                    <a:pt x="15621" y="2030"/>
                  </a:cubicBezTo>
                  <a:cubicBezTo>
                    <a:pt x="15390" y="2030"/>
                    <a:pt x="15390" y="1803"/>
                    <a:pt x="15168" y="1803"/>
                  </a:cubicBezTo>
                  <a:cubicBezTo>
                    <a:pt x="14937" y="1577"/>
                    <a:pt x="14705" y="1123"/>
                    <a:pt x="14242" y="907"/>
                  </a:cubicBezTo>
                  <a:cubicBezTo>
                    <a:pt x="13085" y="414"/>
                    <a:pt x="11807" y="49"/>
                    <a:pt x="10579" y="49"/>
                  </a:cubicBezTo>
                  <a:cubicBezTo>
                    <a:pt x="10105" y="49"/>
                    <a:pt x="9642" y="99"/>
                    <a:pt x="9190" y="227"/>
                  </a:cubicBezTo>
                  <a:lnTo>
                    <a:pt x="8737" y="227"/>
                  </a:lnTo>
                  <a:cubicBezTo>
                    <a:pt x="8274" y="0"/>
                    <a:pt x="7579" y="0"/>
                    <a:pt x="689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5" name="Google Shape;94;p3"/>
            <p:cNvSpPr/>
            <p:nvPr/>
          </p:nvSpPr>
          <p:spPr>
            <a:xfrm>
              <a:off x="280661" y="319999"/>
              <a:ext cx="54289" cy="53876"/>
            </a:xfrm>
            <a:custGeom>
              <a:avLst/>
              <a:gdLst/>
              <a:ahLst/>
              <a:cxnLst>
                <a:cxn ang="0">
                  <a:pos x="wd2" y="hd2"/>
                </a:cxn>
                <a:cxn ang="5400000">
                  <a:pos x="wd2" y="hd2"/>
                </a:cxn>
                <a:cxn ang="10800000">
                  <a:pos x="wd2" y="hd2"/>
                </a:cxn>
                <a:cxn ang="16200000">
                  <a:pos x="wd2" y="hd2"/>
                </a:cxn>
              </a:cxnLst>
              <a:rect l="0" t="0" r="r" b="b"/>
              <a:pathLst>
                <a:path w="21408" h="21600" extrusionOk="0">
                  <a:moveTo>
                    <a:pt x="10840" y="0"/>
                  </a:moveTo>
                  <a:cubicBezTo>
                    <a:pt x="10159" y="231"/>
                    <a:pt x="9262" y="231"/>
                    <a:pt x="8365" y="461"/>
                  </a:cubicBezTo>
                  <a:cubicBezTo>
                    <a:pt x="8138" y="461"/>
                    <a:pt x="8138" y="461"/>
                    <a:pt x="7912" y="692"/>
                  </a:cubicBezTo>
                  <a:cubicBezTo>
                    <a:pt x="7685" y="692"/>
                    <a:pt x="7458" y="912"/>
                    <a:pt x="7241" y="912"/>
                  </a:cubicBezTo>
                  <a:cubicBezTo>
                    <a:pt x="6108" y="912"/>
                    <a:pt x="5210" y="1143"/>
                    <a:pt x="4087" y="1834"/>
                  </a:cubicBezTo>
                  <a:cubicBezTo>
                    <a:pt x="3633" y="2065"/>
                    <a:pt x="3189" y="2516"/>
                    <a:pt x="2736" y="2977"/>
                  </a:cubicBezTo>
                  <a:cubicBezTo>
                    <a:pt x="2066" y="3658"/>
                    <a:pt x="1385" y="4801"/>
                    <a:pt x="932" y="5954"/>
                  </a:cubicBezTo>
                  <a:cubicBezTo>
                    <a:pt x="932" y="6174"/>
                    <a:pt x="932" y="6405"/>
                    <a:pt x="715" y="6866"/>
                  </a:cubicBezTo>
                  <a:cubicBezTo>
                    <a:pt x="715" y="6866"/>
                    <a:pt x="715" y="7096"/>
                    <a:pt x="715" y="7327"/>
                  </a:cubicBezTo>
                  <a:cubicBezTo>
                    <a:pt x="715" y="7547"/>
                    <a:pt x="488" y="7778"/>
                    <a:pt x="488" y="8009"/>
                  </a:cubicBezTo>
                  <a:cubicBezTo>
                    <a:pt x="488" y="8009"/>
                    <a:pt x="261" y="8009"/>
                    <a:pt x="261" y="8239"/>
                  </a:cubicBezTo>
                  <a:cubicBezTo>
                    <a:pt x="-192" y="10063"/>
                    <a:pt x="35" y="11436"/>
                    <a:pt x="261" y="13271"/>
                  </a:cubicBezTo>
                  <a:cubicBezTo>
                    <a:pt x="488" y="14183"/>
                    <a:pt x="932" y="14874"/>
                    <a:pt x="1612" y="15556"/>
                  </a:cubicBezTo>
                  <a:cubicBezTo>
                    <a:pt x="1612" y="15787"/>
                    <a:pt x="1839" y="15787"/>
                    <a:pt x="1839" y="16017"/>
                  </a:cubicBezTo>
                  <a:cubicBezTo>
                    <a:pt x="1839" y="16017"/>
                    <a:pt x="1839" y="16017"/>
                    <a:pt x="2066" y="16248"/>
                  </a:cubicBezTo>
                  <a:cubicBezTo>
                    <a:pt x="2066" y="16478"/>
                    <a:pt x="2282" y="16699"/>
                    <a:pt x="2509" y="16929"/>
                  </a:cubicBezTo>
                  <a:cubicBezTo>
                    <a:pt x="2963" y="17621"/>
                    <a:pt x="3406" y="18302"/>
                    <a:pt x="4087" y="18994"/>
                  </a:cubicBezTo>
                  <a:cubicBezTo>
                    <a:pt x="4087" y="18994"/>
                    <a:pt x="4313" y="19214"/>
                    <a:pt x="4313" y="19214"/>
                  </a:cubicBezTo>
                  <a:cubicBezTo>
                    <a:pt x="5437" y="20137"/>
                    <a:pt x="5437" y="20367"/>
                    <a:pt x="6561" y="20818"/>
                  </a:cubicBezTo>
                  <a:cubicBezTo>
                    <a:pt x="6788" y="20818"/>
                    <a:pt x="7241" y="21049"/>
                    <a:pt x="7458" y="21049"/>
                  </a:cubicBezTo>
                  <a:cubicBezTo>
                    <a:pt x="8365" y="21510"/>
                    <a:pt x="9262" y="21510"/>
                    <a:pt x="9933" y="21510"/>
                  </a:cubicBezTo>
                  <a:cubicBezTo>
                    <a:pt x="10268" y="21570"/>
                    <a:pt x="10573" y="21600"/>
                    <a:pt x="10879" y="21600"/>
                  </a:cubicBezTo>
                  <a:cubicBezTo>
                    <a:pt x="11609" y="21600"/>
                    <a:pt x="12289" y="21440"/>
                    <a:pt x="13087" y="21279"/>
                  </a:cubicBezTo>
                  <a:cubicBezTo>
                    <a:pt x="13758" y="21049"/>
                    <a:pt x="14438" y="20588"/>
                    <a:pt x="15108" y="20367"/>
                  </a:cubicBezTo>
                  <a:cubicBezTo>
                    <a:pt x="15335" y="20137"/>
                    <a:pt x="15562" y="20137"/>
                    <a:pt x="15789" y="19906"/>
                  </a:cubicBezTo>
                  <a:cubicBezTo>
                    <a:pt x="16459" y="19445"/>
                    <a:pt x="17139" y="18994"/>
                    <a:pt x="17583" y="18533"/>
                  </a:cubicBezTo>
                  <a:cubicBezTo>
                    <a:pt x="17810" y="18302"/>
                    <a:pt x="18036" y="18072"/>
                    <a:pt x="18263" y="18072"/>
                  </a:cubicBezTo>
                  <a:cubicBezTo>
                    <a:pt x="18717" y="17160"/>
                    <a:pt x="19614" y="16478"/>
                    <a:pt x="20067" y="15556"/>
                  </a:cubicBezTo>
                  <a:cubicBezTo>
                    <a:pt x="20284" y="14644"/>
                    <a:pt x="20738" y="13952"/>
                    <a:pt x="20964" y="13271"/>
                  </a:cubicBezTo>
                  <a:cubicBezTo>
                    <a:pt x="20964" y="13040"/>
                    <a:pt x="20964" y="12810"/>
                    <a:pt x="20964" y="12589"/>
                  </a:cubicBezTo>
                  <a:cubicBezTo>
                    <a:pt x="21191" y="11898"/>
                    <a:pt x="21408" y="10985"/>
                    <a:pt x="21408" y="10063"/>
                  </a:cubicBezTo>
                  <a:cubicBezTo>
                    <a:pt x="21408" y="10063"/>
                    <a:pt x="21408" y="9843"/>
                    <a:pt x="21408" y="9843"/>
                  </a:cubicBezTo>
                  <a:cubicBezTo>
                    <a:pt x="21191" y="9151"/>
                    <a:pt x="21191" y="8470"/>
                    <a:pt x="20964" y="7778"/>
                  </a:cubicBezTo>
                  <a:cubicBezTo>
                    <a:pt x="20964" y="6866"/>
                    <a:pt x="20511" y="5954"/>
                    <a:pt x="20067" y="5493"/>
                  </a:cubicBezTo>
                  <a:cubicBezTo>
                    <a:pt x="20067" y="5262"/>
                    <a:pt x="20067" y="5032"/>
                    <a:pt x="19840" y="4801"/>
                  </a:cubicBezTo>
                  <a:cubicBezTo>
                    <a:pt x="19387" y="4350"/>
                    <a:pt x="18934" y="3658"/>
                    <a:pt x="18717" y="3207"/>
                  </a:cubicBezTo>
                  <a:cubicBezTo>
                    <a:pt x="18490" y="3207"/>
                    <a:pt x="18490" y="2977"/>
                    <a:pt x="18490" y="2977"/>
                  </a:cubicBezTo>
                  <a:cubicBezTo>
                    <a:pt x="18263" y="2977"/>
                    <a:pt x="18263" y="2746"/>
                    <a:pt x="18036" y="2746"/>
                  </a:cubicBezTo>
                  <a:cubicBezTo>
                    <a:pt x="17583" y="2285"/>
                    <a:pt x="17139" y="1834"/>
                    <a:pt x="16459" y="1604"/>
                  </a:cubicBezTo>
                  <a:cubicBezTo>
                    <a:pt x="15789" y="1143"/>
                    <a:pt x="15108" y="912"/>
                    <a:pt x="14438" y="461"/>
                  </a:cubicBezTo>
                  <a:lnTo>
                    <a:pt x="13758" y="461"/>
                  </a:lnTo>
                  <a:cubicBezTo>
                    <a:pt x="12861" y="231"/>
                    <a:pt x="11737" y="0"/>
                    <a:pt x="1084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6" name="Google Shape;95;p3"/>
            <p:cNvSpPr/>
            <p:nvPr/>
          </p:nvSpPr>
          <p:spPr>
            <a:xfrm>
              <a:off x="281325" y="474500"/>
              <a:ext cx="55207" cy="58351"/>
            </a:xfrm>
            <a:custGeom>
              <a:avLst/>
              <a:gdLst/>
              <a:ahLst/>
              <a:cxnLst>
                <a:cxn ang="0">
                  <a:pos x="wd2" y="hd2"/>
                </a:cxn>
                <a:cxn ang="5400000">
                  <a:pos x="wd2" y="hd2"/>
                </a:cxn>
                <a:cxn ang="10800000">
                  <a:pos x="wd2" y="hd2"/>
                </a:cxn>
                <a:cxn ang="16200000">
                  <a:pos x="wd2" y="hd2"/>
                </a:cxn>
              </a:cxnLst>
              <a:rect l="0" t="0" r="r" b="b"/>
              <a:pathLst>
                <a:path w="21544" h="21600" extrusionOk="0">
                  <a:moveTo>
                    <a:pt x="9220" y="0"/>
                  </a:moveTo>
                  <a:cubicBezTo>
                    <a:pt x="8088" y="0"/>
                    <a:pt x="6966" y="250"/>
                    <a:pt x="6010" y="898"/>
                  </a:cubicBezTo>
                  <a:cubicBezTo>
                    <a:pt x="5122" y="1536"/>
                    <a:pt x="4234" y="2166"/>
                    <a:pt x="3561" y="2804"/>
                  </a:cubicBezTo>
                  <a:cubicBezTo>
                    <a:pt x="2673" y="3646"/>
                    <a:pt x="2000" y="4488"/>
                    <a:pt x="1561" y="5543"/>
                  </a:cubicBezTo>
                  <a:cubicBezTo>
                    <a:pt x="1112" y="6598"/>
                    <a:pt x="449" y="7450"/>
                    <a:pt x="449" y="8505"/>
                  </a:cubicBezTo>
                  <a:cubicBezTo>
                    <a:pt x="224" y="9347"/>
                    <a:pt x="0" y="10189"/>
                    <a:pt x="0" y="11041"/>
                  </a:cubicBezTo>
                  <a:cubicBezTo>
                    <a:pt x="0" y="11883"/>
                    <a:pt x="224" y="12725"/>
                    <a:pt x="449" y="13363"/>
                  </a:cubicBezTo>
                  <a:cubicBezTo>
                    <a:pt x="449" y="13780"/>
                    <a:pt x="449" y="13993"/>
                    <a:pt x="663" y="14206"/>
                  </a:cubicBezTo>
                  <a:cubicBezTo>
                    <a:pt x="888" y="14844"/>
                    <a:pt x="1112" y="15686"/>
                    <a:pt x="1561" y="16316"/>
                  </a:cubicBezTo>
                  <a:cubicBezTo>
                    <a:pt x="2000" y="16954"/>
                    <a:pt x="2673" y="17584"/>
                    <a:pt x="3112" y="18222"/>
                  </a:cubicBezTo>
                  <a:cubicBezTo>
                    <a:pt x="3337" y="18435"/>
                    <a:pt x="3337" y="18435"/>
                    <a:pt x="3561" y="18639"/>
                  </a:cubicBezTo>
                  <a:cubicBezTo>
                    <a:pt x="4234" y="19277"/>
                    <a:pt x="4898" y="19703"/>
                    <a:pt x="5571" y="20119"/>
                  </a:cubicBezTo>
                  <a:cubicBezTo>
                    <a:pt x="6234" y="20545"/>
                    <a:pt x="7122" y="20758"/>
                    <a:pt x="7795" y="20971"/>
                  </a:cubicBezTo>
                  <a:cubicBezTo>
                    <a:pt x="8907" y="21387"/>
                    <a:pt x="10020" y="21600"/>
                    <a:pt x="11132" y="21600"/>
                  </a:cubicBezTo>
                  <a:lnTo>
                    <a:pt x="11805" y="21600"/>
                  </a:lnTo>
                  <a:cubicBezTo>
                    <a:pt x="12693" y="21600"/>
                    <a:pt x="13580" y="21387"/>
                    <a:pt x="14254" y="21174"/>
                  </a:cubicBezTo>
                  <a:cubicBezTo>
                    <a:pt x="16029" y="20758"/>
                    <a:pt x="17141" y="20119"/>
                    <a:pt x="18478" y="18851"/>
                  </a:cubicBezTo>
                  <a:cubicBezTo>
                    <a:pt x="18702" y="18639"/>
                    <a:pt x="19151" y="18222"/>
                    <a:pt x="19376" y="17796"/>
                  </a:cubicBezTo>
                  <a:cubicBezTo>
                    <a:pt x="19600" y="17584"/>
                    <a:pt x="20039" y="17167"/>
                    <a:pt x="20263" y="16741"/>
                  </a:cubicBezTo>
                  <a:cubicBezTo>
                    <a:pt x="20712" y="15899"/>
                    <a:pt x="21151" y="14844"/>
                    <a:pt x="21376" y="13993"/>
                  </a:cubicBezTo>
                  <a:cubicBezTo>
                    <a:pt x="21600" y="12096"/>
                    <a:pt x="21600" y="11253"/>
                    <a:pt x="21376" y="9347"/>
                  </a:cubicBezTo>
                  <a:cubicBezTo>
                    <a:pt x="21151" y="9134"/>
                    <a:pt x="21151" y="8921"/>
                    <a:pt x="21151" y="8718"/>
                  </a:cubicBezTo>
                  <a:cubicBezTo>
                    <a:pt x="20927" y="8079"/>
                    <a:pt x="20488" y="7450"/>
                    <a:pt x="20263" y="6811"/>
                  </a:cubicBezTo>
                  <a:cubicBezTo>
                    <a:pt x="20039" y="6598"/>
                    <a:pt x="20039" y="6598"/>
                    <a:pt x="20039" y="6395"/>
                  </a:cubicBezTo>
                  <a:cubicBezTo>
                    <a:pt x="19600" y="5969"/>
                    <a:pt x="19151" y="5331"/>
                    <a:pt x="18702" y="4914"/>
                  </a:cubicBezTo>
                  <a:cubicBezTo>
                    <a:pt x="18702" y="4914"/>
                    <a:pt x="18702" y="4914"/>
                    <a:pt x="18478" y="4701"/>
                  </a:cubicBezTo>
                  <a:cubicBezTo>
                    <a:pt x="18039" y="4276"/>
                    <a:pt x="17366" y="3859"/>
                    <a:pt x="16927" y="3646"/>
                  </a:cubicBezTo>
                  <a:cubicBezTo>
                    <a:pt x="16927" y="3433"/>
                    <a:pt x="16702" y="3433"/>
                    <a:pt x="16702" y="3433"/>
                  </a:cubicBezTo>
                  <a:cubicBezTo>
                    <a:pt x="16254" y="3221"/>
                    <a:pt x="15590" y="3008"/>
                    <a:pt x="15141" y="2804"/>
                  </a:cubicBezTo>
                  <a:cubicBezTo>
                    <a:pt x="14029" y="1536"/>
                    <a:pt x="12917" y="472"/>
                    <a:pt x="11356" y="268"/>
                  </a:cubicBezTo>
                  <a:cubicBezTo>
                    <a:pt x="10663" y="102"/>
                    <a:pt x="9941" y="0"/>
                    <a:pt x="922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7" name="Google Shape;96;p3"/>
            <p:cNvSpPr/>
            <p:nvPr/>
          </p:nvSpPr>
          <p:spPr>
            <a:xfrm>
              <a:off x="394174" y="601799"/>
              <a:ext cx="64051" cy="61401"/>
            </a:xfrm>
            <a:custGeom>
              <a:avLst/>
              <a:gdLst/>
              <a:ahLst/>
              <a:cxnLst>
                <a:cxn ang="0">
                  <a:pos x="wd2" y="hd2"/>
                </a:cxn>
                <a:cxn ang="5400000">
                  <a:pos x="wd2" y="hd2"/>
                </a:cxn>
                <a:cxn ang="10800000">
                  <a:pos x="wd2" y="hd2"/>
                </a:cxn>
                <a:cxn ang="16200000">
                  <a:pos x="wd2" y="hd2"/>
                </a:cxn>
              </a:cxnLst>
              <a:rect l="0" t="0" r="r" b="b"/>
              <a:pathLst>
                <a:path w="21458" h="21600" extrusionOk="0">
                  <a:moveTo>
                    <a:pt x="8024" y="0"/>
                  </a:moveTo>
                  <a:cubicBezTo>
                    <a:pt x="7856" y="0"/>
                    <a:pt x="7681" y="9"/>
                    <a:pt x="7505" y="35"/>
                  </a:cubicBezTo>
                  <a:cubicBezTo>
                    <a:pt x="7119" y="35"/>
                    <a:pt x="6542" y="35"/>
                    <a:pt x="5972" y="237"/>
                  </a:cubicBezTo>
                  <a:cubicBezTo>
                    <a:pt x="5017" y="431"/>
                    <a:pt x="4247" y="1038"/>
                    <a:pt x="3485" y="1636"/>
                  </a:cubicBezTo>
                  <a:cubicBezTo>
                    <a:pt x="3292" y="1838"/>
                    <a:pt x="3108" y="2040"/>
                    <a:pt x="2915" y="2445"/>
                  </a:cubicBezTo>
                  <a:cubicBezTo>
                    <a:pt x="2530" y="2841"/>
                    <a:pt x="1960" y="3448"/>
                    <a:pt x="1575" y="4248"/>
                  </a:cubicBezTo>
                  <a:cubicBezTo>
                    <a:pt x="997" y="5048"/>
                    <a:pt x="620" y="6060"/>
                    <a:pt x="428" y="7062"/>
                  </a:cubicBezTo>
                  <a:cubicBezTo>
                    <a:pt x="-142" y="9067"/>
                    <a:pt x="-142" y="11477"/>
                    <a:pt x="428" y="13482"/>
                  </a:cubicBezTo>
                  <a:cubicBezTo>
                    <a:pt x="813" y="14283"/>
                    <a:pt x="997" y="14890"/>
                    <a:pt x="1382" y="15690"/>
                  </a:cubicBezTo>
                  <a:cubicBezTo>
                    <a:pt x="1382" y="15892"/>
                    <a:pt x="1575" y="16094"/>
                    <a:pt x="1768" y="16297"/>
                  </a:cubicBezTo>
                  <a:cubicBezTo>
                    <a:pt x="2144" y="16895"/>
                    <a:pt x="2530" y="17695"/>
                    <a:pt x="3108" y="18100"/>
                  </a:cubicBezTo>
                  <a:cubicBezTo>
                    <a:pt x="3677" y="18707"/>
                    <a:pt x="4247" y="19102"/>
                    <a:pt x="4825" y="19507"/>
                  </a:cubicBezTo>
                  <a:cubicBezTo>
                    <a:pt x="6542" y="20914"/>
                    <a:pt x="8459" y="21310"/>
                    <a:pt x="10562" y="21512"/>
                  </a:cubicBezTo>
                  <a:cubicBezTo>
                    <a:pt x="10838" y="21574"/>
                    <a:pt x="11140" y="21600"/>
                    <a:pt x="11441" y="21600"/>
                  </a:cubicBezTo>
                  <a:cubicBezTo>
                    <a:pt x="12170" y="21600"/>
                    <a:pt x="12940" y="21450"/>
                    <a:pt x="13619" y="21310"/>
                  </a:cubicBezTo>
                  <a:cubicBezTo>
                    <a:pt x="13811" y="21107"/>
                    <a:pt x="14004" y="21107"/>
                    <a:pt x="14381" y="21107"/>
                  </a:cubicBezTo>
                  <a:cubicBezTo>
                    <a:pt x="14959" y="20712"/>
                    <a:pt x="15721" y="20509"/>
                    <a:pt x="16290" y="20105"/>
                  </a:cubicBezTo>
                  <a:cubicBezTo>
                    <a:pt x="16868" y="19911"/>
                    <a:pt x="17061" y="19507"/>
                    <a:pt x="17630" y="19305"/>
                  </a:cubicBezTo>
                  <a:cubicBezTo>
                    <a:pt x="18016" y="18900"/>
                    <a:pt x="18401" y="18707"/>
                    <a:pt x="18585" y="18302"/>
                  </a:cubicBezTo>
                  <a:cubicBezTo>
                    <a:pt x="19163" y="17695"/>
                    <a:pt x="19548" y="17097"/>
                    <a:pt x="19925" y="16499"/>
                  </a:cubicBezTo>
                  <a:cubicBezTo>
                    <a:pt x="20311" y="15690"/>
                    <a:pt x="20687" y="15092"/>
                    <a:pt x="20880" y="14283"/>
                  </a:cubicBezTo>
                  <a:cubicBezTo>
                    <a:pt x="20880" y="14089"/>
                    <a:pt x="21073" y="13887"/>
                    <a:pt x="21073" y="13482"/>
                  </a:cubicBezTo>
                  <a:cubicBezTo>
                    <a:pt x="21265" y="12884"/>
                    <a:pt x="21458" y="12075"/>
                    <a:pt x="21458" y="11275"/>
                  </a:cubicBezTo>
                  <a:cubicBezTo>
                    <a:pt x="21458" y="9665"/>
                    <a:pt x="21073" y="8267"/>
                    <a:pt x="20311" y="6860"/>
                  </a:cubicBezTo>
                  <a:cubicBezTo>
                    <a:pt x="19733" y="5655"/>
                    <a:pt x="18778" y="4450"/>
                    <a:pt x="17630" y="3650"/>
                  </a:cubicBezTo>
                  <a:cubicBezTo>
                    <a:pt x="17438" y="3650"/>
                    <a:pt x="17438" y="3650"/>
                    <a:pt x="17254" y="3448"/>
                  </a:cubicBezTo>
                  <a:cubicBezTo>
                    <a:pt x="16868" y="3245"/>
                    <a:pt x="16290" y="3043"/>
                    <a:pt x="15721" y="2841"/>
                  </a:cubicBezTo>
                  <a:lnTo>
                    <a:pt x="15528" y="2841"/>
                  </a:lnTo>
                  <a:cubicBezTo>
                    <a:pt x="14959" y="2647"/>
                    <a:pt x="14188" y="2647"/>
                    <a:pt x="13619" y="2647"/>
                  </a:cubicBezTo>
                  <a:cubicBezTo>
                    <a:pt x="13233" y="2647"/>
                    <a:pt x="12857" y="2647"/>
                    <a:pt x="12471" y="2841"/>
                  </a:cubicBezTo>
                  <a:cubicBezTo>
                    <a:pt x="12279" y="2445"/>
                    <a:pt x="12086" y="2040"/>
                    <a:pt x="11709" y="1636"/>
                  </a:cubicBezTo>
                  <a:cubicBezTo>
                    <a:pt x="10679" y="739"/>
                    <a:pt x="9498" y="0"/>
                    <a:pt x="802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8" name="Google Shape;97;p3"/>
            <p:cNvSpPr/>
            <p:nvPr/>
          </p:nvSpPr>
          <p:spPr>
            <a:xfrm>
              <a:off x="546818" y="574500"/>
              <a:ext cx="64875" cy="59351"/>
            </a:xfrm>
            <a:custGeom>
              <a:avLst/>
              <a:gdLst/>
              <a:ahLst/>
              <a:cxnLst>
                <a:cxn ang="0">
                  <a:pos x="wd2" y="hd2"/>
                </a:cxn>
                <a:cxn ang="5400000">
                  <a:pos x="wd2" y="hd2"/>
                </a:cxn>
                <a:cxn ang="10800000">
                  <a:pos x="wd2" y="hd2"/>
                </a:cxn>
                <a:cxn ang="16200000">
                  <a:pos x="wd2" y="hd2"/>
                </a:cxn>
              </a:cxnLst>
              <a:rect l="0" t="0" r="r" b="b"/>
              <a:pathLst>
                <a:path w="20814" h="21600" extrusionOk="0">
                  <a:moveTo>
                    <a:pt x="12218" y="0"/>
                  </a:moveTo>
                  <a:cubicBezTo>
                    <a:pt x="11488" y="0"/>
                    <a:pt x="10750" y="0"/>
                    <a:pt x="10205" y="419"/>
                  </a:cubicBezTo>
                  <a:cubicBezTo>
                    <a:pt x="8921" y="837"/>
                    <a:pt x="7822" y="1456"/>
                    <a:pt x="6908" y="2493"/>
                  </a:cubicBezTo>
                  <a:cubicBezTo>
                    <a:pt x="6724" y="2493"/>
                    <a:pt x="6724" y="2702"/>
                    <a:pt x="6724" y="2702"/>
                  </a:cubicBezTo>
                  <a:lnTo>
                    <a:pt x="5625" y="2702"/>
                  </a:lnTo>
                  <a:cubicBezTo>
                    <a:pt x="4165" y="2702"/>
                    <a:pt x="2697" y="3321"/>
                    <a:pt x="1783" y="4567"/>
                  </a:cubicBezTo>
                  <a:lnTo>
                    <a:pt x="868" y="5814"/>
                  </a:lnTo>
                  <a:cubicBezTo>
                    <a:pt x="315" y="6851"/>
                    <a:pt x="138" y="7898"/>
                    <a:pt x="138" y="8935"/>
                  </a:cubicBezTo>
                  <a:cubicBezTo>
                    <a:pt x="-46" y="9553"/>
                    <a:pt x="-46" y="9972"/>
                    <a:pt x="138" y="10381"/>
                  </a:cubicBezTo>
                  <a:cubicBezTo>
                    <a:pt x="138" y="11628"/>
                    <a:pt x="315" y="12465"/>
                    <a:pt x="684" y="13502"/>
                  </a:cubicBezTo>
                  <a:cubicBezTo>
                    <a:pt x="1229" y="15367"/>
                    <a:pt x="2152" y="17033"/>
                    <a:pt x="3427" y="18488"/>
                  </a:cubicBezTo>
                  <a:cubicBezTo>
                    <a:pt x="4710" y="19735"/>
                    <a:pt x="6363" y="20981"/>
                    <a:pt x="8007" y="21391"/>
                  </a:cubicBezTo>
                  <a:cubicBezTo>
                    <a:pt x="8921" y="21500"/>
                    <a:pt x="9836" y="21600"/>
                    <a:pt x="10734" y="21600"/>
                  </a:cubicBezTo>
                  <a:cubicBezTo>
                    <a:pt x="11624" y="21600"/>
                    <a:pt x="12491" y="21500"/>
                    <a:pt x="13317" y="21181"/>
                  </a:cubicBezTo>
                  <a:cubicBezTo>
                    <a:pt x="16798" y="19935"/>
                    <a:pt x="19356" y="17033"/>
                    <a:pt x="20455" y="13084"/>
                  </a:cubicBezTo>
                  <a:cubicBezTo>
                    <a:pt x="21554" y="8726"/>
                    <a:pt x="20086" y="3530"/>
                    <a:pt x="16613" y="1247"/>
                  </a:cubicBezTo>
                  <a:cubicBezTo>
                    <a:pt x="15330" y="419"/>
                    <a:pt x="14231" y="209"/>
                    <a:pt x="1276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9" name="Google Shape;98;p3"/>
            <p:cNvSpPr/>
            <p:nvPr/>
          </p:nvSpPr>
          <p:spPr>
            <a:xfrm>
              <a:off x="623699" y="395324"/>
              <a:ext cx="62776" cy="62301"/>
            </a:xfrm>
            <a:custGeom>
              <a:avLst/>
              <a:gdLst/>
              <a:ahLst/>
              <a:cxnLst>
                <a:cxn ang="0">
                  <a:pos x="wd2" y="hd2"/>
                </a:cxn>
                <a:cxn ang="5400000">
                  <a:pos x="wd2" y="hd2"/>
                </a:cxn>
                <a:cxn ang="10800000">
                  <a:pos x="wd2" y="hd2"/>
                </a:cxn>
                <a:cxn ang="16200000">
                  <a:pos x="wd2" y="hd2"/>
                </a:cxn>
              </a:cxnLst>
              <a:rect l="0" t="0" r="r" b="b"/>
              <a:pathLst>
                <a:path w="21600" h="21600" extrusionOk="0">
                  <a:moveTo>
                    <a:pt x="9230" y="0"/>
                  </a:moveTo>
                  <a:cubicBezTo>
                    <a:pt x="8637" y="199"/>
                    <a:pt x="8249" y="199"/>
                    <a:pt x="7656" y="399"/>
                  </a:cubicBezTo>
                  <a:cubicBezTo>
                    <a:pt x="6873" y="598"/>
                    <a:pt x="5892" y="988"/>
                    <a:pt x="5110" y="1586"/>
                  </a:cubicBezTo>
                  <a:cubicBezTo>
                    <a:pt x="3733" y="2375"/>
                    <a:pt x="2753" y="3562"/>
                    <a:pt x="2357" y="5149"/>
                  </a:cubicBezTo>
                  <a:cubicBezTo>
                    <a:pt x="2159" y="5539"/>
                    <a:pt x="2159" y="5937"/>
                    <a:pt x="2159" y="6336"/>
                  </a:cubicBezTo>
                  <a:cubicBezTo>
                    <a:pt x="1961" y="6527"/>
                    <a:pt x="1961" y="6527"/>
                    <a:pt x="1772" y="6726"/>
                  </a:cubicBezTo>
                  <a:cubicBezTo>
                    <a:pt x="783" y="7914"/>
                    <a:pt x="0" y="9300"/>
                    <a:pt x="0" y="10878"/>
                  </a:cubicBezTo>
                  <a:cubicBezTo>
                    <a:pt x="198" y="12863"/>
                    <a:pt x="594" y="14839"/>
                    <a:pt x="1772" y="16425"/>
                  </a:cubicBezTo>
                  <a:cubicBezTo>
                    <a:pt x="2753" y="18003"/>
                    <a:pt x="4120" y="19390"/>
                    <a:pt x="5695" y="20378"/>
                  </a:cubicBezTo>
                  <a:cubicBezTo>
                    <a:pt x="7226" y="21063"/>
                    <a:pt x="8766" y="21600"/>
                    <a:pt x="10426" y="21600"/>
                  </a:cubicBezTo>
                  <a:cubicBezTo>
                    <a:pt x="10684" y="21600"/>
                    <a:pt x="10933" y="21591"/>
                    <a:pt x="11191" y="21565"/>
                  </a:cubicBezTo>
                  <a:cubicBezTo>
                    <a:pt x="12963" y="21565"/>
                    <a:pt x="14925" y="21167"/>
                    <a:pt x="16490" y="19979"/>
                  </a:cubicBezTo>
                  <a:cubicBezTo>
                    <a:pt x="18065" y="18991"/>
                    <a:pt x="19441" y="17613"/>
                    <a:pt x="20224" y="16027"/>
                  </a:cubicBezTo>
                  <a:cubicBezTo>
                    <a:pt x="21006" y="14250"/>
                    <a:pt x="21600" y="12464"/>
                    <a:pt x="21600" y="10687"/>
                  </a:cubicBezTo>
                  <a:cubicBezTo>
                    <a:pt x="21600" y="8702"/>
                    <a:pt x="21204" y="6726"/>
                    <a:pt x="20224" y="5149"/>
                  </a:cubicBezTo>
                  <a:cubicBezTo>
                    <a:pt x="19639" y="4551"/>
                    <a:pt x="19243" y="3762"/>
                    <a:pt x="18460" y="3164"/>
                  </a:cubicBezTo>
                  <a:cubicBezTo>
                    <a:pt x="17867" y="2375"/>
                    <a:pt x="17084" y="1786"/>
                    <a:pt x="16301" y="1387"/>
                  </a:cubicBezTo>
                  <a:cubicBezTo>
                    <a:pt x="14529" y="399"/>
                    <a:pt x="12568" y="0"/>
                    <a:pt x="1079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0" name="Google Shape;99;p3"/>
            <p:cNvSpPr/>
            <p:nvPr/>
          </p:nvSpPr>
          <p:spPr>
            <a:xfrm>
              <a:off x="592468" y="239299"/>
              <a:ext cx="61482" cy="58451"/>
            </a:xfrm>
            <a:custGeom>
              <a:avLst/>
              <a:gdLst/>
              <a:ahLst/>
              <a:cxnLst>
                <a:cxn ang="0">
                  <a:pos x="wd2" y="hd2"/>
                </a:cxn>
                <a:cxn ang="5400000">
                  <a:pos x="wd2" y="hd2"/>
                </a:cxn>
                <a:cxn ang="10800000">
                  <a:pos x="wd2" y="hd2"/>
                </a:cxn>
                <a:cxn ang="16200000">
                  <a:pos x="wd2" y="hd2"/>
                </a:cxn>
              </a:cxnLst>
              <a:rect l="0" t="0" r="r" b="b"/>
              <a:pathLst>
                <a:path w="21550" h="21600" extrusionOk="0">
                  <a:moveTo>
                    <a:pt x="10562" y="0"/>
                  </a:moveTo>
                  <a:cubicBezTo>
                    <a:pt x="10237" y="0"/>
                    <a:pt x="9896" y="28"/>
                    <a:pt x="9545" y="92"/>
                  </a:cubicBezTo>
                  <a:cubicBezTo>
                    <a:pt x="7950" y="92"/>
                    <a:pt x="6145" y="305"/>
                    <a:pt x="4550" y="1146"/>
                  </a:cubicBezTo>
                  <a:cubicBezTo>
                    <a:pt x="3744" y="1146"/>
                    <a:pt x="2947" y="1571"/>
                    <a:pt x="2351" y="2199"/>
                  </a:cubicBezTo>
                  <a:cubicBezTo>
                    <a:pt x="1746" y="2624"/>
                    <a:pt x="1150" y="3252"/>
                    <a:pt x="747" y="4093"/>
                  </a:cubicBezTo>
                  <a:cubicBezTo>
                    <a:pt x="344" y="4730"/>
                    <a:pt x="152" y="5571"/>
                    <a:pt x="152" y="6421"/>
                  </a:cubicBezTo>
                  <a:cubicBezTo>
                    <a:pt x="-50" y="7262"/>
                    <a:pt x="-50" y="8102"/>
                    <a:pt x="152" y="8943"/>
                  </a:cubicBezTo>
                  <a:cubicBezTo>
                    <a:pt x="747" y="10421"/>
                    <a:pt x="1545" y="12112"/>
                    <a:pt x="2947" y="12740"/>
                  </a:cubicBezTo>
                  <a:cubicBezTo>
                    <a:pt x="3350" y="12953"/>
                    <a:pt x="3551" y="12953"/>
                    <a:pt x="3744" y="13165"/>
                  </a:cubicBezTo>
                  <a:cubicBezTo>
                    <a:pt x="3744" y="13590"/>
                    <a:pt x="3946" y="14006"/>
                    <a:pt x="4147" y="14431"/>
                  </a:cubicBezTo>
                  <a:cubicBezTo>
                    <a:pt x="4349" y="15059"/>
                    <a:pt x="4550" y="15696"/>
                    <a:pt x="4752" y="16325"/>
                  </a:cubicBezTo>
                  <a:cubicBezTo>
                    <a:pt x="4945" y="16537"/>
                    <a:pt x="4945" y="16750"/>
                    <a:pt x="5146" y="16750"/>
                  </a:cubicBezTo>
                  <a:cubicBezTo>
                    <a:pt x="5549" y="17590"/>
                    <a:pt x="6145" y="18440"/>
                    <a:pt x="6750" y="18856"/>
                  </a:cubicBezTo>
                  <a:cubicBezTo>
                    <a:pt x="7346" y="19281"/>
                    <a:pt x="7749" y="19909"/>
                    <a:pt x="8345" y="20122"/>
                  </a:cubicBezTo>
                  <a:cubicBezTo>
                    <a:pt x="8748" y="20334"/>
                    <a:pt x="9151" y="20547"/>
                    <a:pt x="9545" y="20759"/>
                  </a:cubicBezTo>
                  <a:cubicBezTo>
                    <a:pt x="9948" y="20963"/>
                    <a:pt x="10351" y="21175"/>
                    <a:pt x="10746" y="21175"/>
                  </a:cubicBezTo>
                  <a:cubicBezTo>
                    <a:pt x="10947" y="21388"/>
                    <a:pt x="11350" y="21388"/>
                    <a:pt x="11745" y="21388"/>
                  </a:cubicBezTo>
                  <a:cubicBezTo>
                    <a:pt x="11946" y="21388"/>
                    <a:pt x="12349" y="21600"/>
                    <a:pt x="12752" y="21600"/>
                  </a:cubicBezTo>
                  <a:lnTo>
                    <a:pt x="12945" y="21600"/>
                  </a:lnTo>
                  <a:cubicBezTo>
                    <a:pt x="13550" y="21388"/>
                    <a:pt x="14146" y="21388"/>
                    <a:pt x="14750" y="21175"/>
                  </a:cubicBezTo>
                  <a:cubicBezTo>
                    <a:pt x="15548" y="21175"/>
                    <a:pt x="16152" y="20759"/>
                    <a:pt x="16748" y="20547"/>
                  </a:cubicBezTo>
                  <a:cubicBezTo>
                    <a:pt x="16950" y="20334"/>
                    <a:pt x="17151" y="20334"/>
                    <a:pt x="17151" y="20122"/>
                  </a:cubicBezTo>
                  <a:cubicBezTo>
                    <a:pt x="17747" y="19706"/>
                    <a:pt x="18352" y="19281"/>
                    <a:pt x="18746" y="18856"/>
                  </a:cubicBezTo>
                  <a:cubicBezTo>
                    <a:pt x="19351" y="18228"/>
                    <a:pt x="19946" y="17378"/>
                    <a:pt x="20350" y="16537"/>
                  </a:cubicBezTo>
                  <a:cubicBezTo>
                    <a:pt x="20753" y="15696"/>
                    <a:pt x="21147" y="14856"/>
                    <a:pt x="21348" y="14006"/>
                  </a:cubicBezTo>
                  <a:cubicBezTo>
                    <a:pt x="21348" y="12953"/>
                    <a:pt x="21550" y="12112"/>
                    <a:pt x="21550" y="11059"/>
                  </a:cubicBezTo>
                  <a:cubicBezTo>
                    <a:pt x="21550" y="10209"/>
                    <a:pt x="21348" y="9156"/>
                    <a:pt x="21147" y="8102"/>
                  </a:cubicBezTo>
                  <a:cubicBezTo>
                    <a:pt x="20945" y="7474"/>
                    <a:pt x="20551" y="6837"/>
                    <a:pt x="20350" y="6208"/>
                  </a:cubicBezTo>
                  <a:cubicBezTo>
                    <a:pt x="20148" y="5996"/>
                    <a:pt x="20148" y="5783"/>
                    <a:pt x="19946" y="5571"/>
                  </a:cubicBezTo>
                  <a:cubicBezTo>
                    <a:pt x="19552" y="4943"/>
                    <a:pt x="19149" y="4305"/>
                    <a:pt x="18746" y="3889"/>
                  </a:cubicBezTo>
                  <a:cubicBezTo>
                    <a:pt x="18544" y="3677"/>
                    <a:pt x="18544" y="3464"/>
                    <a:pt x="18352" y="3252"/>
                  </a:cubicBezTo>
                  <a:cubicBezTo>
                    <a:pt x="17545" y="2624"/>
                    <a:pt x="16748" y="1986"/>
                    <a:pt x="15951" y="1571"/>
                  </a:cubicBezTo>
                  <a:cubicBezTo>
                    <a:pt x="14952" y="1146"/>
                    <a:pt x="13944" y="508"/>
                    <a:pt x="12945" y="305"/>
                  </a:cubicBezTo>
                  <a:cubicBezTo>
                    <a:pt x="12104" y="148"/>
                    <a:pt x="11350" y="0"/>
                    <a:pt x="1056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1" name="Google Shape;100;p3"/>
            <p:cNvSpPr/>
            <p:nvPr/>
          </p:nvSpPr>
          <p:spPr>
            <a:xfrm>
              <a:off x="473050" y="360974"/>
              <a:ext cx="57314" cy="66876"/>
            </a:xfrm>
            <a:custGeom>
              <a:avLst/>
              <a:gdLst/>
              <a:ahLst/>
              <a:cxnLst>
                <a:cxn ang="0">
                  <a:pos x="wd2" y="hd2"/>
                </a:cxn>
                <a:cxn ang="5400000">
                  <a:pos x="wd2" y="hd2"/>
                </a:cxn>
                <a:cxn ang="10800000">
                  <a:pos x="wd2" y="hd2"/>
                </a:cxn>
                <a:cxn ang="16200000">
                  <a:pos x="wd2" y="hd2"/>
                </a:cxn>
              </a:cxnLst>
              <a:rect l="0" t="0" r="r" b="b"/>
              <a:pathLst>
                <a:path w="21474" h="21600" extrusionOk="0">
                  <a:moveTo>
                    <a:pt x="11456" y="0"/>
                  </a:moveTo>
                  <a:cubicBezTo>
                    <a:pt x="11203" y="0"/>
                    <a:pt x="10950" y="16"/>
                    <a:pt x="10688" y="40"/>
                  </a:cubicBezTo>
                  <a:cubicBezTo>
                    <a:pt x="9198" y="218"/>
                    <a:pt x="8130" y="404"/>
                    <a:pt x="6632" y="961"/>
                  </a:cubicBezTo>
                  <a:cubicBezTo>
                    <a:pt x="5779" y="1324"/>
                    <a:pt x="5133" y="1881"/>
                    <a:pt x="4496" y="2245"/>
                  </a:cubicBezTo>
                  <a:cubicBezTo>
                    <a:pt x="3213" y="3351"/>
                    <a:pt x="2567" y="4829"/>
                    <a:pt x="2567" y="6306"/>
                  </a:cubicBezTo>
                  <a:cubicBezTo>
                    <a:pt x="2567" y="7776"/>
                    <a:pt x="3213" y="9254"/>
                    <a:pt x="4496" y="10360"/>
                  </a:cubicBezTo>
                  <a:cubicBezTo>
                    <a:pt x="4702" y="10360"/>
                    <a:pt x="4702" y="10546"/>
                    <a:pt x="4918" y="10546"/>
                  </a:cubicBezTo>
                  <a:cubicBezTo>
                    <a:pt x="3634" y="10723"/>
                    <a:pt x="2782" y="11280"/>
                    <a:pt x="1930" y="12015"/>
                  </a:cubicBezTo>
                  <a:cubicBezTo>
                    <a:pt x="646" y="12936"/>
                    <a:pt x="0" y="14599"/>
                    <a:pt x="0" y="15891"/>
                  </a:cubicBezTo>
                  <a:cubicBezTo>
                    <a:pt x="0" y="17361"/>
                    <a:pt x="646" y="18838"/>
                    <a:pt x="1930" y="19945"/>
                  </a:cubicBezTo>
                  <a:cubicBezTo>
                    <a:pt x="3213" y="20865"/>
                    <a:pt x="4702" y="21600"/>
                    <a:pt x="6416" y="21600"/>
                  </a:cubicBezTo>
                  <a:cubicBezTo>
                    <a:pt x="11765" y="21600"/>
                    <a:pt x="16888" y="19024"/>
                    <a:pt x="19455" y="15148"/>
                  </a:cubicBezTo>
                  <a:cubicBezTo>
                    <a:pt x="19886" y="14785"/>
                    <a:pt x="20101" y="14228"/>
                    <a:pt x="20317" y="13679"/>
                  </a:cubicBezTo>
                  <a:cubicBezTo>
                    <a:pt x="20738" y="13121"/>
                    <a:pt x="20954" y="12572"/>
                    <a:pt x="21169" y="12015"/>
                  </a:cubicBezTo>
                  <a:cubicBezTo>
                    <a:pt x="21385" y="10546"/>
                    <a:pt x="21600" y="9254"/>
                    <a:pt x="21385" y="7776"/>
                  </a:cubicBezTo>
                  <a:cubicBezTo>
                    <a:pt x="21169" y="6484"/>
                    <a:pt x="20738" y="5200"/>
                    <a:pt x="19670" y="4094"/>
                  </a:cubicBezTo>
                  <a:cubicBezTo>
                    <a:pt x="18818" y="2802"/>
                    <a:pt x="17535" y="1696"/>
                    <a:pt x="16036" y="961"/>
                  </a:cubicBezTo>
                  <a:cubicBezTo>
                    <a:pt x="14556" y="476"/>
                    <a:pt x="13076" y="0"/>
                    <a:pt x="1145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2" name="Google Shape;101;p3"/>
            <p:cNvSpPr/>
            <p:nvPr/>
          </p:nvSpPr>
          <p:spPr>
            <a:xfrm>
              <a:off x="394299" y="472699"/>
              <a:ext cx="53651" cy="54876"/>
            </a:xfrm>
            <a:custGeom>
              <a:avLst/>
              <a:gdLst/>
              <a:ahLst/>
              <a:cxnLst>
                <a:cxn ang="0">
                  <a:pos x="wd2" y="hd2"/>
                </a:cxn>
                <a:cxn ang="5400000">
                  <a:pos x="wd2" y="hd2"/>
                </a:cxn>
                <a:cxn ang="10800000">
                  <a:pos x="wd2" y="hd2"/>
                </a:cxn>
                <a:cxn ang="16200000">
                  <a:pos x="wd2" y="hd2"/>
                </a:cxn>
              </a:cxnLst>
              <a:rect l="0" t="0" r="r" b="b"/>
              <a:pathLst>
                <a:path w="21600" h="21600" extrusionOk="0">
                  <a:moveTo>
                    <a:pt x="12310" y="0"/>
                  </a:moveTo>
                  <a:cubicBezTo>
                    <a:pt x="11585" y="0"/>
                    <a:pt x="10850" y="98"/>
                    <a:pt x="10116" y="315"/>
                  </a:cubicBezTo>
                  <a:cubicBezTo>
                    <a:pt x="9421" y="541"/>
                    <a:pt x="8968" y="768"/>
                    <a:pt x="8274" y="1210"/>
                  </a:cubicBezTo>
                  <a:cubicBezTo>
                    <a:pt x="8042" y="1210"/>
                    <a:pt x="7589" y="994"/>
                    <a:pt x="7358" y="994"/>
                  </a:cubicBezTo>
                  <a:cubicBezTo>
                    <a:pt x="5979" y="994"/>
                    <a:pt x="4831" y="1437"/>
                    <a:pt x="3905" y="1889"/>
                  </a:cubicBezTo>
                  <a:cubicBezTo>
                    <a:pt x="2305" y="3011"/>
                    <a:pt x="1147" y="4359"/>
                    <a:pt x="695" y="6160"/>
                  </a:cubicBezTo>
                  <a:cubicBezTo>
                    <a:pt x="463" y="6377"/>
                    <a:pt x="463" y="6603"/>
                    <a:pt x="463" y="7056"/>
                  </a:cubicBezTo>
                  <a:cubicBezTo>
                    <a:pt x="232" y="7951"/>
                    <a:pt x="0" y="8856"/>
                    <a:pt x="0" y="9752"/>
                  </a:cubicBezTo>
                  <a:cubicBezTo>
                    <a:pt x="0" y="9978"/>
                    <a:pt x="0" y="10421"/>
                    <a:pt x="0" y="10647"/>
                  </a:cubicBezTo>
                  <a:cubicBezTo>
                    <a:pt x="232" y="11543"/>
                    <a:pt x="232" y="12448"/>
                    <a:pt x="463" y="13344"/>
                  </a:cubicBezTo>
                  <a:cubicBezTo>
                    <a:pt x="463" y="13570"/>
                    <a:pt x="695" y="14013"/>
                    <a:pt x="695" y="14239"/>
                  </a:cubicBezTo>
                  <a:cubicBezTo>
                    <a:pt x="1147" y="15145"/>
                    <a:pt x="1379" y="15814"/>
                    <a:pt x="1842" y="16709"/>
                  </a:cubicBezTo>
                  <a:cubicBezTo>
                    <a:pt x="1842" y="16936"/>
                    <a:pt x="2073" y="17162"/>
                    <a:pt x="2305" y="17615"/>
                  </a:cubicBezTo>
                  <a:cubicBezTo>
                    <a:pt x="2758" y="18284"/>
                    <a:pt x="3452" y="18963"/>
                    <a:pt x="3905" y="19632"/>
                  </a:cubicBezTo>
                  <a:cubicBezTo>
                    <a:pt x="4831" y="20527"/>
                    <a:pt x="5979" y="20980"/>
                    <a:pt x="7126" y="21433"/>
                  </a:cubicBezTo>
                  <a:cubicBezTo>
                    <a:pt x="7700" y="21541"/>
                    <a:pt x="8334" y="21600"/>
                    <a:pt x="8968" y="21600"/>
                  </a:cubicBezTo>
                  <a:cubicBezTo>
                    <a:pt x="9592" y="21600"/>
                    <a:pt x="10226" y="21541"/>
                    <a:pt x="10800" y="21433"/>
                  </a:cubicBezTo>
                  <a:cubicBezTo>
                    <a:pt x="12179" y="20980"/>
                    <a:pt x="13326" y="20527"/>
                    <a:pt x="14705" y="19858"/>
                  </a:cubicBezTo>
                  <a:cubicBezTo>
                    <a:pt x="15853" y="19406"/>
                    <a:pt x="17000" y="18510"/>
                    <a:pt x="17926" y="17615"/>
                  </a:cubicBezTo>
                  <a:cubicBezTo>
                    <a:pt x="18158" y="17388"/>
                    <a:pt x="18379" y="17162"/>
                    <a:pt x="18611" y="16936"/>
                  </a:cubicBezTo>
                  <a:cubicBezTo>
                    <a:pt x="19305" y="16266"/>
                    <a:pt x="19990" y="15587"/>
                    <a:pt x="20221" y="14918"/>
                  </a:cubicBezTo>
                  <a:cubicBezTo>
                    <a:pt x="21137" y="13117"/>
                    <a:pt x="21600" y="11543"/>
                    <a:pt x="21600" y="9752"/>
                  </a:cubicBezTo>
                  <a:cubicBezTo>
                    <a:pt x="21600" y="6377"/>
                    <a:pt x="19990" y="2785"/>
                    <a:pt x="16779" y="1210"/>
                  </a:cubicBezTo>
                  <a:cubicBezTo>
                    <a:pt x="15370" y="453"/>
                    <a:pt x="13860" y="0"/>
                    <a:pt x="1231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3" name="Google Shape;102;p3"/>
            <p:cNvSpPr/>
            <p:nvPr/>
          </p:nvSpPr>
          <p:spPr>
            <a:xfrm>
              <a:off x="529293" y="459575"/>
              <a:ext cx="50339" cy="59001"/>
            </a:xfrm>
            <a:custGeom>
              <a:avLst/>
              <a:gdLst/>
              <a:ahLst/>
              <a:cxnLst>
                <a:cxn ang="0">
                  <a:pos x="wd2" y="hd2"/>
                </a:cxn>
                <a:cxn ang="5400000">
                  <a:pos x="wd2" y="hd2"/>
                </a:cxn>
                <a:cxn ang="10800000">
                  <a:pos x="wd2" y="hd2"/>
                </a:cxn>
                <a:cxn ang="16200000">
                  <a:pos x="wd2" y="hd2"/>
                </a:cxn>
              </a:cxnLst>
              <a:rect l="0" t="0" r="r" b="b"/>
              <a:pathLst>
                <a:path w="21164" h="21600" extrusionOk="0">
                  <a:moveTo>
                    <a:pt x="7423" y="0"/>
                  </a:moveTo>
                  <a:cubicBezTo>
                    <a:pt x="6740" y="0"/>
                    <a:pt x="6067" y="146"/>
                    <a:pt x="5384" y="293"/>
                  </a:cubicBezTo>
                  <a:cubicBezTo>
                    <a:pt x="4428" y="503"/>
                    <a:pt x="3702" y="924"/>
                    <a:pt x="2988" y="1336"/>
                  </a:cubicBezTo>
                  <a:cubicBezTo>
                    <a:pt x="2262" y="1757"/>
                    <a:pt x="1548" y="2380"/>
                    <a:pt x="1064" y="3222"/>
                  </a:cubicBezTo>
                  <a:cubicBezTo>
                    <a:pt x="108" y="4686"/>
                    <a:pt x="-376" y="6352"/>
                    <a:pt x="349" y="8027"/>
                  </a:cubicBezTo>
                  <a:cubicBezTo>
                    <a:pt x="591" y="8649"/>
                    <a:pt x="822" y="9070"/>
                    <a:pt x="1064" y="9693"/>
                  </a:cubicBezTo>
                  <a:cubicBezTo>
                    <a:pt x="1064" y="9693"/>
                    <a:pt x="1064" y="9903"/>
                    <a:pt x="822" y="9903"/>
                  </a:cubicBezTo>
                  <a:cubicBezTo>
                    <a:pt x="822" y="10114"/>
                    <a:pt x="822" y="10324"/>
                    <a:pt x="822" y="10535"/>
                  </a:cubicBezTo>
                  <a:cubicBezTo>
                    <a:pt x="591" y="11157"/>
                    <a:pt x="349" y="11990"/>
                    <a:pt x="349" y="12621"/>
                  </a:cubicBezTo>
                  <a:cubicBezTo>
                    <a:pt x="349" y="15129"/>
                    <a:pt x="1548" y="17216"/>
                    <a:pt x="3229" y="18891"/>
                  </a:cubicBezTo>
                  <a:cubicBezTo>
                    <a:pt x="3944" y="19513"/>
                    <a:pt x="4900" y="20145"/>
                    <a:pt x="5626" y="20557"/>
                  </a:cubicBezTo>
                  <a:cubicBezTo>
                    <a:pt x="7066" y="21188"/>
                    <a:pt x="8264" y="21600"/>
                    <a:pt x="9704" y="21600"/>
                  </a:cubicBezTo>
                  <a:cubicBezTo>
                    <a:pt x="10902" y="21600"/>
                    <a:pt x="11859" y="21399"/>
                    <a:pt x="12584" y="20978"/>
                  </a:cubicBezTo>
                  <a:cubicBezTo>
                    <a:pt x="13540" y="20767"/>
                    <a:pt x="14266" y="20346"/>
                    <a:pt x="14980" y="19724"/>
                  </a:cubicBezTo>
                  <a:lnTo>
                    <a:pt x="15464" y="19303"/>
                  </a:lnTo>
                  <a:cubicBezTo>
                    <a:pt x="16662" y="18470"/>
                    <a:pt x="17860" y="17637"/>
                    <a:pt x="19059" y="16594"/>
                  </a:cubicBezTo>
                  <a:cubicBezTo>
                    <a:pt x="20015" y="15752"/>
                    <a:pt x="20499" y="14919"/>
                    <a:pt x="20982" y="13875"/>
                  </a:cubicBezTo>
                  <a:cubicBezTo>
                    <a:pt x="21224" y="12621"/>
                    <a:pt x="21224" y="11578"/>
                    <a:pt x="20982" y="10535"/>
                  </a:cubicBezTo>
                  <a:cubicBezTo>
                    <a:pt x="20499" y="9281"/>
                    <a:pt x="20015" y="8237"/>
                    <a:pt x="19059" y="7185"/>
                  </a:cubicBezTo>
                  <a:cubicBezTo>
                    <a:pt x="18344" y="6141"/>
                    <a:pt x="17377" y="5098"/>
                    <a:pt x="16420" y="4265"/>
                  </a:cubicBezTo>
                  <a:cubicBezTo>
                    <a:pt x="15464" y="3432"/>
                    <a:pt x="14497" y="2590"/>
                    <a:pt x="13299" y="1968"/>
                  </a:cubicBezTo>
                  <a:cubicBezTo>
                    <a:pt x="12584" y="1547"/>
                    <a:pt x="11859" y="1126"/>
                    <a:pt x="11144" y="924"/>
                  </a:cubicBezTo>
                  <a:cubicBezTo>
                    <a:pt x="10188" y="503"/>
                    <a:pt x="9220" y="82"/>
                    <a:pt x="8264" y="82"/>
                  </a:cubicBezTo>
                  <a:cubicBezTo>
                    <a:pt x="7980" y="27"/>
                    <a:pt x="7707" y="0"/>
                    <a:pt x="742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4" name="Google Shape;103;p3"/>
            <p:cNvSpPr/>
            <p:nvPr/>
          </p:nvSpPr>
          <p:spPr>
            <a:xfrm>
              <a:off x="366924" y="14724"/>
              <a:ext cx="56476" cy="68476"/>
            </a:xfrm>
            <a:custGeom>
              <a:avLst/>
              <a:gdLst/>
              <a:ahLst/>
              <a:cxnLst>
                <a:cxn ang="0">
                  <a:pos x="wd2" y="hd2"/>
                </a:cxn>
                <a:cxn ang="5400000">
                  <a:pos x="wd2" y="hd2"/>
                </a:cxn>
                <a:cxn ang="10800000">
                  <a:pos x="wd2" y="hd2"/>
                </a:cxn>
                <a:cxn ang="16200000">
                  <a:pos x="wd2" y="hd2"/>
                </a:cxn>
              </a:cxnLst>
              <a:rect l="0" t="0" r="r" b="b"/>
              <a:pathLst>
                <a:path w="21383" h="21600" extrusionOk="0">
                  <a:moveTo>
                    <a:pt x="6579" y="0"/>
                  </a:moveTo>
                  <a:cubicBezTo>
                    <a:pt x="5443" y="0"/>
                    <a:pt x="4251" y="237"/>
                    <a:pt x="3238" y="718"/>
                  </a:cubicBezTo>
                  <a:cubicBezTo>
                    <a:pt x="1941" y="1435"/>
                    <a:pt x="644" y="2697"/>
                    <a:pt x="218" y="3959"/>
                  </a:cubicBezTo>
                  <a:cubicBezTo>
                    <a:pt x="-217" y="5394"/>
                    <a:pt x="1" y="7019"/>
                    <a:pt x="862" y="8280"/>
                  </a:cubicBezTo>
                  <a:cubicBezTo>
                    <a:pt x="1297" y="8635"/>
                    <a:pt x="1723" y="8998"/>
                    <a:pt x="2159" y="9361"/>
                  </a:cubicBezTo>
                  <a:cubicBezTo>
                    <a:pt x="1506" y="9897"/>
                    <a:pt x="1297" y="10441"/>
                    <a:pt x="1080" y="11159"/>
                  </a:cubicBezTo>
                  <a:cubicBezTo>
                    <a:pt x="862" y="11514"/>
                    <a:pt x="862" y="11876"/>
                    <a:pt x="644" y="12239"/>
                  </a:cubicBezTo>
                  <a:cubicBezTo>
                    <a:pt x="644" y="12594"/>
                    <a:pt x="644" y="12957"/>
                    <a:pt x="644" y="13320"/>
                  </a:cubicBezTo>
                  <a:cubicBezTo>
                    <a:pt x="644" y="14400"/>
                    <a:pt x="862" y="15299"/>
                    <a:pt x="1297" y="16379"/>
                  </a:cubicBezTo>
                  <a:cubicBezTo>
                    <a:pt x="2159" y="17996"/>
                    <a:pt x="3673" y="19258"/>
                    <a:pt x="5396" y="20157"/>
                  </a:cubicBezTo>
                  <a:cubicBezTo>
                    <a:pt x="7128" y="21056"/>
                    <a:pt x="8860" y="21419"/>
                    <a:pt x="10801" y="21600"/>
                  </a:cubicBezTo>
                  <a:cubicBezTo>
                    <a:pt x="11662" y="21600"/>
                    <a:pt x="12741" y="21419"/>
                    <a:pt x="13612" y="21237"/>
                  </a:cubicBezTo>
                  <a:cubicBezTo>
                    <a:pt x="14038" y="21237"/>
                    <a:pt x="14473" y="21056"/>
                    <a:pt x="14909" y="20874"/>
                  </a:cubicBezTo>
                  <a:cubicBezTo>
                    <a:pt x="15335" y="20701"/>
                    <a:pt x="15770" y="20520"/>
                    <a:pt x="16205" y="20338"/>
                  </a:cubicBezTo>
                  <a:cubicBezTo>
                    <a:pt x="17710" y="19439"/>
                    <a:pt x="19225" y="18359"/>
                    <a:pt x="20086" y="16734"/>
                  </a:cubicBezTo>
                  <a:cubicBezTo>
                    <a:pt x="20739" y="15299"/>
                    <a:pt x="21383" y="13856"/>
                    <a:pt x="21383" y="12239"/>
                  </a:cubicBezTo>
                  <a:cubicBezTo>
                    <a:pt x="21383" y="9179"/>
                    <a:pt x="19878" y="6301"/>
                    <a:pt x="17284" y="4314"/>
                  </a:cubicBezTo>
                  <a:cubicBezTo>
                    <a:pt x="14909" y="2334"/>
                    <a:pt x="11662" y="1080"/>
                    <a:pt x="8207" y="173"/>
                  </a:cubicBezTo>
                  <a:cubicBezTo>
                    <a:pt x="7706" y="55"/>
                    <a:pt x="7147" y="0"/>
                    <a:pt x="657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5" name="Google Shape;104;p3"/>
            <p:cNvSpPr/>
            <p:nvPr/>
          </p:nvSpPr>
          <p:spPr>
            <a:xfrm>
              <a:off x="111735" y="94374"/>
              <a:ext cx="57852" cy="61376"/>
            </a:xfrm>
            <a:custGeom>
              <a:avLst/>
              <a:gdLst/>
              <a:ahLst/>
              <a:cxnLst>
                <a:cxn ang="0">
                  <a:pos x="wd2" y="hd2"/>
                </a:cxn>
                <a:cxn ang="5400000">
                  <a:pos x="wd2" y="hd2"/>
                </a:cxn>
                <a:cxn ang="10800000">
                  <a:pos x="wd2" y="hd2"/>
                </a:cxn>
                <a:cxn ang="16200000">
                  <a:pos x="wd2" y="hd2"/>
                </a:cxn>
              </a:cxnLst>
              <a:rect l="0" t="0" r="r" b="b"/>
              <a:pathLst>
                <a:path w="21260" h="21600" extrusionOk="0">
                  <a:moveTo>
                    <a:pt x="8183" y="0"/>
                  </a:moveTo>
                  <a:cubicBezTo>
                    <a:pt x="7576" y="0"/>
                    <a:pt x="7007" y="185"/>
                    <a:pt x="6538" y="484"/>
                  </a:cubicBezTo>
                  <a:cubicBezTo>
                    <a:pt x="5702" y="686"/>
                    <a:pt x="5077" y="1285"/>
                    <a:pt x="4443" y="1892"/>
                  </a:cubicBezTo>
                  <a:cubicBezTo>
                    <a:pt x="3607" y="2490"/>
                    <a:pt x="2973" y="3695"/>
                    <a:pt x="2771" y="4698"/>
                  </a:cubicBezTo>
                  <a:cubicBezTo>
                    <a:pt x="2771" y="4698"/>
                    <a:pt x="2560" y="4901"/>
                    <a:pt x="2560" y="4901"/>
                  </a:cubicBezTo>
                  <a:cubicBezTo>
                    <a:pt x="1512" y="6106"/>
                    <a:pt x="1090" y="6704"/>
                    <a:pt x="456" y="8314"/>
                  </a:cubicBezTo>
                  <a:cubicBezTo>
                    <a:pt x="42" y="9115"/>
                    <a:pt x="42" y="10118"/>
                    <a:pt x="42" y="10928"/>
                  </a:cubicBezTo>
                  <a:cubicBezTo>
                    <a:pt x="-169" y="12731"/>
                    <a:pt x="456" y="14544"/>
                    <a:pt x="1090" y="15943"/>
                  </a:cubicBezTo>
                  <a:cubicBezTo>
                    <a:pt x="1714" y="17148"/>
                    <a:pt x="2560" y="18151"/>
                    <a:pt x="3607" y="18960"/>
                  </a:cubicBezTo>
                  <a:cubicBezTo>
                    <a:pt x="4654" y="19761"/>
                    <a:pt x="5279" y="20166"/>
                    <a:pt x="6336" y="20764"/>
                  </a:cubicBezTo>
                  <a:cubicBezTo>
                    <a:pt x="7595" y="21169"/>
                    <a:pt x="8431" y="21371"/>
                    <a:pt x="9901" y="21565"/>
                  </a:cubicBezTo>
                  <a:cubicBezTo>
                    <a:pt x="10094" y="21591"/>
                    <a:pt x="10296" y="21600"/>
                    <a:pt x="10507" y="21600"/>
                  </a:cubicBezTo>
                  <a:cubicBezTo>
                    <a:pt x="12262" y="21600"/>
                    <a:pt x="14246" y="20879"/>
                    <a:pt x="15560" y="20166"/>
                  </a:cubicBezTo>
                  <a:cubicBezTo>
                    <a:pt x="17232" y="19163"/>
                    <a:pt x="18702" y="17755"/>
                    <a:pt x="19750" y="16145"/>
                  </a:cubicBezTo>
                  <a:cubicBezTo>
                    <a:pt x="20806" y="14544"/>
                    <a:pt x="21431" y="12529"/>
                    <a:pt x="21220" y="10725"/>
                  </a:cubicBezTo>
                  <a:cubicBezTo>
                    <a:pt x="21008" y="8719"/>
                    <a:pt x="20595" y="6907"/>
                    <a:pt x="19548" y="5305"/>
                  </a:cubicBezTo>
                  <a:cubicBezTo>
                    <a:pt x="18289" y="3695"/>
                    <a:pt x="16819" y="2288"/>
                    <a:pt x="14926" y="1285"/>
                  </a:cubicBezTo>
                  <a:cubicBezTo>
                    <a:pt x="13291" y="589"/>
                    <a:pt x="11655" y="44"/>
                    <a:pt x="9735" y="44"/>
                  </a:cubicBezTo>
                  <a:cubicBezTo>
                    <a:pt x="9450" y="44"/>
                    <a:pt x="9147" y="53"/>
                    <a:pt x="8844" y="79"/>
                  </a:cubicBezTo>
                  <a:cubicBezTo>
                    <a:pt x="8624" y="26"/>
                    <a:pt x="8403" y="0"/>
                    <a:pt x="818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6" name="Google Shape;105;p3"/>
            <p:cNvSpPr/>
            <p:nvPr/>
          </p:nvSpPr>
          <p:spPr>
            <a:xfrm>
              <a:off x="0" y="366149"/>
              <a:ext cx="46801" cy="59451"/>
            </a:xfrm>
            <a:custGeom>
              <a:avLst/>
              <a:gdLst/>
              <a:ahLst/>
              <a:cxnLst>
                <a:cxn ang="0">
                  <a:pos x="wd2" y="hd2"/>
                </a:cxn>
                <a:cxn ang="5400000">
                  <a:pos x="wd2" y="hd2"/>
                </a:cxn>
                <a:cxn ang="10800000">
                  <a:pos x="wd2" y="hd2"/>
                </a:cxn>
                <a:cxn ang="16200000">
                  <a:pos x="wd2" y="hd2"/>
                </a:cxn>
              </a:cxnLst>
              <a:rect l="0" t="0" r="r" b="b"/>
              <a:pathLst>
                <a:path w="21600" h="21600" extrusionOk="0">
                  <a:moveTo>
                    <a:pt x="10915" y="0"/>
                  </a:moveTo>
                  <a:cubicBezTo>
                    <a:pt x="10708" y="0"/>
                    <a:pt x="10488" y="9"/>
                    <a:pt x="10269" y="27"/>
                  </a:cubicBezTo>
                  <a:cubicBezTo>
                    <a:pt x="7904" y="27"/>
                    <a:pt x="6058" y="645"/>
                    <a:pt x="4477" y="1889"/>
                  </a:cubicBezTo>
                  <a:cubicBezTo>
                    <a:pt x="2631" y="3134"/>
                    <a:pt x="1846" y="4796"/>
                    <a:pt x="796" y="6458"/>
                  </a:cubicBezTo>
                  <a:cubicBezTo>
                    <a:pt x="265" y="7703"/>
                    <a:pt x="0" y="9147"/>
                    <a:pt x="0" y="10391"/>
                  </a:cubicBezTo>
                  <a:cubicBezTo>
                    <a:pt x="0" y="13707"/>
                    <a:pt x="1581" y="16613"/>
                    <a:pt x="4212" y="19102"/>
                  </a:cubicBezTo>
                  <a:cubicBezTo>
                    <a:pt x="5008" y="19720"/>
                    <a:pt x="6058" y="20347"/>
                    <a:pt x="6842" y="20764"/>
                  </a:cubicBezTo>
                  <a:cubicBezTo>
                    <a:pt x="8181" y="21328"/>
                    <a:pt x="9612" y="21600"/>
                    <a:pt x="11042" y="21600"/>
                  </a:cubicBezTo>
                  <a:cubicBezTo>
                    <a:pt x="12715" y="21600"/>
                    <a:pt x="14377" y="21228"/>
                    <a:pt x="15808" y="20555"/>
                  </a:cubicBezTo>
                  <a:cubicBezTo>
                    <a:pt x="17642" y="19720"/>
                    <a:pt x="19223" y="18475"/>
                    <a:pt x="20019" y="17031"/>
                  </a:cubicBezTo>
                  <a:cubicBezTo>
                    <a:pt x="21069" y="15369"/>
                    <a:pt x="21600" y="14124"/>
                    <a:pt x="21600" y="12262"/>
                  </a:cubicBezTo>
                  <a:cubicBezTo>
                    <a:pt x="21600" y="11018"/>
                    <a:pt x="21335" y="9774"/>
                    <a:pt x="20804" y="8738"/>
                  </a:cubicBezTo>
                  <a:cubicBezTo>
                    <a:pt x="20538" y="7902"/>
                    <a:pt x="20285" y="7076"/>
                    <a:pt x="19488" y="6458"/>
                  </a:cubicBezTo>
                  <a:cubicBezTo>
                    <a:pt x="18958" y="5831"/>
                    <a:pt x="18438" y="5214"/>
                    <a:pt x="17908" y="4796"/>
                  </a:cubicBezTo>
                  <a:cubicBezTo>
                    <a:pt x="17642" y="3760"/>
                    <a:pt x="16858" y="2516"/>
                    <a:pt x="15808" y="1889"/>
                  </a:cubicBezTo>
                  <a:cubicBezTo>
                    <a:pt x="14388" y="781"/>
                    <a:pt x="12762" y="0"/>
                    <a:pt x="1091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7" name="Google Shape;106;p3"/>
            <p:cNvSpPr/>
            <p:nvPr/>
          </p:nvSpPr>
          <p:spPr>
            <a:xfrm>
              <a:off x="56212" y="587049"/>
              <a:ext cx="53718" cy="54076"/>
            </a:xfrm>
            <a:custGeom>
              <a:avLst/>
              <a:gdLst/>
              <a:ahLst/>
              <a:cxnLst>
                <a:cxn ang="0">
                  <a:pos x="wd2" y="hd2"/>
                </a:cxn>
                <a:cxn ang="5400000">
                  <a:pos x="wd2" y="hd2"/>
                </a:cxn>
                <a:cxn ang="10800000">
                  <a:pos x="wd2" y="hd2"/>
                </a:cxn>
                <a:cxn ang="16200000">
                  <a:pos x="wd2" y="hd2"/>
                </a:cxn>
              </a:cxnLst>
              <a:rect l="0" t="0" r="r" b="b"/>
              <a:pathLst>
                <a:path w="21408" h="21600" extrusionOk="0">
                  <a:moveTo>
                    <a:pt x="9320" y="0"/>
                  </a:moveTo>
                  <a:cubicBezTo>
                    <a:pt x="8413" y="0"/>
                    <a:pt x="7507" y="120"/>
                    <a:pt x="6481" y="459"/>
                  </a:cubicBezTo>
                  <a:cubicBezTo>
                    <a:pt x="5574" y="689"/>
                    <a:pt x="4886" y="1148"/>
                    <a:pt x="4209" y="1598"/>
                  </a:cubicBezTo>
                  <a:cubicBezTo>
                    <a:pt x="3292" y="2057"/>
                    <a:pt x="2844" y="2736"/>
                    <a:pt x="2386" y="3655"/>
                  </a:cubicBezTo>
                  <a:cubicBezTo>
                    <a:pt x="2157" y="4104"/>
                    <a:pt x="1927" y="4793"/>
                    <a:pt x="1708" y="5243"/>
                  </a:cubicBezTo>
                  <a:cubicBezTo>
                    <a:pt x="1479" y="5702"/>
                    <a:pt x="1250" y="5932"/>
                    <a:pt x="1021" y="6381"/>
                  </a:cubicBezTo>
                  <a:lnTo>
                    <a:pt x="343" y="7979"/>
                  </a:lnTo>
                  <a:cubicBezTo>
                    <a:pt x="-115" y="9117"/>
                    <a:pt x="-115" y="10485"/>
                    <a:pt x="343" y="11624"/>
                  </a:cubicBezTo>
                  <a:cubicBezTo>
                    <a:pt x="343" y="12083"/>
                    <a:pt x="343" y="12543"/>
                    <a:pt x="562" y="12772"/>
                  </a:cubicBezTo>
                  <a:cubicBezTo>
                    <a:pt x="792" y="13681"/>
                    <a:pt x="1250" y="14590"/>
                    <a:pt x="1708" y="15498"/>
                  </a:cubicBezTo>
                  <a:cubicBezTo>
                    <a:pt x="1927" y="15728"/>
                    <a:pt x="1927" y="15958"/>
                    <a:pt x="2157" y="16417"/>
                  </a:cubicBezTo>
                  <a:cubicBezTo>
                    <a:pt x="2844" y="17096"/>
                    <a:pt x="3292" y="18015"/>
                    <a:pt x="3980" y="18694"/>
                  </a:cubicBezTo>
                  <a:cubicBezTo>
                    <a:pt x="4209" y="18924"/>
                    <a:pt x="4428" y="19153"/>
                    <a:pt x="4886" y="19383"/>
                  </a:cubicBezTo>
                  <a:cubicBezTo>
                    <a:pt x="5793" y="20292"/>
                    <a:pt x="6710" y="20971"/>
                    <a:pt x="8075" y="21430"/>
                  </a:cubicBezTo>
                  <a:lnTo>
                    <a:pt x="8981" y="21430"/>
                  </a:lnTo>
                  <a:cubicBezTo>
                    <a:pt x="9440" y="21540"/>
                    <a:pt x="9888" y="21600"/>
                    <a:pt x="10376" y="21600"/>
                  </a:cubicBezTo>
                  <a:cubicBezTo>
                    <a:pt x="10854" y="21600"/>
                    <a:pt x="11372" y="21540"/>
                    <a:pt x="11940" y="21430"/>
                  </a:cubicBezTo>
                  <a:cubicBezTo>
                    <a:pt x="11940" y="21430"/>
                    <a:pt x="11940" y="21201"/>
                    <a:pt x="12160" y="21201"/>
                  </a:cubicBezTo>
                  <a:cubicBezTo>
                    <a:pt x="13076" y="20971"/>
                    <a:pt x="13983" y="20521"/>
                    <a:pt x="14670" y="20292"/>
                  </a:cubicBezTo>
                  <a:cubicBezTo>
                    <a:pt x="15119" y="20062"/>
                    <a:pt x="15348" y="19832"/>
                    <a:pt x="15806" y="19603"/>
                  </a:cubicBezTo>
                  <a:cubicBezTo>
                    <a:pt x="16484" y="19153"/>
                    <a:pt x="17171" y="18464"/>
                    <a:pt x="17848" y="18015"/>
                  </a:cubicBezTo>
                  <a:cubicBezTo>
                    <a:pt x="18307" y="17556"/>
                    <a:pt x="18755" y="16867"/>
                    <a:pt x="19213" y="16417"/>
                  </a:cubicBezTo>
                  <a:cubicBezTo>
                    <a:pt x="19443" y="15958"/>
                    <a:pt x="19901" y="15498"/>
                    <a:pt x="20120" y="14819"/>
                  </a:cubicBezTo>
                  <a:cubicBezTo>
                    <a:pt x="20578" y="14360"/>
                    <a:pt x="21037" y="13451"/>
                    <a:pt x="21037" y="12772"/>
                  </a:cubicBezTo>
                  <a:cubicBezTo>
                    <a:pt x="21256" y="12543"/>
                    <a:pt x="21256" y="12313"/>
                    <a:pt x="21256" y="11854"/>
                  </a:cubicBezTo>
                  <a:cubicBezTo>
                    <a:pt x="21485" y="10945"/>
                    <a:pt x="21485" y="10036"/>
                    <a:pt x="21037" y="9117"/>
                  </a:cubicBezTo>
                  <a:cubicBezTo>
                    <a:pt x="21037" y="9117"/>
                    <a:pt x="21037" y="8898"/>
                    <a:pt x="21037" y="8898"/>
                  </a:cubicBezTo>
                  <a:cubicBezTo>
                    <a:pt x="20349" y="5932"/>
                    <a:pt x="18307" y="3425"/>
                    <a:pt x="15806" y="1827"/>
                  </a:cubicBezTo>
                  <a:cubicBezTo>
                    <a:pt x="15119" y="1368"/>
                    <a:pt x="13983" y="919"/>
                    <a:pt x="13305" y="689"/>
                  </a:cubicBezTo>
                  <a:cubicBezTo>
                    <a:pt x="12847" y="459"/>
                    <a:pt x="12618" y="459"/>
                    <a:pt x="12160" y="230"/>
                  </a:cubicBezTo>
                  <a:cubicBezTo>
                    <a:pt x="11143" y="120"/>
                    <a:pt x="10227" y="0"/>
                    <a:pt x="932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8" name="Google Shape;107;p3"/>
            <p:cNvSpPr/>
            <p:nvPr/>
          </p:nvSpPr>
          <p:spPr>
            <a:xfrm>
              <a:off x="144375" y="771375"/>
              <a:ext cx="62776" cy="60701"/>
            </a:xfrm>
            <a:custGeom>
              <a:avLst/>
              <a:gdLst/>
              <a:ahLst/>
              <a:cxnLst>
                <a:cxn ang="0">
                  <a:pos x="wd2" y="hd2"/>
                </a:cxn>
                <a:cxn ang="5400000">
                  <a:pos x="wd2" y="hd2"/>
                </a:cxn>
                <a:cxn ang="10800000">
                  <a:pos x="wd2" y="hd2"/>
                </a:cxn>
                <a:cxn ang="16200000">
                  <a:pos x="wd2" y="hd2"/>
                </a:cxn>
              </a:cxnLst>
              <a:rect l="0" t="0" r="r" b="b"/>
              <a:pathLst>
                <a:path w="21600" h="21600" extrusionOk="0">
                  <a:moveTo>
                    <a:pt x="13935" y="0"/>
                  </a:moveTo>
                  <a:cubicBezTo>
                    <a:pt x="12370" y="0"/>
                    <a:pt x="10598" y="605"/>
                    <a:pt x="9617" y="1824"/>
                  </a:cubicBezTo>
                  <a:cubicBezTo>
                    <a:pt x="9617" y="1824"/>
                    <a:pt x="9617" y="2028"/>
                    <a:pt x="9419" y="2028"/>
                  </a:cubicBezTo>
                  <a:cubicBezTo>
                    <a:pt x="8508" y="1486"/>
                    <a:pt x="7501" y="1219"/>
                    <a:pt x="6529" y="1219"/>
                  </a:cubicBezTo>
                  <a:cubicBezTo>
                    <a:pt x="6039" y="1219"/>
                    <a:pt x="5566" y="1281"/>
                    <a:pt x="5101" y="1423"/>
                  </a:cubicBezTo>
                  <a:cubicBezTo>
                    <a:pt x="3535" y="2028"/>
                    <a:pt x="2357" y="2838"/>
                    <a:pt x="1376" y="4261"/>
                  </a:cubicBezTo>
                  <a:cubicBezTo>
                    <a:pt x="585" y="5889"/>
                    <a:pt x="0" y="7713"/>
                    <a:pt x="0" y="9750"/>
                  </a:cubicBezTo>
                  <a:cubicBezTo>
                    <a:pt x="0" y="11574"/>
                    <a:pt x="585" y="13398"/>
                    <a:pt x="1178" y="15026"/>
                  </a:cubicBezTo>
                  <a:cubicBezTo>
                    <a:pt x="1763" y="16244"/>
                    <a:pt x="2555" y="17463"/>
                    <a:pt x="3535" y="18477"/>
                  </a:cubicBezTo>
                  <a:cubicBezTo>
                    <a:pt x="4903" y="19696"/>
                    <a:pt x="6280" y="20506"/>
                    <a:pt x="8052" y="21120"/>
                  </a:cubicBezTo>
                  <a:cubicBezTo>
                    <a:pt x="9024" y="21449"/>
                    <a:pt x="10056" y="21600"/>
                    <a:pt x="11080" y="21600"/>
                  </a:cubicBezTo>
                  <a:cubicBezTo>
                    <a:pt x="11923" y="21600"/>
                    <a:pt x="12748" y="21502"/>
                    <a:pt x="13548" y="21324"/>
                  </a:cubicBezTo>
                  <a:cubicBezTo>
                    <a:pt x="15114" y="20915"/>
                    <a:pt x="16688" y="19901"/>
                    <a:pt x="17867" y="18682"/>
                  </a:cubicBezTo>
                  <a:cubicBezTo>
                    <a:pt x="18452" y="18273"/>
                    <a:pt x="19045" y="17463"/>
                    <a:pt x="19441" y="16849"/>
                  </a:cubicBezTo>
                  <a:cubicBezTo>
                    <a:pt x="19828" y="16449"/>
                    <a:pt x="20026" y="16040"/>
                    <a:pt x="20224" y="15835"/>
                  </a:cubicBezTo>
                  <a:cubicBezTo>
                    <a:pt x="20422" y="15026"/>
                    <a:pt x="20809" y="14216"/>
                    <a:pt x="21006" y="13398"/>
                  </a:cubicBezTo>
                  <a:cubicBezTo>
                    <a:pt x="21402" y="12384"/>
                    <a:pt x="21402" y="11574"/>
                    <a:pt x="21600" y="10560"/>
                  </a:cubicBezTo>
                  <a:cubicBezTo>
                    <a:pt x="21600" y="10151"/>
                    <a:pt x="21600" y="9750"/>
                    <a:pt x="21600" y="9136"/>
                  </a:cubicBezTo>
                  <a:cubicBezTo>
                    <a:pt x="21402" y="8327"/>
                    <a:pt x="21402" y="7313"/>
                    <a:pt x="21006" y="6494"/>
                  </a:cubicBezTo>
                  <a:cubicBezTo>
                    <a:pt x="20422" y="4671"/>
                    <a:pt x="19630" y="3043"/>
                    <a:pt x="18065" y="1824"/>
                  </a:cubicBezTo>
                  <a:cubicBezTo>
                    <a:pt x="17669" y="1219"/>
                    <a:pt x="16886" y="810"/>
                    <a:pt x="16292" y="409"/>
                  </a:cubicBezTo>
                  <a:cubicBezTo>
                    <a:pt x="15510" y="205"/>
                    <a:pt x="14727" y="0"/>
                    <a:pt x="1393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9" name="Google Shape;108;p3"/>
            <p:cNvSpPr/>
            <p:nvPr/>
          </p:nvSpPr>
          <p:spPr>
            <a:xfrm>
              <a:off x="394299" y="923725"/>
              <a:ext cx="67577" cy="67226"/>
            </a:xfrm>
            <a:custGeom>
              <a:avLst/>
              <a:gdLst/>
              <a:ahLst/>
              <a:cxnLst>
                <a:cxn ang="0">
                  <a:pos x="wd2" y="hd2"/>
                </a:cxn>
                <a:cxn ang="5400000">
                  <a:pos x="wd2" y="hd2"/>
                </a:cxn>
                <a:cxn ang="10800000">
                  <a:pos x="wd2" y="hd2"/>
                </a:cxn>
                <a:cxn ang="16200000">
                  <a:pos x="wd2" y="hd2"/>
                </a:cxn>
              </a:cxnLst>
              <a:rect l="0" t="0" r="r" b="b"/>
              <a:pathLst>
                <a:path w="21489" h="21600" extrusionOk="0">
                  <a:moveTo>
                    <a:pt x="9619" y="0"/>
                  </a:moveTo>
                  <a:cubicBezTo>
                    <a:pt x="9134" y="0"/>
                    <a:pt x="8650" y="64"/>
                    <a:pt x="8165" y="185"/>
                  </a:cubicBezTo>
                  <a:cubicBezTo>
                    <a:pt x="7258" y="370"/>
                    <a:pt x="6169" y="739"/>
                    <a:pt x="5263" y="1470"/>
                  </a:cubicBezTo>
                  <a:cubicBezTo>
                    <a:pt x="4539" y="2016"/>
                    <a:pt x="3633" y="2570"/>
                    <a:pt x="2910" y="3301"/>
                  </a:cubicBezTo>
                  <a:cubicBezTo>
                    <a:pt x="2361" y="4217"/>
                    <a:pt x="1638" y="4956"/>
                    <a:pt x="1272" y="5872"/>
                  </a:cubicBezTo>
                  <a:cubicBezTo>
                    <a:pt x="906" y="6603"/>
                    <a:pt x="549" y="7334"/>
                    <a:pt x="366" y="8073"/>
                  </a:cubicBezTo>
                  <a:cubicBezTo>
                    <a:pt x="183" y="8804"/>
                    <a:pt x="183" y="9535"/>
                    <a:pt x="0" y="10266"/>
                  </a:cubicBezTo>
                  <a:cubicBezTo>
                    <a:pt x="0" y="11366"/>
                    <a:pt x="0" y="12467"/>
                    <a:pt x="366" y="13391"/>
                  </a:cubicBezTo>
                  <a:cubicBezTo>
                    <a:pt x="549" y="14483"/>
                    <a:pt x="906" y="15407"/>
                    <a:pt x="1455" y="16322"/>
                  </a:cubicBezTo>
                  <a:cubicBezTo>
                    <a:pt x="1821" y="17053"/>
                    <a:pt x="2178" y="17608"/>
                    <a:pt x="2727" y="18154"/>
                  </a:cubicBezTo>
                  <a:cubicBezTo>
                    <a:pt x="2910" y="18339"/>
                    <a:pt x="3085" y="18523"/>
                    <a:pt x="3267" y="18700"/>
                  </a:cubicBezTo>
                  <a:cubicBezTo>
                    <a:pt x="3816" y="19254"/>
                    <a:pt x="4539" y="19624"/>
                    <a:pt x="5080" y="19985"/>
                  </a:cubicBezTo>
                  <a:cubicBezTo>
                    <a:pt x="5629" y="20355"/>
                    <a:pt x="6352" y="20724"/>
                    <a:pt x="7083" y="20901"/>
                  </a:cubicBezTo>
                  <a:cubicBezTo>
                    <a:pt x="8260" y="21447"/>
                    <a:pt x="9508" y="21600"/>
                    <a:pt x="10740" y="21600"/>
                  </a:cubicBezTo>
                  <a:cubicBezTo>
                    <a:pt x="11591" y="21600"/>
                    <a:pt x="12434" y="21528"/>
                    <a:pt x="13253" y="21455"/>
                  </a:cubicBezTo>
                  <a:cubicBezTo>
                    <a:pt x="14342" y="21271"/>
                    <a:pt x="15248" y="20724"/>
                    <a:pt x="16154" y="20355"/>
                  </a:cubicBezTo>
                  <a:cubicBezTo>
                    <a:pt x="16337" y="20170"/>
                    <a:pt x="16512" y="19985"/>
                    <a:pt x="16878" y="19801"/>
                  </a:cubicBezTo>
                  <a:cubicBezTo>
                    <a:pt x="17426" y="19439"/>
                    <a:pt x="17967" y="19070"/>
                    <a:pt x="18515" y="18523"/>
                  </a:cubicBezTo>
                  <a:cubicBezTo>
                    <a:pt x="20328" y="16507"/>
                    <a:pt x="21417" y="13937"/>
                    <a:pt x="21417" y="11190"/>
                  </a:cubicBezTo>
                  <a:cubicBezTo>
                    <a:pt x="21600" y="10266"/>
                    <a:pt x="21417" y="8989"/>
                    <a:pt x="21051" y="8073"/>
                  </a:cubicBezTo>
                  <a:cubicBezTo>
                    <a:pt x="20511" y="6603"/>
                    <a:pt x="19779" y="5133"/>
                    <a:pt x="18515" y="4217"/>
                  </a:cubicBezTo>
                  <a:cubicBezTo>
                    <a:pt x="17426" y="3117"/>
                    <a:pt x="16154" y="2201"/>
                    <a:pt x="14699" y="2016"/>
                  </a:cubicBezTo>
                  <a:cubicBezTo>
                    <a:pt x="14342" y="1839"/>
                    <a:pt x="14159" y="1839"/>
                    <a:pt x="13793" y="1839"/>
                  </a:cubicBezTo>
                  <a:cubicBezTo>
                    <a:pt x="13427" y="1470"/>
                    <a:pt x="13070" y="916"/>
                    <a:pt x="12521" y="739"/>
                  </a:cubicBezTo>
                  <a:cubicBezTo>
                    <a:pt x="11559" y="249"/>
                    <a:pt x="10589" y="0"/>
                    <a:pt x="961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0" name="Google Shape;109;p3"/>
            <p:cNvSpPr/>
            <p:nvPr/>
          </p:nvSpPr>
          <p:spPr>
            <a:xfrm>
              <a:off x="654524" y="853550"/>
              <a:ext cx="54428" cy="59901"/>
            </a:xfrm>
            <a:custGeom>
              <a:avLst/>
              <a:gdLst/>
              <a:ahLst/>
              <a:cxnLst>
                <a:cxn ang="0">
                  <a:pos x="wd2" y="hd2"/>
                </a:cxn>
                <a:cxn ang="5400000">
                  <a:pos x="wd2" y="hd2"/>
                </a:cxn>
                <a:cxn ang="10800000">
                  <a:pos x="wd2" y="hd2"/>
                </a:cxn>
                <a:cxn ang="16200000">
                  <a:pos x="wd2" y="hd2"/>
                </a:cxn>
              </a:cxnLst>
              <a:rect l="0" t="0" r="r" b="b"/>
              <a:pathLst>
                <a:path w="21463" h="21600" extrusionOk="0">
                  <a:moveTo>
                    <a:pt x="6743" y="0"/>
                  </a:moveTo>
                  <a:cubicBezTo>
                    <a:pt x="4949" y="0"/>
                    <a:pt x="3372" y="613"/>
                    <a:pt x="2021" y="1848"/>
                  </a:cubicBezTo>
                  <a:cubicBezTo>
                    <a:pt x="1351" y="2470"/>
                    <a:pt x="897" y="3083"/>
                    <a:pt x="670" y="3904"/>
                  </a:cubicBezTo>
                  <a:cubicBezTo>
                    <a:pt x="217" y="4526"/>
                    <a:pt x="0" y="5346"/>
                    <a:pt x="0" y="6374"/>
                  </a:cubicBezTo>
                  <a:cubicBezTo>
                    <a:pt x="0" y="7401"/>
                    <a:pt x="444" y="8438"/>
                    <a:pt x="897" y="9466"/>
                  </a:cubicBezTo>
                  <a:cubicBezTo>
                    <a:pt x="897" y="9871"/>
                    <a:pt x="670" y="10493"/>
                    <a:pt x="670" y="11107"/>
                  </a:cubicBezTo>
                  <a:cubicBezTo>
                    <a:pt x="444" y="11521"/>
                    <a:pt x="444" y="11936"/>
                    <a:pt x="670" y="12549"/>
                  </a:cubicBezTo>
                  <a:cubicBezTo>
                    <a:pt x="670" y="13369"/>
                    <a:pt x="670" y="14406"/>
                    <a:pt x="1124" y="15226"/>
                  </a:cubicBezTo>
                  <a:cubicBezTo>
                    <a:pt x="1794" y="16669"/>
                    <a:pt x="2248" y="17696"/>
                    <a:pt x="3598" y="18932"/>
                  </a:cubicBezTo>
                  <a:cubicBezTo>
                    <a:pt x="5393" y="20572"/>
                    <a:pt x="7877" y="21600"/>
                    <a:pt x="10568" y="21600"/>
                  </a:cubicBezTo>
                  <a:cubicBezTo>
                    <a:pt x="12599" y="21600"/>
                    <a:pt x="14620" y="20987"/>
                    <a:pt x="16198" y="19959"/>
                  </a:cubicBezTo>
                  <a:cubicBezTo>
                    <a:pt x="17095" y="19337"/>
                    <a:pt x="17775" y="18932"/>
                    <a:pt x="18445" y="18102"/>
                  </a:cubicBezTo>
                  <a:cubicBezTo>
                    <a:pt x="18899" y="17696"/>
                    <a:pt x="19569" y="17074"/>
                    <a:pt x="19796" y="16461"/>
                  </a:cubicBezTo>
                  <a:cubicBezTo>
                    <a:pt x="20249" y="15839"/>
                    <a:pt x="20703" y="15019"/>
                    <a:pt x="20920" y="14406"/>
                  </a:cubicBezTo>
                  <a:cubicBezTo>
                    <a:pt x="21600" y="12756"/>
                    <a:pt x="21600" y="10493"/>
                    <a:pt x="21147" y="8844"/>
                  </a:cubicBezTo>
                  <a:cubicBezTo>
                    <a:pt x="20703" y="6996"/>
                    <a:pt x="19352" y="5139"/>
                    <a:pt x="18002" y="3705"/>
                  </a:cubicBezTo>
                  <a:cubicBezTo>
                    <a:pt x="16198" y="2263"/>
                    <a:pt x="14393" y="1442"/>
                    <a:pt x="12146" y="613"/>
                  </a:cubicBezTo>
                  <a:cubicBezTo>
                    <a:pt x="11475" y="613"/>
                    <a:pt x="11022" y="406"/>
                    <a:pt x="10351" y="406"/>
                  </a:cubicBezTo>
                  <a:cubicBezTo>
                    <a:pt x="9228" y="207"/>
                    <a:pt x="8094" y="0"/>
                    <a:pt x="674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1" name="Google Shape;110;p3"/>
            <p:cNvSpPr/>
            <p:nvPr/>
          </p:nvSpPr>
          <p:spPr>
            <a:xfrm>
              <a:off x="813724" y="670949"/>
              <a:ext cx="61715" cy="60151"/>
            </a:xfrm>
            <a:custGeom>
              <a:avLst/>
              <a:gdLst/>
              <a:ahLst/>
              <a:cxnLst>
                <a:cxn ang="0">
                  <a:pos x="wd2" y="hd2"/>
                </a:cxn>
                <a:cxn ang="5400000">
                  <a:pos x="wd2" y="hd2"/>
                </a:cxn>
                <a:cxn ang="10800000">
                  <a:pos x="wd2" y="hd2"/>
                </a:cxn>
                <a:cxn ang="16200000">
                  <a:pos x="wd2" y="hd2"/>
                </a:cxn>
              </a:cxnLst>
              <a:rect l="0" t="0" r="r" b="b"/>
              <a:pathLst>
                <a:path w="21431" h="21600" extrusionOk="0">
                  <a:moveTo>
                    <a:pt x="11295" y="0"/>
                  </a:moveTo>
                  <a:cubicBezTo>
                    <a:pt x="9706" y="206"/>
                    <a:pt x="8326" y="817"/>
                    <a:pt x="7136" y="1840"/>
                  </a:cubicBezTo>
                  <a:cubicBezTo>
                    <a:pt x="6338" y="2657"/>
                    <a:pt x="5747" y="3483"/>
                    <a:pt x="5148" y="4094"/>
                  </a:cubicBezTo>
                  <a:cubicBezTo>
                    <a:pt x="4358" y="4507"/>
                    <a:pt x="3768" y="5117"/>
                    <a:pt x="2969" y="5530"/>
                  </a:cubicBezTo>
                  <a:cubicBezTo>
                    <a:pt x="2179" y="5943"/>
                    <a:pt x="1780" y="6554"/>
                    <a:pt x="1189" y="7173"/>
                  </a:cubicBezTo>
                  <a:cubicBezTo>
                    <a:pt x="790" y="7784"/>
                    <a:pt x="399" y="8600"/>
                    <a:pt x="200" y="9426"/>
                  </a:cubicBezTo>
                  <a:cubicBezTo>
                    <a:pt x="0" y="10243"/>
                    <a:pt x="0" y="11060"/>
                    <a:pt x="0" y="11886"/>
                  </a:cubicBezTo>
                  <a:cubicBezTo>
                    <a:pt x="200" y="12703"/>
                    <a:pt x="399" y="13520"/>
                    <a:pt x="790" y="14140"/>
                  </a:cubicBezTo>
                  <a:cubicBezTo>
                    <a:pt x="1589" y="15567"/>
                    <a:pt x="2969" y="16600"/>
                    <a:pt x="4358" y="17003"/>
                  </a:cubicBezTo>
                  <a:lnTo>
                    <a:pt x="4558" y="17003"/>
                  </a:lnTo>
                  <a:cubicBezTo>
                    <a:pt x="4957" y="17623"/>
                    <a:pt x="5348" y="18233"/>
                    <a:pt x="5947" y="18853"/>
                  </a:cubicBezTo>
                  <a:cubicBezTo>
                    <a:pt x="7136" y="20083"/>
                    <a:pt x="8716" y="21106"/>
                    <a:pt x="10505" y="21313"/>
                  </a:cubicBezTo>
                  <a:cubicBezTo>
                    <a:pt x="11060" y="21456"/>
                    <a:pt x="11720" y="21600"/>
                    <a:pt x="12415" y="21600"/>
                  </a:cubicBezTo>
                  <a:cubicBezTo>
                    <a:pt x="12693" y="21600"/>
                    <a:pt x="12988" y="21573"/>
                    <a:pt x="13274" y="21510"/>
                  </a:cubicBezTo>
                  <a:cubicBezTo>
                    <a:pt x="14663" y="21510"/>
                    <a:pt x="15853" y="21313"/>
                    <a:pt x="17242" y="20487"/>
                  </a:cubicBezTo>
                  <a:cubicBezTo>
                    <a:pt x="19221" y="19257"/>
                    <a:pt x="20810" y="17003"/>
                    <a:pt x="21201" y="14750"/>
                  </a:cubicBezTo>
                  <a:cubicBezTo>
                    <a:pt x="21400" y="13116"/>
                    <a:pt x="21600" y="12084"/>
                    <a:pt x="21201" y="10450"/>
                  </a:cubicBezTo>
                  <a:cubicBezTo>
                    <a:pt x="21001" y="9426"/>
                    <a:pt x="20610" y="8600"/>
                    <a:pt x="20011" y="7784"/>
                  </a:cubicBezTo>
                  <a:cubicBezTo>
                    <a:pt x="19421" y="6554"/>
                    <a:pt x="18232" y="5117"/>
                    <a:pt x="17042" y="4300"/>
                  </a:cubicBezTo>
                  <a:cubicBezTo>
                    <a:pt x="16643" y="3483"/>
                    <a:pt x="16252" y="2460"/>
                    <a:pt x="15653" y="1840"/>
                  </a:cubicBezTo>
                  <a:cubicBezTo>
                    <a:pt x="14464" y="817"/>
                    <a:pt x="12884" y="0"/>
                    <a:pt x="1129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2" name="Google Shape;111;p3"/>
            <p:cNvSpPr/>
            <p:nvPr/>
          </p:nvSpPr>
          <p:spPr>
            <a:xfrm>
              <a:off x="917574" y="448899"/>
              <a:ext cx="58427" cy="69126"/>
            </a:xfrm>
            <a:custGeom>
              <a:avLst/>
              <a:gdLst/>
              <a:ahLst/>
              <a:cxnLst>
                <a:cxn ang="0">
                  <a:pos x="wd2" y="hd2"/>
                </a:cxn>
                <a:cxn ang="5400000">
                  <a:pos x="wd2" y="hd2"/>
                </a:cxn>
                <a:cxn ang="10800000">
                  <a:pos x="wd2" y="hd2"/>
                </a:cxn>
                <a:cxn ang="16200000">
                  <a:pos x="wd2" y="hd2"/>
                </a:cxn>
              </a:cxnLst>
              <a:rect l="0" t="0" r="r" b="b"/>
              <a:pathLst>
                <a:path w="21472" h="21600" extrusionOk="0">
                  <a:moveTo>
                    <a:pt x="9629" y="0"/>
                  </a:moveTo>
                  <a:cubicBezTo>
                    <a:pt x="8067" y="0"/>
                    <a:pt x="6413" y="812"/>
                    <a:pt x="5457" y="1625"/>
                  </a:cubicBezTo>
                  <a:cubicBezTo>
                    <a:pt x="4401" y="2515"/>
                    <a:pt x="3565" y="4125"/>
                    <a:pt x="3565" y="5546"/>
                  </a:cubicBezTo>
                  <a:cubicBezTo>
                    <a:pt x="3151" y="5906"/>
                    <a:pt x="2729" y="6265"/>
                    <a:pt x="2306" y="6796"/>
                  </a:cubicBezTo>
                  <a:cubicBezTo>
                    <a:pt x="836" y="8398"/>
                    <a:pt x="211" y="10366"/>
                    <a:pt x="0" y="12327"/>
                  </a:cubicBezTo>
                  <a:cubicBezTo>
                    <a:pt x="0" y="14108"/>
                    <a:pt x="634" y="16428"/>
                    <a:pt x="1893" y="17850"/>
                  </a:cubicBezTo>
                  <a:cubicBezTo>
                    <a:pt x="2729" y="18921"/>
                    <a:pt x="3776" y="19811"/>
                    <a:pt x="5246" y="20530"/>
                  </a:cubicBezTo>
                  <a:cubicBezTo>
                    <a:pt x="5871" y="20881"/>
                    <a:pt x="6716" y="21241"/>
                    <a:pt x="7552" y="21420"/>
                  </a:cubicBezTo>
                  <a:cubicBezTo>
                    <a:pt x="8388" y="21420"/>
                    <a:pt x="9436" y="21600"/>
                    <a:pt x="10281" y="21600"/>
                  </a:cubicBezTo>
                  <a:cubicBezTo>
                    <a:pt x="13212" y="21420"/>
                    <a:pt x="15940" y="20530"/>
                    <a:pt x="18035" y="18741"/>
                  </a:cubicBezTo>
                  <a:cubicBezTo>
                    <a:pt x="19294" y="17671"/>
                    <a:pt x="20341" y="16249"/>
                    <a:pt x="20975" y="14640"/>
                  </a:cubicBezTo>
                  <a:cubicBezTo>
                    <a:pt x="21389" y="13397"/>
                    <a:pt x="21600" y="11968"/>
                    <a:pt x="21389" y="10718"/>
                  </a:cubicBezTo>
                  <a:cubicBezTo>
                    <a:pt x="21389" y="8937"/>
                    <a:pt x="20764" y="7507"/>
                    <a:pt x="19928" y="5906"/>
                  </a:cubicBezTo>
                  <a:cubicBezTo>
                    <a:pt x="19294" y="4656"/>
                    <a:pt x="18247" y="3406"/>
                    <a:pt x="17199" y="2695"/>
                  </a:cubicBezTo>
                  <a:cubicBezTo>
                    <a:pt x="16363" y="1984"/>
                    <a:pt x="15518" y="1445"/>
                    <a:pt x="14682" y="1094"/>
                  </a:cubicBezTo>
                  <a:cubicBezTo>
                    <a:pt x="12789" y="375"/>
                    <a:pt x="11953" y="195"/>
                    <a:pt x="10070" y="23"/>
                  </a:cubicBezTo>
                  <a:cubicBezTo>
                    <a:pt x="9923" y="8"/>
                    <a:pt x="9776" y="0"/>
                    <a:pt x="962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3" name="Google Shape;112;p3"/>
            <p:cNvSpPr/>
            <p:nvPr/>
          </p:nvSpPr>
          <p:spPr>
            <a:xfrm>
              <a:off x="937549" y="178474"/>
              <a:ext cx="61626" cy="61651"/>
            </a:xfrm>
            <a:custGeom>
              <a:avLst/>
              <a:gdLst/>
              <a:ahLst/>
              <a:cxnLst>
                <a:cxn ang="0">
                  <a:pos x="wd2" y="hd2"/>
                </a:cxn>
                <a:cxn ang="5400000">
                  <a:pos x="wd2" y="hd2"/>
                </a:cxn>
                <a:cxn ang="10800000">
                  <a:pos x="wd2" y="hd2"/>
                </a:cxn>
                <a:cxn ang="16200000">
                  <a:pos x="wd2" y="hd2"/>
                </a:cxn>
              </a:cxnLst>
              <a:rect l="0" t="0" r="r" b="b"/>
              <a:pathLst>
                <a:path w="21600" h="21600" extrusionOk="0">
                  <a:moveTo>
                    <a:pt x="9998" y="0"/>
                  </a:moveTo>
                  <a:cubicBezTo>
                    <a:pt x="9201" y="0"/>
                    <a:pt x="8403" y="0"/>
                    <a:pt x="7799" y="403"/>
                  </a:cubicBezTo>
                  <a:cubicBezTo>
                    <a:pt x="7597" y="604"/>
                    <a:pt x="7597" y="604"/>
                    <a:pt x="7404" y="604"/>
                  </a:cubicBezTo>
                  <a:cubicBezTo>
                    <a:pt x="6598" y="806"/>
                    <a:pt x="6002" y="1007"/>
                    <a:pt x="5196" y="1401"/>
                  </a:cubicBezTo>
                  <a:cubicBezTo>
                    <a:pt x="4600" y="1804"/>
                    <a:pt x="4005" y="2207"/>
                    <a:pt x="3400" y="2601"/>
                  </a:cubicBezTo>
                  <a:cubicBezTo>
                    <a:pt x="3400" y="2803"/>
                    <a:pt x="3198" y="3004"/>
                    <a:pt x="2997" y="3206"/>
                  </a:cubicBezTo>
                  <a:cubicBezTo>
                    <a:pt x="2401" y="3801"/>
                    <a:pt x="1796" y="4599"/>
                    <a:pt x="1402" y="5404"/>
                  </a:cubicBezTo>
                  <a:cubicBezTo>
                    <a:pt x="999" y="6201"/>
                    <a:pt x="403" y="7200"/>
                    <a:pt x="202" y="8199"/>
                  </a:cubicBezTo>
                  <a:cubicBezTo>
                    <a:pt x="0" y="9004"/>
                    <a:pt x="0" y="10003"/>
                    <a:pt x="0" y="11001"/>
                  </a:cubicBezTo>
                  <a:cubicBezTo>
                    <a:pt x="0" y="11799"/>
                    <a:pt x="202" y="12596"/>
                    <a:pt x="202" y="13200"/>
                  </a:cubicBezTo>
                  <a:cubicBezTo>
                    <a:pt x="202" y="13401"/>
                    <a:pt x="403" y="13796"/>
                    <a:pt x="403" y="13997"/>
                  </a:cubicBezTo>
                  <a:cubicBezTo>
                    <a:pt x="596" y="14601"/>
                    <a:pt x="999" y="15197"/>
                    <a:pt x="1200" y="16003"/>
                  </a:cubicBezTo>
                  <a:cubicBezTo>
                    <a:pt x="1200" y="16196"/>
                    <a:pt x="1402" y="16397"/>
                    <a:pt x="1604" y="16599"/>
                  </a:cubicBezTo>
                  <a:cubicBezTo>
                    <a:pt x="1998" y="17194"/>
                    <a:pt x="2401" y="17799"/>
                    <a:pt x="2804" y="18201"/>
                  </a:cubicBezTo>
                  <a:cubicBezTo>
                    <a:pt x="2997" y="18394"/>
                    <a:pt x="3198" y="18596"/>
                    <a:pt x="3400" y="18797"/>
                  </a:cubicBezTo>
                  <a:cubicBezTo>
                    <a:pt x="3803" y="19200"/>
                    <a:pt x="4399" y="19796"/>
                    <a:pt x="5003" y="19997"/>
                  </a:cubicBezTo>
                  <a:cubicBezTo>
                    <a:pt x="5599" y="20400"/>
                    <a:pt x="6397" y="20794"/>
                    <a:pt x="7001" y="20996"/>
                  </a:cubicBezTo>
                  <a:cubicBezTo>
                    <a:pt x="8000" y="21399"/>
                    <a:pt x="8999" y="21399"/>
                    <a:pt x="9998" y="21600"/>
                  </a:cubicBezTo>
                  <a:cubicBezTo>
                    <a:pt x="10804" y="21600"/>
                    <a:pt x="12005" y="21399"/>
                    <a:pt x="12802" y="21197"/>
                  </a:cubicBezTo>
                  <a:cubicBezTo>
                    <a:pt x="13801" y="20996"/>
                    <a:pt x="14599" y="20593"/>
                    <a:pt x="15598" y="20199"/>
                  </a:cubicBezTo>
                  <a:cubicBezTo>
                    <a:pt x="16001" y="19997"/>
                    <a:pt x="16404" y="19796"/>
                    <a:pt x="16798" y="19594"/>
                  </a:cubicBezTo>
                  <a:cubicBezTo>
                    <a:pt x="17403" y="19200"/>
                    <a:pt x="17999" y="18797"/>
                    <a:pt x="18402" y="18201"/>
                  </a:cubicBezTo>
                  <a:cubicBezTo>
                    <a:pt x="18997" y="17799"/>
                    <a:pt x="19401" y="17194"/>
                    <a:pt x="19804" y="16599"/>
                  </a:cubicBezTo>
                  <a:cubicBezTo>
                    <a:pt x="20400" y="15801"/>
                    <a:pt x="20803" y="14803"/>
                    <a:pt x="21004" y="13997"/>
                  </a:cubicBezTo>
                  <a:cubicBezTo>
                    <a:pt x="21398" y="12999"/>
                    <a:pt x="21600" y="12000"/>
                    <a:pt x="21600" y="11001"/>
                  </a:cubicBezTo>
                  <a:cubicBezTo>
                    <a:pt x="21600" y="10204"/>
                    <a:pt x="21398" y="9399"/>
                    <a:pt x="21206" y="8601"/>
                  </a:cubicBezTo>
                  <a:cubicBezTo>
                    <a:pt x="21206" y="8400"/>
                    <a:pt x="21206" y="8199"/>
                    <a:pt x="21004" y="7804"/>
                  </a:cubicBezTo>
                  <a:cubicBezTo>
                    <a:pt x="20601" y="6806"/>
                    <a:pt x="20198" y="5799"/>
                    <a:pt x="19602" y="5001"/>
                  </a:cubicBezTo>
                  <a:cubicBezTo>
                    <a:pt x="19199" y="4406"/>
                    <a:pt x="18805" y="3600"/>
                    <a:pt x="18200" y="3206"/>
                  </a:cubicBezTo>
                  <a:cubicBezTo>
                    <a:pt x="17604" y="2601"/>
                    <a:pt x="17000" y="2207"/>
                    <a:pt x="16404" y="1603"/>
                  </a:cubicBezTo>
                  <a:cubicBezTo>
                    <a:pt x="16202" y="1603"/>
                    <a:pt x="15799" y="1401"/>
                    <a:pt x="15598" y="1200"/>
                  </a:cubicBezTo>
                  <a:cubicBezTo>
                    <a:pt x="14800" y="806"/>
                    <a:pt x="14204" y="604"/>
                    <a:pt x="13398" y="403"/>
                  </a:cubicBezTo>
                  <a:cubicBezTo>
                    <a:pt x="12601" y="0"/>
                    <a:pt x="11803" y="0"/>
                    <a:pt x="1099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4" name="Google Shape;113;p3"/>
            <p:cNvSpPr/>
            <p:nvPr/>
          </p:nvSpPr>
          <p:spPr>
            <a:xfrm>
              <a:off x="727549" y="-1"/>
              <a:ext cx="59250" cy="62076"/>
            </a:xfrm>
            <a:custGeom>
              <a:avLst/>
              <a:gdLst/>
              <a:ahLst/>
              <a:cxnLst>
                <a:cxn ang="0">
                  <a:pos x="wd2" y="hd2"/>
                </a:cxn>
                <a:cxn ang="5400000">
                  <a:pos x="wd2" y="hd2"/>
                </a:cxn>
                <a:cxn ang="10800000">
                  <a:pos x="wd2" y="hd2"/>
                </a:cxn>
                <a:cxn ang="16200000">
                  <a:pos x="wd2" y="hd2"/>
                </a:cxn>
              </a:cxnLst>
              <a:rect l="0" t="0" r="r" b="b"/>
              <a:pathLst>
                <a:path w="21153" h="21600" extrusionOk="0">
                  <a:moveTo>
                    <a:pt x="9872" y="0"/>
                  </a:moveTo>
                  <a:cubicBezTo>
                    <a:pt x="9434" y="0"/>
                    <a:pt x="8997" y="52"/>
                    <a:pt x="8560" y="157"/>
                  </a:cubicBezTo>
                  <a:cubicBezTo>
                    <a:pt x="6525" y="748"/>
                    <a:pt x="4686" y="1940"/>
                    <a:pt x="3267" y="3332"/>
                  </a:cubicBezTo>
                  <a:cubicBezTo>
                    <a:pt x="2651" y="4132"/>
                    <a:pt x="2044" y="4924"/>
                    <a:pt x="1428" y="5715"/>
                  </a:cubicBezTo>
                  <a:cubicBezTo>
                    <a:pt x="1223" y="6507"/>
                    <a:pt x="821" y="7107"/>
                    <a:pt x="616" y="7899"/>
                  </a:cubicBezTo>
                  <a:cubicBezTo>
                    <a:pt x="411" y="8099"/>
                    <a:pt x="411" y="8299"/>
                    <a:pt x="411" y="8690"/>
                  </a:cubicBezTo>
                  <a:cubicBezTo>
                    <a:pt x="205" y="9691"/>
                    <a:pt x="0" y="10683"/>
                    <a:pt x="0" y="11674"/>
                  </a:cubicBezTo>
                  <a:cubicBezTo>
                    <a:pt x="0" y="12666"/>
                    <a:pt x="205" y="13658"/>
                    <a:pt x="616" y="14649"/>
                  </a:cubicBezTo>
                  <a:cubicBezTo>
                    <a:pt x="821" y="15250"/>
                    <a:pt x="1018" y="16041"/>
                    <a:pt x="1428" y="16641"/>
                  </a:cubicBezTo>
                  <a:cubicBezTo>
                    <a:pt x="1839" y="17233"/>
                    <a:pt x="2446" y="17825"/>
                    <a:pt x="2856" y="18425"/>
                  </a:cubicBezTo>
                  <a:cubicBezTo>
                    <a:pt x="3061" y="18625"/>
                    <a:pt x="3267" y="18825"/>
                    <a:pt x="3267" y="18825"/>
                  </a:cubicBezTo>
                  <a:cubicBezTo>
                    <a:pt x="3874" y="19417"/>
                    <a:pt x="4481" y="19817"/>
                    <a:pt x="5097" y="20208"/>
                  </a:cubicBezTo>
                  <a:cubicBezTo>
                    <a:pt x="5909" y="20608"/>
                    <a:pt x="6926" y="21008"/>
                    <a:pt x="7944" y="21200"/>
                  </a:cubicBezTo>
                  <a:cubicBezTo>
                    <a:pt x="8560" y="21400"/>
                    <a:pt x="9372" y="21600"/>
                    <a:pt x="10193" y="21600"/>
                  </a:cubicBezTo>
                  <a:lnTo>
                    <a:pt x="10800" y="21600"/>
                  </a:lnTo>
                  <a:cubicBezTo>
                    <a:pt x="12835" y="21600"/>
                    <a:pt x="14879" y="21200"/>
                    <a:pt x="16503" y="20017"/>
                  </a:cubicBezTo>
                  <a:cubicBezTo>
                    <a:pt x="17119" y="19817"/>
                    <a:pt x="17726" y="19216"/>
                    <a:pt x="18137" y="18825"/>
                  </a:cubicBezTo>
                  <a:cubicBezTo>
                    <a:pt x="18539" y="18425"/>
                    <a:pt x="18949" y="18025"/>
                    <a:pt x="19154" y="17633"/>
                  </a:cubicBezTo>
                  <a:cubicBezTo>
                    <a:pt x="19565" y="17433"/>
                    <a:pt x="19761" y="17033"/>
                    <a:pt x="19967" y="16641"/>
                  </a:cubicBezTo>
                  <a:cubicBezTo>
                    <a:pt x="20172" y="16041"/>
                    <a:pt x="20582" y="15450"/>
                    <a:pt x="20779" y="14849"/>
                  </a:cubicBezTo>
                  <a:cubicBezTo>
                    <a:pt x="20779" y="14849"/>
                    <a:pt x="20779" y="14649"/>
                    <a:pt x="20779" y="14449"/>
                  </a:cubicBezTo>
                  <a:cubicBezTo>
                    <a:pt x="21600" y="12074"/>
                    <a:pt x="20984" y="9491"/>
                    <a:pt x="19761" y="7307"/>
                  </a:cubicBezTo>
                  <a:cubicBezTo>
                    <a:pt x="19565" y="6907"/>
                    <a:pt x="19360" y="6507"/>
                    <a:pt x="18949" y="6116"/>
                  </a:cubicBezTo>
                  <a:cubicBezTo>
                    <a:pt x="18539" y="5715"/>
                    <a:pt x="18342" y="5315"/>
                    <a:pt x="17932" y="4924"/>
                  </a:cubicBezTo>
                  <a:cubicBezTo>
                    <a:pt x="17316" y="4323"/>
                    <a:pt x="16503" y="3732"/>
                    <a:pt x="15691" y="3332"/>
                  </a:cubicBezTo>
                  <a:cubicBezTo>
                    <a:pt x="15281" y="2340"/>
                    <a:pt x="14468" y="1348"/>
                    <a:pt x="13451" y="948"/>
                  </a:cubicBezTo>
                  <a:cubicBezTo>
                    <a:pt x="12255" y="365"/>
                    <a:pt x="11059" y="0"/>
                    <a:pt x="987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159" name="Google Shape;114;p3"/>
          <p:cNvGrpSpPr/>
          <p:nvPr/>
        </p:nvGrpSpPr>
        <p:grpSpPr>
          <a:xfrm>
            <a:off x="8918552" y="2052349"/>
            <a:ext cx="490843" cy="491151"/>
            <a:chOff x="0" y="0"/>
            <a:chExt cx="490842" cy="491150"/>
          </a:xfrm>
        </p:grpSpPr>
        <p:sp>
          <p:nvSpPr>
            <p:cNvPr id="156" name="Google Shape;115;p3"/>
            <p:cNvSpPr/>
            <p:nvPr/>
          </p:nvSpPr>
          <p:spPr>
            <a:xfrm>
              <a:off x="-1" y="0"/>
              <a:ext cx="490844" cy="491151"/>
            </a:xfrm>
            <a:custGeom>
              <a:avLst/>
              <a:gdLst/>
              <a:ahLst/>
              <a:cxnLst>
                <a:cxn ang="0">
                  <a:pos x="wd2" y="hd2"/>
                </a:cxn>
                <a:cxn ang="5400000">
                  <a:pos x="wd2" y="hd2"/>
                </a:cxn>
                <a:cxn ang="10800000">
                  <a:pos x="wd2" y="hd2"/>
                </a:cxn>
                <a:cxn ang="16200000">
                  <a:pos x="wd2" y="hd2"/>
                </a:cxn>
              </a:cxnLst>
              <a:rect l="0" t="0" r="r" b="b"/>
              <a:pathLst>
                <a:path w="21233" h="21600" extrusionOk="0">
                  <a:moveTo>
                    <a:pt x="9995" y="1267"/>
                  </a:moveTo>
                  <a:cubicBezTo>
                    <a:pt x="10624" y="1267"/>
                    <a:pt x="11253" y="1338"/>
                    <a:pt x="11867" y="1484"/>
                  </a:cubicBezTo>
                  <a:cubicBezTo>
                    <a:pt x="15792" y="2388"/>
                    <a:pt x="18902" y="5675"/>
                    <a:pt x="19791" y="9665"/>
                  </a:cubicBezTo>
                  <a:cubicBezTo>
                    <a:pt x="20211" y="11673"/>
                    <a:pt x="20063" y="13906"/>
                    <a:pt x="19075" y="15739"/>
                  </a:cubicBezTo>
                  <a:cubicBezTo>
                    <a:pt x="18088" y="17545"/>
                    <a:pt x="16311" y="18901"/>
                    <a:pt x="14410" y="19653"/>
                  </a:cubicBezTo>
                  <a:cubicBezTo>
                    <a:pt x="13217" y="20125"/>
                    <a:pt x="11966" y="20353"/>
                    <a:pt x="10721" y="20353"/>
                  </a:cubicBezTo>
                  <a:cubicBezTo>
                    <a:pt x="7922" y="20353"/>
                    <a:pt x="5160" y="19197"/>
                    <a:pt x="3178" y="17043"/>
                  </a:cubicBezTo>
                  <a:cubicBezTo>
                    <a:pt x="512" y="14132"/>
                    <a:pt x="833" y="9765"/>
                    <a:pt x="2586" y="6353"/>
                  </a:cubicBezTo>
                  <a:cubicBezTo>
                    <a:pt x="2610" y="6302"/>
                    <a:pt x="2660" y="6227"/>
                    <a:pt x="2685" y="6151"/>
                  </a:cubicBezTo>
                  <a:cubicBezTo>
                    <a:pt x="2685" y="6151"/>
                    <a:pt x="2685" y="6126"/>
                    <a:pt x="2685" y="6126"/>
                  </a:cubicBezTo>
                  <a:cubicBezTo>
                    <a:pt x="3129" y="5298"/>
                    <a:pt x="3647" y="4545"/>
                    <a:pt x="4240" y="3868"/>
                  </a:cubicBezTo>
                  <a:cubicBezTo>
                    <a:pt x="4363" y="3743"/>
                    <a:pt x="4413" y="3592"/>
                    <a:pt x="4413" y="3467"/>
                  </a:cubicBezTo>
                  <a:cubicBezTo>
                    <a:pt x="5871" y="2042"/>
                    <a:pt x="7925" y="1267"/>
                    <a:pt x="9995" y="1267"/>
                  </a:cubicBezTo>
                  <a:close/>
                  <a:moveTo>
                    <a:pt x="9899" y="0"/>
                  </a:moveTo>
                  <a:cubicBezTo>
                    <a:pt x="8634" y="0"/>
                    <a:pt x="7373" y="244"/>
                    <a:pt x="6190" y="756"/>
                  </a:cubicBezTo>
                  <a:cubicBezTo>
                    <a:pt x="4116" y="1684"/>
                    <a:pt x="2438" y="3392"/>
                    <a:pt x="1599" y="5549"/>
                  </a:cubicBezTo>
                  <a:cubicBezTo>
                    <a:pt x="956" y="6729"/>
                    <a:pt x="487" y="8008"/>
                    <a:pt x="240" y="9339"/>
                  </a:cubicBezTo>
                  <a:cubicBezTo>
                    <a:pt x="-204" y="11698"/>
                    <a:pt x="-105" y="14333"/>
                    <a:pt x="1154" y="16416"/>
                  </a:cubicBezTo>
                  <a:cubicBezTo>
                    <a:pt x="3145" y="19750"/>
                    <a:pt x="6957" y="21600"/>
                    <a:pt x="10732" y="21600"/>
                  </a:cubicBezTo>
                  <a:cubicBezTo>
                    <a:pt x="11588" y="21600"/>
                    <a:pt x="12443" y="21504"/>
                    <a:pt x="13274" y="21310"/>
                  </a:cubicBezTo>
                  <a:cubicBezTo>
                    <a:pt x="15520" y="20782"/>
                    <a:pt x="17742" y="19528"/>
                    <a:pt x="19223" y="17696"/>
                  </a:cubicBezTo>
                  <a:cubicBezTo>
                    <a:pt x="20754" y="15814"/>
                    <a:pt x="21396" y="13354"/>
                    <a:pt x="21198" y="10945"/>
                  </a:cubicBezTo>
                  <a:cubicBezTo>
                    <a:pt x="20852" y="6353"/>
                    <a:pt x="17742" y="2237"/>
                    <a:pt x="13496" y="656"/>
                  </a:cubicBezTo>
                  <a:cubicBezTo>
                    <a:pt x="12336" y="225"/>
                    <a:pt x="11115" y="0"/>
                    <a:pt x="989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7" name="Google Shape;116;p3"/>
            <p:cNvSpPr/>
            <p:nvPr/>
          </p:nvSpPr>
          <p:spPr>
            <a:xfrm>
              <a:off x="72486" y="82375"/>
              <a:ext cx="341593" cy="339850"/>
            </a:xfrm>
            <a:custGeom>
              <a:avLst/>
              <a:gdLst/>
              <a:ahLst/>
              <a:cxnLst>
                <a:cxn ang="0">
                  <a:pos x="wd2" y="hd2"/>
                </a:cxn>
                <a:cxn ang="5400000">
                  <a:pos x="wd2" y="hd2"/>
                </a:cxn>
                <a:cxn ang="10800000">
                  <a:pos x="wd2" y="hd2"/>
                </a:cxn>
                <a:cxn ang="16200000">
                  <a:pos x="wd2" y="hd2"/>
                </a:cxn>
              </a:cxnLst>
              <a:rect l="0" t="0" r="r" b="b"/>
              <a:pathLst>
                <a:path w="20140" h="21600" extrusionOk="0">
                  <a:moveTo>
                    <a:pt x="8896" y="1803"/>
                  </a:moveTo>
                  <a:cubicBezTo>
                    <a:pt x="10312" y="1803"/>
                    <a:pt x="11754" y="2190"/>
                    <a:pt x="13045" y="2893"/>
                  </a:cubicBezTo>
                  <a:cubicBezTo>
                    <a:pt x="16343" y="4670"/>
                    <a:pt x="18698" y="8080"/>
                    <a:pt x="18462" y="12178"/>
                  </a:cubicBezTo>
                  <a:cubicBezTo>
                    <a:pt x="18226" y="15877"/>
                    <a:pt x="15603" y="18996"/>
                    <a:pt x="12204" y="19649"/>
                  </a:cubicBezTo>
                  <a:cubicBezTo>
                    <a:pt x="11580" y="19763"/>
                    <a:pt x="10942" y="19822"/>
                    <a:pt x="10302" y="19822"/>
                  </a:cubicBezTo>
                  <a:cubicBezTo>
                    <a:pt x="7282" y="19822"/>
                    <a:pt x="4244" y="18514"/>
                    <a:pt x="2717" y="15551"/>
                  </a:cubicBezTo>
                  <a:cubicBezTo>
                    <a:pt x="799" y="11779"/>
                    <a:pt x="1775" y="7427"/>
                    <a:pt x="3827" y="3982"/>
                  </a:cubicBezTo>
                  <a:cubicBezTo>
                    <a:pt x="5205" y="2476"/>
                    <a:pt x="7028" y="1803"/>
                    <a:pt x="8896" y="1803"/>
                  </a:cubicBezTo>
                  <a:close/>
                  <a:moveTo>
                    <a:pt x="8802" y="0"/>
                  </a:moveTo>
                  <a:cubicBezTo>
                    <a:pt x="6832" y="0"/>
                    <a:pt x="4904" y="610"/>
                    <a:pt x="3355" y="1986"/>
                  </a:cubicBezTo>
                  <a:cubicBezTo>
                    <a:pt x="3153" y="2059"/>
                    <a:pt x="2985" y="2167"/>
                    <a:pt x="2851" y="2385"/>
                  </a:cubicBezTo>
                  <a:cubicBezTo>
                    <a:pt x="2717" y="2531"/>
                    <a:pt x="2615" y="2712"/>
                    <a:pt x="2481" y="2893"/>
                  </a:cubicBezTo>
                  <a:cubicBezTo>
                    <a:pt x="2379" y="3038"/>
                    <a:pt x="2279" y="3148"/>
                    <a:pt x="2177" y="3292"/>
                  </a:cubicBezTo>
                  <a:cubicBezTo>
                    <a:pt x="2077" y="3437"/>
                    <a:pt x="2009" y="3583"/>
                    <a:pt x="2009" y="3764"/>
                  </a:cubicBezTo>
                  <a:cubicBezTo>
                    <a:pt x="92" y="7246"/>
                    <a:pt x="-716" y="11490"/>
                    <a:pt x="765" y="15333"/>
                  </a:cubicBezTo>
                  <a:cubicBezTo>
                    <a:pt x="1539" y="17364"/>
                    <a:pt x="2851" y="19105"/>
                    <a:pt x="4669" y="20157"/>
                  </a:cubicBezTo>
                  <a:cubicBezTo>
                    <a:pt x="6365" y="21166"/>
                    <a:pt x="8343" y="21600"/>
                    <a:pt x="10292" y="21600"/>
                  </a:cubicBezTo>
                  <a:cubicBezTo>
                    <a:pt x="10582" y="21600"/>
                    <a:pt x="10873" y="21590"/>
                    <a:pt x="11161" y="21571"/>
                  </a:cubicBezTo>
                  <a:cubicBezTo>
                    <a:pt x="15299" y="21317"/>
                    <a:pt x="18966" y="18344"/>
                    <a:pt x="19908" y="13883"/>
                  </a:cubicBezTo>
                  <a:cubicBezTo>
                    <a:pt x="20884" y="9168"/>
                    <a:pt x="18698" y="4598"/>
                    <a:pt x="15031" y="2023"/>
                  </a:cubicBezTo>
                  <a:cubicBezTo>
                    <a:pt x="13210" y="747"/>
                    <a:pt x="10980" y="0"/>
                    <a:pt x="880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8" name="Google Shape;117;p3"/>
            <p:cNvSpPr/>
            <p:nvPr/>
          </p:nvSpPr>
          <p:spPr>
            <a:xfrm>
              <a:off x="175968" y="197875"/>
              <a:ext cx="129174" cy="128251"/>
            </a:xfrm>
            <a:custGeom>
              <a:avLst/>
              <a:gdLst/>
              <a:ahLst/>
              <a:cxnLst>
                <a:cxn ang="0">
                  <a:pos x="wd2" y="hd2"/>
                </a:cxn>
                <a:cxn ang="5400000">
                  <a:pos x="wd2" y="hd2"/>
                </a:cxn>
                <a:cxn ang="10800000">
                  <a:pos x="wd2" y="hd2"/>
                </a:cxn>
                <a:cxn ang="16200000">
                  <a:pos x="wd2" y="hd2"/>
                </a:cxn>
              </a:cxnLst>
              <a:rect l="0" t="0" r="r" b="b"/>
              <a:pathLst>
                <a:path w="21077" h="21600" extrusionOk="0">
                  <a:moveTo>
                    <a:pt x="10442" y="4800"/>
                  </a:moveTo>
                  <a:cubicBezTo>
                    <a:pt x="10548" y="4800"/>
                    <a:pt x="10650" y="4808"/>
                    <a:pt x="10744" y="4842"/>
                  </a:cubicBezTo>
                  <a:lnTo>
                    <a:pt x="10931" y="4842"/>
                  </a:lnTo>
                  <a:cubicBezTo>
                    <a:pt x="11115" y="4939"/>
                    <a:pt x="11302" y="4939"/>
                    <a:pt x="11490" y="5032"/>
                  </a:cubicBezTo>
                  <a:cubicBezTo>
                    <a:pt x="11955" y="5128"/>
                    <a:pt x="12139" y="5225"/>
                    <a:pt x="12326" y="5322"/>
                  </a:cubicBezTo>
                  <a:cubicBezTo>
                    <a:pt x="12698" y="5516"/>
                    <a:pt x="13073" y="5705"/>
                    <a:pt x="13350" y="5996"/>
                  </a:cubicBezTo>
                  <a:cubicBezTo>
                    <a:pt x="13628" y="6088"/>
                    <a:pt x="13909" y="6282"/>
                    <a:pt x="14003" y="6379"/>
                  </a:cubicBezTo>
                  <a:cubicBezTo>
                    <a:pt x="14280" y="6665"/>
                    <a:pt x="14562" y="6859"/>
                    <a:pt x="14839" y="7149"/>
                  </a:cubicBezTo>
                  <a:cubicBezTo>
                    <a:pt x="14933" y="7339"/>
                    <a:pt x="15027" y="7436"/>
                    <a:pt x="15215" y="7533"/>
                  </a:cubicBezTo>
                  <a:cubicBezTo>
                    <a:pt x="15215" y="7629"/>
                    <a:pt x="15492" y="7916"/>
                    <a:pt x="15492" y="7916"/>
                  </a:cubicBezTo>
                  <a:cubicBezTo>
                    <a:pt x="15680" y="8206"/>
                    <a:pt x="15863" y="8493"/>
                    <a:pt x="16051" y="8783"/>
                  </a:cubicBezTo>
                  <a:cubicBezTo>
                    <a:pt x="16238" y="9166"/>
                    <a:pt x="16238" y="9069"/>
                    <a:pt x="16328" y="9360"/>
                  </a:cubicBezTo>
                  <a:cubicBezTo>
                    <a:pt x="16422" y="9933"/>
                    <a:pt x="16516" y="10509"/>
                    <a:pt x="16422" y="10994"/>
                  </a:cubicBezTo>
                  <a:cubicBezTo>
                    <a:pt x="16051" y="12434"/>
                    <a:pt x="15398" y="13394"/>
                    <a:pt x="14280" y="14451"/>
                  </a:cubicBezTo>
                  <a:cubicBezTo>
                    <a:pt x="13444" y="15318"/>
                    <a:pt x="12233" y="15987"/>
                    <a:pt x="11209" y="16375"/>
                  </a:cubicBezTo>
                  <a:cubicBezTo>
                    <a:pt x="10279" y="16632"/>
                    <a:pt x="9430" y="16842"/>
                    <a:pt x="8582" y="16842"/>
                  </a:cubicBezTo>
                  <a:cubicBezTo>
                    <a:pt x="8157" y="16842"/>
                    <a:pt x="7733" y="16792"/>
                    <a:pt x="7297" y="16661"/>
                  </a:cubicBezTo>
                  <a:cubicBezTo>
                    <a:pt x="7019" y="16661"/>
                    <a:pt x="6648" y="16564"/>
                    <a:pt x="6460" y="16472"/>
                  </a:cubicBezTo>
                  <a:cubicBezTo>
                    <a:pt x="6273" y="16375"/>
                    <a:pt x="6179" y="16278"/>
                    <a:pt x="5995" y="16181"/>
                  </a:cubicBezTo>
                  <a:cubicBezTo>
                    <a:pt x="5930" y="16147"/>
                    <a:pt x="5885" y="16122"/>
                    <a:pt x="5857" y="16105"/>
                  </a:cubicBezTo>
                  <a:cubicBezTo>
                    <a:pt x="5877" y="16126"/>
                    <a:pt x="5901" y="16156"/>
                    <a:pt x="5901" y="16181"/>
                  </a:cubicBezTo>
                  <a:cubicBezTo>
                    <a:pt x="5877" y="16156"/>
                    <a:pt x="5853" y="16126"/>
                    <a:pt x="5828" y="16093"/>
                  </a:cubicBezTo>
                  <a:cubicBezTo>
                    <a:pt x="5836" y="16097"/>
                    <a:pt x="5844" y="16101"/>
                    <a:pt x="5857" y="16105"/>
                  </a:cubicBezTo>
                  <a:cubicBezTo>
                    <a:pt x="5844" y="16097"/>
                    <a:pt x="5832" y="16088"/>
                    <a:pt x="5824" y="16080"/>
                  </a:cubicBezTo>
                  <a:cubicBezTo>
                    <a:pt x="5824" y="16084"/>
                    <a:pt x="5828" y="16088"/>
                    <a:pt x="5828" y="16093"/>
                  </a:cubicBezTo>
                  <a:cubicBezTo>
                    <a:pt x="5808" y="16076"/>
                    <a:pt x="5799" y="16072"/>
                    <a:pt x="5799" y="16072"/>
                  </a:cubicBezTo>
                  <a:cubicBezTo>
                    <a:pt x="5804" y="16072"/>
                    <a:pt x="5812" y="16076"/>
                    <a:pt x="5824" y="16080"/>
                  </a:cubicBezTo>
                  <a:cubicBezTo>
                    <a:pt x="5755" y="15983"/>
                    <a:pt x="5689" y="15865"/>
                    <a:pt x="5624" y="15798"/>
                  </a:cubicBezTo>
                  <a:cubicBezTo>
                    <a:pt x="5530" y="15798"/>
                    <a:pt x="5530" y="15798"/>
                    <a:pt x="5530" y="15701"/>
                  </a:cubicBezTo>
                  <a:cubicBezTo>
                    <a:pt x="5530" y="15701"/>
                    <a:pt x="5530" y="15701"/>
                    <a:pt x="5436" y="15604"/>
                  </a:cubicBezTo>
                  <a:cubicBezTo>
                    <a:pt x="5249" y="15415"/>
                    <a:pt x="5155" y="15124"/>
                    <a:pt x="4971" y="14741"/>
                  </a:cubicBezTo>
                  <a:cubicBezTo>
                    <a:pt x="4971" y="14741"/>
                    <a:pt x="4878" y="14547"/>
                    <a:pt x="4878" y="14451"/>
                  </a:cubicBezTo>
                  <a:cubicBezTo>
                    <a:pt x="4878" y="14261"/>
                    <a:pt x="4784" y="14067"/>
                    <a:pt x="4784" y="13874"/>
                  </a:cubicBezTo>
                  <a:cubicBezTo>
                    <a:pt x="4690" y="13777"/>
                    <a:pt x="4690" y="13684"/>
                    <a:pt x="4690" y="13587"/>
                  </a:cubicBezTo>
                  <a:cubicBezTo>
                    <a:pt x="4690" y="13491"/>
                    <a:pt x="4690" y="13107"/>
                    <a:pt x="4690" y="13107"/>
                  </a:cubicBezTo>
                  <a:cubicBezTo>
                    <a:pt x="4596" y="12143"/>
                    <a:pt x="4784" y="11377"/>
                    <a:pt x="4971" y="10417"/>
                  </a:cubicBezTo>
                  <a:cubicBezTo>
                    <a:pt x="5155" y="9646"/>
                    <a:pt x="5436" y="8973"/>
                    <a:pt x="5714" y="8206"/>
                  </a:cubicBezTo>
                  <a:cubicBezTo>
                    <a:pt x="6554" y="8013"/>
                    <a:pt x="7207" y="7339"/>
                    <a:pt x="7484" y="6476"/>
                  </a:cubicBezTo>
                  <a:cubicBezTo>
                    <a:pt x="7484" y="6476"/>
                    <a:pt x="7484" y="6379"/>
                    <a:pt x="7484" y="6379"/>
                  </a:cubicBezTo>
                  <a:cubicBezTo>
                    <a:pt x="7578" y="6185"/>
                    <a:pt x="7672" y="6088"/>
                    <a:pt x="7766" y="5899"/>
                  </a:cubicBezTo>
                  <a:cubicBezTo>
                    <a:pt x="7855" y="5802"/>
                    <a:pt x="7949" y="5705"/>
                    <a:pt x="8137" y="5608"/>
                  </a:cubicBezTo>
                  <a:cubicBezTo>
                    <a:pt x="8137" y="5516"/>
                    <a:pt x="8137" y="5516"/>
                    <a:pt x="8137" y="5516"/>
                  </a:cubicBezTo>
                  <a:cubicBezTo>
                    <a:pt x="8231" y="5516"/>
                    <a:pt x="8231" y="5419"/>
                    <a:pt x="8231" y="5419"/>
                  </a:cubicBezTo>
                  <a:cubicBezTo>
                    <a:pt x="8414" y="5322"/>
                    <a:pt x="8508" y="5322"/>
                    <a:pt x="8602" y="5225"/>
                  </a:cubicBezTo>
                  <a:cubicBezTo>
                    <a:pt x="8696" y="5128"/>
                    <a:pt x="8790" y="5128"/>
                    <a:pt x="8879" y="5032"/>
                  </a:cubicBezTo>
                  <a:cubicBezTo>
                    <a:pt x="8973" y="5032"/>
                    <a:pt x="9255" y="4939"/>
                    <a:pt x="9348" y="4939"/>
                  </a:cubicBezTo>
                  <a:cubicBezTo>
                    <a:pt x="9438" y="4842"/>
                    <a:pt x="9626" y="4842"/>
                    <a:pt x="9814" y="4842"/>
                  </a:cubicBezTo>
                  <a:cubicBezTo>
                    <a:pt x="9997" y="4842"/>
                    <a:pt x="10226" y="4800"/>
                    <a:pt x="10442" y="4800"/>
                  </a:cubicBezTo>
                  <a:close/>
                  <a:moveTo>
                    <a:pt x="10283" y="0"/>
                  </a:moveTo>
                  <a:cubicBezTo>
                    <a:pt x="9557" y="0"/>
                    <a:pt x="8834" y="101"/>
                    <a:pt x="8137" y="324"/>
                  </a:cubicBezTo>
                  <a:cubicBezTo>
                    <a:pt x="6738" y="611"/>
                    <a:pt x="5530" y="1381"/>
                    <a:pt x="4596" y="2438"/>
                  </a:cubicBezTo>
                  <a:cubicBezTo>
                    <a:pt x="2642" y="3015"/>
                    <a:pt x="1712" y="5419"/>
                    <a:pt x="1059" y="7339"/>
                  </a:cubicBezTo>
                  <a:cubicBezTo>
                    <a:pt x="223" y="9743"/>
                    <a:pt x="-242" y="12240"/>
                    <a:pt x="129" y="14741"/>
                  </a:cubicBezTo>
                  <a:cubicBezTo>
                    <a:pt x="500" y="16855"/>
                    <a:pt x="1712" y="18968"/>
                    <a:pt x="3482" y="20219"/>
                  </a:cubicBezTo>
                  <a:cubicBezTo>
                    <a:pt x="4959" y="21259"/>
                    <a:pt x="6730" y="21600"/>
                    <a:pt x="8476" y="21600"/>
                  </a:cubicBezTo>
                  <a:cubicBezTo>
                    <a:pt x="9149" y="21600"/>
                    <a:pt x="9818" y="21549"/>
                    <a:pt x="10462" y="21469"/>
                  </a:cubicBezTo>
                  <a:cubicBezTo>
                    <a:pt x="14839" y="20796"/>
                    <a:pt x="18845" y="17815"/>
                    <a:pt x="20522" y="13587"/>
                  </a:cubicBezTo>
                  <a:cubicBezTo>
                    <a:pt x="21358" y="11183"/>
                    <a:pt x="21264" y="8686"/>
                    <a:pt x="20146" y="6476"/>
                  </a:cubicBezTo>
                  <a:cubicBezTo>
                    <a:pt x="19029" y="4455"/>
                    <a:pt x="17262" y="2728"/>
                    <a:pt x="15398" y="1575"/>
                  </a:cubicBezTo>
                  <a:cubicBezTo>
                    <a:pt x="13877" y="615"/>
                    <a:pt x="12069" y="0"/>
                    <a:pt x="1028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174" name="Google Shape;118;p3"/>
          <p:cNvGrpSpPr/>
          <p:nvPr/>
        </p:nvGrpSpPr>
        <p:grpSpPr>
          <a:xfrm>
            <a:off x="122840" y="4317150"/>
            <a:ext cx="566297" cy="787001"/>
            <a:chOff x="0" y="0"/>
            <a:chExt cx="566295" cy="787000"/>
          </a:xfrm>
        </p:grpSpPr>
        <p:sp>
          <p:nvSpPr>
            <p:cNvPr id="160" name="Google Shape;119;p3"/>
            <p:cNvSpPr/>
            <p:nvPr/>
          </p:nvSpPr>
          <p:spPr>
            <a:xfrm>
              <a:off x="22979" y="222250"/>
              <a:ext cx="96960" cy="131076"/>
            </a:xfrm>
            <a:custGeom>
              <a:avLst/>
              <a:gdLst/>
              <a:ahLst/>
              <a:cxnLst>
                <a:cxn ang="0">
                  <a:pos x="wd2" y="hd2"/>
                </a:cxn>
                <a:cxn ang="5400000">
                  <a:pos x="wd2" y="hd2"/>
                </a:cxn>
                <a:cxn ang="10800000">
                  <a:pos x="wd2" y="hd2"/>
                </a:cxn>
                <a:cxn ang="16200000">
                  <a:pos x="wd2" y="hd2"/>
                </a:cxn>
              </a:cxnLst>
              <a:rect l="0" t="0" r="r" b="b"/>
              <a:pathLst>
                <a:path w="20274" h="21600" extrusionOk="0">
                  <a:moveTo>
                    <a:pt x="15328" y="0"/>
                  </a:moveTo>
                  <a:cubicBezTo>
                    <a:pt x="13629" y="0"/>
                    <a:pt x="11988" y="626"/>
                    <a:pt x="11031" y="1883"/>
                  </a:cubicBezTo>
                  <a:cubicBezTo>
                    <a:pt x="7570" y="6489"/>
                    <a:pt x="4110" y="11095"/>
                    <a:pt x="649" y="15705"/>
                  </a:cubicBezTo>
                  <a:cubicBezTo>
                    <a:pt x="-663" y="17493"/>
                    <a:pt x="53" y="20125"/>
                    <a:pt x="2442" y="21064"/>
                  </a:cubicBezTo>
                  <a:cubicBezTo>
                    <a:pt x="3268" y="21423"/>
                    <a:pt x="4172" y="21600"/>
                    <a:pt x="5056" y="21600"/>
                  </a:cubicBezTo>
                  <a:cubicBezTo>
                    <a:pt x="6713" y="21600"/>
                    <a:pt x="8307" y="20974"/>
                    <a:pt x="9243" y="19746"/>
                  </a:cubicBezTo>
                  <a:cubicBezTo>
                    <a:pt x="12704" y="15045"/>
                    <a:pt x="16164" y="10440"/>
                    <a:pt x="19625" y="5829"/>
                  </a:cubicBezTo>
                  <a:cubicBezTo>
                    <a:pt x="20937" y="4136"/>
                    <a:pt x="20221" y="1504"/>
                    <a:pt x="17832" y="470"/>
                  </a:cubicBezTo>
                  <a:cubicBezTo>
                    <a:pt x="17037" y="157"/>
                    <a:pt x="16175" y="0"/>
                    <a:pt x="1532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1" name="Google Shape;120;p3"/>
            <p:cNvSpPr/>
            <p:nvPr/>
          </p:nvSpPr>
          <p:spPr>
            <a:xfrm>
              <a:off x="161782" y="311150"/>
              <a:ext cx="95238" cy="135226"/>
            </a:xfrm>
            <a:custGeom>
              <a:avLst/>
              <a:gdLst/>
              <a:ahLst/>
              <a:cxnLst>
                <a:cxn ang="0">
                  <a:pos x="wd2" y="hd2"/>
                </a:cxn>
                <a:cxn ang="5400000">
                  <a:pos x="wd2" y="hd2"/>
                </a:cxn>
                <a:cxn ang="10800000">
                  <a:pos x="wd2" y="hd2"/>
                </a:cxn>
                <a:cxn ang="16200000">
                  <a:pos x="wd2" y="hd2"/>
                </a:cxn>
              </a:cxnLst>
              <a:rect l="0" t="0" r="r" b="b"/>
              <a:pathLst>
                <a:path w="20597" h="21600" extrusionOk="0">
                  <a:moveTo>
                    <a:pt x="15507" y="0"/>
                  </a:moveTo>
                  <a:cubicBezTo>
                    <a:pt x="13750" y="0"/>
                    <a:pt x="12096" y="671"/>
                    <a:pt x="11009" y="1841"/>
                  </a:cubicBezTo>
                  <a:cubicBezTo>
                    <a:pt x="6938" y="6309"/>
                    <a:pt x="3483" y="11050"/>
                    <a:pt x="644" y="15969"/>
                  </a:cubicBezTo>
                  <a:cubicBezTo>
                    <a:pt x="152" y="16880"/>
                    <a:pt x="-221" y="17794"/>
                    <a:pt x="152" y="18797"/>
                  </a:cubicBezTo>
                  <a:cubicBezTo>
                    <a:pt x="395" y="19707"/>
                    <a:pt x="1385" y="20709"/>
                    <a:pt x="2493" y="21165"/>
                  </a:cubicBezTo>
                  <a:cubicBezTo>
                    <a:pt x="3261" y="21448"/>
                    <a:pt x="4207" y="21600"/>
                    <a:pt x="5159" y="21600"/>
                  </a:cubicBezTo>
                  <a:cubicBezTo>
                    <a:pt x="6965" y="21600"/>
                    <a:pt x="8803" y="21053"/>
                    <a:pt x="9527" y="19799"/>
                  </a:cubicBezTo>
                  <a:cubicBezTo>
                    <a:pt x="12366" y="14875"/>
                    <a:pt x="15826" y="10135"/>
                    <a:pt x="19898" y="5762"/>
                  </a:cubicBezTo>
                  <a:cubicBezTo>
                    <a:pt x="21379" y="4029"/>
                    <a:pt x="20390" y="1478"/>
                    <a:pt x="18043" y="475"/>
                  </a:cubicBezTo>
                  <a:cubicBezTo>
                    <a:pt x="17210" y="152"/>
                    <a:pt x="16345" y="0"/>
                    <a:pt x="1550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2" name="Google Shape;121;p3"/>
            <p:cNvSpPr/>
            <p:nvPr/>
          </p:nvSpPr>
          <p:spPr>
            <a:xfrm>
              <a:off x="301004" y="392325"/>
              <a:ext cx="84720" cy="129626"/>
            </a:xfrm>
            <a:custGeom>
              <a:avLst/>
              <a:gdLst/>
              <a:ahLst/>
              <a:cxnLst>
                <a:cxn ang="0">
                  <a:pos x="wd2" y="hd2"/>
                </a:cxn>
                <a:cxn ang="5400000">
                  <a:pos x="wd2" y="hd2"/>
                </a:cxn>
                <a:cxn ang="10800000">
                  <a:pos x="wd2" y="hd2"/>
                </a:cxn>
                <a:cxn ang="16200000">
                  <a:pos x="wd2" y="hd2"/>
                </a:cxn>
              </a:cxnLst>
              <a:rect l="0" t="0" r="r" b="b"/>
              <a:pathLst>
                <a:path w="20689" h="21600" extrusionOk="0">
                  <a:moveTo>
                    <a:pt x="14953" y="0"/>
                  </a:moveTo>
                  <a:cubicBezTo>
                    <a:pt x="13927" y="0"/>
                    <a:pt x="12877" y="146"/>
                    <a:pt x="12016" y="471"/>
                  </a:cubicBezTo>
                  <a:cubicBezTo>
                    <a:pt x="10624" y="1137"/>
                    <a:pt x="9788" y="1895"/>
                    <a:pt x="9232" y="2945"/>
                  </a:cubicBezTo>
                  <a:cubicBezTo>
                    <a:pt x="8952" y="3512"/>
                    <a:pt x="8536" y="4178"/>
                    <a:pt x="8256" y="4749"/>
                  </a:cubicBezTo>
                  <a:cubicBezTo>
                    <a:pt x="8115" y="5037"/>
                    <a:pt x="7834" y="5320"/>
                    <a:pt x="7700" y="5511"/>
                  </a:cubicBezTo>
                  <a:cubicBezTo>
                    <a:pt x="7700" y="5607"/>
                    <a:pt x="7700" y="5699"/>
                    <a:pt x="7560" y="5891"/>
                  </a:cubicBezTo>
                  <a:cubicBezTo>
                    <a:pt x="7419" y="5986"/>
                    <a:pt x="7138" y="6557"/>
                    <a:pt x="7138" y="6653"/>
                  </a:cubicBezTo>
                  <a:cubicBezTo>
                    <a:pt x="6864" y="6936"/>
                    <a:pt x="6723" y="7128"/>
                    <a:pt x="6583" y="7411"/>
                  </a:cubicBezTo>
                  <a:cubicBezTo>
                    <a:pt x="6168" y="7982"/>
                    <a:pt x="5887" y="8553"/>
                    <a:pt x="5466" y="9027"/>
                  </a:cubicBezTo>
                  <a:cubicBezTo>
                    <a:pt x="3933" y="11310"/>
                    <a:pt x="2401" y="13497"/>
                    <a:pt x="728" y="15684"/>
                  </a:cubicBezTo>
                  <a:cubicBezTo>
                    <a:pt x="-664" y="17588"/>
                    <a:pt x="-108" y="20059"/>
                    <a:pt x="2822" y="21104"/>
                  </a:cubicBezTo>
                  <a:cubicBezTo>
                    <a:pt x="3732" y="21433"/>
                    <a:pt x="4776" y="21600"/>
                    <a:pt x="5814" y="21600"/>
                  </a:cubicBezTo>
                  <a:cubicBezTo>
                    <a:pt x="7798" y="21600"/>
                    <a:pt x="9757" y="20988"/>
                    <a:pt x="10765" y="19680"/>
                  </a:cubicBezTo>
                  <a:cubicBezTo>
                    <a:pt x="14385" y="14922"/>
                    <a:pt x="17590" y="9981"/>
                    <a:pt x="20521" y="4941"/>
                  </a:cubicBezTo>
                  <a:cubicBezTo>
                    <a:pt x="20936" y="4083"/>
                    <a:pt x="20521" y="2849"/>
                    <a:pt x="19959" y="1991"/>
                  </a:cubicBezTo>
                  <a:cubicBezTo>
                    <a:pt x="19263" y="1137"/>
                    <a:pt x="17731" y="375"/>
                    <a:pt x="16339" y="92"/>
                  </a:cubicBezTo>
                  <a:cubicBezTo>
                    <a:pt x="15899" y="29"/>
                    <a:pt x="15429" y="0"/>
                    <a:pt x="1495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3" name="Google Shape;122;p3"/>
            <p:cNvSpPr/>
            <p:nvPr/>
          </p:nvSpPr>
          <p:spPr>
            <a:xfrm>
              <a:off x="446701" y="455950"/>
              <a:ext cx="86939" cy="112926"/>
            </a:xfrm>
            <a:custGeom>
              <a:avLst/>
              <a:gdLst/>
              <a:ahLst/>
              <a:cxnLst>
                <a:cxn ang="0">
                  <a:pos x="wd2" y="hd2"/>
                </a:cxn>
                <a:cxn ang="5400000">
                  <a:pos x="wd2" y="hd2"/>
                </a:cxn>
                <a:cxn ang="10800000">
                  <a:pos x="wd2" y="hd2"/>
                </a:cxn>
                <a:cxn ang="16200000">
                  <a:pos x="wd2" y="hd2"/>
                </a:cxn>
              </a:cxnLst>
              <a:rect l="0" t="0" r="r" b="b"/>
              <a:pathLst>
                <a:path w="20068" h="21600" extrusionOk="0">
                  <a:moveTo>
                    <a:pt x="14608" y="0"/>
                  </a:moveTo>
                  <a:cubicBezTo>
                    <a:pt x="12738" y="0"/>
                    <a:pt x="10920" y="779"/>
                    <a:pt x="9870" y="2233"/>
                  </a:cubicBezTo>
                  <a:lnTo>
                    <a:pt x="781" y="14786"/>
                  </a:lnTo>
                  <a:cubicBezTo>
                    <a:pt x="-800" y="16856"/>
                    <a:pt x="123" y="19917"/>
                    <a:pt x="2622" y="21007"/>
                  </a:cubicBezTo>
                  <a:cubicBezTo>
                    <a:pt x="3545" y="21409"/>
                    <a:pt x="4509" y="21600"/>
                    <a:pt x="5450" y="21600"/>
                  </a:cubicBezTo>
                  <a:cubicBezTo>
                    <a:pt x="7319" y="21600"/>
                    <a:pt x="9080" y="20825"/>
                    <a:pt x="10130" y="19367"/>
                  </a:cubicBezTo>
                  <a:lnTo>
                    <a:pt x="19352" y="6819"/>
                  </a:lnTo>
                  <a:cubicBezTo>
                    <a:pt x="20800" y="4744"/>
                    <a:pt x="20009" y="1688"/>
                    <a:pt x="17378" y="593"/>
                  </a:cubicBezTo>
                  <a:cubicBezTo>
                    <a:pt x="16495" y="196"/>
                    <a:pt x="15549" y="0"/>
                    <a:pt x="1460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4" name="Google Shape;123;p3"/>
            <p:cNvSpPr/>
            <p:nvPr/>
          </p:nvSpPr>
          <p:spPr>
            <a:xfrm>
              <a:off x="439809" y="282674"/>
              <a:ext cx="82435" cy="119327"/>
            </a:xfrm>
            <a:custGeom>
              <a:avLst/>
              <a:gdLst/>
              <a:ahLst/>
              <a:cxnLst>
                <a:cxn ang="0">
                  <a:pos x="wd2" y="hd2"/>
                </a:cxn>
                <a:cxn ang="5400000">
                  <a:pos x="wd2" y="hd2"/>
                </a:cxn>
                <a:cxn ang="10800000">
                  <a:pos x="wd2" y="hd2"/>
                </a:cxn>
                <a:cxn ang="16200000">
                  <a:pos x="wd2" y="hd2"/>
                </a:cxn>
              </a:cxnLst>
              <a:rect l="0" t="0" r="r" b="b"/>
              <a:pathLst>
                <a:path w="20942" h="21600" extrusionOk="0">
                  <a:moveTo>
                    <a:pt x="15071" y="0"/>
                  </a:moveTo>
                  <a:cubicBezTo>
                    <a:pt x="12346" y="0"/>
                    <a:pt x="9749" y="1195"/>
                    <a:pt x="9133" y="3213"/>
                  </a:cubicBezTo>
                  <a:cubicBezTo>
                    <a:pt x="8549" y="4761"/>
                    <a:pt x="7825" y="6209"/>
                    <a:pt x="6954" y="7757"/>
                  </a:cubicBezTo>
                  <a:cubicBezTo>
                    <a:pt x="5506" y="10237"/>
                    <a:pt x="3620" y="12508"/>
                    <a:pt x="1302" y="14681"/>
                  </a:cubicBezTo>
                  <a:lnTo>
                    <a:pt x="1594" y="14264"/>
                  </a:lnTo>
                  <a:cubicBezTo>
                    <a:pt x="724" y="15196"/>
                    <a:pt x="0" y="16020"/>
                    <a:pt x="0" y="17260"/>
                  </a:cubicBezTo>
                  <a:cubicBezTo>
                    <a:pt x="0" y="18296"/>
                    <a:pt x="578" y="19532"/>
                    <a:pt x="1594" y="20256"/>
                  </a:cubicBezTo>
                  <a:cubicBezTo>
                    <a:pt x="2750" y="20980"/>
                    <a:pt x="4350" y="21600"/>
                    <a:pt x="5945" y="21600"/>
                  </a:cubicBezTo>
                  <a:cubicBezTo>
                    <a:pt x="7393" y="21496"/>
                    <a:pt x="9279" y="21188"/>
                    <a:pt x="10149" y="20360"/>
                  </a:cubicBezTo>
                  <a:cubicBezTo>
                    <a:pt x="15217" y="15921"/>
                    <a:pt x="18844" y="10961"/>
                    <a:pt x="20730" y="5381"/>
                  </a:cubicBezTo>
                  <a:cubicBezTo>
                    <a:pt x="21600" y="3213"/>
                    <a:pt x="19714" y="629"/>
                    <a:pt x="16525" y="113"/>
                  </a:cubicBezTo>
                  <a:cubicBezTo>
                    <a:pt x="16043" y="36"/>
                    <a:pt x="15554" y="0"/>
                    <a:pt x="1507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5" name="Google Shape;124;p3"/>
            <p:cNvSpPr/>
            <p:nvPr/>
          </p:nvSpPr>
          <p:spPr>
            <a:xfrm>
              <a:off x="318004" y="202600"/>
              <a:ext cx="87811" cy="115525"/>
            </a:xfrm>
            <a:custGeom>
              <a:avLst/>
              <a:gdLst/>
              <a:ahLst/>
              <a:cxnLst>
                <a:cxn ang="0">
                  <a:pos x="wd2" y="hd2"/>
                </a:cxn>
                <a:cxn ang="5400000">
                  <a:pos x="wd2" y="hd2"/>
                </a:cxn>
                <a:cxn ang="10800000">
                  <a:pos x="wd2" y="hd2"/>
                </a:cxn>
                <a:cxn ang="16200000">
                  <a:pos x="wd2" y="hd2"/>
                </a:cxn>
              </a:cxnLst>
              <a:rect l="0" t="0" r="r" b="b"/>
              <a:pathLst>
                <a:path w="20146" h="21600" extrusionOk="0">
                  <a:moveTo>
                    <a:pt x="14719" y="0"/>
                  </a:moveTo>
                  <a:cubicBezTo>
                    <a:pt x="12860" y="0"/>
                    <a:pt x="11054" y="757"/>
                    <a:pt x="10010" y="2178"/>
                  </a:cubicBezTo>
                  <a:lnTo>
                    <a:pt x="713" y="14981"/>
                  </a:lnTo>
                  <a:cubicBezTo>
                    <a:pt x="-727" y="17010"/>
                    <a:pt x="59" y="19889"/>
                    <a:pt x="2680" y="21067"/>
                  </a:cubicBezTo>
                  <a:cubicBezTo>
                    <a:pt x="3552" y="21422"/>
                    <a:pt x="4510" y="21600"/>
                    <a:pt x="5456" y="21600"/>
                  </a:cubicBezTo>
                  <a:cubicBezTo>
                    <a:pt x="7349" y="21600"/>
                    <a:pt x="9178" y="20885"/>
                    <a:pt x="10142" y="19464"/>
                  </a:cubicBezTo>
                  <a:lnTo>
                    <a:pt x="19433" y="6661"/>
                  </a:lnTo>
                  <a:cubicBezTo>
                    <a:pt x="20873" y="4632"/>
                    <a:pt x="20087" y="1645"/>
                    <a:pt x="17472" y="580"/>
                  </a:cubicBezTo>
                  <a:cubicBezTo>
                    <a:pt x="16600" y="187"/>
                    <a:pt x="15654" y="0"/>
                    <a:pt x="1471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6" name="Google Shape;125;p3"/>
            <p:cNvSpPr/>
            <p:nvPr/>
          </p:nvSpPr>
          <p:spPr>
            <a:xfrm>
              <a:off x="170073" y="138799"/>
              <a:ext cx="91623" cy="113651"/>
            </a:xfrm>
            <a:custGeom>
              <a:avLst/>
              <a:gdLst/>
              <a:ahLst/>
              <a:cxnLst>
                <a:cxn ang="0">
                  <a:pos x="wd2" y="hd2"/>
                </a:cxn>
                <a:cxn ang="5400000">
                  <a:pos x="wd2" y="hd2"/>
                </a:cxn>
                <a:cxn ang="10800000">
                  <a:pos x="wd2" y="hd2"/>
                </a:cxn>
                <a:cxn ang="16200000">
                  <a:pos x="wd2" y="hd2"/>
                </a:cxn>
              </a:cxnLst>
              <a:rect l="0" t="0" r="r" b="b"/>
              <a:pathLst>
                <a:path w="20046" h="21600" extrusionOk="0">
                  <a:moveTo>
                    <a:pt x="14929" y="0"/>
                  </a:moveTo>
                  <a:cubicBezTo>
                    <a:pt x="13151" y="0"/>
                    <a:pt x="11423" y="798"/>
                    <a:pt x="10324" y="2195"/>
                  </a:cubicBezTo>
                  <a:cubicBezTo>
                    <a:pt x="7200" y="6424"/>
                    <a:pt x="3957" y="10653"/>
                    <a:pt x="708" y="14777"/>
                  </a:cubicBezTo>
                  <a:cubicBezTo>
                    <a:pt x="-791" y="16834"/>
                    <a:pt x="210" y="19875"/>
                    <a:pt x="2584" y="20959"/>
                  </a:cubicBezTo>
                  <a:cubicBezTo>
                    <a:pt x="3464" y="21396"/>
                    <a:pt x="4378" y="21600"/>
                    <a:pt x="5259" y="21600"/>
                  </a:cubicBezTo>
                  <a:cubicBezTo>
                    <a:pt x="6998" y="21600"/>
                    <a:pt x="8622" y="20807"/>
                    <a:pt x="9700" y="19438"/>
                  </a:cubicBezTo>
                  <a:lnTo>
                    <a:pt x="19310" y="6752"/>
                  </a:lnTo>
                  <a:cubicBezTo>
                    <a:pt x="20809" y="4799"/>
                    <a:pt x="19934" y="1653"/>
                    <a:pt x="17440" y="570"/>
                  </a:cubicBezTo>
                  <a:cubicBezTo>
                    <a:pt x="16636" y="185"/>
                    <a:pt x="15777" y="0"/>
                    <a:pt x="1492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7" name="Google Shape;126;p3"/>
            <p:cNvSpPr/>
            <p:nvPr/>
          </p:nvSpPr>
          <p:spPr>
            <a:xfrm>
              <a:off x="322145" y="0"/>
              <a:ext cx="77828" cy="109400"/>
            </a:xfrm>
            <a:custGeom>
              <a:avLst/>
              <a:gdLst/>
              <a:ahLst/>
              <a:cxnLst>
                <a:cxn ang="0">
                  <a:pos x="wd2" y="hd2"/>
                </a:cxn>
                <a:cxn ang="5400000">
                  <a:pos x="wd2" y="hd2"/>
                </a:cxn>
                <a:cxn ang="10800000">
                  <a:pos x="wd2" y="hd2"/>
                </a:cxn>
                <a:cxn ang="16200000">
                  <a:pos x="wd2" y="hd2"/>
                </a:cxn>
              </a:cxnLst>
              <a:rect l="0" t="0" r="r" b="b"/>
              <a:pathLst>
                <a:path w="21040" h="21600" extrusionOk="0">
                  <a:moveTo>
                    <a:pt x="14460" y="0"/>
                  </a:moveTo>
                  <a:cubicBezTo>
                    <a:pt x="12270" y="0"/>
                    <a:pt x="10128" y="711"/>
                    <a:pt x="9128" y="2305"/>
                  </a:cubicBezTo>
                  <a:lnTo>
                    <a:pt x="957" y="14586"/>
                  </a:lnTo>
                  <a:cubicBezTo>
                    <a:pt x="186" y="15716"/>
                    <a:pt x="-280" y="16955"/>
                    <a:pt x="186" y="18194"/>
                  </a:cubicBezTo>
                  <a:cubicBezTo>
                    <a:pt x="646" y="19320"/>
                    <a:pt x="1727" y="20445"/>
                    <a:pt x="3268" y="21008"/>
                  </a:cubicBezTo>
                  <a:cubicBezTo>
                    <a:pt x="4228" y="21398"/>
                    <a:pt x="5384" y="21600"/>
                    <a:pt x="6553" y="21600"/>
                  </a:cubicBezTo>
                  <a:cubicBezTo>
                    <a:pt x="8776" y="21600"/>
                    <a:pt x="11054" y="20869"/>
                    <a:pt x="12061" y="19320"/>
                  </a:cubicBezTo>
                  <a:lnTo>
                    <a:pt x="20083" y="7039"/>
                  </a:lnTo>
                  <a:cubicBezTo>
                    <a:pt x="20854" y="5913"/>
                    <a:pt x="21320" y="4674"/>
                    <a:pt x="20854" y="3435"/>
                  </a:cubicBezTo>
                  <a:cubicBezTo>
                    <a:pt x="20394" y="2305"/>
                    <a:pt x="19313" y="1066"/>
                    <a:pt x="17927" y="617"/>
                  </a:cubicBezTo>
                  <a:cubicBezTo>
                    <a:pt x="16880" y="217"/>
                    <a:pt x="15663" y="0"/>
                    <a:pt x="1446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8" name="Google Shape;127;p3"/>
            <p:cNvSpPr/>
            <p:nvPr/>
          </p:nvSpPr>
          <p:spPr>
            <a:xfrm>
              <a:off x="477343" y="88474"/>
              <a:ext cx="88953" cy="126976"/>
            </a:xfrm>
            <a:custGeom>
              <a:avLst/>
              <a:gdLst/>
              <a:ahLst/>
              <a:cxnLst>
                <a:cxn ang="0">
                  <a:pos x="wd2" y="hd2"/>
                </a:cxn>
                <a:cxn ang="5400000">
                  <a:pos x="wd2" y="hd2"/>
                </a:cxn>
                <a:cxn ang="10800000">
                  <a:pos x="wd2" y="hd2"/>
                </a:cxn>
                <a:cxn ang="16200000">
                  <a:pos x="wd2" y="hd2"/>
                </a:cxn>
              </a:cxnLst>
              <a:rect l="0" t="0" r="r" b="b"/>
              <a:pathLst>
                <a:path w="20533" h="21600" extrusionOk="0">
                  <a:moveTo>
                    <a:pt x="15013" y="0"/>
                  </a:moveTo>
                  <a:cubicBezTo>
                    <a:pt x="13173" y="0"/>
                    <a:pt x="11441" y="689"/>
                    <a:pt x="10304" y="1982"/>
                  </a:cubicBezTo>
                  <a:cubicBezTo>
                    <a:pt x="6219" y="6545"/>
                    <a:pt x="2924" y="11398"/>
                    <a:pt x="159" y="16543"/>
                  </a:cubicBezTo>
                  <a:cubicBezTo>
                    <a:pt x="-233" y="17419"/>
                    <a:pt x="159" y="18776"/>
                    <a:pt x="685" y="19554"/>
                  </a:cubicBezTo>
                  <a:cubicBezTo>
                    <a:pt x="1348" y="20426"/>
                    <a:pt x="2797" y="21302"/>
                    <a:pt x="4112" y="21494"/>
                  </a:cubicBezTo>
                  <a:cubicBezTo>
                    <a:pt x="4568" y="21566"/>
                    <a:pt x="5007" y="21600"/>
                    <a:pt x="5428" y="21600"/>
                  </a:cubicBezTo>
                  <a:cubicBezTo>
                    <a:pt x="7933" y="21600"/>
                    <a:pt x="9814" y="20409"/>
                    <a:pt x="10830" y="18585"/>
                  </a:cubicBezTo>
                  <a:cubicBezTo>
                    <a:pt x="10962" y="18291"/>
                    <a:pt x="11222" y="18002"/>
                    <a:pt x="11355" y="17709"/>
                  </a:cubicBezTo>
                  <a:cubicBezTo>
                    <a:pt x="11355" y="17611"/>
                    <a:pt x="11355" y="17513"/>
                    <a:pt x="11487" y="17419"/>
                  </a:cubicBezTo>
                  <a:cubicBezTo>
                    <a:pt x="11753" y="16930"/>
                    <a:pt x="12145" y="16352"/>
                    <a:pt x="12411" y="15863"/>
                  </a:cubicBezTo>
                  <a:cubicBezTo>
                    <a:pt x="13069" y="14702"/>
                    <a:pt x="13859" y="13630"/>
                    <a:pt x="14650" y="12563"/>
                  </a:cubicBezTo>
                  <a:cubicBezTo>
                    <a:pt x="16231" y="10330"/>
                    <a:pt x="17945" y="8097"/>
                    <a:pt x="19786" y="6060"/>
                  </a:cubicBezTo>
                  <a:cubicBezTo>
                    <a:pt x="21367" y="4312"/>
                    <a:pt x="20311" y="1497"/>
                    <a:pt x="17812" y="527"/>
                  </a:cubicBezTo>
                  <a:cubicBezTo>
                    <a:pt x="16889" y="170"/>
                    <a:pt x="15937" y="0"/>
                    <a:pt x="1501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9" name="Google Shape;128;p3"/>
            <p:cNvSpPr/>
            <p:nvPr/>
          </p:nvSpPr>
          <p:spPr>
            <a:xfrm>
              <a:off x="46531" y="402449"/>
              <a:ext cx="77503" cy="95651"/>
            </a:xfrm>
            <a:custGeom>
              <a:avLst/>
              <a:gdLst/>
              <a:ahLst/>
              <a:cxnLst>
                <a:cxn ang="0">
                  <a:pos x="wd2" y="hd2"/>
                </a:cxn>
                <a:cxn ang="5400000">
                  <a:pos x="wd2" y="hd2"/>
                </a:cxn>
                <a:cxn ang="10800000">
                  <a:pos x="wd2" y="hd2"/>
                </a:cxn>
                <a:cxn ang="16200000">
                  <a:pos x="wd2" y="hd2"/>
                </a:cxn>
              </a:cxnLst>
              <a:rect l="0" t="0" r="r" b="b"/>
              <a:pathLst>
                <a:path w="21110" h="21600" extrusionOk="0">
                  <a:moveTo>
                    <a:pt x="14342" y="0"/>
                  </a:moveTo>
                  <a:cubicBezTo>
                    <a:pt x="13872" y="0"/>
                    <a:pt x="13402" y="51"/>
                    <a:pt x="12933" y="158"/>
                  </a:cubicBezTo>
                  <a:lnTo>
                    <a:pt x="11530" y="672"/>
                  </a:lnTo>
                  <a:cubicBezTo>
                    <a:pt x="10440" y="1186"/>
                    <a:pt x="9664" y="1829"/>
                    <a:pt x="9044" y="2732"/>
                  </a:cubicBezTo>
                  <a:cubicBezTo>
                    <a:pt x="5939" y="6086"/>
                    <a:pt x="3140" y="9693"/>
                    <a:pt x="961" y="13555"/>
                  </a:cubicBezTo>
                  <a:cubicBezTo>
                    <a:pt x="185" y="14848"/>
                    <a:pt x="-278" y="16135"/>
                    <a:pt x="185" y="17552"/>
                  </a:cubicBezTo>
                  <a:cubicBezTo>
                    <a:pt x="648" y="18839"/>
                    <a:pt x="1738" y="20256"/>
                    <a:pt x="3140" y="20900"/>
                  </a:cubicBezTo>
                  <a:cubicBezTo>
                    <a:pt x="4196" y="21340"/>
                    <a:pt x="5319" y="21600"/>
                    <a:pt x="6470" y="21600"/>
                  </a:cubicBezTo>
                  <a:cubicBezTo>
                    <a:pt x="7015" y="21600"/>
                    <a:pt x="7567" y="21544"/>
                    <a:pt x="8111" y="21419"/>
                  </a:cubicBezTo>
                  <a:cubicBezTo>
                    <a:pt x="9664" y="21030"/>
                    <a:pt x="11373" y="20256"/>
                    <a:pt x="12000" y="18969"/>
                  </a:cubicBezTo>
                  <a:cubicBezTo>
                    <a:pt x="14329" y="15102"/>
                    <a:pt x="17127" y="11494"/>
                    <a:pt x="20232" y="8147"/>
                  </a:cubicBezTo>
                  <a:cubicBezTo>
                    <a:pt x="21165" y="7113"/>
                    <a:pt x="21322" y="5183"/>
                    <a:pt x="20859" y="4020"/>
                  </a:cubicBezTo>
                  <a:cubicBezTo>
                    <a:pt x="20546" y="2732"/>
                    <a:pt x="19300" y="1445"/>
                    <a:pt x="17904" y="802"/>
                  </a:cubicBezTo>
                  <a:cubicBezTo>
                    <a:pt x="16780" y="333"/>
                    <a:pt x="15568" y="0"/>
                    <a:pt x="1434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0" name="Google Shape;129;p3"/>
            <p:cNvSpPr/>
            <p:nvPr/>
          </p:nvSpPr>
          <p:spPr>
            <a:xfrm>
              <a:off x="160069" y="517350"/>
              <a:ext cx="73130" cy="95001"/>
            </a:xfrm>
            <a:custGeom>
              <a:avLst/>
              <a:gdLst/>
              <a:ahLst/>
              <a:cxnLst>
                <a:cxn ang="0">
                  <a:pos x="wd2" y="hd2"/>
                </a:cxn>
                <a:cxn ang="5400000">
                  <a:pos x="wd2" y="hd2"/>
                </a:cxn>
                <a:cxn ang="10800000">
                  <a:pos x="wd2" y="hd2"/>
                </a:cxn>
                <a:cxn ang="16200000">
                  <a:pos x="wd2" y="hd2"/>
                </a:cxn>
              </a:cxnLst>
              <a:rect l="0" t="0" r="r" b="b"/>
              <a:pathLst>
                <a:path w="21132" h="21600" extrusionOk="0">
                  <a:moveTo>
                    <a:pt x="14315" y="0"/>
                  </a:moveTo>
                  <a:cubicBezTo>
                    <a:pt x="13737" y="0"/>
                    <a:pt x="13152" y="74"/>
                    <a:pt x="12567" y="239"/>
                  </a:cubicBezTo>
                  <a:cubicBezTo>
                    <a:pt x="10754" y="631"/>
                    <a:pt x="9432" y="1410"/>
                    <a:pt x="8283" y="2706"/>
                  </a:cubicBezTo>
                  <a:cubicBezTo>
                    <a:pt x="4982" y="6469"/>
                    <a:pt x="2511" y="10493"/>
                    <a:pt x="199" y="14773"/>
                  </a:cubicBezTo>
                  <a:cubicBezTo>
                    <a:pt x="-292" y="15939"/>
                    <a:pt x="199" y="17757"/>
                    <a:pt x="864" y="18792"/>
                  </a:cubicBezTo>
                  <a:cubicBezTo>
                    <a:pt x="1687" y="20094"/>
                    <a:pt x="3501" y="21128"/>
                    <a:pt x="5148" y="21390"/>
                  </a:cubicBezTo>
                  <a:cubicBezTo>
                    <a:pt x="5740" y="21526"/>
                    <a:pt x="6376" y="21600"/>
                    <a:pt x="7012" y="21600"/>
                  </a:cubicBezTo>
                  <a:cubicBezTo>
                    <a:pt x="8153" y="21600"/>
                    <a:pt x="9309" y="21367"/>
                    <a:pt x="10262" y="20872"/>
                  </a:cubicBezTo>
                  <a:cubicBezTo>
                    <a:pt x="10754" y="20611"/>
                    <a:pt x="11252" y="20349"/>
                    <a:pt x="11743" y="20094"/>
                  </a:cubicBezTo>
                  <a:cubicBezTo>
                    <a:pt x="12567" y="19440"/>
                    <a:pt x="13065" y="18667"/>
                    <a:pt x="13390" y="17757"/>
                  </a:cubicBezTo>
                  <a:cubicBezTo>
                    <a:pt x="15204" y="14381"/>
                    <a:pt x="17515" y="11141"/>
                    <a:pt x="20152" y="8157"/>
                  </a:cubicBezTo>
                  <a:cubicBezTo>
                    <a:pt x="21142" y="7117"/>
                    <a:pt x="21308" y="5303"/>
                    <a:pt x="20976" y="4002"/>
                  </a:cubicBezTo>
                  <a:cubicBezTo>
                    <a:pt x="20484" y="2706"/>
                    <a:pt x="19329" y="1410"/>
                    <a:pt x="17682" y="762"/>
                  </a:cubicBezTo>
                  <a:cubicBezTo>
                    <a:pt x="16677" y="318"/>
                    <a:pt x="15522" y="0"/>
                    <a:pt x="1431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1" name="Google Shape;130;p3"/>
            <p:cNvSpPr/>
            <p:nvPr/>
          </p:nvSpPr>
          <p:spPr>
            <a:xfrm>
              <a:off x="336488" y="593325"/>
              <a:ext cx="101597" cy="125351"/>
            </a:xfrm>
            <a:custGeom>
              <a:avLst/>
              <a:gdLst/>
              <a:ahLst/>
              <a:cxnLst>
                <a:cxn ang="0">
                  <a:pos x="wd2" y="hd2"/>
                </a:cxn>
                <a:cxn ang="5400000">
                  <a:pos x="wd2" y="hd2"/>
                </a:cxn>
                <a:cxn ang="10800000">
                  <a:pos x="wd2" y="hd2"/>
                </a:cxn>
                <a:cxn ang="16200000">
                  <a:pos x="wd2" y="hd2"/>
                </a:cxn>
              </a:cxnLst>
              <a:rect l="0" t="0" r="r" b="b"/>
              <a:pathLst>
                <a:path w="20347" h="21600" extrusionOk="0">
                  <a:moveTo>
                    <a:pt x="4240" y="11670"/>
                  </a:moveTo>
                  <a:cubicBezTo>
                    <a:pt x="4170" y="11739"/>
                    <a:pt x="4140" y="11778"/>
                    <a:pt x="4140" y="11778"/>
                  </a:cubicBezTo>
                  <a:cubicBezTo>
                    <a:pt x="4145" y="11778"/>
                    <a:pt x="4180" y="11743"/>
                    <a:pt x="4240" y="11670"/>
                  </a:cubicBezTo>
                  <a:close/>
                  <a:moveTo>
                    <a:pt x="15581" y="0"/>
                  </a:moveTo>
                  <a:cubicBezTo>
                    <a:pt x="13968" y="0"/>
                    <a:pt x="12371" y="655"/>
                    <a:pt x="11550" y="1939"/>
                  </a:cubicBezTo>
                  <a:cubicBezTo>
                    <a:pt x="10063" y="4299"/>
                    <a:pt x="8461" y="6660"/>
                    <a:pt x="6633" y="8823"/>
                  </a:cubicBezTo>
                  <a:cubicBezTo>
                    <a:pt x="6178" y="9413"/>
                    <a:pt x="5722" y="10003"/>
                    <a:pt x="5261" y="10494"/>
                  </a:cubicBezTo>
                  <a:cubicBezTo>
                    <a:pt x="5036" y="10787"/>
                    <a:pt x="4806" y="10985"/>
                    <a:pt x="4575" y="11278"/>
                  </a:cubicBezTo>
                  <a:cubicBezTo>
                    <a:pt x="4475" y="11364"/>
                    <a:pt x="4465" y="11450"/>
                    <a:pt x="4385" y="11537"/>
                  </a:cubicBezTo>
                  <a:cubicBezTo>
                    <a:pt x="4435" y="11476"/>
                    <a:pt x="4465" y="11425"/>
                    <a:pt x="4465" y="11377"/>
                  </a:cubicBezTo>
                  <a:cubicBezTo>
                    <a:pt x="4370" y="11511"/>
                    <a:pt x="4295" y="11606"/>
                    <a:pt x="4240" y="11670"/>
                  </a:cubicBezTo>
                  <a:cubicBezTo>
                    <a:pt x="4270" y="11644"/>
                    <a:pt x="4305" y="11610"/>
                    <a:pt x="4350" y="11575"/>
                  </a:cubicBezTo>
                  <a:cubicBezTo>
                    <a:pt x="4365" y="11563"/>
                    <a:pt x="4375" y="11550"/>
                    <a:pt x="4385" y="11537"/>
                  </a:cubicBezTo>
                  <a:cubicBezTo>
                    <a:pt x="4225" y="11743"/>
                    <a:pt x="3864" y="12011"/>
                    <a:pt x="3779" y="12166"/>
                  </a:cubicBezTo>
                  <a:cubicBezTo>
                    <a:pt x="3549" y="12359"/>
                    <a:pt x="3319" y="12657"/>
                    <a:pt x="3093" y="12855"/>
                  </a:cubicBezTo>
                  <a:cubicBezTo>
                    <a:pt x="2522" y="13441"/>
                    <a:pt x="1947" y="14031"/>
                    <a:pt x="1376" y="14526"/>
                  </a:cubicBezTo>
                  <a:cubicBezTo>
                    <a:pt x="-221" y="16198"/>
                    <a:pt x="-682" y="18752"/>
                    <a:pt x="1376" y="20325"/>
                  </a:cubicBezTo>
                  <a:cubicBezTo>
                    <a:pt x="2297" y="21118"/>
                    <a:pt x="3649" y="21600"/>
                    <a:pt x="4966" y="21600"/>
                  </a:cubicBezTo>
                  <a:cubicBezTo>
                    <a:pt x="6102" y="21600"/>
                    <a:pt x="7214" y="21242"/>
                    <a:pt x="8005" y="20424"/>
                  </a:cubicBezTo>
                  <a:cubicBezTo>
                    <a:pt x="12576" y="16099"/>
                    <a:pt x="16577" y="11278"/>
                    <a:pt x="19776" y="6165"/>
                  </a:cubicBezTo>
                  <a:cubicBezTo>
                    <a:pt x="20918" y="4200"/>
                    <a:pt x="20347" y="1547"/>
                    <a:pt x="18064" y="560"/>
                  </a:cubicBezTo>
                  <a:cubicBezTo>
                    <a:pt x="17308" y="185"/>
                    <a:pt x="16442" y="0"/>
                    <a:pt x="1558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2" name="Google Shape;131;p3"/>
            <p:cNvSpPr/>
            <p:nvPr/>
          </p:nvSpPr>
          <p:spPr>
            <a:xfrm>
              <a:off x="158987" y="666074"/>
              <a:ext cx="93648" cy="120927"/>
            </a:xfrm>
            <a:custGeom>
              <a:avLst/>
              <a:gdLst/>
              <a:ahLst/>
              <a:cxnLst>
                <a:cxn ang="0">
                  <a:pos x="wd2" y="hd2"/>
                </a:cxn>
                <a:cxn ang="5400000">
                  <a:pos x="wd2" y="hd2"/>
                </a:cxn>
                <a:cxn ang="10800000">
                  <a:pos x="wd2" y="hd2"/>
                </a:cxn>
                <a:cxn ang="16200000">
                  <a:pos x="wd2" y="hd2"/>
                </a:cxn>
              </a:cxnLst>
              <a:rect l="0" t="0" r="r" b="b"/>
              <a:pathLst>
                <a:path w="20142" h="21600" extrusionOk="0">
                  <a:moveTo>
                    <a:pt x="15050" y="0"/>
                  </a:moveTo>
                  <a:cubicBezTo>
                    <a:pt x="13308" y="0"/>
                    <a:pt x="11576" y="656"/>
                    <a:pt x="10694" y="2063"/>
                  </a:cubicBezTo>
                  <a:cubicBezTo>
                    <a:pt x="7748" y="6649"/>
                    <a:pt x="4430" y="11030"/>
                    <a:pt x="752" y="15210"/>
                  </a:cubicBezTo>
                  <a:cubicBezTo>
                    <a:pt x="-845" y="17045"/>
                    <a:pt x="257" y="20104"/>
                    <a:pt x="2591" y="21019"/>
                  </a:cubicBezTo>
                  <a:cubicBezTo>
                    <a:pt x="3473" y="21421"/>
                    <a:pt x="4344" y="21600"/>
                    <a:pt x="5172" y="21600"/>
                  </a:cubicBezTo>
                  <a:cubicBezTo>
                    <a:pt x="6882" y="21600"/>
                    <a:pt x="8431" y="20827"/>
                    <a:pt x="9587" y="19595"/>
                  </a:cubicBezTo>
                  <a:cubicBezTo>
                    <a:pt x="13270" y="15312"/>
                    <a:pt x="16582" y="10927"/>
                    <a:pt x="19529" y="6341"/>
                  </a:cubicBezTo>
                  <a:cubicBezTo>
                    <a:pt x="20755" y="4408"/>
                    <a:pt x="20142" y="1652"/>
                    <a:pt x="17690" y="531"/>
                  </a:cubicBezTo>
                  <a:cubicBezTo>
                    <a:pt x="16883" y="183"/>
                    <a:pt x="15964" y="0"/>
                    <a:pt x="1505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3" name="Google Shape;132;p3"/>
            <p:cNvSpPr/>
            <p:nvPr/>
          </p:nvSpPr>
          <p:spPr>
            <a:xfrm>
              <a:off x="0" y="579050"/>
              <a:ext cx="84427" cy="117526"/>
            </a:xfrm>
            <a:custGeom>
              <a:avLst/>
              <a:gdLst/>
              <a:ahLst/>
              <a:cxnLst>
                <a:cxn ang="0">
                  <a:pos x="wd2" y="hd2"/>
                </a:cxn>
                <a:cxn ang="5400000">
                  <a:pos x="wd2" y="hd2"/>
                </a:cxn>
                <a:cxn ang="10800000">
                  <a:pos x="wd2" y="hd2"/>
                </a:cxn>
                <a:cxn ang="16200000">
                  <a:pos x="wd2" y="hd2"/>
                </a:cxn>
              </a:cxnLst>
              <a:rect l="0" t="0" r="r" b="b"/>
              <a:pathLst>
                <a:path w="20223" h="21600" extrusionOk="0">
                  <a:moveTo>
                    <a:pt x="14494" y="0"/>
                  </a:moveTo>
                  <a:cubicBezTo>
                    <a:pt x="12560" y="0"/>
                    <a:pt x="10650" y="698"/>
                    <a:pt x="9668" y="2068"/>
                  </a:cubicBezTo>
                  <a:cubicBezTo>
                    <a:pt x="6662" y="6474"/>
                    <a:pt x="3655" y="10775"/>
                    <a:pt x="781" y="15075"/>
                  </a:cubicBezTo>
                  <a:cubicBezTo>
                    <a:pt x="-722" y="17065"/>
                    <a:pt x="-39" y="19900"/>
                    <a:pt x="2697" y="21053"/>
                  </a:cubicBezTo>
                  <a:cubicBezTo>
                    <a:pt x="3638" y="21412"/>
                    <a:pt x="4691" y="21600"/>
                    <a:pt x="5727" y="21600"/>
                  </a:cubicBezTo>
                  <a:cubicBezTo>
                    <a:pt x="7698" y="21600"/>
                    <a:pt x="9590" y="20925"/>
                    <a:pt x="10488" y="19477"/>
                  </a:cubicBezTo>
                  <a:cubicBezTo>
                    <a:pt x="13494" y="15177"/>
                    <a:pt x="16501" y="10880"/>
                    <a:pt x="19507" y="6580"/>
                  </a:cubicBezTo>
                  <a:cubicBezTo>
                    <a:pt x="20878" y="4480"/>
                    <a:pt x="20327" y="1650"/>
                    <a:pt x="17459" y="602"/>
                  </a:cubicBezTo>
                  <a:cubicBezTo>
                    <a:pt x="16554" y="198"/>
                    <a:pt x="15524" y="0"/>
                    <a:pt x="1449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175" name="Google Shape;133;p3"/>
          <p:cNvSpPr/>
          <p:nvPr/>
        </p:nvSpPr>
        <p:spPr>
          <a:xfrm rot="972023">
            <a:off x="1150660" y="4795585"/>
            <a:ext cx="1214878" cy="348129"/>
          </a:xfrm>
          <a:custGeom>
            <a:avLst/>
            <a:gdLst/>
            <a:ahLst/>
            <a:cxnLst>
              <a:cxn ang="0">
                <a:pos x="wd2" y="hd2"/>
              </a:cxn>
              <a:cxn ang="5400000">
                <a:pos x="wd2" y="hd2"/>
              </a:cxn>
              <a:cxn ang="10800000">
                <a:pos x="wd2" y="hd2"/>
              </a:cxn>
              <a:cxn ang="16200000">
                <a:pos x="wd2" y="hd2"/>
              </a:cxn>
            </a:cxnLst>
            <a:rect l="0" t="0" r="r" b="b"/>
            <a:pathLst>
              <a:path w="21454" h="21600" extrusionOk="0">
                <a:moveTo>
                  <a:pt x="4955" y="1173"/>
                </a:moveTo>
                <a:cubicBezTo>
                  <a:pt x="5351" y="1173"/>
                  <a:pt x="4906" y="4156"/>
                  <a:pt x="4806" y="4858"/>
                </a:cubicBezTo>
                <a:cubicBezTo>
                  <a:pt x="4574" y="6382"/>
                  <a:pt x="4302" y="7869"/>
                  <a:pt x="3990" y="9250"/>
                </a:cubicBezTo>
                <a:cubicBezTo>
                  <a:pt x="3597" y="10948"/>
                  <a:pt x="3143" y="12541"/>
                  <a:pt x="2640" y="13852"/>
                </a:cubicBezTo>
                <a:cubicBezTo>
                  <a:pt x="2640" y="13463"/>
                  <a:pt x="2650" y="13038"/>
                  <a:pt x="2670" y="12648"/>
                </a:cubicBezTo>
                <a:cubicBezTo>
                  <a:pt x="2720" y="11091"/>
                  <a:pt x="2841" y="9532"/>
                  <a:pt x="3012" y="8080"/>
                </a:cubicBezTo>
                <a:cubicBezTo>
                  <a:pt x="3335" y="5319"/>
                  <a:pt x="3950" y="2274"/>
                  <a:pt x="4796" y="1283"/>
                </a:cubicBezTo>
                <a:cubicBezTo>
                  <a:pt x="4860" y="1207"/>
                  <a:pt x="4912" y="1173"/>
                  <a:pt x="4955" y="1173"/>
                </a:cubicBezTo>
                <a:close/>
                <a:moveTo>
                  <a:pt x="8916" y="2671"/>
                </a:moveTo>
                <a:cubicBezTo>
                  <a:pt x="9034" y="2671"/>
                  <a:pt x="9118" y="2890"/>
                  <a:pt x="9129" y="3478"/>
                </a:cubicBezTo>
                <a:cubicBezTo>
                  <a:pt x="9149" y="4151"/>
                  <a:pt x="9049" y="4858"/>
                  <a:pt x="8958" y="5426"/>
                </a:cubicBezTo>
                <a:cubicBezTo>
                  <a:pt x="8837" y="6169"/>
                  <a:pt x="8706" y="6912"/>
                  <a:pt x="8565" y="7621"/>
                </a:cubicBezTo>
                <a:cubicBezTo>
                  <a:pt x="8303" y="8966"/>
                  <a:pt x="7991" y="10241"/>
                  <a:pt x="7658" y="11409"/>
                </a:cubicBezTo>
                <a:cubicBezTo>
                  <a:pt x="7295" y="12684"/>
                  <a:pt x="6902" y="13816"/>
                  <a:pt x="6479" y="14843"/>
                </a:cubicBezTo>
                <a:cubicBezTo>
                  <a:pt x="6479" y="13993"/>
                  <a:pt x="6519" y="13179"/>
                  <a:pt x="6570" y="12400"/>
                </a:cubicBezTo>
                <a:cubicBezTo>
                  <a:pt x="6670" y="10878"/>
                  <a:pt x="6842" y="9391"/>
                  <a:pt x="7074" y="8046"/>
                </a:cubicBezTo>
                <a:cubicBezTo>
                  <a:pt x="7315" y="6664"/>
                  <a:pt x="7628" y="5460"/>
                  <a:pt x="7980" y="4433"/>
                </a:cubicBezTo>
                <a:cubicBezTo>
                  <a:pt x="8117" y="4030"/>
                  <a:pt x="8623" y="2671"/>
                  <a:pt x="8916" y="2671"/>
                </a:cubicBezTo>
                <a:close/>
                <a:moveTo>
                  <a:pt x="12333" y="5417"/>
                </a:moveTo>
                <a:cubicBezTo>
                  <a:pt x="12452" y="5417"/>
                  <a:pt x="12532" y="5732"/>
                  <a:pt x="12525" y="6382"/>
                </a:cubicBezTo>
                <a:cubicBezTo>
                  <a:pt x="12505" y="7160"/>
                  <a:pt x="12384" y="7903"/>
                  <a:pt x="12284" y="8612"/>
                </a:cubicBezTo>
                <a:cubicBezTo>
                  <a:pt x="12062" y="10100"/>
                  <a:pt x="11810" y="11480"/>
                  <a:pt x="11507" y="12754"/>
                </a:cubicBezTo>
                <a:cubicBezTo>
                  <a:pt x="11265" y="13816"/>
                  <a:pt x="10994" y="14772"/>
                  <a:pt x="10711" y="15693"/>
                </a:cubicBezTo>
                <a:cubicBezTo>
                  <a:pt x="10691" y="15268"/>
                  <a:pt x="10691" y="14879"/>
                  <a:pt x="10691" y="14454"/>
                </a:cubicBezTo>
                <a:cubicBezTo>
                  <a:pt x="10711" y="12720"/>
                  <a:pt x="10903" y="10984"/>
                  <a:pt x="11155" y="9462"/>
                </a:cubicBezTo>
                <a:cubicBezTo>
                  <a:pt x="11386" y="8080"/>
                  <a:pt x="11719" y="6523"/>
                  <a:pt x="12122" y="5673"/>
                </a:cubicBezTo>
                <a:cubicBezTo>
                  <a:pt x="12198" y="5502"/>
                  <a:pt x="12271" y="5417"/>
                  <a:pt x="12333" y="5417"/>
                </a:cubicBezTo>
                <a:close/>
                <a:moveTo>
                  <a:pt x="15976" y="5673"/>
                </a:moveTo>
                <a:cubicBezTo>
                  <a:pt x="16226" y="5673"/>
                  <a:pt x="16274" y="6572"/>
                  <a:pt x="16254" y="7267"/>
                </a:cubicBezTo>
                <a:cubicBezTo>
                  <a:pt x="16204" y="8789"/>
                  <a:pt x="15951" y="10346"/>
                  <a:pt x="15720" y="11621"/>
                </a:cubicBezTo>
                <a:cubicBezTo>
                  <a:pt x="15478" y="12966"/>
                  <a:pt x="15196" y="14136"/>
                  <a:pt x="14863" y="15232"/>
                </a:cubicBezTo>
                <a:cubicBezTo>
                  <a:pt x="14793" y="15445"/>
                  <a:pt x="14722" y="15657"/>
                  <a:pt x="14642" y="15906"/>
                </a:cubicBezTo>
                <a:cubicBezTo>
                  <a:pt x="14540" y="14489"/>
                  <a:pt x="14561" y="12932"/>
                  <a:pt x="14661" y="11550"/>
                </a:cubicBezTo>
                <a:cubicBezTo>
                  <a:pt x="14782" y="9851"/>
                  <a:pt x="15024" y="8223"/>
                  <a:pt x="15377" y="6948"/>
                </a:cubicBezTo>
                <a:cubicBezTo>
                  <a:pt x="15528" y="6417"/>
                  <a:pt x="15730" y="5673"/>
                  <a:pt x="15962" y="5673"/>
                </a:cubicBezTo>
                <a:cubicBezTo>
                  <a:pt x="15966" y="5673"/>
                  <a:pt x="15971" y="5673"/>
                  <a:pt x="15976" y="5673"/>
                </a:cubicBezTo>
                <a:close/>
                <a:moveTo>
                  <a:pt x="4950" y="0"/>
                </a:moveTo>
                <a:cubicBezTo>
                  <a:pt x="4933" y="0"/>
                  <a:pt x="4915" y="3"/>
                  <a:pt x="4897" y="8"/>
                </a:cubicBezTo>
                <a:cubicBezTo>
                  <a:pt x="4413" y="150"/>
                  <a:pt x="3909" y="1636"/>
                  <a:pt x="3587" y="2806"/>
                </a:cubicBezTo>
                <a:cubicBezTo>
                  <a:pt x="2841" y="5496"/>
                  <a:pt x="2438" y="9214"/>
                  <a:pt x="2327" y="12896"/>
                </a:cubicBezTo>
                <a:cubicBezTo>
                  <a:pt x="2307" y="13463"/>
                  <a:pt x="2297" y="14064"/>
                  <a:pt x="2307" y="14666"/>
                </a:cubicBezTo>
                <a:cubicBezTo>
                  <a:pt x="2126" y="15091"/>
                  <a:pt x="1934" y="15481"/>
                  <a:pt x="1743" y="15799"/>
                </a:cubicBezTo>
                <a:cubicBezTo>
                  <a:pt x="1398" y="16419"/>
                  <a:pt x="1020" y="16830"/>
                  <a:pt x="638" y="16830"/>
                </a:cubicBezTo>
                <a:cubicBezTo>
                  <a:pt x="496" y="16830"/>
                  <a:pt x="353" y="16774"/>
                  <a:pt x="211" y="16649"/>
                </a:cubicBezTo>
                <a:cubicBezTo>
                  <a:pt x="196" y="16636"/>
                  <a:pt x="181" y="16630"/>
                  <a:pt x="167" y="16630"/>
                </a:cubicBezTo>
                <a:cubicBezTo>
                  <a:pt x="-12" y="16630"/>
                  <a:pt x="-76" y="17618"/>
                  <a:pt x="120" y="17783"/>
                </a:cubicBezTo>
                <a:cubicBezTo>
                  <a:pt x="298" y="17942"/>
                  <a:pt x="474" y="18015"/>
                  <a:pt x="649" y="18015"/>
                </a:cubicBezTo>
                <a:cubicBezTo>
                  <a:pt x="1248" y="18015"/>
                  <a:pt x="1827" y="17154"/>
                  <a:pt x="2358" y="15977"/>
                </a:cubicBezTo>
                <a:cubicBezTo>
                  <a:pt x="2398" y="16720"/>
                  <a:pt x="2478" y="17427"/>
                  <a:pt x="2599" y="18029"/>
                </a:cubicBezTo>
                <a:cubicBezTo>
                  <a:pt x="2873" y="19321"/>
                  <a:pt x="3299" y="19849"/>
                  <a:pt x="3742" y="19849"/>
                </a:cubicBezTo>
                <a:cubicBezTo>
                  <a:pt x="3821" y="19849"/>
                  <a:pt x="3901" y="19832"/>
                  <a:pt x="3980" y="19801"/>
                </a:cubicBezTo>
                <a:cubicBezTo>
                  <a:pt x="4514" y="19588"/>
                  <a:pt x="5038" y="18879"/>
                  <a:pt x="5522" y="18065"/>
                </a:cubicBezTo>
                <a:cubicBezTo>
                  <a:pt x="5753" y="17711"/>
                  <a:pt x="5975" y="17286"/>
                  <a:pt x="6187" y="16861"/>
                </a:cubicBezTo>
                <a:cubicBezTo>
                  <a:pt x="6227" y="17604"/>
                  <a:pt x="6308" y="18277"/>
                  <a:pt x="6418" y="18915"/>
                </a:cubicBezTo>
                <a:cubicBezTo>
                  <a:pt x="6711" y="20437"/>
                  <a:pt x="7205" y="21322"/>
                  <a:pt x="7708" y="21535"/>
                </a:cubicBezTo>
                <a:cubicBezTo>
                  <a:pt x="7805" y="21580"/>
                  <a:pt x="7902" y="21600"/>
                  <a:pt x="7998" y="21600"/>
                </a:cubicBezTo>
                <a:cubicBezTo>
                  <a:pt x="8909" y="21600"/>
                  <a:pt x="9810" y="19731"/>
                  <a:pt x="10530" y="17747"/>
                </a:cubicBezTo>
                <a:cubicBezTo>
                  <a:pt x="10601" y="18208"/>
                  <a:pt x="10691" y="18667"/>
                  <a:pt x="10812" y="19056"/>
                </a:cubicBezTo>
                <a:cubicBezTo>
                  <a:pt x="11164" y="20275"/>
                  <a:pt x="11620" y="20728"/>
                  <a:pt x="12094" y="20728"/>
                </a:cubicBezTo>
                <a:cubicBezTo>
                  <a:pt x="12639" y="20728"/>
                  <a:pt x="13206" y="20129"/>
                  <a:pt x="13664" y="19411"/>
                </a:cubicBezTo>
                <a:cubicBezTo>
                  <a:pt x="13956" y="18951"/>
                  <a:pt x="14238" y="18384"/>
                  <a:pt x="14500" y="17747"/>
                </a:cubicBezTo>
                <a:cubicBezTo>
                  <a:pt x="14621" y="18454"/>
                  <a:pt x="14782" y="19092"/>
                  <a:pt x="14994" y="19588"/>
                </a:cubicBezTo>
                <a:cubicBezTo>
                  <a:pt x="15361" y="20418"/>
                  <a:pt x="15813" y="20693"/>
                  <a:pt x="16249" y="20693"/>
                </a:cubicBezTo>
                <a:cubicBezTo>
                  <a:pt x="16353" y="20693"/>
                  <a:pt x="16456" y="20677"/>
                  <a:pt x="16556" y="20649"/>
                </a:cubicBezTo>
                <a:cubicBezTo>
                  <a:pt x="17766" y="20295"/>
                  <a:pt x="18884" y="18384"/>
                  <a:pt x="19882" y="16083"/>
                </a:cubicBezTo>
                <a:cubicBezTo>
                  <a:pt x="20396" y="14879"/>
                  <a:pt x="20889" y="13568"/>
                  <a:pt x="21383" y="12259"/>
                </a:cubicBezTo>
                <a:cubicBezTo>
                  <a:pt x="21524" y="11908"/>
                  <a:pt x="21433" y="11151"/>
                  <a:pt x="21301" y="11151"/>
                </a:cubicBezTo>
                <a:cubicBezTo>
                  <a:pt x="21272" y="11151"/>
                  <a:pt x="21242" y="11185"/>
                  <a:pt x="21212" y="11268"/>
                </a:cubicBezTo>
                <a:cubicBezTo>
                  <a:pt x="20406" y="13427"/>
                  <a:pt x="19589" y="15586"/>
                  <a:pt x="18683" y="17181"/>
                </a:cubicBezTo>
                <a:cubicBezTo>
                  <a:pt x="17970" y="18476"/>
                  <a:pt x="17126" y="19551"/>
                  <a:pt x="16305" y="19551"/>
                </a:cubicBezTo>
                <a:cubicBezTo>
                  <a:pt x="16139" y="19551"/>
                  <a:pt x="15974" y="19506"/>
                  <a:pt x="15810" y="19411"/>
                </a:cubicBezTo>
                <a:cubicBezTo>
                  <a:pt x="15367" y="19127"/>
                  <a:pt x="14984" y="18384"/>
                  <a:pt x="14772" y="17038"/>
                </a:cubicBezTo>
                <a:cubicBezTo>
                  <a:pt x="15287" y="15622"/>
                  <a:pt x="15720" y="13888"/>
                  <a:pt x="16062" y="11939"/>
                </a:cubicBezTo>
                <a:cubicBezTo>
                  <a:pt x="16314" y="10489"/>
                  <a:pt x="16597" y="8648"/>
                  <a:pt x="16597" y="6912"/>
                </a:cubicBezTo>
                <a:cubicBezTo>
                  <a:pt x="16589" y="5485"/>
                  <a:pt x="16322" y="4500"/>
                  <a:pt x="15972" y="4500"/>
                </a:cubicBezTo>
                <a:cubicBezTo>
                  <a:pt x="15880" y="4500"/>
                  <a:pt x="15781" y="4568"/>
                  <a:pt x="15680" y="4717"/>
                </a:cubicBezTo>
                <a:cubicBezTo>
                  <a:pt x="15175" y="5426"/>
                  <a:pt x="14793" y="7373"/>
                  <a:pt x="14571" y="9037"/>
                </a:cubicBezTo>
                <a:cubicBezTo>
                  <a:pt x="14319" y="10807"/>
                  <a:pt x="14198" y="12861"/>
                  <a:pt x="14258" y="14843"/>
                </a:cubicBezTo>
                <a:cubicBezTo>
                  <a:pt x="14269" y="15481"/>
                  <a:pt x="14309" y="16083"/>
                  <a:pt x="14369" y="16649"/>
                </a:cubicBezTo>
                <a:cubicBezTo>
                  <a:pt x="13805" y="18065"/>
                  <a:pt x="13150" y="19127"/>
                  <a:pt x="12465" y="19445"/>
                </a:cubicBezTo>
                <a:cubicBezTo>
                  <a:pt x="12349" y="19506"/>
                  <a:pt x="12228" y="19540"/>
                  <a:pt x="12106" y="19540"/>
                </a:cubicBezTo>
                <a:cubicBezTo>
                  <a:pt x="11794" y="19540"/>
                  <a:pt x="11476" y="19314"/>
                  <a:pt x="11215" y="18702"/>
                </a:cubicBezTo>
                <a:cubicBezTo>
                  <a:pt x="11024" y="18242"/>
                  <a:pt x="10893" y="17640"/>
                  <a:pt x="10812" y="16933"/>
                </a:cubicBezTo>
                <a:cubicBezTo>
                  <a:pt x="10832" y="16861"/>
                  <a:pt x="10862" y="16756"/>
                  <a:pt x="10893" y="16684"/>
                </a:cubicBezTo>
                <a:cubicBezTo>
                  <a:pt x="11326" y="15374"/>
                  <a:pt x="11699" y="13888"/>
                  <a:pt x="12031" y="12259"/>
                </a:cubicBezTo>
                <a:cubicBezTo>
                  <a:pt x="12344" y="10771"/>
                  <a:pt x="12696" y="8966"/>
                  <a:pt x="12827" y="7160"/>
                </a:cubicBezTo>
                <a:cubicBezTo>
                  <a:pt x="12918" y="5829"/>
                  <a:pt x="12766" y="4187"/>
                  <a:pt x="12350" y="4187"/>
                </a:cubicBezTo>
                <a:cubicBezTo>
                  <a:pt x="12301" y="4187"/>
                  <a:pt x="12249" y="4208"/>
                  <a:pt x="12193" y="4256"/>
                </a:cubicBezTo>
                <a:cubicBezTo>
                  <a:pt x="11931" y="4505"/>
                  <a:pt x="11719" y="5213"/>
                  <a:pt x="11538" y="5849"/>
                </a:cubicBezTo>
                <a:cubicBezTo>
                  <a:pt x="11336" y="6558"/>
                  <a:pt x="11155" y="7337"/>
                  <a:pt x="10994" y="8151"/>
                </a:cubicBezTo>
                <a:cubicBezTo>
                  <a:pt x="10570" y="10418"/>
                  <a:pt x="10198" y="13781"/>
                  <a:pt x="10409" y="16579"/>
                </a:cubicBezTo>
                <a:cubicBezTo>
                  <a:pt x="10056" y="17534"/>
                  <a:pt x="9684" y="18419"/>
                  <a:pt x="9281" y="19127"/>
                </a:cubicBezTo>
                <a:cubicBezTo>
                  <a:pt x="8893" y="19816"/>
                  <a:pt x="8387" y="20362"/>
                  <a:pt x="7910" y="20362"/>
                </a:cubicBezTo>
                <a:cubicBezTo>
                  <a:pt x="7382" y="20362"/>
                  <a:pt x="6889" y="19695"/>
                  <a:pt x="6630" y="17817"/>
                </a:cubicBezTo>
                <a:cubicBezTo>
                  <a:pt x="6560" y="17322"/>
                  <a:pt x="6519" y="16756"/>
                  <a:pt x="6499" y="16188"/>
                </a:cubicBezTo>
                <a:cubicBezTo>
                  <a:pt x="6660" y="15834"/>
                  <a:pt x="6832" y="15409"/>
                  <a:pt x="6993" y="15020"/>
                </a:cubicBezTo>
                <a:cubicBezTo>
                  <a:pt x="7880" y="12648"/>
                  <a:pt x="8646" y="9709"/>
                  <a:pt x="9200" y="6310"/>
                </a:cubicBezTo>
                <a:cubicBezTo>
                  <a:pt x="9402" y="5071"/>
                  <a:pt x="9663" y="2983"/>
                  <a:pt x="9250" y="1885"/>
                </a:cubicBezTo>
                <a:cubicBezTo>
                  <a:pt x="9141" y="1590"/>
                  <a:pt x="9022" y="1469"/>
                  <a:pt x="8898" y="1469"/>
                </a:cubicBezTo>
                <a:cubicBezTo>
                  <a:pt x="8517" y="1469"/>
                  <a:pt x="8096" y="2615"/>
                  <a:pt x="7829" y="3337"/>
                </a:cubicBezTo>
                <a:cubicBezTo>
                  <a:pt x="6973" y="5673"/>
                  <a:pt x="6368" y="9178"/>
                  <a:pt x="6197" y="12966"/>
                </a:cubicBezTo>
                <a:cubicBezTo>
                  <a:pt x="6157" y="13816"/>
                  <a:pt x="6136" y="14702"/>
                  <a:pt x="6146" y="15586"/>
                </a:cubicBezTo>
                <a:cubicBezTo>
                  <a:pt x="5904" y="16083"/>
                  <a:pt x="5643" y="16579"/>
                  <a:pt x="5380" y="17002"/>
                </a:cubicBezTo>
                <a:cubicBezTo>
                  <a:pt x="4956" y="17694"/>
                  <a:pt x="4298" y="18730"/>
                  <a:pt x="3729" y="18730"/>
                </a:cubicBezTo>
                <a:cubicBezTo>
                  <a:pt x="3366" y="18730"/>
                  <a:pt x="3039" y="18308"/>
                  <a:pt x="2831" y="17109"/>
                </a:cubicBezTo>
                <a:cubicBezTo>
                  <a:pt x="2740" y="16543"/>
                  <a:pt x="2680" y="15906"/>
                  <a:pt x="2659" y="15268"/>
                </a:cubicBezTo>
                <a:cubicBezTo>
                  <a:pt x="2901" y="14666"/>
                  <a:pt x="3123" y="13993"/>
                  <a:pt x="3335" y="13356"/>
                </a:cubicBezTo>
                <a:cubicBezTo>
                  <a:pt x="4202" y="10666"/>
                  <a:pt x="4917" y="7232"/>
                  <a:pt x="5361" y="3478"/>
                </a:cubicBezTo>
                <a:cubicBezTo>
                  <a:pt x="5441" y="2735"/>
                  <a:pt x="5512" y="1885"/>
                  <a:pt x="5431" y="1106"/>
                </a:cubicBezTo>
                <a:cubicBezTo>
                  <a:pt x="5357" y="388"/>
                  <a:pt x="5162" y="0"/>
                  <a:pt x="4950" y="0"/>
                </a:cubicBezTo>
                <a:close/>
              </a:path>
            </a:pathLst>
          </a:custGeom>
          <a:solidFill>
            <a:schemeClr val="accent4"/>
          </a:solidFill>
          <a:ln w="12700">
            <a:miter lim="400000"/>
          </a:ln>
        </p:spPr>
        <p:txBody>
          <a:bodyPr lIns="0" tIns="0" rIns="0" bIns="0" anchor="ctr"/>
          <a:lstStyle/>
          <a:p>
            <a:pPr>
              <a:defRPr>
                <a:solidFill>
                  <a:srgbClr val="000000"/>
                </a:solidFill>
              </a:defRPr>
            </a:pPr>
            <a:endParaRPr/>
          </a:p>
        </p:txBody>
      </p:sp>
      <p:grpSp>
        <p:nvGrpSpPr>
          <p:cNvPr id="188" name="Google Shape;134;p3"/>
          <p:cNvGrpSpPr/>
          <p:nvPr/>
        </p:nvGrpSpPr>
        <p:grpSpPr>
          <a:xfrm>
            <a:off x="6802694" y="-129851"/>
            <a:ext cx="462548" cy="498676"/>
            <a:chOff x="0" y="0"/>
            <a:chExt cx="462547" cy="498674"/>
          </a:xfrm>
        </p:grpSpPr>
        <p:sp>
          <p:nvSpPr>
            <p:cNvPr id="176" name="Google Shape;135;p3"/>
            <p:cNvSpPr/>
            <p:nvPr/>
          </p:nvSpPr>
          <p:spPr>
            <a:xfrm>
              <a:off x="-1" y="384425"/>
              <a:ext cx="67154" cy="48501"/>
            </a:xfrm>
            <a:custGeom>
              <a:avLst/>
              <a:gdLst/>
              <a:ahLst/>
              <a:cxnLst>
                <a:cxn ang="0">
                  <a:pos x="wd2" y="hd2"/>
                </a:cxn>
                <a:cxn ang="5400000">
                  <a:pos x="wd2" y="hd2"/>
                </a:cxn>
                <a:cxn ang="10800000">
                  <a:pos x="wd2" y="hd2"/>
                </a:cxn>
                <a:cxn ang="16200000">
                  <a:pos x="wd2" y="hd2"/>
                </a:cxn>
              </a:cxnLst>
              <a:rect l="0" t="0" r="r" b="b"/>
              <a:pathLst>
                <a:path w="20336" h="21600" extrusionOk="0">
                  <a:moveTo>
                    <a:pt x="16037" y="0"/>
                  </a:moveTo>
                  <a:cubicBezTo>
                    <a:pt x="15303" y="0"/>
                    <a:pt x="14554" y="256"/>
                    <a:pt x="13865" y="768"/>
                  </a:cubicBezTo>
                  <a:cubicBezTo>
                    <a:pt x="9890" y="3819"/>
                    <a:pt x="6089" y="6859"/>
                    <a:pt x="2114" y="9909"/>
                  </a:cubicBezTo>
                  <a:cubicBezTo>
                    <a:pt x="214" y="11435"/>
                    <a:pt x="-649" y="15755"/>
                    <a:pt x="555" y="18549"/>
                  </a:cubicBezTo>
                  <a:cubicBezTo>
                    <a:pt x="1478" y="20587"/>
                    <a:pt x="2864" y="21600"/>
                    <a:pt x="4348" y="21600"/>
                  </a:cubicBezTo>
                  <a:cubicBezTo>
                    <a:pt x="5090" y="21600"/>
                    <a:pt x="5854" y="21344"/>
                    <a:pt x="6604" y="20843"/>
                  </a:cubicBezTo>
                  <a:cubicBezTo>
                    <a:pt x="10412" y="17792"/>
                    <a:pt x="14379" y="14741"/>
                    <a:pt x="18188" y="11691"/>
                  </a:cubicBezTo>
                  <a:cubicBezTo>
                    <a:pt x="20262" y="10165"/>
                    <a:pt x="20951" y="5845"/>
                    <a:pt x="19740" y="3051"/>
                  </a:cubicBezTo>
                  <a:cubicBezTo>
                    <a:pt x="18937" y="1013"/>
                    <a:pt x="17514" y="0"/>
                    <a:pt x="1603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7" name="Google Shape;136;p3"/>
            <p:cNvSpPr/>
            <p:nvPr/>
          </p:nvSpPr>
          <p:spPr>
            <a:xfrm>
              <a:off x="120975" y="312849"/>
              <a:ext cx="72155" cy="54026"/>
            </a:xfrm>
            <a:custGeom>
              <a:avLst/>
              <a:gdLst/>
              <a:ahLst/>
              <a:cxnLst>
                <a:cxn ang="0">
                  <a:pos x="wd2" y="hd2"/>
                </a:cxn>
                <a:cxn ang="5400000">
                  <a:pos x="wd2" y="hd2"/>
                </a:cxn>
                <a:cxn ang="10800000">
                  <a:pos x="wd2" y="hd2"/>
                </a:cxn>
                <a:cxn ang="16200000">
                  <a:pos x="wd2" y="hd2"/>
                </a:cxn>
              </a:cxnLst>
              <a:rect l="0" t="0" r="r" b="b"/>
              <a:pathLst>
                <a:path w="20386" h="21600" extrusionOk="0">
                  <a:moveTo>
                    <a:pt x="16332" y="0"/>
                  </a:moveTo>
                  <a:cubicBezTo>
                    <a:pt x="15640" y="0"/>
                    <a:pt x="14919" y="250"/>
                    <a:pt x="14227" y="780"/>
                  </a:cubicBezTo>
                  <a:cubicBezTo>
                    <a:pt x="10194" y="4208"/>
                    <a:pt x="6161" y="7626"/>
                    <a:pt x="1972" y="11055"/>
                  </a:cubicBezTo>
                  <a:cubicBezTo>
                    <a:pt x="199" y="12424"/>
                    <a:pt x="-606" y="16302"/>
                    <a:pt x="517" y="18811"/>
                  </a:cubicBezTo>
                  <a:cubicBezTo>
                    <a:pt x="1294" y="20520"/>
                    <a:pt x="2664" y="21600"/>
                    <a:pt x="4077" y="21600"/>
                  </a:cubicBezTo>
                  <a:cubicBezTo>
                    <a:pt x="4727" y="21600"/>
                    <a:pt x="5391" y="21370"/>
                    <a:pt x="5998" y="20860"/>
                  </a:cubicBezTo>
                  <a:cubicBezTo>
                    <a:pt x="10194" y="17442"/>
                    <a:pt x="14227" y="14014"/>
                    <a:pt x="18416" y="10595"/>
                  </a:cubicBezTo>
                  <a:cubicBezTo>
                    <a:pt x="20189" y="8996"/>
                    <a:pt x="20994" y="5348"/>
                    <a:pt x="19864" y="2839"/>
                  </a:cubicBezTo>
                  <a:cubicBezTo>
                    <a:pt x="19009" y="1010"/>
                    <a:pt x="17717" y="0"/>
                    <a:pt x="1633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8" name="Google Shape;137;p3"/>
            <p:cNvSpPr/>
            <p:nvPr/>
          </p:nvSpPr>
          <p:spPr>
            <a:xfrm>
              <a:off x="226106" y="233124"/>
              <a:ext cx="64476" cy="61726"/>
            </a:xfrm>
            <a:custGeom>
              <a:avLst/>
              <a:gdLst/>
              <a:ahLst/>
              <a:cxnLst>
                <a:cxn ang="0">
                  <a:pos x="wd2" y="hd2"/>
                </a:cxn>
                <a:cxn ang="5400000">
                  <a:pos x="wd2" y="hd2"/>
                </a:cxn>
                <a:cxn ang="10800000">
                  <a:pos x="wd2" y="hd2"/>
                </a:cxn>
                <a:cxn ang="16200000">
                  <a:pos x="wd2" y="hd2"/>
                </a:cxn>
              </a:cxnLst>
              <a:rect l="0" t="0" r="r" b="b"/>
              <a:pathLst>
                <a:path w="21600" h="21600" extrusionOk="0">
                  <a:moveTo>
                    <a:pt x="17186" y="0"/>
                  </a:moveTo>
                  <a:cubicBezTo>
                    <a:pt x="17069" y="0"/>
                    <a:pt x="16943" y="9"/>
                    <a:pt x="16818" y="26"/>
                  </a:cubicBezTo>
                  <a:cubicBezTo>
                    <a:pt x="15486" y="26"/>
                    <a:pt x="14339" y="429"/>
                    <a:pt x="13384" y="1426"/>
                  </a:cubicBezTo>
                  <a:cubicBezTo>
                    <a:pt x="9749" y="5625"/>
                    <a:pt x="5737" y="9615"/>
                    <a:pt x="1340" y="13210"/>
                  </a:cubicBezTo>
                  <a:cubicBezTo>
                    <a:pt x="377" y="13805"/>
                    <a:pt x="0" y="15607"/>
                    <a:pt x="0" y="16605"/>
                  </a:cubicBezTo>
                  <a:cubicBezTo>
                    <a:pt x="0" y="17803"/>
                    <a:pt x="570" y="19395"/>
                    <a:pt x="1340" y="20200"/>
                  </a:cubicBezTo>
                  <a:cubicBezTo>
                    <a:pt x="2295" y="20996"/>
                    <a:pt x="3442" y="21600"/>
                    <a:pt x="4774" y="21600"/>
                  </a:cubicBezTo>
                  <a:cubicBezTo>
                    <a:pt x="5159" y="21600"/>
                    <a:pt x="5544" y="21600"/>
                    <a:pt x="5921" y="21399"/>
                  </a:cubicBezTo>
                  <a:cubicBezTo>
                    <a:pt x="6885" y="21198"/>
                    <a:pt x="7454" y="20795"/>
                    <a:pt x="8216" y="20200"/>
                  </a:cubicBezTo>
                  <a:cubicBezTo>
                    <a:pt x="12421" y="16605"/>
                    <a:pt x="16441" y="12808"/>
                    <a:pt x="20067" y="8416"/>
                  </a:cubicBezTo>
                  <a:cubicBezTo>
                    <a:pt x="21030" y="7620"/>
                    <a:pt x="21600" y="6421"/>
                    <a:pt x="21600" y="5022"/>
                  </a:cubicBezTo>
                  <a:cubicBezTo>
                    <a:pt x="21600" y="3823"/>
                    <a:pt x="21030" y="2231"/>
                    <a:pt x="20067" y="1426"/>
                  </a:cubicBezTo>
                  <a:cubicBezTo>
                    <a:pt x="19389" y="717"/>
                    <a:pt x="18241" y="0"/>
                    <a:pt x="1718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9" name="Google Shape;138;p3"/>
            <p:cNvSpPr/>
            <p:nvPr/>
          </p:nvSpPr>
          <p:spPr>
            <a:xfrm>
              <a:off x="323656" y="120674"/>
              <a:ext cx="49563" cy="71577"/>
            </a:xfrm>
            <a:custGeom>
              <a:avLst/>
              <a:gdLst/>
              <a:ahLst/>
              <a:cxnLst>
                <a:cxn ang="0">
                  <a:pos x="wd2" y="hd2"/>
                </a:cxn>
                <a:cxn ang="5400000">
                  <a:pos x="wd2" y="hd2"/>
                </a:cxn>
                <a:cxn ang="10800000">
                  <a:pos x="wd2" y="hd2"/>
                </a:cxn>
                <a:cxn ang="16200000">
                  <a:pos x="wd2" y="hd2"/>
                </a:cxn>
              </a:cxnLst>
              <a:rect l="0" t="0" r="r" b="b"/>
              <a:pathLst>
                <a:path w="21074" h="21600" extrusionOk="0">
                  <a:moveTo>
                    <a:pt x="14786" y="0"/>
                  </a:moveTo>
                  <a:cubicBezTo>
                    <a:pt x="12724" y="0"/>
                    <a:pt x="10662" y="649"/>
                    <a:pt x="9716" y="2105"/>
                  </a:cubicBezTo>
                  <a:cubicBezTo>
                    <a:pt x="6803" y="6405"/>
                    <a:pt x="3890" y="10887"/>
                    <a:pt x="733" y="15187"/>
                  </a:cubicBezTo>
                  <a:cubicBezTo>
                    <a:pt x="10" y="16221"/>
                    <a:pt x="-234" y="17428"/>
                    <a:pt x="255" y="18461"/>
                  </a:cubicBezTo>
                  <a:cubicBezTo>
                    <a:pt x="733" y="19495"/>
                    <a:pt x="1711" y="20529"/>
                    <a:pt x="2923" y="21049"/>
                  </a:cubicBezTo>
                  <a:cubicBezTo>
                    <a:pt x="3944" y="21411"/>
                    <a:pt x="5123" y="21600"/>
                    <a:pt x="6272" y="21600"/>
                  </a:cubicBezTo>
                  <a:cubicBezTo>
                    <a:pt x="8408" y="21600"/>
                    <a:pt x="10470" y="20944"/>
                    <a:pt x="11416" y="19495"/>
                  </a:cubicBezTo>
                  <a:cubicBezTo>
                    <a:pt x="14329" y="15187"/>
                    <a:pt x="17242" y="10887"/>
                    <a:pt x="20144" y="6405"/>
                  </a:cubicBezTo>
                  <a:cubicBezTo>
                    <a:pt x="20877" y="5372"/>
                    <a:pt x="21366" y="4338"/>
                    <a:pt x="20877" y="3139"/>
                  </a:cubicBezTo>
                  <a:cubicBezTo>
                    <a:pt x="20388" y="2105"/>
                    <a:pt x="19421" y="1071"/>
                    <a:pt x="17964" y="551"/>
                  </a:cubicBezTo>
                  <a:cubicBezTo>
                    <a:pt x="17029" y="189"/>
                    <a:pt x="15902" y="0"/>
                    <a:pt x="1478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0" name="Google Shape;139;p3"/>
            <p:cNvSpPr/>
            <p:nvPr/>
          </p:nvSpPr>
          <p:spPr>
            <a:xfrm>
              <a:off x="374069" y="0"/>
              <a:ext cx="40161" cy="76676"/>
            </a:xfrm>
            <a:custGeom>
              <a:avLst/>
              <a:gdLst/>
              <a:ahLst/>
              <a:cxnLst>
                <a:cxn ang="0">
                  <a:pos x="wd2" y="hd2"/>
                </a:cxn>
                <a:cxn ang="5400000">
                  <a:pos x="wd2" y="hd2"/>
                </a:cxn>
                <a:cxn ang="10800000">
                  <a:pos x="wd2" y="hd2"/>
                </a:cxn>
                <a:cxn ang="16200000">
                  <a:pos x="wd2" y="hd2"/>
                </a:cxn>
              </a:cxnLst>
              <a:rect l="0" t="0" r="r" b="b"/>
              <a:pathLst>
                <a:path w="20267" h="21600" extrusionOk="0">
                  <a:moveTo>
                    <a:pt x="13405" y="0"/>
                  </a:moveTo>
                  <a:cubicBezTo>
                    <a:pt x="10175" y="0"/>
                    <a:pt x="6983" y="1078"/>
                    <a:pt x="6251" y="2845"/>
                  </a:cubicBezTo>
                  <a:cubicBezTo>
                    <a:pt x="4232" y="7508"/>
                    <a:pt x="2214" y="12008"/>
                    <a:pt x="195" y="16508"/>
                  </a:cubicBezTo>
                  <a:cubicBezTo>
                    <a:pt x="-663" y="18600"/>
                    <a:pt x="1356" y="21008"/>
                    <a:pt x="5380" y="21487"/>
                  </a:cubicBezTo>
                  <a:cubicBezTo>
                    <a:pt x="5961" y="21565"/>
                    <a:pt x="6554" y="21600"/>
                    <a:pt x="7134" y="21600"/>
                  </a:cubicBezTo>
                  <a:cubicBezTo>
                    <a:pt x="10301" y="21600"/>
                    <a:pt x="13342" y="20522"/>
                    <a:pt x="14313" y="18755"/>
                  </a:cubicBezTo>
                  <a:lnTo>
                    <a:pt x="20066" y="5092"/>
                  </a:lnTo>
                  <a:cubicBezTo>
                    <a:pt x="20937" y="3007"/>
                    <a:pt x="18918" y="592"/>
                    <a:pt x="15171" y="113"/>
                  </a:cubicBezTo>
                  <a:cubicBezTo>
                    <a:pt x="14591" y="35"/>
                    <a:pt x="13998" y="0"/>
                    <a:pt x="1340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1" name="Google Shape;140;p3"/>
            <p:cNvSpPr/>
            <p:nvPr/>
          </p:nvSpPr>
          <p:spPr>
            <a:xfrm>
              <a:off x="402996" y="79150"/>
              <a:ext cx="42839" cy="79451"/>
            </a:xfrm>
            <a:custGeom>
              <a:avLst/>
              <a:gdLst/>
              <a:ahLst/>
              <a:cxnLst>
                <a:cxn ang="0">
                  <a:pos x="wd2" y="hd2"/>
                </a:cxn>
                <a:cxn ang="5400000">
                  <a:pos x="wd2" y="hd2"/>
                </a:cxn>
                <a:cxn ang="10800000">
                  <a:pos x="wd2" y="hd2"/>
                </a:cxn>
                <a:cxn ang="16200000">
                  <a:pos x="wd2" y="hd2"/>
                </a:cxn>
              </a:cxnLst>
              <a:rect l="0" t="0" r="r" b="b"/>
              <a:pathLst>
                <a:path w="20528" h="21600" extrusionOk="0">
                  <a:moveTo>
                    <a:pt x="13674" y="0"/>
                  </a:moveTo>
                  <a:cubicBezTo>
                    <a:pt x="9840" y="150"/>
                    <a:pt x="7109" y="1706"/>
                    <a:pt x="6833" y="3874"/>
                  </a:cubicBezTo>
                  <a:cubicBezTo>
                    <a:pt x="6833" y="4343"/>
                    <a:pt x="6833" y="4805"/>
                    <a:pt x="6558" y="5274"/>
                  </a:cubicBezTo>
                  <a:cubicBezTo>
                    <a:pt x="6019" y="7137"/>
                    <a:pt x="5468" y="8992"/>
                    <a:pt x="4377" y="10854"/>
                  </a:cubicBezTo>
                  <a:cubicBezTo>
                    <a:pt x="3826" y="11786"/>
                    <a:pt x="3287" y="12717"/>
                    <a:pt x="2736" y="13648"/>
                  </a:cubicBezTo>
                  <a:cubicBezTo>
                    <a:pt x="2461" y="13960"/>
                    <a:pt x="2185" y="14117"/>
                    <a:pt x="2185" y="14423"/>
                  </a:cubicBezTo>
                  <a:cubicBezTo>
                    <a:pt x="1646" y="14892"/>
                    <a:pt x="1370" y="15354"/>
                    <a:pt x="819" y="15823"/>
                  </a:cubicBezTo>
                  <a:cubicBezTo>
                    <a:pt x="-822" y="17685"/>
                    <a:pt x="5" y="20166"/>
                    <a:pt x="3287" y="21097"/>
                  </a:cubicBezTo>
                  <a:cubicBezTo>
                    <a:pt x="4341" y="21423"/>
                    <a:pt x="5599" y="21600"/>
                    <a:pt x="6869" y="21600"/>
                  </a:cubicBezTo>
                  <a:cubicBezTo>
                    <a:pt x="9193" y="21600"/>
                    <a:pt x="11517" y="21009"/>
                    <a:pt x="12584" y="19697"/>
                  </a:cubicBezTo>
                  <a:cubicBezTo>
                    <a:pt x="17232" y="14735"/>
                    <a:pt x="19688" y="9461"/>
                    <a:pt x="20514" y="3874"/>
                  </a:cubicBezTo>
                  <a:cubicBezTo>
                    <a:pt x="20778" y="1862"/>
                    <a:pt x="17232" y="0"/>
                    <a:pt x="1367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2" name="Google Shape;141;p3"/>
            <p:cNvSpPr/>
            <p:nvPr/>
          </p:nvSpPr>
          <p:spPr>
            <a:xfrm>
              <a:off x="315936" y="238325"/>
              <a:ext cx="56790" cy="64626"/>
            </a:xfrm>
            <a:custGeom>
              <a:avLst/>
              <a:gdLst/>
              <a:ahLst/>
              <a:cxnLst>
                <a:cxn ang="0">
                  <a:pos x="wd2" y="hd2"/>
                </a:cxn>
                <a:cxn ang="5400000">
                  <a:pos x="wd2" y="hd2"/>
                </a:cxn>
                <a:cxn ang="10800000">
                  <a:pos x="wd2" y="hd2"/>
                </a:cxn>
                <a:cxn ang="16200000">
                  <a:pos x="wd2" y="hd2"/>
                </a:cxn>
              </a:cxnLst>
              <a:rect l="0" t="0" r="r" b="b"/>
              <a:pathLst>
                <a:path w="20870" h="21600" extrusionOk="0">
                  <a:moveTo>
                    <a:pt x="15396" y="0"/>
                  </a:moveTo>
                  <a:cubicBezTo>
                    <a:pt x="13118" y="0"/>
                    <a:pt x="11262" y="1395"/>
                    <a:pt x="10398" y="3443"/>
                  </a:cubicBezTo>
                  <a:cubicBezTo>
                    <a:pt x="10398" y="3819"/>
                    <a:pt x="10187" y="4203"/>
                    <a:pt x="9976" y="4587"/>
                  </a:cubicBezTo>
                  <a:cubicBezTo>
                    <a:pt x="9351" y="5916"/>
                    <a:pt x="8506" y="7253"/>
                    <a:pt x="7458" y="8590"/>
                  </a:cubicBezTo>
                  <a:cubicBezTo>
                    <a:pt x="6411" y="9735"/>
                    <a:pt x="5152" y="10879"/>
                    <a:pt x="3682" y="11832"/>
                  </a:cubicBezTo>
                  <a:cubicBezTo>
                    <a:pt x="3471" y="12216"/>
                    <a:pt x="3057" y="12409"/>
                    <a:pt x="2635" y="12592"/>
                  </a:cubicBezTo>
                  <a:cubicBezTo>
                    <a:pt x="1376" y="13361"/>
                    <a:pt x="540" y="14314"/>
                    <a:pt x="117" y="15458"/>
                  </a:cubicBezTo>
                  <a:cubicBezTo>
                    <a:pt x="-94" y="16603"/>
                    <a:pt x="-94" y="18124"/>
                    <a:pt x="751" y="19269"/>
                  </a:cubicBezTo>
                  <a:cubicBezTo>
                    <a:pt x="1753" y="20706"/>
                    <a:pt x="3535" y="21600"/>
                    <a:pt x="5373" y="21600"/>
                  </a:cubicBezTo>
                  <a:cubicBezTo>
                    <a:pt x="6218" y="21600"/>
                    <a:pt x="7081" y="21408"/>
                    <a:pt x="7881" y="20990"/>
                  </a:cubicBezTo>
                  <a:cubicBezTo>
                    <a:pt x="13963" y="17364"/>
                    <a:pt x="18364" y="12216"/>
                    <a:pt x="20670" y="5916"/>
                  </a:cubicBezTo>
                  <a:cubicBezTo>
                    <a:pt x="21506" y="3635"/>
                    <a:pt x="19623" y="769"/>
                    <a:pt x="16894" y="201"/>
                  </a:cubicBezTo>
                  <a:cubicBezTo>
                    <a:pt x="16379" y="67"/>
                    <a:pt x="15874" y="0"/>
                    <a:pt x="1539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3" name="Google Shape;142;p3"/>
            <p:cNvSpPr/>
            <p:nvPr/>
          </p:nvSpPr>
          <p:spPr>
            <a:xfrm>
              <a:off x="189835" y="343625"/>
              <a:ext cx="75143" cy="63626"/>
            </a:xfrm>
            <a:custGeom>
              <a:avLst/>
              <a:gdLst/>
              <a:ahLst/>
              <a:cxnLst>
                <a:cxn ang="0">
                  <a:pos x="wd2" y="hd2"/>
                </a:cxn>
                <a:cxn ang="5400000">
                  <a:pos x="wd2" y="hd2"/>
                </a:cxn>
                <a:cxn ang="10800000">
                  <a:pos x="wd2" y="hd2"/>
                </a:cxn>
                <a:cxn ang="16200000">
                  <a:pos x="wd2" y="hd2"/>
                </a:cxn>
              </a:cxnLst>
              <a:rect l="0" t="0" r="r" b="b"/>
              <a:pathLst>
                <a:path w="21072" h="21600" extrusionOk="0">
                  <a:moveTo>
                    <a:pt x="16979" y="0"/>
                  </a:moveTo>
                  <a:cubicBezTo>
                    <a:pt x="15991" y="0"/>
                    <a:pt x="15016" y="441"/>
                    <a:pt x="14329" y="1451"/>
                  </a:cubicBezTo>
                  <a:cubicBezTo>
                    <a:pt x="13369" y="2614"/>
                    <a:pt x="12408" y="3777"/>
                    <a:pt x="11448" y="4940"/>
                  </a:cubicBezTo>
                  <a:cubicBezTo>
                    <a:pt x="10971" y="5525"/>
                    <a:pt x="10487" y="5907"/>
                    <a:pt x="10010" y="6493"/>
                  </a:cubicBezTo>
                  <a:cubicBezTo>
                    <a:pt x="9688" y="6875"/>
                    <a:pt x="9372" y="7070"/>
                    <a:pt x="9050" y="7265"/>
                  </a:cubicBezTo>
                  <a:cubicBezTo>
                    <a:pt x="9050" y="7460"/>
                    <a:pt x="9050" y="7460"/>
                    <a:pt x="9050" y="7460"/>
                  </a:cubicBezTo>
                  <a:lnTo>
                    <a:pt x="8889" y="7460"/>
                  </a:lnTo>
                  <a:cubicBezTo>
                    <a:pt x="6807" y="9395"/>
                    <a:pt x="4409" y="11144"/>
                    <a:pt x="2011" y="12493"/>
                  </a:cubicBezTo>
                  <a:cubicBezTo>
                    <a:pt x="1051" y="13079"/>
                    <a:pt x="406" y="14437"/>
                    <a:pt x="90" y="15404"/>
                  </a:cubicBezTo>
                  <a:cubicBezTo>
                    <a:pt x="-71" y="16567"/>
                    <a:pt x="-71" y="18112"/>
                    <a:pt x="567" y="19274"/>
                  </a:cubicBezTo>
                  <a:cubicBezTo>
                    <a:pt x="1422" y="20828"/>
                    <a:pt x="2628" y="21600"/>
                    <a:pt x="3960" y="21600"/>
                  </a:cubicBezTo>
                  <a:cubicBezTo>
                    <a:pt x="4626" y="21600"/>
                    <a:pt x="5313" y="21405"/>
                    <a:pt x="6007" y="21023"/>
                  </a:cubicBezTo>
                  <a:cubicBezTo>
                    <a:pt x="11293" y="17917"/>
                    <a:pt x="16089" y="13461"/>
                    <a:pt x="19931" y="8233"/>
                  </a:cubicBezTo>
                  <a:cubicBezTo>
                    <a:pt x="21375" y="6298"/>
                    <a:pt x="21529" y="3200"/>
                    <a:pt x="19931" y="1451"/>
                  </a:cubicBezTo>
                  <a:cubicBezTo>
                    <a:pt x="19173" y="543"/>
                    <a:pt x="18066" y="0"/>
                    <a:pt x="1697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4" name="Google Shape;143;p3"/>
            <p:cNvSpPr/>
            <p:nvPr/>
          </p:nvSpPr>
          <p:spPr>
            <a:xfrm>
              <a:off x="82417" y="418200"/>
              <a:ext cx="67239" cy="43726"/>
            </a:xfrm>
            <a:custGeom>
              <a:avLst/>
              <a:gdLst/>
              <a:ahLst/>
              <a:cxnLst>
                <a:cxn ang="0">
                  <a:pos x="wd2" y="hd2"/>
                </a:cxn>
                <a:cxn ang="5400000">
                  <a:pos x="wd2" y="hd2"/>
                </a:cxn>
                <a:cxn ang="10800000">
                  <a:pos x="wd2" y="hd2"/>
                </a:cxn>
                <a:cxn ang="16200000">
                  <a:pos x="wd2" y="hd2"/>
                </a:cxn>
              </a:cxnLst>
              <a:rect l="0" t="0" r="r" b="b"/>
              <a:pathLst>
                <a:path w="21210" h="21600" extrusionOk="0">
                  <a:moveTo>
                    <a:pt x="16494" y="0"/>
                  </a:moveTo>
                  <a:cubicBezTo>
                    <a:pt x="16147" y="0"/>
                    <a:pt x="15792" y="74"/>
                    <a:pt x="15445" y="235"/>
                  </a:cubicBezTo>
                  <a:cubicBezTo>
                    <a:pt x="11486" y="2766"/>
                    <a:pt x="7346" y="5310"/>
                    <a:pt x="3387" y="7842"/>
                  </a:cubicBezTo>
                  <a:cubicBezTo>
                    <a:pt x="2125" y="8410"/>
                    <a:pt x="1226" y="9250"/>
                    <a:pt x="682" y="10942"/>
                  </a:cubicBezTo>
                  <a:cubicBezTo>
                    <a:pt x="146" y="12634"/>
                    <a:pt x="-217" y="14894"/>
                    <a:pt x="146" y="16586"/>
                  </a:cubicBezTo>
                  <a:cubicBezTo>
                    <a:pt x="501" y="18266"/>
                    <a:pt x="1226" y="19686"/>
                    <a:pt x="2307" y="20810"/>
                  </a:cubicBezTo>
                  <a:cubicBezTo>
                    <a:pt x="2937" y="21205"/>
                    <a:pt x="3844" y="21600"/>
                    <a:pt x="4704" y="21600"/>
                  </a:cubicBezTo>
                  <a:cubicBezTo>
                    <a:pt x="5059" y="21600"/>
                    <a:pt x="5406" y="21538"/>
                    <a:pt x="5721" y="21378"/>
                  </a:cubicBezTo>
                  <a:cubicBezTo>
                    <a:pt x="9861" y="18834"/>
                    <a:pt x="13820" y="16302"/>
                    <a:pt x="17960" y="14042"/>
                  </a:cubicBezTo>
                  <a:cubicBezTo>
                    <a:pt x="19041" y="13202"/>
                    <a:pt x="19940" y="12350"/>
                    <a:pt x="20665" y="10658"/>
                  </a:cubicBezTo>
                  <a:cubicBezTo>
                    <a:pt x="21202" y="9250"/>
                    <a:pt x="21383" y="6990"/>
                    <a:pt x="21020" y="5310"/>
                  </a:cubicBezTo>
                  <a:cubicBezTo>
                    <a:pt x="20665" y="3619"/>
                    <a:pt x="19940" y="1927"/>
                    <a:pt x="19041" y="1074"/>
                  </a:cubicBezTo>
                  <a:cubicBezTo>
                    <a:pt x="18268" y="469"/>
                    <a:pt x="17393" y="0"/>
                    <a:pt x="1649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5" name="Google Shape;144;p3"/>
            <p:cNvSpPr/>
            <p:nvPr/>
          </p:nvSpPr>
          <p:spPr>
            <a:xfrm>
              <a:off x="165227" y="440799"/>
              <a:ext cx="73816" cy="57876"/>
            </a:xfrm>
            <a:custGeom>
              <a:avLst/>
              <a:gdLst/>
              <a:ahLst/>
              <a:cxnLst>
                <a:cxn ang="0">
                  <a:pos x="wd2" y="hd2"/>
                </a:cxn>
                <a:cxn ang="5400000">
                  <a:pos x="wd2" y="hd2"/>
                </a:cxn>
                <a:cxn ang="10800000">
                  <a:pos x="wd2" y="hd2"/>
                </a:cxn>
                <a:cxn ang="16200000">
                  <a:pos x="wd2" y="hd2"/>
                </a:cxn>
              </a:cxnLst>
              <a:rect l="0" t="0" r="r" b="b"/>
              <a:pathLst>
                <a:path w="20246" h="21600" extrusionOk="0">
                  <a:moveTo>
                    <a:pt x="16218" y="0"/>
                  </a:moveTo>
                  <a:cubicBezTo>
                    <a:pt x="15587" y="0"/>
                    <a:pt x="14943" y="215"/>
                    <a:pt x="14346" y="681"/>
                  </a:cubicBezTo>
                  <a:lnTo>
                    <a:pt x="1983" y="11542"/>
                  </a:lnTo>
                  <a:cubicBezTo>
                    <a:pt x="261" y="13249"/>
                    <a:pt x="-678" y="16440"/>
                    <a:pt x="577" y="18997"/>
                  </a:cubicBezTo>
                  <a:cubicBezTo>
                    <a:pt x="1324" y="20602"/>
                    <a:pt x="2655" y="21600"/>
                    <a:pt x="4026" y="21600"/>
                  </a:cubicBezTo>
                  <a:cubicBezTo>
                    <a:pt x="4657" y="21600"/>
                    <a:pt x="5301" y="21385"/>
                    <a:pt x="5898" y="20919"/>
                  </a:cubicBezTo>
                  <a:lnTo>
                    <a:pt x="18261" y="9844"/>
                  </a:lnTo>
                  <a:cubicBezTo>
                    <a:pt x="19983" y="8351"/>
                    <a:pt x="20922" y="5160"/>
                    <a:pt x="19674" y="2603"/>
                  </a:cubicBezTo>
                  <a:cubicBezTo>
                    <a:pt x="18920" y="998"/>
                    <a:pt x="17589" y="0"/>
                    <a:pt x="1621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6" name="Google Shape;145;p3"/>
            <p:cNvSpPr/>
            <p:nvPr/>
          </p:nvSpPr>
          <p:spPr>
            <a:xfrm>
              <a:off x="303634" y="335824"/>
              <a:ext cx="63973" cy="69802"/>
            </a:xfrm>
            <a:custGeom>
              <a:avLst/>
              <a:gdLst/>
              <a:ahLst/>
              <a:cxnLst>
                <a:cxn ang="0">
                  <a:pos x="wd2" y="hd2"/>
                </a:cxn>
                <a:cxn ang="5400000">
                  <a:pos x="wd2" y="hd2"/>
                </a:cxn>
                <a:cxn ang="10800000">
                  <a:pos x="wd2" y="hd2"/>
                </a:cxn>
                <a:cxn ang="16200000">
                  <a:pos x="wd2" y="hd2"/>
                </a:cxn>
              </a:cxnLst>
              <a:rect l="0" t="0" r="r" b="b"/>
              <a:pathLst>
                <a:path w="21064" h="21600" extrusionOk="0">
                  <a:moveTo>
                    <a:pt x="16734" y="0"/>
                  </a:moveTo>
                  <a:cubicBezTo>
                    <a:pt x="16611" y="0"/>
                    <a:pt x="16487" y="15"/>
                    <a:pt x="16372" y="31"/>
                  </a:cubicBezTo>
                  <a:cubicBezTo>
                    <a:pt x="15244" y="31"/>
                    <a:pt x="13738" y="387"/>
                    <a:pt x="12989" y="1269"/>
                  </a:cubicBezTo>
                  <a:cubicBezTo>
                    <a:pt x="9235" y="5679"/>
                    <a:pt x="5473" y="9918"/>
                    <a:pt x="1341" y="14158"/>
                  </a:cubicBezTo>
                  <a:cubicBezTo>
                    <a:pt x="-355" y="15744"/>
                    <a:pt x="-536" y="18745"/>
                    <a:pt x="1341" y="20339"/>
                  </a:cubicBezTo>
                  <a:cubicBezTo>
                    <a:pt x="2304" y="21151"/>
                    <a:pt x="3563" y="21600"/>
                    <a:pt x="4790" y="21600"/>
                  </a:cubicBezTo>
                  <a:cubicBezTo>
                    <a:pt x="5959" y="21600"/>
                    <a:pt x="7095" y="21198"/>
                    <a:pt x="7918" y="20339"/>
                  </a:cubicBezTo>
                  <a:cubicBezTo>
                    <a:pt x="12050" y="16277"/>
                    <a:pt x="15993" y="11860"/>
                    <a:pt x="19566" y="7450"/>
                  </a:cubicBezTo>
                  <a:cubicBezTo>
                    <a:pt x="20504" y="6568"/>
                    <a:pt x="21064" y="5679"/>
                    <a:pt x="21064" y="4448"/>
                  </a:cubicBezTo>
                  <a:cubicBezTo>
                    <a:pt x="21064" y="3211"/>
                    <a:pt x="20504" y="1973"/>
                    <a:pt x="19566" y="1269"/>
                  </a:cubicBezTo>
                  <a:cubicBezTo>
                    <a:pt x="18891" y="634"/>
                    <a:pt x="17771" y="0"/>
                    <a:pt x="1673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7" name="Google Shape;146;p3"/>
            <p:cNvSpPr/>
            <p:nvPr/>
          </p:nvSpPr>
          <p:spPr>
            <a:xfrm>
              <a:off x="402556" y="179350"/>
              <a:ext cx="59992" cy="91976"/>
            </a:xfrm>
            <a:custGeom>
              <a:avLst/>
              <a:gdLst/>
              <a:ahLst/>
              <a:cxnLst>
                <a:cxn ang="0">
                  <a:pos x="wd2" y="hd2"/>
                </a:cxn>
                <a:cxn ang="5400000">
                  <a:pos x="wd2" y="hd2"/>
                </a:cxn>
                <a:cxn ang="10800000">
                  <a:pos x="wd2" y="hd2"/>
                </a:cxn>
                <a:cxn ang="16200000">
                  <a:pos x="wd2" y="hd2"/>
                </a:cxn>
              </a:cxnLst>
              <a:rect l="0" t="0" r="r" b="b"/>
              <a:pathLst>
                <a:path w="20642" h="21600" extrusionOk="0">
                  <a:moveTo>
                    <a:pt x="16120" y="0"/>
                  </a:moveTo>
                  <a:cubicBezTo>
                    <a:pt x="13935" y="0"/>
                    <a:pt x="11466" y="822"/>
                    <a:pt x="10950" y="2466"/>
                  </a:cubicBezTo>
                  <a:cubicBezTo>
                    <a:pt x="10554" y="3805"/>
                    <a:pt x="10167" y="5008"/>
                    <a:pt x="9376" y="6353"/>
                  </a:cubicBezTo>
                  <a:cubicBezTo>
                    <a:pt x="9376" y="6617"/>
                    <a:pt x="9187" y="7022"/>
                    <a:pt x="8989" y="7286"/>
                  </a:cubicBezTo>
                  <a:cubicBezTo>
                    <a:pt x="8791" y="7421"/>
                    <a:pt x="8791" y="7826"/>
                    <a:pt x="8593" y="8090"/>
                  </a:cubicBezTo>
                  <a:cubicBezTo>
                    <a:pt x="8593" y="8014"/>
                    <a:pt x="8593" y="7938"/>
                    <a:pt x="8559" y="7938"/>
                  </a:cubicBezTo>
                  <a:cubicBezTo>
                    <a:pt x="8533" y="7938"/>
                    <a:pt x="8481" y="7979"/>
                    <a:pt x="8395" y="8090"/>
                  </a:cubicBezTo>
                  <a:cubicBezTo>
                    <a:pt x="8395" y="8225"/>
                    <a:pt x="8206" y="8361"/>
                    <a:pt x="8206" y="8631"/>
                  </a:cubicBezTo>
                  <a:cubicBezTo>
                    <a:pt x="8008" y="8895"/>
                    <a:pt x="7612" y="9300"/>
                    <a:pt x="7415" y="9564"/>
                  </a:cubicBezTo>
                  <a:cubicBezTo>
                    <a:pt x="6632" y="10774"/>
                    <a:pt x="5651" y="11977"/>
                    <a:pt x="4473" y="13052"/>
                  </a:cubicBezTo>
                  <a:cubicBezTo>
                    <a:pt x="3879" y="13586"/>
                    <a:pt x="3492" y="14126"/>
                    <a:pt x="2898" y="14660"/>
                  </a:cubicBezTo>
                  <a:cubicBezTo>
                    <a:pt x="2821" y="14713"/>
                    <a:pt x="2709" y="14813"/>
                    <a:pt x="2632" y="14889"/>
                  </a:cubicBezTo>
                  <a:cubicBezTo>
                    <a:pt x="2563" y="14954"/>
                    <a:pt x="2511" y="15018"/>
                    <a:pt x="2511" y="15060"/>
                  </a:cubicBezTo>
                  <a:cubicBezTo>
                    <a:pt x="2116" y="15330"/>
                    <a:pt x="1720" y="15600"/>
                    <a:pt x="1333" y="15864"/>
                  </a:cubicBezTo>
                  <a:cubicBezTo>
                    <a:pt x="-241" y="17208"/>
                    <a:pt x="-637" y="19351"/>
                    <a:pt x="1333" y="20690"/>
                  </a:cubicBezTo>
                  <a:cubicBezTo>
                    <a:pt x="2365" y="21254"/>
                    <a:pt x="3785" y="21600"/>
                    <a:pt x="5152" y="21600"/>
                  </a:cubicBezTo>
                  <a:cubicBezTo>
                    <a:pt x="6374" y="21600"/>
                    <a:pt x="7561" y="21324"/>
                    <a:pt x="8395" y="20690"/>
                  </a:cubicBezTo>
                  <a:cubicBezTo>
                    <a:pt x="14288" y="15999"/>
                    <a:pt x="18606" y="10368"/>
                    <a:pt x="20567" y="4204"/>
                  </a:cubicBezTo>
                  <a:cubicBezTo>
                    <a:pt x="20963" y="2466"/>
                    <a:pt x="19785" y="587"/>
                    <a:pt x="17040" y="53"/>
                  </a:cubicBezTo>
                  <a:cubicBezTo>
                    <a:pt x="16739" y="18"/>
                    <a:pt x="16438" y="0"/>
                    <a:pt x="1612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191" name="Google Shape;147;p3"/>
          <p:cNvGrpSpPr/>
          <p:nvPr/>
        </p:nvGrpSpPr>
        <p:grpSpPr>
          <a:xfrm>
            <a:off x="71893" y="3383374"/>
            <a:ext cx="401841" cy="426126"/>
            <a:chOff x="0" y="0"/>
            <a:chExt cx="401839" cy="426125"/>
          </a:xfrm>
        </p:grpSpPr>
        <p:sp>
          <p:nvSpPr>
            <p:cNvPr id="189" name="Google Shape;148;p3"/>
            <p:cNvSpPr/>
            <p:nvPr/>
          </p:nvSpPr>
          <p:spPr>
            <a:xfrm>
              <a:off x="0" y="181550"/>
              <a:ext cx="283657" cy="244576"/>
            </a:xfrm>
            <a:custGeom>
              <a:avLst/>
              <a:gdLst/>
              <a:ahLst/>
              <a:cxnLst>
                <a:cxn ang="0">
                  <a:pos x="wd2" y="hd2"/>
                </a:cxn>
                <a:cxn ang="5400000">
                  <a:pos x="wd2" y="hd2"/>
                </a:cxn>
                <a:cxn ang="10800000">
                  <a:pos x="wd2" y="hd2"/>
                </a:cxn>
                <a:cxn ang="16200000">
                  <a:pos x="wd2" y="hd2"/>
                </a:cxn>
              </a:cxnLst>
              <a:rect l="0" t="0" r="r" b="b"/>
              <a:pathLst>
                <a:path w="20931" h="21600" extrusionOk="0">
                  <a:moveTo>
                    <a:pt x="9711" y="0"/>
                  </a:moveTo>
                  <a:cubicBezTo>
                    <a:pt x="8405" y="0"/>
                    <a:pt x="7097" y="291"/>
                    <a:pt x="5856" y="918"/>
                  </a:cubicBezTo>
                  <a:cubicBezTo>
                    <a:pt x="2992" y="2380"/>
                    <a:pt x="1602" y="5555"/>
                    <a:pt x="675" y="8931"/>
                  </a:cubicBezTo>
                  <a:cubicBezTo>
                    <a:pt x="-40" y="11552"/>
                    <a:pt x="-376" y="14676"/>
                    <a:pt x="633" y="17147"/>
                  </a:cubicBezTo>
                  <a:cubicBezTo>
                    <a:pt x="675" y="17297"/>
                    <a:pt x="675" y="17398"/>
                    <a:pt x="718" y="17500"/>
                  </a:cubicBezTo>
                  <a:cubicBezTo>
                    <a:pt x="1812" y="20271"/>
                    <a:pt x="4254" y="21328"/>
                    <a:pt x="6654" y="21532"/>
                  </a:cubicBezTo>
                  <a:cubicBezTo>
                    <a:pt x="7106" y="21578"/>
                    <a:pt x="7564" y="21600"/>
                    <a:pt x="8023" y="21600"/>
                  </a:cubicBezTo>
                  <a:cubicBezTo>
                    <a:pt x="10519" y="21600"/>
                    <a:pt x="13102" y="20931"/>
                    <a:pt x="15413" y="19867"/>
                  </a:cubicBezTo>
                  <a:cubicBezTo>
                    <a:pt x="17898" y="18657"/>
                    <a:pt x="20381" y="16994"/>
                    <a:pt x="20846" y="13568"/>
                  </a:cubicBezTo>
                  <a:cubicBezTo>
                    <a:pt x="21224" y="10746"/>
                    <a:pt x="20298" y="7772"/>
                    <a:pt x="18866" y="5504"/>
                  </a:cubicBezTo>
                  <a:cubicBezTo>
                    <a:pt x="16747" y="2122"/>
                    <a:pt x="13236" y="0"/>
                    <a:pt x="971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0" name="Google Shape;149;p3"/>
            <p:cNvSpPr/>
            <p:nvPr/>
          </p:nvSpPr>
          <p:spPr>
            <a:xfrm>
              <a:off x="222426" y="0"/>
              <a:ext cx="179414" cy="157326"/>
            </a:xfrm>
            <a:custGeom>
              <a:avLst/>
              <a:gdLst/>
              <a:ahLst/>
              <a:cxnLst>
                <a:cxn ang="0">
                  <a:pos x="wd2" y="hd2"/>
                </a:cxn>
                <a:cxn ang="5400000">
                  <a:pos x="wd2" y="hd2"/>
                </a:cxn>
                <a:cxn ang="10800000">
                  <a:pos x="wd2" y="hd2"/>
                </a:cxn>
                <a:cxn ang="16200000">
                  <a:pos x="wd2" y="hd2"/>
                </a:cxn>
              </a:cxnLst>
              <a:rect l="0" t="0" r="r" b="b"/>
              <a:pathLst>
                <a:path w="20332" h="21600" extrusionOk="0">
                  <a:moveTo>
                    <a:pt x="9458" y="0"/>
                  </a:moveTo>
                  <a:cubicBezTo>
                    <a:pt x="7194" y="0"/>
                    <a:pt x="4930" y="940"/>
                    <a:pt x="3315" y="2979"/>
                  </a:cubicBezTo>
                  <a:cubicBezTo>
                    <a:pt x="1632" y="5094"/>
                    <a:pt x="794" y="7991"/>
                    <a:pt x="83" y="10733"/>
                  </a:cubicBezTo>
                  <a:cubicBezTo>
                    <a:pt x="-178" y="11752"/>
                    <a:pt x="210" y="12535"/>
                    <a:pt x="794" y="12926"/>
                  </a:cubicBezTo>
                  <a:cubicBezTo>
                    <a:pt x="986" y="14574"/>
                    <a:pt x="1505" y="16139"/>
                    <a:pt x="2409" y="17550"/>
                  </a:cubicBezTo>
                  <a:cubicBezTo>
                    <a:pt x="4239" y="20320"/>
                    <a:pt x="6922" y="21600"/>
                    <a:pt x="9653" y="21600"/>
                  </a:cubicBezTo>
                  <a:cubicBezTo>
                    <a:pt x="11172" y="21600"/>
                    <a:pt x="12704" y="21205"/>
                    <a:pt x="14115" y="20450"/>
                  </a:cubicBezTo>
                  <a:cubicBezTo>
                    <a:pt x="18059" y="18332"/>
                    <a:pt x="21422" y="13084"/>
                    <a:pt x="20000" y="7678"/>
                  </a:cubicBezTo>
                  <a:cubicBezTo>
                    <a:pt x="18705" y="2742"/>
                    <a:pt x="13466" y="79"/>
                    <a:pt x="945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1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_ONLY">
    <p:spTree>
      <p:nvGrpSpPr>
        <p:cNvPr id="1" name=""/>
        <p:cNvGrpSpPr/>
        <p:nvPr/>
      </p:nvGrpSpPr>
      <p:grpSpPr>
        <a:xfrm>
          <a:off x="0" y="0"/>
          <a:ext cx="0" cy="0"/>
          <a:chOff x="0" y="0"/>
          <a:chExt cx="0" cy="0"/>
        </a:xfrm>
      </p:grpSpPr>
      <p:sp>
        <p:nvSpPr>
          <p:cNvPr id="248" name="Google Shape;227;p6"/>
          <p:cNvSpPr/>
          <p:nvPr/>
        </p:nvSpPr>
        <p:spPr>
          <a:xfrm>
            <a:off x="-10400" y="-45210"/>
            <a:ext cx="5421112" cy="19600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0729" y="10201"/>
                  <a:pt x="16957" y="11791"/>
                </a:cubicBezTo>
                <a:cubicBezTo>
                  <a:pt x="11951" y="13890"/>
                  <a:pt x="11408" y="6650"/>
                  <a:pt x="7301" y="6604"/>
                </a:cubicBezTo>
                <a:cubicBezTo>
                  <a:pt x="2331" y="6548"/>
                  <a:pt x="0" y="21600"/>
                  <a:pt x="0" y="21600"/>
                </a:cubicBezTo>
                <a:lnTo>
                  <a:pt x="0" y="102"/>
                </a:lnTo>
                <a:close/>
              </a:path>
            </a:pathLst>
          </a:custGeom>
          <a:solidFill>
            <a:srgbClr val="E3D6C9">
              <a:alpha val="28889"/>
            </a:srgbClr>
          </a:solidFill>
          <a:ln w="12700">
            <a:miter lim="400000"/>
          </a:ln>
        </p:spPr>
        <p:txBody>
          <a:bodyPr lIns="0" tIns="0" rIns="0" bIns="0" anchor="ctr"/>
          <a:lstStyle/>
          <a:p>
            <a:pPr>
              <a:defRPr>
                <a:solidFill>
                  <a:srgbClr val="000000"/>
                </a:solidFill>
              </a:defRPr>
            </a:pPr>
            <a:endParaRPr/>
          </a:p>
        </p:txBody>
      </p:sp>
      <p:sp>
        <p:nvSpPr>
          <p:cNvPr id="249" name="Title Text"/>
          <p:cNvSpPr txBox="1">
            <a:spLocks noGrp="1"/>
          </p:cNvSpPr>
          <p:nvPr>
            <p:ph type="title"/>
          </p:nvPr>
        </p:nvSpPr>
        <p:spPr>
          <a:prstGeom prst="rect">
            <a:avLst/>
          </a:prstGeom>
        </p:spPr>
        <p:txBody>
          <a:bodyPr/>
          <a:lstStyle/>
          <a:p>
            <a:r>
              <a:t>Title Text</a:t>
            </a:r>
          </a:p>
        </p:txBody>
      </p:sp>
      <p:sp>
        <p:nvSpPr>
          <p:cNvPr id="250" name="Google Shape;229;p6"/>
          <p:cNvSpPr/>
          <p:nvPr/>
        </p:nvSpPr>
        <p:spPr>
          <a:xfrm>
            <a:off x="6035060" y="4238576"/>
            <a:ext cx="3147939" cy="9049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874" y="11388"/>
                  <a:pt x="4644" y="9812"/>
                </a:cubicBezTo>
                <a:cubicBezTo>
                  <a:pt x="9648" y="7708"/>
                  <a:pt x="10194" y="14948"/>
                  <a:pt x="14298" y="15001"/>
                </a:cubicBezTo>
                <a:cubicBezTo>
                  <a:pt x="19269" y="15054"/>
                  <a:pt x="21600" y="0"/>
                  <a:pt x="21600" y="0"/>
                </a:cubicBezTo>
                <a:lnTo>
                  <a:pt x="21600" y="21495"/>
                </a:lnTo>
                <a:close/>
              </a:path>
            </a:pathLst>
          </a:custGeom>
          <a:solidFill>
            <a:srgbClr val="E3D6C9">
              <a:alpha val="28889"/>
            </a:srgbClr>
          </a:solidFill>
          <a:ln w="12700">
            <a:miter lim="400000"/>
          </a:ln>
        </p:spPr>
        <p:txBody>
          <a:bodyPr lIns="0" tIns="0" rIns="0" bIns="0" anchor="ctr"/>
          <a:lstStyle/>
          <a:p>
            <a:pPr>
              <a:defRPr>
                <a:solidFill>
                  <a:srgbClr val="000000"/>
                </a:solidFill>
              </a:defRPr>
            </a:pPr>
            <a:endParaRPr/>
          </a:p>
        </p:txBody>
      </p:sp>
      <p:grpSp>
        <p:nvGrpSpPr>
          <p:cNvPr id="265" name="Google Shape;230;p6"/>
          <p:cNvGrpSpPr/>
          <p:nvPr/>
        </p:nvGrpSpPr>
        <p:grpSpPr>
          <a:xfrm>
            <a:off x="-100403" y="-148158"/>
            <a:ext cx="692830" cy="780842"/>
            <a:chOff x="0" y="0"/>
            <a:chExt cx="692829" cy="780841"/>
          </a:xfrm>
        </p:grpSpPr>
        <p:sp>
          <p:nvSpPr>
            <p:cNvPr id="251" name="Google Shape;231;p6"/>
            <p:cNvSpPr/>
            <p:nvPr/>
          </p:nvSpPr>
          <p:spPr>
            <a:xfrm rot="17822346">
              <a:off x="93890" y="465820"/>
              <a:ext cx="96961" cy="131076"/>
            </a:xfrm>
            <a:custGeom>
              <a:avLst/>
              <a:gdLst/>
              <a:ahLst/>
              <a:cxnLst>
                <a:cxn ang="0">
                  <a:pos x="wd2" y="hd2"/>
                </a:cxn>
                <a:cxn ang="5400000">
                  <a:pos x="wd2" y="hd2"/>
                </a:cxn>
                <a:cxn ang="10800000">
                  <a:pos x="wd2" y="hd2"/>
                </a:cxn>
                <a:cxn ang="16200000">
                  <a:pos x="wd2" y="hd2"/>
                </a:cxn>
              </a:cxnLst>
              <a:rect l="0" t="0" r="r" b="b"/>
              <a:pathLst>
                <a:path w="20274" h="21600" extrusionOk="0">
                  <a:moveTo>
                    <a:pt x="15328" y="0"/>
                  </a:moveTo>
                  <a:cubicBezTo>
                    <a:pt x="13629" y="0"/>
                    <a:pt x="11988" y="626"/>
                    <a:pt x="11031" y="1883"/>
                  </a:cubicBezTo>
                  <a:cubicBezTo>
                    <a:pt x="7570" y="6489"/>
                    <a:pt x="4110" y="11095"/>
                    <a:pt x="649" y="15705"/>
                  </a:cubicBezTo>
                  <a:cubicBezTo>
                    <a:pt x="-663" y="17493"/>
                    <a:pt x="53" y="20125"/>
                    <a:pt x="2442" y="21064"/>
                  </a:cubicBezTo>
                  <a:cubicBezTo>
                    <a:pt x="3268" y="21423"/>
                    <a:pt x="4172" y="21600"/>
                    <a:pt x="5056" y="21600"/>
                  </a:cubicBezTo>
                  <a:cubicBezTo>
                    <a:pt x="6713" y="21600"/>
                    <a:pt x="8307" y="20974"/>
                    <a:pt x="9243" y="19746"/>
                  </a:cubicBezTo>
                  <a:cubicBezTo>
                    <a:pt x="12704" y="15045"/>
                    <a:pt x="16164" y="10440"/>
                    <a:pt x="19625" y="5829"/>
                  </a:cubicBezTo>
                  <a:cubicBezTo>
                    <a:pt x="20937" y="4136"/>
                    <a:pt x="20221" y="1504"/>
                    <a:pt x="17832" y="470"/>
                  </a:cubicBezTo>
                  <a:cubicBezTo>
                    <a:pt x="17037" y="157"/>
                    <a:pt x="16175" y="0"/>
                    <a:pt x="1532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52" name="Google Shape;232;p6"/>
            <p:cNvSpPr/>
            <p:nvPr/>
          </p:nvSpPr>
          <p:spPr>
            <a:xfrm rot="17822346">
              <a:off x="238491" y="382237"/>
              <a:ext cx="95238" cy="135226"/>
            </a:xfrm>
            <a:custGeom>
              <a:avLst/>
              <a:gdLst/>
              <a:ahLst/>
              <a:cxnLst>
                <a:cxn ang="0">
                  <a:pos x="wd2" y="hd2"/>
                </a:cxn>
                <a:cxn ang="5400000">
                  <a:pos x="wd2" y="hd2"/>
                </a:cxn>
                <a:cxn ang="10800000">
                  <a:pos x="wd2" y="hd2"/>
                </a:cxn>
                <a:cxn ang="16200000">
                  <a:pos x="wd2" y="hd2"/>
                </a:cxn>
              </a:cxnLst>
              <a:rect l="0" t="0" r="r" b="b"/>
              <a:pathLst>
                <a:path w="20597" h="21600" extrusionOk="0">
                  <a:moveTo>
                    <a:pt x="15507" y="0"/>
                  </a:moveTo>
                  <a:cubicBezTo>
                    <a:pt x="13750" y="0"/>
                    <a:pt x="12096" y="671"/>
                    <a:pt x="11009" y="1841"/>
                  </a:cubicBezTo>
                  <a:cubicBezTo>
                    <a:pt x="6938" y="6309"/>
                    <a:pt x="3483" y="11050"/>
                    <a:pt x="644" y="15969"/>
                  </a:cubicBezTo>
                  <a:cubicBezTo>
                    <a:pt x="152" y="16880"/>
                    <a:pt x="-221" y="17794"/>
                    <a:pt x="152" y="18797"/>
                  </a:cubicBezTo>
                  <a:cubicBezTo>
                    <a:pt x="395" y="19707"/>
                    <a:pt x="1385" y="20709"/>
                    <a:pt x="2493" y="21165"/>
                  </a:cubicBezTo>
                  <a:cubicBezTo>
                    <a:pt x="3261" y="21448"/>
                    <a:pt x="4207" y="21600"/>
                    <a:pt x="5159" y="21600"/>
                  </a:cubicBezTo>
                  <a:cubicBezTo>
                    <a:pt x="6965" y="21600"/>
                    <a:pt x="8803" y="21053"/>
                    <a:pt x="9527" y="19799"/>
                  </a:cubicBezTo>
                  <a:cubicBezTo>
                    <a:pt x="12366" y="14875"/>
                    <a:pt x="15826" y="10135"/>
                    <a:pt x="19898" y="5762"/>
                  </a:cubicBezTo>
                  <a:cubicBezTo>
                    <a:pt x="21379" y="4029"/>
                    <a:pt x="20390" y="1478"/>
                    <a:pt x="18043" y="475"/>
                  </a:cubicBezTo>
                  <a:cubicBezTo>
                    <a:pt x="17210" y="152"/>
                    <a:pt x="16345" y="0"/>
                    <a:pt x="1550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53" name="Google Shape;233;p6"/>
            <p:cNvSpPr/>
            <p:nvPr/>
          </p:nvSpPr>
          <p:spPr>
            <a:xfrm rot="17822346">
              <a:off x="374458" y="301345"/>
              <a:ext cx="84721" cy="129627"/>
            </a:xfrm>
            <a:custGeom>
              <a:avLst/>
              <a:gdLst/>
              <a:ahLst/>
              <a:cxnLst>
                <a:cxn ang="0">
                  <a:pos x="wd2" y="hd2"/>
                </a:cxn>
                <a:cxn ang="5400000">
                  <a:pos x="wd2" y="hd2"/>
                </a:cxn>
                <a:cxn ang="10800000">
                  <a:pos x="wd2" y="hd2"/>
                </a:cxn>
                <a:cxn ang="16200000">
                  <a:pos x="wd2" y="hd2"/>
                </a:cxn>
              </a:cxnLst>
              <a:rect l="0" t="0" r="r" b="b"/>
              <a:pathLst>
                <a:path w="20689" h="21600" extrusionOk="0">
                  <a:moveTo>
                    <a:pt x="14953" y="0"/>
                  </a:moveTo>
                  <a:cubicBezTo>
                    <a:pt x="13927" y="0"/>
                    <a:pt x="12877" y="146"/>
                    <a:pt x="12016" y="471"/>
                  </a:cubicBezTo>
                  <a:cubicBezTo>
                    <a:pt x="10624" y="1137"/>
                    <a:pt x="9788" y="1895"/>
                    <a:pt x="9232" y="2945"/>
                  </a:cubicBezTo>
                  <a:cubicBezTo>
                    <a:pt x="8952" y="3512"/>
                    <a:pt x="8536" y="4178"/>
                    <a:pt x="8256" y="4749"/>
                  </a:cubicBezTo>
                  <a:cubicBezTo>
                    <a:pt x="8115" y="5037"/>
                    <a:pt x="7834" y="5320"/>
                    <a:pt x="7700" y="5511"/>
                  </a:cubicBezTo>
                  <a:cubicBezTo>
                    <a:pt x="7700" y="5607"/>
                    <a:pt x="7700" y="5699"/>
                    <a:pt x="7560" y="5891"/>
                  </a:cubicBezTo>
                  <a:cubicBezTo>
                    <a:pt x="7419" y="5986"/>
                    <a:pt x="7138" y="6557"/>
                    <a:pt x="7138" y="6653"/>
                  </a:cubicBezTo>
                  <a:cubicBezTo>
                    <a:pt x="6864" y="6936"/>
                    <a:pt x="6723" y="7128"/>
                    <a:pt x="6583" y="7411"/>
                  </a:cubicBezTo>
                  <a:cubicBezTo>
                    <a:pt x="6168" y="7982"/>
                    <a:pt x="5887" y="8553"/>
                    <a:pt x="5466" y="9027"/>
                  </a:cubicBezTo>
                  <a:cubicBezTo>
                    <a:pt x="3933" y="11310"/>
                    <a:pt x="2401" y="13497"/>
                    <a:pt x="728" y="15684"/>
                  </a:cubicBezTo>
                  <a:cubicBezTo>
                    <a:pt x="-664" y="17588"/>
                    <a:pt x="-108" y="20059"/>
                    <a:pt x="2822" y="21104"/>
                  </a:cubicBezTo>
                  <a:cubicBezTo>
                    <a:pt x="3732" y="21433"/>
                    <a:pt x="4776" y="21600"/>
                    <a:pt x="5814" y="21600"/>
                  </a:cubicBezTo>
                  <a:cubicBezTo>
                    <a:pt x="7798" y="21600"/>
                    <a:pt x="9757" y="20988"/>
                    <a:pt x="10765" y="19680"/>
                  </a:cubicBezTo>
                  <a:cubicBezTo>
                    <a:pt x="14385" y="14922"/>
                    <a:pt x="17590" y="9981"/>
                    <a:pt x="20521" y="4941"/>
                  </a:cubicBezTo>
                  <a:cubicBezTo>
                    <a:pt x="20936" y="4083"/>
                    <a:pt x="20521" y="2849"/>
                    <a:pt x="19959" y="1991"/>
                  </a:cubicBezTo>
                  <a:cubicBezTo>
                    <a:pt x="19263" y="1137"/>
                    <a:pt x="17731" y="375"/>
                    <a:pt x="16339" y="92"/>
                  </a:cubicBezTo>
                  <a:cubicBezTo>
                    <a:pt x="15899" y="29"/>
                    <a:pt x="15429" y="0"/>
                    <a:pt x="1495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54" name="Google Shape;234;p6"/>
            <p:cNvSpPr/>
            <p:nvPr/>
          </p:nvSpPr>
          <p:spPr>
            <a:xfrm rot="17822346">
              <a:off x="489320" y="204063"/>
              <a:ext cx="86940" cy="112926"/>
            </a:xfrm>
            <a:custGeom>
              <a:avLst/>
              <a:gdLst/>
              <a:ahLst/>
              <a:cxnLst>
                <a:cxn ang="0">
                  <a:pos x="wd2" y="hd2"/>
                </a:cxn>
                <a:cxn ang="5400000">
                  <a:pos x="wd2" y="hd2"/>
                </a:cxn>
                <a:cxn ang="10800000">
                  <a:pos x="wd2" y="hd2"/>
                </a:cxn>
                <a:cxn ang="16200000">
                  <a:pos x="wd2" y="hd2"/>
                </a:cxn>
              </a:cxnLst>
              <a:rect l="0" t="0" r="r" b="b"/>
              <a:pathLst>
                <a:path w="20068" h="21600" extrusionOk="0">
                  <a:moveTo>
                    <a:pt x="14608" y="0"/>
                  </a:moveTo>
                  <a:cubicBezTo>
                    <a:pt x="12738" y="0"/>
                    <a:pt x="10920" y="779"/>
                    <a:pt x="9870" y="2233"/>
                  </a:cubicBezTo>
                  <a:lnTo>
                    <a:pt x="781" y="14786"/>
                  </a:lnTo>
                  <a:cubicBezTo>
                    <a:pt x="-800" y="16856"/>
                    <a:pt x="123" y="19917"/>
                    <a:pt x="2622" y="21007"/>
                  </a:cubicBezTo>
                  <a:cubicBezTo>
                    <a:pt x="3545" y="21409"/>
                    <a:pt x="4509" y="21600"/>
                    <a:pt x="5450" y="21600"/>
                  </a:cubicBezTo>
                  <a:cubicBezTo>
                    <a:pt x="7319" y="21600"/>
                    <a:pt x="9080" y="20825"/>
                    <a:pt x="10130" y="19367"/>
                  </a:cubicBezTo>
                  <a:lnTo>
                    <a:pt x="19352" y="6819"/>
                  </a:lnTo>
                  <a:cubicBezTo>
                    <a:pt x="20800" y="4744"/>
                    <a:pt x="20009" y="1688"/>
                    <a:pt x="17378" y="593"/>
                  </a:cubicBezTo>
                  <a:cubicBezTo>
                    <a:pt x="16495" y="196"/>
                    <a:pt x="15549" y="0"/>
                    <a:pt x="1460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55" name="Google Shape;235;p6"/>
            <p:cNvSpPr/>
            <p:nvPr/>
          </p:nvSpPr>
          <p:spPr>
            <a:xfrm rot="17822346">
              <a:off x="335929" y="131691"/>
              <a:ext cx="82436" cy="119327"/>
            </a:xfrm>
            <a:custGeom>
              <a:avLst/>
              <a:gdLst/>
              <a:ahLst/>
              <a:cxnLst>
                <a:cxn ang="0">
                  <a:pos x="wd2" y="hd2"/>
                </a:cxn>
                <a:cxn ang="5400000">
                  <a:pos x="wd2" y="hd2"/>
                </a:cxn>
                <a:cxn ang="10800000">
                  <a:pos x="wd2" y="hd2"/>
                </a:cxn>
                <a:cxn ang="16200000">
                  <a:pos x="wd2" y="hd2"/>
                </a:cxn>
              </a:cxnLst>
              <a:rect l="0" t="0" r="r" b="b"/>
              <a:pathLst>
                <a:path w="20942" h="21600" extrusionOk="0">
                  <a:moveTo>
                    <a:pt x="15071" y="0"/>
                  </a:moveTo>
                  <a:cubicBezTo>
                    <a:pt x="12346" y="0"/>
                    <a:pt x="9749" y="1195"/>
                    <a:pt x="9133" y="3213"/>
                  </a:cubicBezTo>
                  <a:cubicBezTo>
                    <a:pt x="8549" y="4761"/>
                    <a:pt x="7825" y="6209"/>
                    <a:pt x="6954" y="7757"/>
                  </a:cubicBezTo>
                  <a:cubicBezTo>
                    <a:pt x="5506" y="10237"/>
                    <a:pt x="3620" y="12508"/>
                    <a:pt x="1302" y="14681"/>
                  </a:cubicBezTo>
                  <a:lnTo>
                    <a:pt x="1594" y="14264"/>
                  </a:lnTo>
                  <a:cubicBezTo>
                    <a:pt x="724" y="15196"/>
                    <a:pt x="0" y="16020"/>
                    <a:pt x="0" y="17260"/>
                  </a:cubicBezTo>
                  <a:cubicBezTo>
                    <a:pt x="0" y="18296"/>
                    <a:pt x="578" y="19532"/>
                    <a:pt x="1594" y="20256"/>
                  </a:cubicBezTo>
                  <a:cubicBezTo>
                    <a:pt x="2750" y="20980"/>
                    <a:pt x="4350" y="21600"/>
                    <a:pt x="5945" y="21600"/>
                  </a:cubicBezTo>
                  <a:cubicBezTo>
                    <a:pt x="7393" y="21496"/>
                    <a:pt x="9279" y="21188"/>
                    <a:pt x="10149" y="20360"/>
                  </a:cubicBezTo>
                  <a:cubicBezTo>
                    <a:pt x="15217" y="15921"/>
                    <a:pt x="18844" y="10961"/>
                    <a:pt x="20730" y="5381"/>
                  </a:cubicBezTo>
                  <a:cubicBezTo>
                    <a:pt x="21600" y="3213"/>
                    <a:pt x="19714" y="629"/>
                    <a:pt x="16525" y="113"/>
                  </a:cubicBezTo>
                  <a:cubicBezTo>
                    <a:pt x="16043" y="36"/>
                    <a:pt x="15554" y="0"/>
                    <a:pt x="1507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56" name="Google Shape;236;p6"/>
            <p:cNvSpPr/>
            <p:nvPr/>
          </p:nvSpPr>
          <p:spPr>
            <a:xfrm rot="17822346">
              <a:off x="206076" y="202423"/>
              <a:ext cx="87811" cy="115527"/>
            </a:xfrm>
            <a:custGeom>
              <a:avLst/>
              <a:gdLst/>
              <a:ahLst/>
              <a:cxnLst>
                <a:cxn ang="0">
                  <a:pos x="wd2" y="hd2"/>
                </a:cxn>
                <a:cxn ang="5400000">
                  <a:pos x="wd2" y="hd2"/>
                </a:cxn>
                <a:cxn ang="10800000">
                  <a:pos x="wd2" y="hd2"/>
                </a:cxn>
                <a:cxn ang="16200000">
                  <a:pos x="wd2" y="hd2"/>
                </a:cxn>
              </a:cxnLst>
              <a:rect l="0" t="0" r="r" b="b"/>
              <a:pathLst>
                <a:path w="20146" h="21600" extrusionOk="0">
                  <a:moveTo>
                    <a:pt x="14719" y="0"/>
                  </a:moveTo>
                  <a:cubicBezTo>
                    <a:pt x="12860" y="0"/>
                    <a:pt x="11054" y="757"/>
                    <a:pt x="10010" y="2178"/>
                  </a:cubicBezTo>
                  <a:lnTo>
                    <a:pt x="713" y="14981"/>
                  </a:lnTo>
                  <a:cubicBezTo>
                    <a:pt x="-727" y="17010"/>
                    <a:pt x="59" y="19889"/>
                    <a:pt x="2680" y="21067"/>
                  </a:cubicBezTo>
                  <a:cubicBezTo>
                    <a:pt x="3552" y="21422"/>
                    <a:pt x="4510" y="21600"/>
                    <a:pt x="5456" y="21600"/>
                  </a:cubicBezTo>
                  <a:cubicBezTo>
                    <a:pt x="7349" y="21600"/>
                    <a:pt x="9178" y="20885"/>
                    <a:pt x="10142" y="19464"/>
                  </a:cubicBezTo>
                  <a:lnTo>
                    <a:pt x="19433" y="6661"/>
                  </a:lnTo>
                  <a:cubicBezTo>
                    <a:pt x="20873" y="4632"/>
                    <a:pt x="20087" y="1645"/>
                    <a:pt x="17472" y="580"/>
                  </a:cubicBezTo>
                  <a:cubicBezTo>
                    <a:pt x="16600" y="187"/>
                    <a:pt x="15654" y="0"/>
                    <a:pt x="1471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57" name="Google Shape;237;p6"/>
            <p:cNvSpPr/>
            <p:nvPr/>
          </p:nvSpPr>
          <p:spPr>
            <a:xfrm rot="17822346">
              <a:off x="80126" y="303995"/>
              <a:ext cx="91622" cy="113652"/>
            </a:xfrm>
            <a:custGeom>
              <a:avLst/>
              <a:gdLst/>
              <a:ahLst/>
              <a:cxnLst>
                <a:cxn ang="0">
                  <a:pos x="wd2" y="hd2"/>
                </a:cxn>
                <a:cxn ang="5400000">
                  <a:pos x="wd2" y="hd2"/>
                </a:cxn>
                <a:cxn ang="10800000">
                  <a:pos x="wd2" y="hd2"/>
                </a:cxn>
                <a:cxn ang="16200000">
                  <a:pos x="wd2" y="hd2"/>
                </a:cxn>
              </a:cxnLst>
              <a:rect l="0" t="0" r="r" b="b"/>
              <a:pathLst>
                <a:path w="20046" h="21600" extrusionOk="0">
                  <a:moveTo>
                    <a:pt x="14929" y="0"/>
                  </a:moveTo>
                  <a:cubicBezTo>
                    <a:pt x="13151" y="0"/>
                    <a:pt x="11423" y="798"/>
                    <a:pt x="10324" y="2195"/>
                  </a:cubicBezTo>
                  <a:cubicBezTo>
                    <a:pt x="7200" y="6424"/>
                    <a:pt x="3957" y="10653"/>
                    <a:pt x="708" y="14777"/>
                  </a:cubicBezTo>
                  <a:cubicBezTo>
                    <a:pt x="-791" y="16834"/>
                    <a:pt x="210" y="19875"/>
                    <a:pt x="2584" y="20959"/>
                  </a:cubicBezTo>
                  <a:cubicBezTo>
                    <a:pt x="3464" y="21396"/>
                    <a:pt x="4378" y="21600"/>
                    <a:pt x="5259" y="21600"/>
                  </a:cubicBezTo>
                  <a:cubicBezTo>
                    <a:pt x="6998" y="21600"/>
                    <a:pt x="8622" y="20807"/>
                    <a:pt x="9700" y="19438"/>
                  </a:cubicBezTo>
                  <a:lnTo>
                    <a:pt x="19310" y="6752"/>
                  </a:lnTo>
                  <a:cubicBezTo>
                    <a:pt x="20809" y="4799"/>
                    <a:pt x="19934" y="1653"/>
                    <a:pt x="17440" y="570"/>
                  </a:cubicBezTo>
                  <a:cubicBezTo>
                    <a:pt x="16636" y="185"/>
                    <a:pt x="15777" y="0"/>
                    <a:pt x="1492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58" name="Google Shape;238;p6"/>
            <p:cNvSpPr/>
            <p:nvPr/>
          </p:nvSpPr>
          <p:spPr>
            <a:xfrm rot="17822346">
              <a:off x="27497" y="112749"/>
              <a:ext cx="77829" cy="109401"/>
            </a:xfrm>
            <a:custGeom>
              <a:avLst/>
              <a:gdLst/>
              <a:ahLst/>
              <a:cxnLst>
                <a:cxn ang="0">
                  <a:pos x="wd2" y="hd2"/>
                </a:cxn>
                <a:cxn ang="5400000">
                  <a:pos x="wd2" y="hd2"/>
                </a:cxn>
                <a:cxn ang="10800000">
                  <a:pos x="wd2" y="hd2"/>
                </a:cxn>
                <a:cxn ang="16200000">
                  <a:pos x="wd2" y="hd2"/>
                </a:cxn>
              </a:cxnLst>
              <a:rect l="0" t="0" r="r" b="b"/>
              <a:pathLst>
                <a:path w="21040" h="21600" extrusionOk="0">
                  <a:moveTo>
                    <a:pt x="14460" y="0"/>
                  </a:moveTo>
                  <a:cubicBezTo>
                    <a:pt x="12270" y="0"/>
                    <a:pt x="10128" y="711"/>
                    <a:pt x="9128" y="2305"/>
                  </a:cubicBezTo>
                  <a:lnTo>
                    <a:pt x="957" y="14586"/>
                  </a:lnTo>
                  <a:cubicBezTo>
                    <a:pt x="186" y="15716"/>
                    <a:pt x="-280" y="16955"/>
                    <a:pt x="186" y="18194"/>
                  </a:cubicBezTo>
                  <a:cubicBezTo>
                    <a:pt x="646" y="19320"/>
                    <a:pt x="1727" y="20445"/>
                    <a:pt x="3268" y="21008"/>
                  </a:cubicBezTo>
                  <a:cubicBezTo>
                    <a:pt x="4228" y="21398"/>
                    <a:pt x="5384" y="21600"/>
                    <a:pt x="6553" y="21600"/>
                  </a:cubicBezTo>
                  <a:cubicBezTo>
                    <a:pt x="8776" y="21600"/>
                    <a:pt x="11054" y="20869"/>
                    <a:pt x="12061" y="19320"/>
                  </a:cubicBezTo>
                  <a:lnTo>
                    <a:pt x="20083" y="7039"/>
                  </a:lnTo>
                  <a:cubicBezTo>
                    <a:pt x="20854" y="5913"/>
                    <a:pt x="21320" y="4674"/>
                    <a:pt x="20854" y="3435"/>
                  </a:cubicBezTo>
                  <a:cubicBezTo>
                    <a:pt x="20394" y="2305"/>
                    <a:pt x="19313" y="1066"/>
                    <a:pt x="17927" y="617"/>
                  </a:cubicBezTo>
                  <a:cubicBezTo>
                    <a:pt x="16880" y="217"/>
                    <a:pt x="15663" y="0"/>
                    <a:pt x="1446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59" name="Google Shape;239;p6"/>
            <p:cNvSpPr/>
            <p:nvPr/>
          </p:nvSpPr>
          <p:spPr>
            <a:xfrm rot="17822346">
              <a:off x="181648" y="4988"/>
              <a:ext cx="88953" cy="126976"/>
            </a:xfrm>
            <a:custGeom>
              <a:avLst/>
              <a:gdLst/>
              <a:ahLst/>
              <a:cxnLst>
                <a:cxn ang="0">
                  <a:pos x="wd2" y="hd2"/>
                </a:cxn>
                <a:cxn ang="5400000">
                  <a:pos x="wd2" y="hd2"/>
                </a:cxn>
                <a:cxn ang="10800000">
                  <a:pos x="wd2" y="hd2"/>
                </a:cxn>
                <a:cxn ang="16200000">
                  <a:pos x="wd2" y="hd2"/>
                </a:cxn>
              </a:cxnLst>
              <a:rect l="0" t="0" r="r" b="b"/>
              <a:pathLst>
                <a:path w="20533" h="21600" extrusionOk="0">
                  <a:moveTo>
                    <a:pt x="15013" y="0"/>
                  </a:moveTo>
                  <a:cubicBezTo>
                    <a:pt x="13173" y="0"/>
                    <a:pt x="11441" y="689"/>
                    <a:pt x="10304" y="1982"/>
                  </a:cubicBezTo>
                  <a:cubicBezTo>
                    <a:pt x="6219" y="6545"/>
                    <a:pt x="2924" y="11398"/>
                    <a:pt x="159" y="16543"/>
                  </a:cubicBezTo>
                  <a:cubicBezTo>
                    <a:pt x="-233" y="17419"/>
                    <a:pt x="159" y="18776"/>
                    <a:pt x="685" y="19554"/>
                  </a:cubicBezTo>
                  <a:cubicBezTo>
                    <a:pt x="1348" y="20426"/>
                    <a:pt x="2797" y="21302"/>
                    <a:pt x="4112" y="21494"/>
                  </a:cubicBezTo>
                  <a:cubicBezTo>
                    <a:pt x="4568" y="21566"/>
                    <a:pt x="5007" y="21600"/>
                    <a:pt x="5428" y="21600"/>
                  </a:cubicBezTo>
                  <a:cubicBezTo>
                    <a:pt x="7933" y="21600"/>
                    <a:pt x="9814" y="20409"/>
                    <a:pt x="10830" y="18585"/>
                  </a:cubicBezTo>
                  <a:cubicBezTo>
                    <a:pt x="10962" y="18291"/>
                    <a:pt x="11222" y="18002"/>
                    <a:pt x="11355" y="17709"/>
                  </a:cubicBezTo>
                  <a:cubicBezTo>
                    <a:pt x="11355" y="17611"/>
                    <a:pt x="11355" y="17513"/>
                    <a:pt x="11487" y="17419"/>
                  </a:cubicBezTo>
                  <a:cubicBezTo>
                    <a:pt x="11753" y="16930"/>
                    <a:pt x="12145" y="16352"/>
                    <a:pt x="12411" y="15863"/>
                  </a:cubicBezTo>
                  <a:cubicBezTo>
                    <a:pt x="13069" y="14702"/>
                    <a:pt x="13859" y="13630"/>
                    <a:pt x="14650" y="12563"/>
                  </a:cubicBezTo>
                  <a:cubicBezTo>
                    <a:pt x="16231" y="10330"/>
                    <a:pt x="17945" y="8097"/>
                    <a:pt x="19786" y="6060"/>
                  </a:cubicBezTo>
                  <a:cubicBezTo>
                    <a:pt x="21367" y="4312"/>
                    <a:pt x="20311" y="1497"/>
                    <a:pt x="17812" y="527"/>
                  </a:cubicBezTo>
                  <a:cubicBezTo>
                    <a:pt x="16889" y="170"/>
                    <a:pt x="15937" y="0"/>
                    <a:pt x="1501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60" name="Google Shape;240;p6"/>
            <p:cNvSpPr/>
            <p:nvPr/>
          </p:nvSpPr>
          <p:spPr>
            <a:xfrm rot="17822346">
              <a:off x="254630" y="545087"/>
              <a:ext cx="77504" cy="95651"/>
            </a:xfrm>
            <a:custGeom>
              <a:avLst/>
              <a:gdLst/>
              <a:ahLst/>
              <a:cxnLst>
                <a:cxn ang="0">
                  <a:pos x="wd2" y="hd2"/>
                </a:cxn>
                <a:cxn ang="5400000">
                  <a:pos x="wd2" y="hd2"/>
                </a:cxn>
                <a:cxn ang="10800000">
                  <a:pos x="wd2" y="hd2"/>
                </a:cxn>
                <a:cxn ang="16200000">
                  <a:pos x="wd2" y="hd2"/>
                </a:cxn>
              </a:cxnLst>
              <a:rect l="0" t="0" r="r" b="b"/>
              <a:pathLst>
                <a:path w="21110" h="21600" extrusionOk="0">
                  <a:moveTo>
                    <a:pt x="14342" y="0"/>
                  </a:moveTo>
                  <a:cubicBezTo>
                    <a:pt x="13872" y="0"/>
                    <a:pt x="13402" y="51"/>
                    <a:pt x="12933" y="158"/>
                  </a:cubicBezTo>
                  <a:lnTo>
                    <a:pt x="11530" y="672"/>
                  </a:lnTo>
                  <a:cubicBezTo>
                    <a:pt x="10440" y="1186"/>
                    <a:pt x="9664" y="1829"/>
                    <a:pt x="9044" y="2732"/>
                  </a:cubicBezTo>
                  <a:cubicBezTo>
                    <a:pt x="5939" y="6086"/>
                    <a:pt x="3140" y="9693"/>
                    <a:pt x="961" y="13555"/>
                  </a:cubicBezTo>
                  <a:cubicBezTo>
                    <a:pt x="185" y="14848"/>
                    <a:pt x="-278" y="16135"/>
                    <a:pt x="185" y="17552"/>
                  </a:cubicBezTo>
                  <a:cubicBezTo>
                    <a:pt x="648" y="18839"/>
                    <a:pt x="1738" y="20256"/>
                    <a:pt x="3140" y="20900"/>
                  </a:cubicBezTo>
                  <a:cubicBezTo>
                    <a:pt x="4196" y="21340"/>
                    <a:pt x="5319" y="21600"/>
                    <a:pt x="6470" y="21600"/>
                  </a:cubicBezTo>
                  <a:cubicBezTo>
                    <a:pt x="7015" y="21600"/>
                    <a:pt x="7567" y="21544"/>
                    <a:pt x="8111" y="21419"/>
                  </a:cubicBezTo>
                  <a:cubicBezTo>
                    <a:pt x="9664" y="21030"/>
                    <a:pt x="11373" y="20256"/>
                    <a:pt x="12000" y="18969"/>
                  </a:cubicBezTo>
                  <a:cubicBezTo>
                    <a:pt x="14329" y="15102"/>
                    <a:pt x="17127" y="11494"/>
                    <a:pt x="20232" y="8147"/>
                  </a:cubicBezTo>
                  <a:cubicBezTo>
                    <a:pt x="21165" y="7113"/>
                    <a:pt x="21322" y="5183"/>
                    <a:pt x="20859" y="4020"/>
                  </a:cubicBezTo>
                  <a:cubicBezTo>
                    <a:pt x="20546" y="2732"/>
                    <a:pt x="19300" y="1445"/>
                    <a:pt x="17904" y="802"/>
                  </a:cubicBezTo>
                  <a:cubicBezTo>
                    <a:pt x="16780" y="333"/>
                    <a:pt x="15568" y="0"/>
                    <a:pt x="1434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61" name="Google Shape;241;p6"/>
            <p:cNvSpPr/>
            <p:nvPr/>
          </p:nvSpPr>
          <p:spPr>
            <a:xfrm rot="17822346">
              <a:off x="409489" y="498317"/>
              <a:ext cx="73130" cy="95001"/>
            </a:xfrm>
            <a:custGeom>
              <a:avLst/>
              <a:gdLst/>
              <a:ahLst/>
              <a:cxnLst>
                <a:cxn ang="0">
                  <a:pos x="wd2" y="hd2"/>
                </a:cxn>
                <a:cxn ang="5400000">
                  <a:pos x="wd2" y="hd2"/>
                </a:cxn>
                <a:cxn ang="10800000">
                  <a:pos x="wd2" y="hd2"/>
                </a:cxn>
                <a:cxn ang="16200000">
                  <a:pos x="wd2" y="hd2"/>
                </a:cxn>
              </a:cxnLst>
              <a:rect l="0" t="0" r="r" b="b"/>
              <a:pathLst>
                <a:path w="21132" h="21600" extrusionOk="0">
                  <a:moveTo>
                    <a:pt x="14315" y="0"/>
                  </a:moveTo>
                  <a:cubicBezTo>
                    <a:pt x="13737" y="0"/>
                    <a:pt x="13152" y="74"/>
                    <a:pt x="12567" y="239"/>
                  </a:cubicBezTo>
                  <a:cubicBezTo>
                    <a:pt x="10754" y="631"/>
                    <a:pt x="9432" y="1410"/>
                    <a:pt x="8283" y="2706"/>
                  </a:cubicBezTo>
                  <a:cubicBezTo>
                    <a:pt x="4982" y="6469"/>
                    <a:pt x="2511" y="10493"/>
                    <a:pt x="199" y="14773"/>
                  </a:cubicBezTo>
                  <a:cubicBezTo>
                    <a:pt x="-292" y="15939"/>
                    <a:pt x="199" y="17757"/>
                    <a:pt x="864" y="18792"/>
                  </a:cubicBezTo>
                  <a:cubicBezTo>
                    <a:pt x="1687" y="20094"/>
                    <a:pt x="3501" y="21128"/>
                    <a:pt x="5148" y="21390"/>
                  </a:cubicBezTo>
                  <a:cubicBezTo>
                    <a:pt x="5740" y="21526"/>
                    <a:pt x="6376" y="21600"/>
                    <a:pt x="7012" y="21600"/>
                  </a:cubicBezTo>
                  <a:cubicBezTo>
                    <a:pt x="8153" y="21600"/>
                    <a:pt x="9309" y="21367"/>
                    <a:pt x="10262" y="20872"/>
                  </a:cubicBezTo>
                  <a:cubicBezTo>
                    <a:pt x="10754" y="20611"/>
                    <a:pt x="11252" y="20349"/>
                    <a:pt x="11743" y="20094"/>
                  </a:cubicBezTo>
                  <a:cubicBezTo>
                    <a:pt x="12567" y="19440"/>
                    <a:pt x="13065" y="18667"/>
                    <a:pt x="13390" y="17757"/>
                  </a:cubicBezTo>
                  <a:cubicBezTo>
                    <a:pt x="15204" y="14381"/>
                    <a:pt x="17515" y="11141"/>
                    <a:pt x="20152" y="8157"/>
                  </a:cubicBezTo>
                  <a:cubicBezTo>
                    <a:pt x="21142" y="7117"/>
                    <a:pt x="21308" y="5303"/>
                    <a:pt x="20976" y="4002"/>
                  </a:cubicBezTo>
                  <a:cubicBezTo>
                    <a:pt x="20484" y="2706"/>
                    <a:pt x="19329" y="1410"/>
                    <a:pt x="17682" y="762"/>
                  </a:cubicBezTo>
                  <a:cubicBezTo>
                    <a:pt x="16677" y="318"/>
                    <a:pt x="15522" y="0"/>
                    <a:pt x="1431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62" name="Google Shape;242;p6"/>
            <p:cNvSpPr/>
            <p:nvPr/>
          </p:nvSpPr>
          <p:spPr>
            <a:xfrm rot="17822346">
              <a:off x="563114" y="354764"/>
              <a:ext cx="101597" cy="125352"/>
            </a:xfrm>
            <a:custGeom>
              <a:avLst/>
              <a:gdLst/>
              <a:ahLst/>
              <a:cxnLst>
                <a:cxn ang="0">
                  <a:pos x="wd2" y="hd2"/>
                </a:cxn>
                <a:cxn ang="5400000">
                  <a:pos x="wd2" y="hd2"/>
                </a:cxn>
                <a:cxn ang="10800000">
                  <a:pos x="wd2" y="hd2"/>
                </a:cxn>
                <a:cxn ang="16200000">
                  <a:pos x="wd2" y="hd2"/>
                </a:cxn>
              </a:cxnLst>
              <a:rect l="0" t="0" r="r" b="b"/>
              <a:pathLst>
                <a:path w="20347" h="21600" extrusionOk="0">
                  <a:moveTo>
                    <a:pt x="4240" y="11670"/>
                  </a:moveTo>
                  <a:cubicBezTo>
                    <a:pt x="4170" y="11739"/>
                    <a:pt x="4140" y="11778"/>
                    <a:pt x="4140" y="11778"/>
                  </a:cubicBezTo>
                  <a:cubicBezTo>
                    <a:pt x="4145" y="11778"/>
                    <a:pt x="4180" y="11743"/>
                    <a:pt x="4240" y="11670"/>
                  </a:cubicBezTo>
                  <a:close/>
                  <a:moveTo>
                    <a:pt x="15581" y="0"/>
                  </a:moveTo>
                  <a:cubicBezTo>
                    <a:pt x="13968" y="0"/>
                    <a:pt x="12371" y="655"/>
                    <a:pt x="11550" y="1939"/>
                  </a:cubicBezTo>
                  <a:cubicBezTo>
                    <a:pt x="10063" y="4299"/>
                    <a:pt x="8461" y="6660"/>
                    <a:pt x="6633" y="8823"/>
                  </a:cubicBezTo>
                  <a:cubicBezTo>
                    <a:pt x="6178" y="9413"/>
                    <a:pt x="5722" y="10003"/>
                    <a:pt x="5261" y="10494"/>
                  </a:cubicBezTo>
                  <a:cubicBezTo>
                    <a:pt x="5036" y="10787"/>
                    <a:pt x="4806" y="10985"/>
                    <a:pt x="4575" y="11278"/>
                  </a:cubicBezTo>
                  <a:cubicBezTo>
                    <a:pt x="4475" y="11364"/>
                    <a:pt x="4465" y="11450"/>
                    <a:pt x="4385" y="11537"/>
                  </a:cubicBezTo>
                  <a:cubicBezTo>
                    <a:pt x="4435" y="11476"/>
                    <a:pt x="4465" y="11425"/>
                    <a:pt x="4465" y="11377"/>
                  </a:cubicBezTo>
                  <a:cubicBezTo>
                    <a:pt x="4370" y="11511"/>
                    <a:pt x="4295" y="11606"/>
                    <a:pt x="4240" y="11670"/>
                  </a:cubicBezTo>
                  <a:cubicBezTo>
                    <a:pt x="4270" y="11644"/>
                    <a:pt x="4305" y="11610"/>
                    <a:pt x="4350" y="11575"/>
                  </a:cubicBezTo>
                  <a:cubicBezTo>
                    <a:pt x="4365" y="11563"/>
                    <a:pt x="4375" y="11550"/>
                    <a:pt x="4385" y="11537"/>
                  </a:cubicBezTo>
                  <a:cubicBezTo>
                    <a:pt x="4225" y="11743"/>
                    <a:pt x="3864" y="12011"/>
                    <a:pt x="3779" y="12166"/>
                  </a:cubicBezTo>
                  <a:cubicBezTo>
                    <a:pt x="3549" y="12359"/>
                    <a:pt x="3319" y="12657"/>
                    <a:pt x="3093" y="12855"/>
                  </a:cubicBezTo>
                  <a:cubicBezTo>
                    <a:pt x="2522" y="13441"/>
                    <a:pt x="1947" y="14031"/>
                    <a:pt x="1376" y="14526"/>
                  </a:cubicBezTo>
                  <a:cubicBezTo>
                    <a:pt x="-221" y="16198"/>
                    <a:pt x="-682" y="18752"/>
                    <a:pt x="1376" y="20325"/>
                  </a:cubicBezTo>
                  <a:cubicBezTo>
                    <a:pt x="2297" y="21118"/>
                    <a:pt x="3649" y="21600"/>
                    <a:pt x="4966" y="21600"/>
                  </a:cubicBezTo>
                  <a:cubicBezTo>
                    <a:pt x="6102" y="21600"/>
                    <a:pt x="7214" y="21242"/>
                    <a:pt x="8005" y="20424"/>
                  </a:cubicBezTo>
                  <a:cubicBezTo>
                    <a:pt x="12576" y="16099"/>
                    <a:pt x="16577" y="11278"/>
                    <a:pt x="19776" y="6165"/>
                  </a:cubicBezTo>
                  <a:cubicBezTo>
                    <a:pt x="20918" y="4200"/>
                    <a:pt x="20347" y="1547"/>
                    <a:pt x="18064" y="560"/>
                  </a:cubicBezTo>
                  <a:cubicBezTo>
                    <a:pt x="17308" y="185"/>
                    <a:pt x="16442" y="0"/>
                    <a:pt x="1558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63" name="Google Shape;243;p6"/>
            <p:cNvSpPr/>
            <p:nvPr/>
          </p:nvSpPr>
          <p:spPr>
            <a:xfrm rot="17822346">
              <a:off x="547417" y="550683"/>
              <a:ext cx="93648" cy="120927"/>
            </a:xfrm>
            <a:custGeom>
              <a:avLst/>
              <a:gdLst/>
              <a:ahLst/>
              <a:cxnLst>
                <a:cxn ang="0">
                  <a:pos x="wd2" y="hd2"/>
                </a:cxn>
                <a:cxn ang="5400000">
                  <a:pos x="wd2" y="hd2"/>
                </a:cxn>
                <a:cxn ang="10800000">
                  <a:pos x="wd2" y="hd2"/>
                </a:cxn>
                <a:cxn ang="16200000">
                  <a:pos x="wd2" y="hd2"/>
                </a:cxn>
              </a:cxnLst>
              <a:rect l="0" t="0" r="r" b="b"/>
              <a:pathLst>
                <a:path w="20142" h="21600" extrusionOk="0">
                  <a:moveTo>
                    <a:pt x="15050" y="0"/>
                  </a:moveTo>
                  <a:cubicBezTo>
                    <a:pt x="13308" y="0"/>
                    <a:pt x="11576" y="656"/>
                    <a:pt x="10694" y="2063"/>
                  </a:cubicBezTo>
                  <a:cubicBezTo>
                    <a:pt x="7748" y="6649"/>
                    <a:pt x="4430" y="11030"/>
                    <a:pt x="752" y="15210"/>
                  </a:cubicBezTo>
                  <a:cubicBezTo>
                    <a:pt x="-845" y="17045"/>
                    <a:pt x="257" y="20104"/>
                    <a:pt x="2591" y="21019"/>
                  </a:cubicBezTo>
                  <a:cubicBezTo>
                    <a:pt x="3473" y="21421"/>
                    <a:pt x="4344" y="21600"/>
                    <a:pt x="5172" y="21600"/>
                  </a:cubicBezTo>
                  <a:cubicBezTo>
                    <a:pt x="6882" y="21600"/>
                    <a:pt x="8431" y="20827"/>
                    <a:pt x="9587" y="19595"/>
                  </a:cubicBezTo>
                  <a:cubicBezTo>
                    <a:pt x="13270" y="15312"/>
                    <a:pt x="16582" y="10927"/>
                    <a:pt x="19529" y="6341"/>
                  </a:cubicBezTo>
                  <a:cubicBezTo>
                    <a:pt x="20755" y="4408"/>
                    <a:pt x="20142" y="1652"/>
                    <a:pt x="17690" y="531"/>
                  </a:cubicBezTo>
                  <a:cubicBezTo>
                    <a:pt x="16883" y="183"/>
                    <a:pt x="15964" y="0"/>
                    <a:pt x="1505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64" name="Google Shape;244;p6"/>
            <p:cNvSpPr/>
            <p:nvPr/>
          </p:nvSpPr>
          <p:spPr>
            <a:xfrm rot="17822346">
              <a:off x="398629" y="657765"/>
              <a:ext cx="84427" cy="117527"/>
            </a:xfrm>
            <a:custGeom>
              <a:avLst/>
              <a:gdLst/>
              <a:ahLst/>
              <a:cxnLst>
                <a:cxn ang="0">
                  <a:pos x="wd2" y="hd2"/>
                </a:cxn>
                <a:cxn ang="5400000">
                  <a:pos x="wd2" y="hd2"/>
                </a:cxn>
                <a:cxn ang="10800000">
                  <a:pos x="wd2" y="hd2"/>
                </a:cxn>
                <a:cxn ang="16200000">
                  <a:pos x="wd2" y="hd2"/>
                </a:cxn>
              </a:cxnLst>
              <a:rect l="0" t="0" r="r" b="b"/>
              <a:pathLst>
                <a:path w="20223" h="21600" extrusionOk="0">
                  <a:moveTo>
                    <a:pt x="14494" y="0"/>
                  </a:moveTo>
                  <a:cubicBezTo>
                    <a:pt x="12560" y="0"/>
                    <a:pt x="10650" y="698"/>
                    <a:pt x="9668" y="2068"/>
                  </a:cubicBezTo>
                  <a:cubicBezTo>
                    <a:pt x="6662" y="6474"/>
                    <a:pt x="3655" y="10775"/>
                    <a:pt x="781" y="15075"/>
                  </a:cubicBezTo>
                  <a:cubicBezTo>
                    <a:pt x="-722" y="17065"/>
                    <a:pt x="-39" y="19900"/>
                    <a:pt x="2697" y="21053"/>
                  </a:cubicBezTo>
                  <a:cubicBezTo>
                    <a:pt x="3638" y="21412"/>
                    <a:pt x="4691" y="21600"/>
                    <a:pt x="5727" y="21600"/>
                  </a:cubicBezTo>
                  <a:cubicBezTo>
                    <a:pt x="7698" y="21600"/>
                    <a:pt x="9590" y="20925"/>
                    <a:pt x="10488" y="19477"/>
                  </a:cubicBezTo>
                  <a:cubicBezTo>
                    <a:pt x="13494" y="15177"/>
                    <a:pt x="16501" y="10880"/>
                    <a:pt x="19507" y="6580"/>
                  </a:cubicBezTo>
                  <a:cubicBezTo>
                    <a:pt x="20878" y="4480"/>
                    <a:pt x="20327" y="1650"/>
                    <a:pt x="17459" y="602"/>
                  </a:cubicBezTo>
                  <a:cubicBezTo>
                    <a:pt x="16554" y="198"/>
                    <a:pt x="15524" y="0"/>
                    <a:pt x="1449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269" name="Google Shape;245;p6"/>
          <p:cNvGrpSpPr/>
          <p:nvPr/>
        </p:nvGrpSpPr>
        <p:grpSpPr>
          <a:xfrm>
            <a:off x="8687798" y="3945203"/>
            <a:ext cx="609274" cy="451675"/>
            <a:chOff x="0" y="0"/>
            <a:chExt cx="609272" cy="451674"/>
          </a:xfrm>
        </p:grpSpPr>
        <p:sp>
          <p:nvSpPr>
            <p:cNvPr id="266" name="Google Shape;246;p6"/>
            <p:cNvSpPr/>
            <p:nvPr/>
          </p:nvSpPr>
          <p:spPr>
            <a:xfrm rot="18558138">
              <a:off x="364951" y="40311"/>
              <a:ext cx="201674" cy="205772"/>
            </a:xfrm>
            <a:custGeom>
              <a:avLst/>
              <a:gdLst/>
              <a:ahLst/>
              <a:cxnLst>
                <a:cxn ang="0">
                  <a:pos x="wd2" y="hd2"/>
                </a:cxn>
                <a:cxn ang="5400000">
                  <a:pos x="wd2" y="hd2"/>
                </a:cxn>
                <a:cxn ang="10800000">
                  <a:pos x="wd2" y="hd2"/>
                </a:cxn>
                <a:cxn ang="16200000">
                  <a:pos x="wd2" y="hd2"/>
                </a:cxn>
              </a:cxnLst>
              <a:rect l="0" t="0" r="r" b="b"/>
              <a:pathLst>
                <a:path w="20856" h="21600" extrusionOk="0">
                  <a:moveTo>
                    <a:pt x="9923" y="0"/>
                  </a:moveTo>
                  <a:cubicBezTo>
                    <a:pt x="4915" y="0"/>
                    <a:pt x="975" y="4648"/>
                    <a:pt x="140" y="9455"/>
                  </a:cubicBezTo>
                  <a:cubicBezTo>
                    <a:pt x="-687" y="14546"/>
                    <a:pt x="2206" y="19637"/>
                    <a:pt x="7162" y="21193"/>
                  </a:cubicBezTo>
                  <a:cubicBezTo>
                    <a:pt x="8085" y="21466"/>
                    <a:pt x="9031" y="21600"/>
                    <a:pt x="9975" y="21600"/>
                  </a:cubicBezTo>
                  <a:cubicBezTo>
                    <a:pt x="11929" y="21600"/>
                    <a:pt x="13871" y="21028"/>
                    <a:pt x="15541" y="19936"/>
                  </a:cubicBezTo>
                  <a:cubicBezTo>
                    <a:pt x="16309" y="19456"/>
                    <a:pt x="17017" y="18797"/>
                    <a:pt x="17666" y="18081"/>
                  </a:cubicBezTo>
                  <a:cubicBezTo>
                    <a:pt x="19613" y="16522"/>
                    <a:pt x="20913" y="14126"/>
                    <a:pt x="20854" y="11552"/>
                  </a:cubicBezTo>
                  <a:cubicBezTo>
                    <a:pt x="20794" y="8796"/>
                    <a:pt x="19258" y="5800"/>
                    <a:pt x="17490" y="3703"/>
                  </a:cubicBezTo>
                  <a:cubicBezTo>
                    <a:pt x="15779" y="1727"/>
                    <a:pt x="13418" y="289"/>
                    <a:pt x="10820" y="50"/>
                  </a:cubicBezTo>
                  <a:cubicBezTo>
                    <a:pt x="10518" y="16"/>
                    <a:pt x="10218" y="0"/>
                    <a:pt x="992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67" name="Google Shape;247;p6"/>
            <p:cNvSpPr/>
            <p:nvPr/>
          </p:nvSpPr>
          <p:spPr>
            <a:xfrm rot="18558138">
              <a:off x="250206" y="341365"/>
              <a:ext cx="87796" cy="93475"/>
            </a:xfrm>
            <a:custGeom>
              <a:avLst/>
              <a:gdLst/>
              <a:ahLst/>
              <a:cxnLst>
                <a:cxn ang="0">
                  <a:pos x="wd2" y="hd2"/>
                </a:cxn>
                <a:cxn ang="5400000">
                  <a:pos x="wd2" y="hd2"/>
                </a:cxn>
                <a:cxn ang="10800000">
                  <a:pos x="wd2" y="hd2"/>
                </a:cxn>
                <a:cxn ang="16200000">
                  <a:pos x="wd2" y="hd2"/>
                </a:cxn>
              </a:cxnLst>
              <a:rect l="0" t="0" r="r" b="b"/>
              <a:pathLst>
                <a:path w="19780" h="21600" extrusionOk="0">
                  <a:moveTo>
                    <a:pt x="8146" y="0"/>
                  </a:moveTo>
                  <a:cubicBezTo>
                    <a:pt x="6366" y="0"/>
                    <a:pt x="4620" y="531"/>
                    <a:pt x="3122" y="1768"/>
                  </a:cubicBezTo>
                  <a:cubicBezTo>
                    <a:pt x="-477" y="4801"/>
                    <a:pt x="-607" y="11126"/>
                    <a:pt x="936" y="15349"/>
                  </a:cubicBezTo>
                  <a:cubicBezTo>
                    <a:pt x="1837" y="17724"/>
                    <a:pt x="3634" y="19699"/>
                    <a:pt x="5949" y="20757"/>
                  </a:cubicBezTo>
                  <a:cubicBezTo>
                    <a:pt x="7442" y="21398"/>
                    <a:pt x="9024" y="21600"/>
                    <a:pt x="10646" y="21600"/>
                  </a:cubicBezTo>
                  <a:cubicBezTo>
                    <a:pt x="11683" y="21600"/>
                    <a:pt x="12736" y="21519"/>
                    <a:pt x="13795" y="21415"/>
                  </a:cubicBezTo>
                  <a:cubicBezTo>
                    <a:pt x="14690" y="21415"/>
                    <a:pt x="15209" y="20757"/>
                    <a:pt x="15209" y="19965"/>
                  </a:cubicBezTo>
                  <a:cubicBezTo>
                    <a:pt x="16493" y="19307"/>
                    <a:pt x="17647" y="18117"/>
                    <a:pt x="18549" y="16666"/>
                  </a:cubicBezTo>
                  <a:cubicBezTo>
                    <a:pt x="20993" y="12316"/>
                    <a:pt x="19579" y="7042"/>
                    <a:pt x="16234" y="3611"/>
                  </a:cubicBezTo>
                  <a:cubicBezTo>
                    <a:pt x="14150" y="1473"/>
                    <a:pt x="11108" y="0"/>
                    <a:pt x="814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68" name="Google Shape;248;p6"/>
            <p:cNvSpPr/>
            <p:nvPr/>
          </p:nvSpPr>
          <p:spPr>
            <a:xfrm rot="18558138">
              <a:off x="37577" y="67874"/>
              <a:ext cx="154671" cy="170398"/>
            </a:xfrm>
            <a:custGeom>
              <a:avLst/>
              <a:gdLst/>
              <a:ahLst/>
              <a:cxnLst>
                <a:cxn ang="0">
                  <a:pos x="wd2" y="hd2"/>
                </a:cxn>
                <a:cxn ang="5400000">
                  <a:pos x="wd2" y="hd2"/>
                </a:cxn>
                <a:cxn ang="10800000">
                  <a:pos x="wd2" y="hd2"/>
                </a:cxn>
                <a:cxn ang="16200000">
                  <a:pos x="wd2" y="hd2"/>
                </a:cxn>
              </a:cxnLst>
              <a:rect l="0" t="0" r="r" b="b"/>
              <a:pathLst>
                <a:path w="20544" h="21600" extrusionOk="0">
                  <a:moveTo>
                    <a:pt x="9796" y="0"/>
                  </a:moveTo>
                  <a:cubicBezTo>
                    <a:pt x="9218" y="0"/>
                    <a:pt x="8630" y="63"/>
                    <a:pt x="8039" y="196"/>
                  </a:cubicBezTo>
                  <a:cubicBezTo>
                    <a:pt x="3188" y="1353"/>
                    <a:pt x="80" y="6344"/>
                    <a:pt x="7" y="10901"/>
                  </a:cubicBezTo>
                  <a:cubicBezTo>
                    <a:pt x="-146" y="15097"/>
                    <a:pt x="2354" y="19220"/>
                    <a:pt x="6372" y="20738"/>
                  </a:cubicBezTo>
                  <a:cubicBezTo>
                    <a:pt x="7684" y="21305"/>
                    <a:pt x="9102" y="21600"/>
                    <a:pt x="10526" y="21600"/>
                  </a:cubicBezTo>
                  <a:cubicBezTo>
                    <a:pt x="12552" y="21600"/>
                    <a:pt x="14594" y="21001"/>
                    <a:pt x="16377" y="19724"/>
                  </a:cubicBezTo>
                  <a:cubicBezTo>
                    <a:pt x="20242" y="16976"/>
                    <a:pt x="21454" y="11839"/>
                    <a:pt x="19863" y="7574"/>
                  </a:cubicBezTo>
                  <a:cubicBezTo>
                    <a:pt x="18319" y="3730"/>
                    <a:pt x="14278" y="0"/>
                    <a:pt x="979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275" name="Google Shape;249;p6"/>
          <p:cNvGrpSpPr/>
          <p:nvPr/>
        </p:nvGrpSpPr>
        <p:grpSpPr>
          <a:xfrm>
            <a:off x="6409714" y="4754550"/>
            <a:ext cx="1036358" cy="1029051"/>
            <a:chOff x="0" y="0"/>
            <a:chExt cx="1036356" cy="1029049"/>
          </a:xfrm>
        </p:grpSpPr>
        <p:sp>
          <p:nvSpPr>
            <p:cNvPr id="270" name="Google Shape;250;p6"/>
            <p:cNvSpPr/>
            <p:nvPr/>
          </p:nvSpPr>
          <p:spPr>
            <a:xfrm>
              <a:off x="0" y="0"/>
              <a:ext cx="1036357" cy="1029050"/>
            </a:xfrm>
            <a:custGeom>
              <a:avLst/>
              <a:gdLst/>
              <a:ahLst/>
              <a:cxnLst>
                <a:cxn ang="0">
                  <a:pos x="wd2" y="hd2"/>
                </a:cxn>
                <a:cxn ang="5400000">
                  <a:pos x="wd2" y="hd2"/>
                </a:cxn>
                <a:cxn ang="10800000">
                  <a:pos x="wd2" y="hd2"/>
                </a:cxn>
                <a:cxn ang="16200000">
                  <a:pos x="wd2" y="hd2"/>
                </a:cxn>
              </a:cxnLst>
              <a:rect l="0" t="0" r="r" b="b"/>
              <a:pathLst>
                <a:path w="20967" h="21600" extrusionOk="0">
                  <a:moveTo>
                    <a:pt x="8803" y="396"/>
                  </a:moveTo>
                  <a:cubicBezTo>
                    <a:pt x="10276" y="396"/>
                    <a:pt x="11753" y="710"/>
                    <a:pt x="13141" y="1202"/>
                  </a:cubicBezTo>
                  <a:cubicBezTo>
                    <a:pt x="15230" y="1933"/>
                    <a:pt x="17308" y="3047"/>
                    <a:pt x="18578" y="4975"/>
                  </a:cubicBezTo>
                  <a:cubicBezTo>
                    <a:pt x="19213" y="5933"/>
                    <a:pt x="19652" y="7012"/>
                    <a:pt x="19975" y="8114"/>
                  </a:cubicBezTo>
                  <a:cubicBezTo>
                    <a:pt x="20310" y="9204"/>
                    <a:pt x="20518" y="10329"/>
                    <a:pt x="20564" y="11480"/>
                  </a:cubicBezTo>
                  <a:cubicBezTo>
                    <a:pt x="20656" y="13695"/>
                    <a:pt x="20067" y="15875"/>
                    <a:pt x="18636" y="17552"/>
                  </a:cubicBezTo>
                  <a:cubicBezTo>
                    <a:pt x="17285" y="19133"/>
                    <a:pt x="15426" y="20187"/>
                    <a:pt x="13498" y="20762"/>
                  </a:cubicBezTo>
                  <a:cubicBezTo>
                    <a:pt x="12539" y="21046"/>
                    <a:pt x="11560" y="21194"/>
                    <a:pt x="10585" y="21194"/>
                  </a:cubicBezTo>
                  <a:cubicBezTo>
                    <a:pt x="9342" y="21194"/>
                    <a:pt x="8107" y="20954"/>
                    <a:pt x="6930" y="20451"/>
                  </a:cubicBezTo>
                  <a:cubicBezTo>
                    <a:pt x="4978" y="19612"/>
                    <a:pt x="3316" y="18127"/>
                    <a:pt x="2184" y="16282"/>
                  </a:cubicBezTo>
                  <a:cubicBezTo>
                    <a:pt x="-20" y="12677"/>
                    <a:pt x="-321" y="7707"/>
                    <a:pt x="1908" y="4029"/>
                  </a:cubicBezTo>
                  <a:cubicBezTo>
                    <a:pt x="2173" y="3574"/>
                    <a:pt x="2485" y="3143"/>
                    <a:pt x="2831" y="2748"/>
                  </a:cubicBezTo>
                  <a:cubicBezTo>
                    <a:pt x="2842" y="2748"/>
                    <a:pt x="2842" y="2736"/>
                    <a:pt x="2854" y="2723"/>
                  </a:cubicBezTo>
                  <a:cubicBezTo>
                    <a:pt x="3824" y="1753"/>
                    <a:pt x="5059" y="1083"/>
                    <a:pt x="6364" y="712"/>
                  </a:cubicBezTo>
                  <a:cubicBezTo>
                    <a:pt x="7165" y="493"/>
                    <a:pt x="7983" y="396"/>
                    <a:pt x="8803" y="396"/>
                  </a:cubicBezTo>
                  <a:close/>
                  <a:moveTo>
                    <a:pt x="8859" y="0"/>
                  </a:moveTo>
                  <a:cubicBezTo>
                    <a:pt x="8473" y="0"/>
                    <a:pt x="8087" y="21"/>
                    <a:pt x="7703" y="65"/>
                  </a:cubicBezTo>
                  <a:cubicBezTo>
                    <a:pt x="5682" y="280"/>
                    <a:pt x="3686" y="1179"/>
                    <a:pt x="2289" y="2748"/>
                  </a:cubicBezTo>
                  <a:cubicBezTo>
                    <a:pt x="1942" y="3119"/>
                    <a:pt x="1653" y="3538"/>
                    <a:pt x="1399" y="3981"/>
                  </a:cubicBezTo>
                  <a:cubicBezTo>
                    <a:pt x="1365" y="4041"/>
                    <a:pt x="1365" y="4101"/>
                    <a:pt x="1388" y="4149"/>
                  </a:cubicBezTo>
                  <a:cubicBezTo>
                    <a:pt x="-436" y="7443"/>
                    <a:pt x="-402" y="11695"/>
                    <a:pt x="1134" y="15120"/>
                  </a:cubicBezTo>
                  <a:cubicBezTo>
                    <a:pt x="2058" y="17169"/>
                    <a:pt x="3535" y="18930"/>
                    <a:pt x="5406" y="20091"/>
                  </a:cubicBezTo>
                  <a:cubicBezTo>
                    <a:pt x="6984" y="21076"/>
                    <a:pt x="8783" y="21600"/>
                    <a:pt x="10618" y="21600"/>
                  </a:cubicBezTo>
                  <a:cubicBezTo>
                    <a:pt x="11038" y="21600"/>
                    <a:pt x="11461" y="21572"/>
                    <a:pt x="11882" y="21517"/>
                  </a:cubicBezTo>
                  <a:cubicBezTo>
                    <a:pt x="14053" y="21217"/>
                    <a:pt x="16211" y="20295"/>
                    <a:pt x="17908" y="18833"/>
                  </a:cubicBezTo>
                  <a:cubicBezTo>
                    <a:pt x="19582" y="17396"/>
                    <a:pt x="20633" y="15420"/>
                    <a:pt x="20898" y="13180"/>
                  </a:cubicBezTo>
                  <a:cubicBezTo>
                    <a:pt x="21164" y="10820"/>
                    <a:pt x="20633" y="8341"/>
                    <a:pt x="19675" y="6197"/>
                  </a:cubicBezTo>
                  <a:cubicBezTo>
                    <a:pt x="19190" y="5107"/>
                    <a:pt x="18544" y="4113"/>
                    <a:pt x="17678" y="3311"/>
                  </a:cubicBezTo>
                  <a:cubicBezTo>
                    <a:pt x="16835" y="2520"/>
                    <a:pt x="15842" y="1921"/>
                    <a:pt x="14803" y="1442"/>
                  </a:cubicBezTo>
                  <a:cubicBezTo>
                    <a:pt x="12948" y="585"/>
                    <a:pt x="10904" y="0"/>
                    <a:pt x="885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71" name="Google Shape;251;p6"/>
            <p:cNvSpPr/>
            <p:nvPr/>
          </p:nvSpPr>
          <p:spPr>
            <a:xfrm>
              <a:off x="82341" y="74849"/>
              <a:ext cx="869042" cy="847951"/>
            </a:xfrm>
            <a:custGeom>
              <a:avLst/>
              <a:gdLst/>
              <a:ahLst/>
              <a:cxnLst>
                <a:cxn ang="0">
                  <a:pos x="wd2" y="hd2"/>
                </a:cxn>
                <a:cxn ang="5400000">
                  <a:pos x="wd2" y="hd2"/>
                </a:cxn>
                <a:cxn ang="10800000">
                  <a:pos x="wd2" y="hd2"/>
                </a:cxn>
                <a:cxn ang="16200000">
                  <a:pos x="wd2" y="hd2"/>
                </a:cxn>
              </a:cxnLst>
              <a:rect l="0" t="0" r="r" b="b"/>
              <a:pathLst>
                <a:path w="20833" h="21600" extrusionOk="0">
                  <a:moveTo>
                    <a:pt x="8864" y="466"/>
                  </a:moveTo>
                  <a:cubicBezTo>
                    <a:pt x="10408" y="466"/>
                    <a:pt x="11967" y="734"/>
                    <a:pt x="13418" y="1224"/>
                  </a:cubicBezTo>
                  <a:cubicBezTo>
                    <a:pt x="15347" y="1864"/>
                    <a:pt x="17139" y="2998"/>
                    <a:pt x="18411" y="4684"/>
                  </a:cubicBezTo>
                  <a:cubicBezTo>
                    <a:pt x="19738" y="6457"/>
                    <a:pt x="20409" y="8754"/>
                    <a:pt x="20381" y="11007"/>
                  </a:cubicBezTo>
                  <a:cubicBezTo>
                    <a:pt x="20313" y="15237"/>
                    <a:pt x="17823" y="19205"/>
                    <a:pt x="14006" y="20572"/>
                  </a:cubicBezTo>
                  <a:cubicBezTo>
                    <a:pt x="12976" y="20939"/>
                    <a:pt x="11891" y="21125"/>
                    <a:pt x="10806" y="21125"/>
                  </a:cubicBezTo>
                  <a:cubicBezTo>
                    <a:pt x="9832" y="21125"/>
                    <a:pt x="8857" y="20975"/>
                    <a:pt x="7919" y="20673"/>
                  </a:cubicBezTo>
                  <a:cubicBezTo>
                    <a:pt x="6059" y="20077"/>
                    <a:pt x="4390" y="18871"/>
                    <a:pt x="3118" y="17301"/>
                  </a:cubicBezTo>
                  <a:cubicBezTo>
                    <a:pt x="314" y="13856"/>
                    <a:pt x="-247" y="8957"/>
                    <a:pt x="1312" y="4771"/>
                  </a:cubicBezTo>
                  <a:cubicBezTo>
                    <a:pt x="1476" y="4335"/>
                    <a:pt x="1668" y="3913"/>
                    <a:pt x="1873" y="3506"/>
                  </a:cubicBezTo>
                  <a:cubicBezTo>
                    <a:pt x="3077" y="1835"/>
                    <a:pt x="4979" y="919"/>
                    <a:pt x="6921" y="614"/>
                  </a:cubicBezTo>
                  <a:cubicBezTo>
                    <a:pt x="7560" y="515"/>
                    <a:pt x="8211" y="466"/>
                    <a:pt x="8864" y="466"/>
                  </a:cubicBezTo>
                  <a:close/>
                  <a:moveTo>
                    <a:pt x="8810" y="0"/>
                  </a:moveTo>
                  <a:cubicBezTo>
                    <a:pt x="8705" y="0"/>
                    <a:pt x="8600" y="1"/>
                    <a:pt x="8494" y="3"/>
                  </a:cubicBezTo>
                  <a:cubicBezTo>
                    <a:pt x="6210" y="46"/>
                    <a:pt x="3857" y="701"/>
                    <a:pt x="2174" y="2416"/>
                  </a:cubicBezTo>
                  <a:cubicBezTo>
                    <a:pt x="2051" y="2547"/>
                    <a:pt x="1928" y="2678"/>
                    <a:pt x="1818" y="2823"/>
                  </a:cubicBezTo>
                  <a:cubicBezTo>
                    <a:pt x="1750" y="2823"/>
                    <a:pt x="1696" y="2852"/>
                    <a:pt x="1654" y="2925"/>
                  </a:cubicBezTo>
                  <a:cubicBezTo>
                    <a:pt x="1600" y="3027"/>
                    <a:pt x="1545" y="3143"/>
                    <a:pt x="1490" y="3245"/>
                  </a:cubicBezTo>
                  <a:cubicBezTo>
                    <a:pt x="1394" y="3390"/>
                    <a:pt x="1285" y="3536"/>
                    <a:pt x="1189" y="3696"/>
                  </a:cubicBezTo>
                  <a:cubicBezTo>
                    <a:pt x="1148" y="3768"/>
                    <a:pt x="1148" y="3855"/>
                    <a:pt x="1175" y="3913"/>
                  </a:cubicBezTo>
                  <a:cubicBezTo>
                    <a:pt x="-562" y="7911"/>
                    <a:pt x="-425" y="12751"/>
                    <a:pt x="1928" y="16458"/>
                  </a:cubicBezTo>
                  <a:cubicBezTo>
                    <a:pt x="3063" y="18231"/>
                    <a:pt x="4636" y="19714"/>
                    <a:pt x="6483" y="20615"/>
                  </a:cubicBezTo>
                  <a:cubicBezTo>
                    <a:pt x="7846" y="21273"/>
                    <a:pt x="9321" y="21600"/>
                    <a:pt x="10804" y="21600"/>
                  </a:cubicBezTo>
                  <a:cubicBezTo>
                    <a:pt x="11449" y="21600"/>
                    <a:pt x="12095" y="21538"/>
                    <a:pt x="12735" y="21415"/>
                  </a:cubicBezTo>
                  <a:cubicBezTo>
                    <a:pt x="14814" y="21008"/>
                    <a:pt x="16770" y="19903"/>
                    <a:pt x="18179" y="18231"/>
                  </a:cubicBezTo>
                  <a:cubicBezTo>
                    <a:pt x="19547" y="16617"/>
                    <a:pt x="20436" y="14568"/>
                    <a:pt x="20723" y="12417"/>
                  </a:cubicBezTo>
                  <a:cubicBezTo>
                    <a:pt x="21038" y="10164"/>
                    <a:pt x="20668" y="7853"/>
                    <a:pt x="19656" y="5847"/>
                  </a:cubicBezTo>
                  <a:cubicBezTo>
                    <a:pt x="18630" y="3783"/>
                    <a:pt x="16920" y="2242"/>
                    <a:pt x="14923" y="1311"/>
                  </a:cubicBezTo>
                  <a:cubicBezTo>
                    <a:pt x="13009" y="412"/>
                    <a:pt x="10897" y="0"/>
                    <a:pt x="881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72" name="Google Shape;252;p6"/>
            <p:cNvSpPr/>
            <p:nvPr/>
          </p:nvSpPr>
          <p:spPr>
            <a:xfrm>
              <a:off x="227370" y="173774"/>
              <a:ext cx="558274" cy="578526"/>
            </a:xfrm>
            <a:custGeom>
              <a:avLst/>
              <a:gdLst/>
              <a:ahLst/>
              <a:cxnLst>
                <a:cxn ang="0">
                  <a:pos x="wd2" y="hd2"/>
                </a:cxn>
                <a:cxn ang="5400000">
                  <a:pos x="wd2" y="hd2"/>
                </a:cxn>
                <a:cxn ang="10800000">
                  <a:pos x="wd2" y="hd2"/>
                </a:cxn>
                <a:cxn ang="16200000">
                  <a:pos x="wd2" y="hd2"/>
                </a:cxn>
              </a:cxnLst>
              <a:rect l="0" t="0" r="r" b="b"/>
              <a:pathLst>
                <a:path w="20964" h="21600" extrusionOk="0">
                  <a:moveTo>
                    <a:pt x="7421" y="727"/>
                  </a:moveTo>
                  <a:cubicBezTo>
                    <a:pt x="8251" y="727"/>
                    <a:pt x="9082" y="819"/>
                    <a:pt x="9853" y="934"/>
                  </a:cubicBezTo>
                  <a:cubicBezTo>
                    <a:pt x="14139" y="1617"/>
                    <a:pt x="18232" y="4109"/>
                    <a:pt x="19710" y="8327"/>
                  </a:cubicBezTo>
                  <a:cubicBezTo>
                    <a:pt x="20417" y="10287"/>
                    <a:pt x="20460" y="12418"/>
                    <a:pt x="19689" y="14357"/>
                  </a:cubicBezTo>
                  <a:cubicBezTo>
                    <a:pt x="18853" y="16445"/>
                    <a:pt x="17246" y="18234"/>
                    <a:pt x="15339" y="19406"/>
                  </a:cubicBezTo>
                  <a:cubicBezTo>
                    <a:pt x="13790" y="20358"/>
                    <a:pt x="12016" y="20902"/>
                    <a:pt x="10222" y="20902"/>
                  </a:cubicBezTo>
                  <a:cubicBezTo>
                    <a:pt x="9807" y="20902"/>
                    <a:pt x="9390" y="20872"/>
                    <a:pt x="8975" y="20812"/>
                  </a:cubicBezTo>
                  <a:cubicBezTo>
                    <a:pt x="6789" y="20493"/>
                    <a:pt x="4860" y="19342"/>
                    <a:pt x="3489" y="17638"/>
                  </a:cubicBezTo>
                  <a:cubicBezTo>
                    <a:pt x="2010" y="15762"/>
                    <a:pt x="1132" y="13377"/>
                    <a:pt x="832" y="11033"/>
                  </a:cubicBezTo>
                  <a:cubicBezTo>
                    <a:pt x="511" y="8519"/>
                    <a:pt x="853" y="5920"/>
                    <a:pt x="2075" y="3683"/>
                  </a:cubicBezTo>
                  <a:cubicBezTo>
                    <a:pt x="2139" y="3576"/>
                    <a:pt x="2139" y="3469"/>
                    <a:pt x="2096" y="3385"/>
                  </a:cubicBezTo>
                  <a:cubicBezTo>
                    <a:pt x="2461" y="2831"/>
                    <a:pt x="2867" y="2341"/>
                    <a:pt x="3382" y="1914"/>
                  </a:cubicBezTo>
                  <a:cubicBezTo>
                    <a:pt x="4514" y="1006"/>
                    <a:pt x="5967" y="727"/>
                    <a:pt x="7421" y="727"/>
                  </a:cubicBezTo>
                  <a:close/>
                  <a:moveTo>
                    <a:pt x="7434" y="0"/>
                  </a:moveTo>
                  <a:cubicBezTo>
                    <a:pt x="5972" y="0"/>
                    <a:pt x="4533" y="278"/>
                    <a:pt x="3360" y="1062"/>
                  </a:cubicBezTo>
                  <a:cubicBezTo>
                    <a:pt x="1368" y="2383"/>
                    <a:pt x="424" y="4748"/>
                    <a:pt x="167" y="7028"/>
                  </a:cubicBezTo>
                  <a:cubicBezTo>
                    <a:pt x="146" y="7092"/>
                    <a:pt x="167" y="7134"/>
                    <a:pt x="167" y="7177"/>
                  </a:cubicBezTo>
                  <a:cubicBezTo>
                    <a:pt x="-368" y="10564"/>
                    <a:pt x="403" y="14207"/>
                    <a:pt x="2225" y="17063"/>
                  </a:cubicBezTo>
                  <a:cubicBezTo>
                    <a:pt x="3425" y="18958"/>
                    <a:pt x="5161" y="20472"/>
                    <a:pt x="7325" y="21153"/>
                  </a:cubicBezTo>
                  <a:cubicBezTo>
                    <a:pt x="8271" y="21455"/>
                    <a:pt x="9250" y="21600"/>
                    <a:pt x="10227" y="21600"/>
                  </a:cubicBezTo>
                  <a:cubicBezTo>
                    <a:pt x="11661" y="21600"/>
                    <a:pt x="13093" y="21288"/>
                    <a:pt x="14417" y="20706"/>
                  </a:cubicBezTo>
                  <a:cubicBezTo>
                    <a:pt x="16603" y="19726"/>
                    <a:pt x="18489" y="18021"/>
                    <a:pt x="19689" y="15955"/>
                  </a:cubicBezTo>
                  <a:cubicBezTo>
                    <a:pt x="20846" y="13973"/>
                    <a:pt x="21232" y="11694"/>
                    <a:pt x="20781" y="9456"/>
                  </a:cubicBezTo>
                  <a:cubicBezTo>
                    <a:pt x="19817" y="4770"/>
                    <a:pt x="15789" y="1574"/>
                    <a:pt x="11268" y="509"/>
                  </a:cubicBezTo>
                  <a:cubicBezTo>
                    <a:pt x="10089" y="226"/>
                    <a:pt x="8752" y="0"/>
                    <a:pt x="743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73" name="Google Shape;253;p6"/>
            <p:cNvSpPr/>
            <p:nvPr/>
          </p:nvSpPr>
          <p:spPr>
            <a:xfrm>
              <a:off x="370100" y="340199"/>
              <a:ext cx="280822" cy="272976"/>
            </a:xfrm>
            <a:custGeom>
              <a:avLst/>
              <a:gdLst/>
              <a:ahLst/>
              <a:cxnLst>
                <a:cxn ang="0">
                  <a:pos x="wd2" y="hd2"/>
                </a:cxn>
                <a:cxn ang="5400000">
                  <a:pos x="wd2" y="hd2"/>
                </a:cxn>
                <a:cxn ang="10800000">
                  <a:pos x="wd2" y="hd2"/>
                </a:cxn>
                <a:cxn ang="16200000">
                  <a:pos x="wd2" y="hd2"/>
                </a:cxn>
              </a:cxnLst>
              <a:rect l="0" t="0" r="r" b="b"/>
              <a:pathLst>
                <a:path w="20761" h="21600" extrusionOk="0">
                  <a:moveTo>
                    <a:pt x="7639" y="1503"/>
                  </a:moveTo>
                  <a:cubicBezTo>
                    <a:pt x="8835" y="1503"/>
                    <a:pt x="9997" y="1674"/>
                    <a:pt x="10912" y="1905"/>
                  </a:cubicBezTo>
                  <a:cubicBezTo>
                    <a:pt x="14498" y="2855"/>
                    <a:pt x="18168" y="5474"/>
                    <a:pt x="19139" y="9537"/>
                  </a:cubicBezTo>
                  <a:cubicBezTo>
                    <a:pt x="20109" y="13600"/>
                    <a:pt x="17113" y="16987"/>
                    <a:pt x="14034" y="18793"/>
                  </a:cubicBezTo>
                  <a:cubicBezTo>
                    <a:pt x="12548" y="19638"/>
                    <a:pt x="10912" y="20124"/>
                    <a:pt x="9317" y="20124"/>
                  </a:cubicBezTo>
                  <a:cubicBezTo>
                    <a:pt x="7330" y="20124"/>
                    <a:pt x="5407" y="19371"/>
                    <a:pt x="3909" y="17620"/>
                  </a:cubicBezTo>
                  <a:cubicBezTo>
                    <a:pt x="788" y="13917"/>
                    <a:pt x="1084" y="8633"/>
                    <a:pt x="1969" y="4073"/>
                  </a:cubicBezTo>
                  <a:cubicBezTo>
                    <a:pt x="2965" y="2119"/>
                    <a:pt x="5358" y="1503"/>
                    <a:pt x="7639" y="1503"/>
                  </a:cubicBezTo>
                  <a:close/>
                  <a:moveTo>
                    <a:pt x="7696" y="0"/>
                  </a:moveTo>
                  <a:cubicBezTo>
                    <a:pt x="5260" y="0"/>
                    <a:pt x="2789" y="647"/>
                    <a:pt x="1337" y="2447"/>
                  </a:cubicBezTo>
                  <a:cubicBezTo>
                    <a:pt x="1041" y="2493"/>
                    <a:pt x="788" y="2629"/>
                    <a:pt x="745" y="2989"/>
                  </a:cubicBezTo>
                  <a:cubicBezTo>
                    <a:pt x="703" y="3171"/>
                    <a:pt x="660" y="3351"/>
                    <a:pt x="620" y="3531"/>
                  </a:cubicBezTo>
                  <a:cubicBezTo>
                    <a:pt x="492" y="3848"/>
                    <a:pt x="366" y="4164"/>
                    <a:pt x="281" y="4524"/>
                  </a:cubicBezTo>
                  <a:cubicBezTo>
                    <a:pt x="196" y="4750"/>
                    <a:pt x="239" y="4977"/>
                    <a:pt x="366" y="5112"/>
                  </a:cubicBezTo>
                  <a:cubicBezTo>
                    <a:pt x="-310" y="9537"/>
                    <a:pt x="-267" y="14279"/>
                    <a:pt x="2390" y="17980"/>
                  </a:cubicBezTo>
                  <a:cubicBezTo>
                    <a:pt x="4189" y="20459"/>
                    <a:pt x="6724" y="21600"/>
                    <a:pt x="9373" y="21600"/>
                  </a:cubicBezTo>
                  <a:cubicBezTo>
                    <a:pt x="10829" y="21600"/>
                    <a:pt x="12319" y="21256"/>
                    <a:pt x="13738" y="20599"/>
                  </a:cubicBezTo>
                  <a:cubicBezTo>
                    <a:pt x="17534" y="18838"/>
                    <a:pt x="21290" y="14910"/>
                    <a:pt x="20699" y="10168"/>
                  </a:cubicBezTo>
                  <a:cubicBezTo>
                    <a:pt x="20109" y="5428"/>
                    <a:pt x="16143" y="2042"/>
                    <a:pt x="12136" y="686"/>
                  </a:cubicBezTo>
                  <a:cubicBezTo>
                    <a:pt x="10868" y="277"/>
                    <a:pt x="9290" y="0"/>
                    <a:pt x="769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74" name="Google Shape;256;p6"/>
            <p:cNvSpPr/>
            <p:nvPr/>
          </p:nvSpPr>
          <p:spPr>
            <a:xfrm>
              <a:off x="451343" y="436749"/>
              <a:ext cx="79120" cy="69876"/>
            </a:xfrm>
            <a:custGeom>
              <a:avLst/>
              <a:gdLst/>
              <a:ahLst/>
              <a:cxnLst>
                <a:cxn ang="0">
                  <a:pos x="wd2" y="hd2"/>
                </a:cxn>
                <a:cxn ang="5400000">
                  <a:pos x="wd2" y="hd2"/>
                </a:cxn>
                <a:cxn ang="10800000">
                  <a:pos x="wd2" y="hd2"/>
                </a:cxn>
                <a:cxn ang="16200000">
                  <a:pos x="wd2" y="hd2"/>
                </a:cxn>
              </a:cxnLst>
              <a:rect l="0" t="0" r="r" b="b"/>
              <a:pathLst>
                <a:path w="20652" h="21600" extrusionOk="0">
                  <a:moveTo>
                    <a:pt x="10022" y="5819"/>
                  </a:moveTo>
                  <a:cubicBezTo>
                    <a:pt x="10172" y="5997"/>
                    <a:pt x="10472" y="5997"/>
                    <a:pt x="10622" y="5997"/>
                  </a:cubicBezTo>
                  <a:cubicBezTo>
                    <a:pt x="11066" y="6175"/>
                    <a:pt x="11366" y="6352"/>
                    <a:pt x="11810" y="6530"/>
                  </a:cubicBezTo>
                  <a:lnTo>
                    <a:pt x="11960" y="6530"/>
                  </a:lnTo>
                  <a:cubicBezTo>
                    <a:pt x="12110" y="6708"/>
                    <a:pt x="12260" y="6878"/>
                    <a:pt x="12554" y="7056"/>
                  </a:cubicBezTo>
                  <a:cubicBezTo>
                    <a:pt x="12854" y="7233"/>
                    <a:pt x="13154" y="7411"/>
                    <a:pt x="13304" y="7589"/>
                  </a:cubicBezTo>
                  <a:cubicBezTo>
                    <a:pt x="13748" y="7767"/>
                    <a:pt x="14048" y="8114"/>
                    <a:pt x="14342" y="8292"/>
                  </a:cubicBezTo>
                  <a:cubicBezTo>
                    <a:pt x="14642" y="8470"/>
                    <a:pt x="14792" y="8648"/>
                    <a:pt x="14942" y="8818"/>
                  </a:cubicBezTo>
                  <a:cubicBezTo>
                    <a:pt x="15092" y="8995"/>
                    <a:pt x="15236" y="9173"/>
                    <a:pt x="15386" y="9351"/>
                  </a:cubicBezTo>
                  <a:cubicBezTo>
                    <a:pt x="15386" y="9529"/>
                    <a:pt x="15386" y="9529"/>
                    <a:pt x="15386" y="9529"/>
                  </a:cubicBezTo>
                  <a:cubicBezTo>
                    <a:pt x="15386" y="9706"/>
                    <a:pt x="15536" y="9876"/>
                    <a:pt x="15536" y="9876"/>
                  </a:cubicBezTo>
                  <a:cubicBezTo>
                    <a:pt x="15536" y="9923"/>
                    <a:pt x="15536" y="9969"/>
                    <a:pt x="15536" y="10054"/>
                  </a:cubicBezTo>
                  <a:cubicBezTo>
                    <a:pt x="15686" y="10232"/>
                    <a:pt x="15686" y="10410"/>
                    <a:pt x="15686" y="10410"/>
                  </a:cubicBezTo>
                  <a:cubicBezTo>
                    <a:pt x="15686" y="10587"/>
                    <a:pt x="15686" y="10765"/>
                    <a:pt x="15686" y="10765"/>
                  </a:cubicBezTo>
                  <a:cubicBezTo>
                    <a:pt x="15686" y="10935"/>
                    <a:pt x="15686" y="11113"/>
                    <a:pt x="15686" y="11113"/>
                  </a:cubicBezTo>
                  <a:cubicBezTo>
                    <a:pt x="15686" y="11113"/>
                    <a:pt x="15686" y="11113"/>
                    <a:pt x="15686" y="11291"/>
                  </a:cubicBezTo>
                  <a:cubicBezTo>
                    <a:pt x="15686" y="11468"/>
                    <a:pt x="15536" y="11646"/>
                    <a:pt x="15536" y="11824"/>
                  </a:cubicBezTo>
                  <a:cubicBezTo>
                    <a:pt x="15536" y="11863"/>
                    <a:pt x="15516" y="11932"/>
                    <a:pt x="15490" y="12002"/>
                  </a:cubicBezTo>
                  <a:cubicBezTo>
                    <a:pt x="15386" y="12033"/>
                    <a:pt x="15386" y="12195"/>
                    <a:pt x="15386" y="12349"/>
                  </a:cubicBezTo>
                  <a:cubicBezTo>
                    <a:pt x="15236" y="12705"/>
                    <a:pt x="14942" y="13053"/>
                    <a:pt x="14792" y="13230"/>
                  </a:cubicBezTo>
                  <a:cubicBezTo>
                    <a:pt x="14792" y="13408"/>
                    <a:pt x="14642" y="13408"/>
                    <a:pt x="14642" y="13408"/>
                  </a:cubicBezTo>
                  <a:cubicBezTo>
                    <a:pt x="14642" y="13586"/>
                    <a:pt x="14492" y="13586"/>
                    <a:pt x="14492" y="13764"/>
                  </a:cubicBezTo>
                  <a:cubicBezTo>
                    <a:pt x="14342" y="13934"/>
                    <a:pt x="14048" y="14111"/>
                    <a:pt x="13898" y="14467"/>
                  </a:cubicBezTo>
                  <a:cubicBezTo>
                    <a:pt x="13898" y="14467"/>
                    <a:pt x="13598" y="14645"/>
                    <a:pt x="13448" y="14822"/>
                  </a:cubicBezTo>
                  <a:cubicBezTo>
                    <a:pt x="13304" y="14992"/>
                    <a:pt x="13004" y="14992"/>
                    <a:pt x="12704" y="15170"/>
                  </a:cubicBezTo>
                  <a:cubicBezTo>
                    <a:pt x="12410" y="15348"/>
                    <a:pt x="12260" y="15348"/>
                    <a:pt x="11960" y="15526"/>
                  </a:cubicBezTo>
                  <a:cubicBezTo>
                    <a:pt x="11666" y="15526"/>
                    <a:pt x="11366" y="15703"/>
                    <a:pt x="11216" y="15703"/>
                  </a:cubicBezTo>
                  <a:lnTo>
                    <a:pt x="10916" y="15703"/>
                  </a:lnTo>
                  <a:cubicBezTo>
                    <a:pt x="10772" y="15703"/>
                    <a:pt x="10622" y="15703"/>
                    <a:pt x="10472" y="15881"/>
                  </a:cubicBezTo>
                  <a:cubicBezTo>
                    <a:pt x="10172" y="15881"/>
                    <a:pt x="9878" y="15881"/>
                    <a:pt x="9578" y="15703"/>
                  </a:cubicBezTo>
                  <a:lnTo>
                    <a:pt x="8834" y="15703"/>
                  </a:lnTo>
                  <a:cubicBezTo>
                    <a:pt x="8534" y="15526"/>
                    <a:pt x="8240" y="15526"/>
                    <a:pt x="7940" y="15348"/>
                  </a:cubicBezTo>
                  <a:cubicBezTo>
                    <a:pt x="7940" y="15348"/>
                    <a:pt x="7790" y="15170"/>
                    <a:pt x="7640" y="15170"/>
                  </a:cubicBezTo>
                  <a:lnTo>
                    <a:pt x="7490" y="15170"/>
                  </a:lnTo>
                  <a:cubicBezTo>
                    <a:pt x="7196" y="14992"/>
                    <a:pt x="6896" y="14645"/>
                    <a:pt x="6596" y="14467"/>
                  </a:cubicBezTo>
                  <a:cubicBezTo>
                    <a:pt x="6452" y="14289"/>
                    <a:pt x="6302" y="14111"/>
                    <a:pt x="6302" y="13934"/>
                  </a:cubicBezTo>
                  <a:cubicBezTo>
                    <a:pt x="6152" y="13934"/>
                    <a:pt x="6002" y="13764"/>
                    <a:pt x="6002" y="13586"/>
                  </a:cubicBezTo>
                  <a:cubicBezTo>
                    <a:pt x="5852" y="13586"/>
                    <a:pt x="5852" y="13586"/>
                    <a:pt x="5852" y="13408"/>
                  </a:cubicBezTo>
                  <a:cubicBezTo>
                    <a:pt x="5708" y="13053"/>
                    <a:pt x="5558" y="12705"/>
                    <a:pt x="5408" y="12349"/>
                  </a:cubicBezTo>
                  <a:cubicBezTo>
                    <a:pt x="5258" y="12172"/>
                    <a:pt x="5258" y="11994"/>
                    <a:pt x="5108" y="11646"/>
                  </a:cubicBezTo>
                  <a:cubicBezTo>
                    <a:pt x="5108" y="11468"/>
                    <a:pt x="5108" y="11291"/>
                    <a:pt x="5108" y="11113"/>
                  </a:cubicBezTo>
                  <a:lnTo>
                    <a:pt x="4958" y="11113"/>
                  </a:lnTo>
                  <a:lnTo>
                    <a:pt x="4958" y="10935"/>
                  </a:lnTo>
                  <a:cubicBezTo>
                    <a:pt x="4958" y="10587"/>
                    <a:pt x="4958" y="10232"/>
                    <a:pt x="4958" y="9876"/>
                  </a:cubicBezTo>
                  <a:cubicBezTo>
                    <a:pt x="4958" y="9876"/>
                    <a:pt x="4958" y="9876"/>
                    <a:pt x="4958" y="9706"/>
                  </a:cubicBezTo>
                  <a:cubicBezTo>
                    <a:pt x="4958" y="9529"/>
                    <a:pt x="5108" y="9173"/>
                    <a:pt x="5108" y="9173"/>
                  </a:cubicBezTo>
                  <a:cubicBezTo>
                    <a:pt x="5108" y="8995"/>
                    <a:pt x="5108" y="8995"/>
                    <a:pt x="5108" y="8995"/>
                  </a:cubicBezTo>
                  <a:cubicBezTo>
                    <a:pt x="5708" y="8818"/>
                    <a:pt x="6302" y="8292"/>
                    <a:pt x="6596" y="7589"/>
                  </a:cubicBezTo>
                  <a:cubicBezTo>
                    <a:pt x="6596" y="7411"/>
                    <a:pt x="6746" y="7233"/>
                    <a:pt x="6746" y="7056"/>
                  </a:cubicBezTo>
                  <a:lnTo>
                    <a:pt x="6896" y="7056"/>
                  </a:lnTo>
                  <a:cubicBezTo>
                    <a:pt x="6896" y="7056"/>
                    <a:pt x="7046" y="6878"/>
                    <a:pt x="7046" y="6708"/>
                  </a:cubicBezTo>
                  <a:cubicBezTo>
                    <a:pt x="7196" y="6708"/>
                    <a:pt x="7346" y="6530"/>
                    <a:pt x="7346" y="6530"/>
                  </a:cubicBezTo>
                  <a:cubicBezTo>
                    <a:pt x="7490" y="6530"/>
                    <a:pt x="7490" y="6352"/>
                    <a:pt x="7490" y="6352"/>
                  </a:cubicBezTo>
                  <a:cubicBezTo>
                    <a:pt x="7640" y="6352"/>
                    <a:pt x="7790" y="6175"/>
                    <a:pt x="7940" y="6175"/>
                  </a:cubicBezTo>
                  <a:cubicBezTo>
                    <a:pt x="8240" y="6175"/>
                    <a:pt x="8384" y="5997"/>
                    <a:pt x="8684" y="5997"/>
                  </a:cubicBezTo>
                  <a:cubicBezTo>
                    <a:pt x="8684" y="5819"/>
                    <a:pt x="8834" y="5819"/>
                    <a:pt x="8834" y="5819"/>
                  </a:cubicBezTo>
                  <a:close/>
                  <a:moveTo>
                    <a:pt x="9213" y="0"/>
                  </a:moveTo>
                  <a:cubicBezTo>
                    <a:pt x="8645" y="0"/>
                    <a:pt x="8071" y="54"/>
                    <a:pt x="7490" y="178"/>
                  </a:cubicBezTo>
                  <a:cubicBezTo>
                    <a:pt x="5852" y="533"/>
                    <a:pt x="4364" y="1592"/>
                    <a:pt x="3170" y="3176"/>
                  </a:cubicBezTo>
                  <a:cubicBezTo>
                    <a:pt x="2576" y="3354"/>
                    <a:pt x="1982" y="3709"/>
                    <a:pt x="1532" y="4413"/>
                  </a:cubicBezTo>
                  <a:cubicBezTo>
                    <a:pt x="-700" y="7937"/>
                    <a:pt x="-400" y="13408"/>
                    <a:pt x="1832" y="16762"/>
                  </a:cubicBezTo>
                  <a:cubicBezTo>
                    <a:pt x="3764" y="20047"/>
                    <a:pt x="6968" y="21600"/>
                    <a:pt x="10250" y="21600"/>
                  </a:cubicBezTo>
                  <a:cubicBezTo>
                    <a:pt x="11020" y="21600"/>
                    <a:pt x="11797" y="21515"/>
                    <a:pt x="12554" y="21345"/>
                  </a:cubicBezTo>
                  <a:cubicBezTo>
                    <a:pt x="16130" y="20642"/>
                    <a:pt x="19556" y="17288"/>
                    <a:pt x="20450" y="13053"/>
                  </a:cubicBezTo>
                  <a:cubicBezTo>
                    <a:pt x="20900" y="10765"/>
                    <a:pt x="20600" y="8292"/>
                    <a:pt x="19556" y="6352"/>
                  </a:cubicBezTo>
                  <a:cubicBezTo>
                    <a:pt x="18368" y="4235"/>
                    <a:pt x="16430" y="2651"/>
                    <a:pt x="14642" y="1592"/>
                  </a:cubicBezTo>
                  <a:cubicBezTo>
                    <a:pt x="12919" y="641"/>
                    <a:pt x="11111" y="0"/>
                    <a:pt x="921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2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ONE_COLUMN_TEXT">
    <p:spTree>
      <p:nvGrpSpPr>
        <p:cNvPr id="1" name=""/>
        <p:cNvGrpSpPr/>
        <p:nvPr/>
      </p:nvGrpSpPr>
      <p:grpSpPr>
        <a:xfrm>
          <a:off x="0" y="0"/>
          <a:ext cx="0" cy="0"/>
          <a:chOff x="0" y="0"/>
          <a:chExt cx="0" cy="0"/>
        </a:xfrm>
      </p:grpSpPr>
      <p:sp>
        <p:nvSpPr>
          <p:cNvPr id="283" name="Google Shape;258;p7"/>
          <p:cNvSpPr/>
          <p:nvPr/>
        </p:nvSpPr>
        <p:spPr>
          <a:xfrm flipH="1">
            <a:off x="2819899" y="-30100"/>
            <a:ext cx="6362577" cy="1306450"/>
          </a:xfrm>
          <a:custGeom>
            <a:avLst/>
            <a:gdLst/>
            <a:ahLst/>
            <a:cxnLst>
              <a:cxn ang="0">
                <a:pos x="wd2" y="hd2"/>
              </a:cxn>
              <a:cxn ang="5400000">
                <a:pos x="wd2" y="hd2"/>
              </a:cxn>
              <a:cxn ang="10800000">
                <a:pos x="wd2" y="hd2"/>
              </a:cxn>
              <a:cxn ang="16200000">
                <a:pos x="wd2" y="hd2"/>
              </a:cxn>
            </a:cxnLst>
            <a:rect l="0" t="0" r="r" b="b"/>
            <a:pathLst>
              <a:path w="21600" h="20562" extrusionOk="0">
                <a:moveTo>
                  <a:pt x="21600" y="0"/>
                </a:moveTo>
                <a:cubicBezTo>
                  <a:pt x="21600" y="0"/>
                  <a:pt x="20780" y="21600"/>
                  <a:pt x="13066" y="20523"/>
                </a:cubicBezTo>
                <a:cubicBezTo>
                  <a:pt x="6442" y="19591"/>
                  <a:pt x="5425" y="5717"/>
                  <a:pt x="70" y="12701"/>
                </a:cubicBezTo>
                <a:lnTo>
                  <a:pt x="0" y="203"/>
                </a:lnTo>
                <a:close/>
              </a:path>
            </a:pathLst>
          </a:custGeom>
          <a:solidFill>
            <a:srgbClr val="E3D6C9">
              <a:alpha val="28889"/>
            </a:srgbClr>
          </a:solidFill>
          <a:ln w="12700">
            <a:miter lim="400000"/>
          </a:ln>
        </p:spPr>
        <p:txBody>
          <a:bodyPr lIns="0" tIns="0" rIns="0" bIns="0" anchor="ctr"/>
          <a:lstStyle/>
          <a:p>
            <a:pPr>
              <a:defRPr>
                <a:solidFill>
                  <a:srgbClr val="000000"/>
                </a:solidFill>
              </a:defRPr>
            </a:pPr>
            <a:endParaRPr/>
          </a:p>
        </p:txBody>
      </p:sp>
      <p:sp>
        <p:nvSpPr>
          <p:cNvPr id="284" name="Google Shape;259;p7"/>
          <p:cNvSpPr/>
          <p:nvPr/>
        </p:nvSpPr>
        <p:spPr>
          <a:xfrm rot="11625330" flipH="1">
            <a:off x="-596296" y="3971145"/>
            <a:ext cx="4845458" cy="1695165"/>
          </a:xfrm>
          <a:custGeom>
            <a:avLst/>
            <a:gdLst/>
            <a:ahLst/>
            <a:cxnLst>
              <a:cxn ang="0">
                <a:pos x="wd2" y="hd2"/>
              </a:cxn>
              <a:cxn ang="5400000">
                <a:pos x="wd2" y="hd2"/>
              </a:cxn>
              <a:cxn ang="10800000">
                <a:pos x="wd2" y="hd2"/>
              </a:cxn>
              <a:cxn ang="16200000">
                <a:pos x="wd2" y="hd2"/>
              </a:cxn>
            </a:cxnLst>
            <a:rect l="0" t="0" r="r" b="b"/>
            <a:pathLst>
              <a:path w="21600" h="20869" extrusionOk="0">
                <a:moveTo>
                  <a:pt x="21600" y="12715"/>
                </a:moveTo>
                <a:cubicBezTo>
                  <a:pt x="21600" y="12715"/>
                  <a:pt x="20005" y="21600"/>
                  <a:pt x="16405" y="20820"/>
                </a:cubicBezTo>
                <a:cubicBezTo>
                  <a:pt x="11624" y="19784"/>
                  <a:pt x="11683" y="12794"/>
                  <a:pt x="7901" y="10313"/>
                </a:cubicBezTo>
                <a:cubicBezTo>
                  <a:pt x="3321" y="7315"/>
                  <a:pt x="0" y="19795"/>
                  <a:pt x="0" y="19795"/>
                </a:cubicBezTo>
                <a:lnTo>
                  <a:pt x="1669" y="0"/>
                </a:lnTo>
                <a:close/>
              </a:path>
            </a:pathLst>
          </a:custGeom>
          <a:solidFill>
            <a:srgbClr val="E3D6C9">
              <a:alpha val="28889"/>
            </a:srgbClr>
          </a:solidFill>
          <a:ln w="12700">
            <a:miter lim="400000"/>
          </a:ln>
        </p:spPr>
        <p:txBody>
          <a:bodyPr lIns="0" tIns="0" rIns="0" bIns="0" anchor="ctr"/>
          <a:lstStyle/>
          <a:p>
            <a:pPr>
              <a:defRPr>
                <a:solidFill>
                  <a:srgbClr val="000000"/>
                </a:solidFill>
              </a:defRPr>
            </a:pPr>
            <a:endParaRPr/>
          </a:p>
        </p:txBody>
      </p:sp>
      <p:sp>
        <p:nvSpPr>
          <p:cNvPr id="285" name="Body Level One…"/>
          <p:cNvSpPr txBox="1">
            <a:spLocks noGrp="1"/>
          </p:cNvSpPr>
          <p:nvPr>
            <p:ph type="body" sz="quarter" idx="1"/>
          </p:nvPr>
        </p:nvSpPr>
        <p:spPr>
          <a:xfrm>
            <a:off x="893281" y="1855174"/>
            <a:ext cx="3349801" cy="868501"/>
          </a:xfrm>
          <a:prstGeom prst="rect">
            <a:avLst/>
          </a:prstGeom>
        </p:spPr>
        <p:txBody>
          <a:bodyPr/>
          <a:lstStyle>
            <a:lvl1pPr marL="342900" indent="-228600">
              <a:buClrTx/>
              <a:buSzTx/>
              <a:buFontTx/>
              <a:buNone/>
              <a:defRPr sz="1600"/>
            </a:lvl1pPr>
            <a:lvl2pPr marL="342900" indent="254000">
              <a:buClrTx/>
              <a:buSzTx/>
              <a:buFontTx/>
              <a:buNone/>
              <a:defRPr sz="1600"/>
            </a:lvl2pPr>
            <a:lvl3pPr marL="342900" indent="711200">
              <a:buClrTx/>
              <a:buSzTx/>
              <a:buFontTx/>
              <a:buNone/>
              <a:defRPr sz="1600"/>
            </a:lvl3pPr>
            <a:lvl4pPr marL="342900" indent="1168400">
              <a:buClrTx/>
              <a:buSzTx/>
              <a:buFontTx/>
              <a:buNone/>
              <a:defRPr sz="1600"/>
            </a:lvl4pPr>
            <a:lvl5pPr marL="342900" indent="1625600">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286" name="Title Text"/>
          <p:cNvSpPr txBox="1">
            <a:spLocks noGrp="1"/>
          </p:cNvSpPr>
          <p:nvPr>
            <p:ph type="title"/>
          </p:nvPr>
        </p:nvSpPr>
        <p:spPr>
          <a:prstGeom prst="rect">
            <a:avLst/>
          </a:prstGeom>
        </p:spPr>
        <p:txBody>
          <a:bodyPr/>
          <a:lstStyle/>
          <a:p>
            <a:r>
              <a:t>Title Text</a:t>
            </a:r>
          </a:p>
        </p:txBody>
      </p:sp>
      <p:grpSp>
        <p:nvGrpSpPr>
          <p:cNvPr id="319" name="Google Shape;264;p7"/>
          <p:cNvGrpSpPr/>
          <p:nvPr/>
        </p:nvGrpSpPr>
        <p:grpSpPr>
          <a:xfrm>
            <a:off x="-105926" y="4040213"/>
            <a:ext cx="999176" cy="990951"/>
            <a:chOff x="0" y="0"/>
            <a:chExt cx="999174" cy="990950"/>
          </a:xfrm>
        </p:grpSpPr>
        <p:sp>
          <p:nvSpPr>
            <p:cNvPr id="287" name="Google Shape;265;p7"/>
            <p:cNvSpPr/>
            <p:nvPr/>
          </p:nvSpPr>
          <p:spPr>
            <a:xfrm>
              <a:off x="261111" y="145399"/>
              <a:ext cx="69369" cy="69601"/>
            </a:xfrm>
            <a:custGeom>
              <a:avLst/>
              <a:gdLst/>
              <a:ahLst/>
              <a:cxnLst>
                <a:cxn ang="0">
                  <a:pos x="wd2" y="hd2"/>
                </a:cxn>
                <a:cxn ang="5400000">
                  <a:pos x="wd2" y="hd2"/>
                </a:cxn>
                <a:cxn ang="10800000">
                  <a:pos x="wd2" y="hd2"/>
                </a:cxn>
                <a:cxn ang="16200000">
                  <a:pos x="wd2" y="hd2"/>
                </a:cxn>
              </a:cxnLst>
              <a:rect l="0" t="0" r="r" b="b"/>
              <a:pathLst>
                <a:path w="21344" h="21600" extrusionOk="0">
                  <a:moveTo>
                    <a:pt x="11665" y="0"/>
                  </a:moveTo>
                  <a:cubicBezTo>
                    <a:pt x="10911" y="0"/>
                    <a:pt x="10165" y="85"/>
                    <a:pt x="9381" y="349"/>
                  </a:cubicBezTo>
                  <a:cubicBezTo>
                    <a:pt x="7796" y="706"/>
                    <a:pt x="6396" y="1591"/>
                    <a:pt x="5165" y="2832"/>
                  </a:cubicBezTo>
                  <a:cubicBezTo>
                    <a:pt x="4811" y="2832"/>
                    <a:pt x="4634" y="3010"/>
                    <a:pt x="4465" y="3181"/>
                  </a:cubicBezTo>
                  <a:cubicBezTo>
                    <a:pt x="3058" y="4073"/>
                    <a:pt x="2004" y="4958"/>
                    <a:pt x="1304" y="6370"/>
                  </a:cubicBezTo>
                  <a:cubicBezTo>
                    <a:pt x="427" y="7790"/>
                    <a:pt x="250" y="9209"/>
                    <a:pt x="73" y="10800"/>
                  </a:cubicBezTo>
                  <a:cubicBezTo>
                    <a:pt x="-104" y="11863"/>
                    <a:pt x="73" y="12926"/>
                    <a:pt x="250" y="13989"/>
                  </a:cubicBezTo>
                  <a:cubicBezTo>
                    <a:pt x="427" y="14695"/>
                    <a:pt x="773" y="15401"/>
                    <a:pt x="1127" y="16115"/>
                  </a:cubicBezTo>
                  <a:cubicBezTo>
                    <a:pt x="1304" y="16464"/>
                    <a:pt x="1481" y="16821"/>
                    <a:pt x="1650" y="16999"/>
                  </a:cubicBezTo>
                  <a:cubicBezTo>
                    <a:pt x="2534" y="18411"/>
                    <a:pt x="3588" y="19474"/>
                    <a:pt x="4988" y="20188"/>
                  </a:cubicBezTo>
                  <a:cubicBezTo>
                    <a:pt x="6573" y="21072"/>
                    <a:pt x="7796" y="21422"/>
                    <a:pt x="9558" y="21600"/>
                  </a:cubicBezTo>
                  <a:cubicBezTo>
                    <a:pt x="10781" y="21600"/>
                    <a:pt x="12011" y="21422"/>
                    <a:pt x="13065" y="21251"/>
                  </a:cubicBezTo>
                  <a:cubicBezTo>
                    <a:pt x="14296" y="20894"/>
                    <a:pt x="15350" y="20537"/>
                    <a:pt x="16404" y="19831"/>
                  </a:cubicBezTo>
                  <a:cubicBezTo>
                    <a:pt x="17634" y="18947"/>
                    <a:pt x="18511" y="18062"/>
                    <a:pt x="19565" y="16821"/>
                  </a:cubicBezTo>
                  <a:cubicBezTo>
                    <a:pt x="20088" y="15936"/>
                    <a:pt x="20619" y="14873"/>
                    <a:pt x="20788" y="13810"/>
                  </a:cubicBezTo>
                  <a:cubicBezTo>
                    <a:pt x="21496" y="11863"/>
                    <a:pt x="21496" y="9380"/>
                    <a:pt x="20965" y="7433"/>
                  </a:cubicBezTo>
                  <a:cubicBezTo>
                    <a:pt x="20788" y="6370"/>
                    <a:pt x="20442" y="5307"/>
                    <a:pt x="19911" y="4601"/>
                  </a:cubicBezTo>
                  <a:cubicBezTo>
                    <a:pt x="19034" y="3181"/>
                    <a:pt x="18158" y="2297"/>
                    <a:pt x="16750" y="1412"/>
                  </a:cubicBezTo>
                  <a:cubicBezTo>
                    <a:pt x="16581" y="1234"/>
                    <a:pt x="16227" y="1063"/>
                    <a:pt x="16050" y="884"/>
                  </a:cubicBezTo>
                  <a:cubicBezTo>
                    <a:pt x="15350" y="706"/>
                    <a:pt x="14650" y="349"/>
                    <a:pt x="13942" y="171"/>
                  </a:cubicBezTo>
                  <a:cubicBezTo>
                    <a:pt x="13158" y="85"/>
                    <a:pt x="12411" y="0"/>
                    <a:pt x="1166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88" name="Google Shape;266;p7"/>
            <p:cNvSpPr/>
            <p:nvPr/>
          </p:nvSpPr>
          <p:spPr>
            <a:xfrm>
              <a:off x="150711" y="272074"/>
              <a:ext cx="61803" cy="62201"/>
            </a:xfrm>
            <a:custGeom>
              <a:avLst/>
              <a:gdLst/>
              <a:ahLst/>
              <a:cxnLst>
                <a:cxn ang="0">
                  <a:pos x="wd2" y="hd2"/>
                </a:cxn>
                <a:cxn ang="5400000">
                  <a:pos x="wd2" y="hd2"/>
                </a:cxn>
                <a:cxn ang="10800000">
                  <a:pos x="wd2" y="hd2"/>
                </a:cxn>
                <a:cxn ang="16200000">
                  <a:pos x="wd2" y="hd2"/>
                </a:cxn>
              </a:cxnLst>
              <a:rect l="0" t="0" r="r" b="b"/>
              <a:pathLst>
                <a:path w="21265" h="21600" extrusionOk="0">
                  <a:moveTo>
                    <a:pt x="10972" y="0"/>
                  </a:moveTo>
                  <a:cubicBezTo>
                    <a:pt x="9794" y="0"/>
                    <a:pt x="8813" y="200"/>
                    <a:pt x="7635" y="391"/>
                  </a:cubicBezTo>
                  <a:cubicBezTo>
                    <a:pt x="6852" y="590"/>
                    <a:pt x="6069" y="990"/>
                    <a:pt x="5278" y="1780"/>
                  </a:cubicBezTo>
                  <a:cubicBezTo>
                    <a:pt x="4495" y="1979"/>
                    <a:pt x="3712" y="2379"/>
                    <a:pt x="3119" y="2969"/>
                  </a:cubicBezTo>
                  <a:cubicBezTo>
                    <a:pt x="2723" y="3368"/>
                    <a:pt x="2534" y="3768"/>
                    <a:pt x="2138" y="4159"/>
                  </a:cubicBezTo>
                  <a:cubicBezTo>
                    <a:pt x="1940" y="4558"/>
                    <a:pt x="1553" y="4758"/>
                    <a:pt x="1355" y="5148"/>
                  </a:cubicBezTo>
                  <a:cubicBezTo>
                    <a:pt x="959" y="5947"/>
                    <a:pt x="762" y="6537"/>
                    <a:pt x="564" y="7136"/>
                  </a:cubicBezTo>
                  <a:cubicBezTo>
                    <a:pt x="375" y="7327"/>
                    <a:pt x="375" y="7727"/>
                    <a:pt x="375" y="7926"/>
                  </a:cubicBezTo>
                  <a:cubicBezTo>
                    <a:pt x="-219" y="9706"/>
                    <a:pt x="-21" y="11694"/>
                    <a:pt x="375" y="13674"/>
                  </a:cubicBezTo>
                  <a:cubicBezTo>
                    <a:pt x="564" y="14464"/>
                    <a:pt x="959" y="15453"/>
                    <a:pt x="1355" y="16252"/>
                  </a:cubicBezTo>
                  <a:cubicBezTo>
                    <a:pt x="1742" y="17042"/>
                    <a:pt x="2336" y="17832"/>
                    <a:pt x="3119" y="18431"/>
                  </a:cubicBezTo>
                  <a:cubicBezTo>
                    <a:pt x="3119" y="18622"/>
                    <a:pt x="3316" y="18822"/>
                    <a:pt x="3514" y="19022"/>
                  </a:cubicBezTo>
                  <a:cubicBezTo>
                    <a:pt x="4099" y="19421"/>
                    <a:pt x="4693" y="19812"/>
                    <a:pt x="5278" y="20211"/>
                  </a:cubicBezTo>
                  <a:cubicBezTo>
                    <a:pt x="5871" y="20610"/>
                    <a:pt x="6456" y="20801"/>
                    <a:pt x="7239" y="21001"/>
                  </a:cubicBezTo>
                  <a:cubicBezTo>
                    <a:pt x="7437" y="21201"/>
                    <a:pt x="7635" y="21201"/>
                    <a:pt x="7833" y="21201"/>
                  </a:cubicBezTo>
                  <a:cubicBezTo>
                    <a:pt x="8813" y="21400"/>
                    <a:pt x="9794" y="21600"/>
                    <a:pt x="10775" y="21600"/>
                  </a:cubicBezTo>
                  <a:cubicBezTo>
                    <a:pt x="11755" y="21400"/>
                    <a:pt x="12744" y="21400"/>
                    <a:pt x="13527" y="21001"/>
                  </a:cubicBezTo>
                  <a:cubicBezTo>
                    <a:pt x="14508" y="20801"/>
                    <a:pt x="15489" y="20411"/>
                    <a:pt x="16271" y="19812"/>
                  </a:cubicBezTo>
                  <a:cubicBezTo>
                    <a:pt x="17063" y="19221"/>
                    <a:pt x="17846" y="18622"/>
                    <a:pt x="18439" y="18032"/>
                  </a:cubicBezTo>
                  <a:cubicBezTo>
                    <a:pt x="19024" y="17242"/>
                    <a:pt x="19609" y="16443"/>
                    <a:pt x="20005" y="15653"/>
                  </a:cubicBezTo>
                  <a:cubicBezTo>
                    <a:pt x="20400" y="15063"/>
                    <a:pt x="20598" y="14464"/>
                    <a:pt x="20787" y="13674"/>
                  </a:cubicBezTo>
                  <a:cubicBezTo>
                    <a:pt x="20985" y="13274"/>
                    <a:pt x="20985" y="12684"/>
                    <a:pt x="21183" y="12285"/>
                  </a:cubicBezTo>
                  <a:cubicBezTo>
                    <a:pt x="21381" y="10895"/>
                    <a:pt x="21183" y="9706"/>
                    <a:pt x="20985" y="8517"/>
                  </a:cubicBezTo>
                  <a:cubicBezTo>
                    <a:pt x="20985" y="8126"/>
                    <a:pt x="20787" y="7926"/>
                    <a:pt x="20787" y="7727"/>
                  </a:cubicBezTo>
                  <a:cubicBezTo>
                    <a:pt x="20400" y="6937"/>
                    <a:pt x="20203" y="6338"/>
                    <a:pt x="19807" y="5548"/>
                  </a:cubicBezTo>
                  <a:cubicBezTo>
                    <a:pt x="19420" y="4949"/>
                    <a:pt x="19024" y="4358"/>
                    <a:pt x="18439" y="3768"/>
                  </a:cubicBezTo>
                  <a:cubicBezTo>
                    <a:pt x="18241" y="3568"/>
                    <a:pt x="18043" y="3368"/>
                    <a:pt x="17846" y="3169"/>
                  </a:cubicBezTo>
                  <a:cubicBezTo>
                    <a:pt x="17261" y="2578"/>
                    <a:pt x="16667" y="2179"/>
                    <a:pt x="16082" y="1780"/>
                  </a:cubicBezTo>
                  <a:cubicBezTo>
                    <a:pt x="15884" y="1580"/>
                    <a:pt x="15686" y="1389"/>
                    <a:pt x="15291" y="1389"/>
                  </a:cubicBezTo>
                  <a:cubicBezTo>
                    <a:pt x="14706" y="990"/>
                    <a:pt x="13923" y="590"/>
                    <a:pt x="13329" y="391"/>
                  </a:cubicBezTo>
                  <a:cubicBezTo>
                    <a:pt x="12547" y="200"/>
                    <a:pt x="11755" y="200"/>
                    <a:pt x="1097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89" name="Google Shape;267;p7"/>
            <p:cNvSpPr/>
            <p:nvPr/>
          </p:nvSpPr>
          <p:spPr>
            <a:xfrm>
              <a:off x="141525" y="422624"/>
              <a:ext cx="41076" cy="53151"/>
            </a:xfrm>
            <a:custGeom>
              <a:avLst/>
              <a:gdLst/>
              <a:ahLst/>
              <a:cxnLst>
                <a:cxn ang="0">
                  <a:pos x="wd2" y="hd2"/>
                </a:cxn>
                <a:cxn ang="5400000">
                  <a:pos x="wd2" y="hd2"/>
                </a:cxn>
                <a:cxn ang="10800000">
                  <a:pos x="wd2" y="hd2"/>
                </a:cxn>
                <a:cxn ang="16200000">
                  <a:pos x="wd2" y="hd2"/>
                </a:cxn>
              </a:cxnLst>
              <a:rect l="0" t="0" r="r" b="b"/>
              <a:pathLst>
                <a:path w="21600" h="21600" extrusionOk="0">
                  <a:moveTo>
                    <a:pt x="11832" y="0"/>
                  </a:moveTo>
                  <a:cubicBezTo>
                    <a:pt x="11595" y="0"/>
                    <a:pt x="11346" y="10"/>
                    <a:pt x="11096" y="41"/>
                  </a:cubicBezTo>
                  <a:cubicBezTo>
                    <a:pt x="10202" y="41"/>
                    <a:pt x="9295" y="274"/>
                    <a:pt x="8401" y="274"/>
                  </a:cubicBezTo>
                  <a:cubicBezTo>
                    <a:pt x="6902" y="498"/>
                    <a:pt x="5693" y="1199"/>
                    <a:pt x="4496" y="2123"/>
                  </a:cubicBezTo>
                  <a:cubicBezTo>
                    <a:pt x="2695" y="3282"/>
                    <a:pt x="1499" y="5141"/>
                    <a:pt x="592" y="6990"/>
                  </a:cubicBezTo>
                  <a:cubicBezTo>
                    <a:pt x="302" y="7925"/>
                    <a:pt x="0" y="9083"/>
                    <a:pt x="0" y="9774"/>
                  </a:cubicBezTo>
                  <a:cubicBezTo>
                    <a:pt x="0" y="10241"/>
                    <a:pt x="0" y="10475"/>
                    <a:pt x="0" y="10709"/>
                  </a:cubicBezTo>
                  <a:cubicBezTo>
                    <a:pt x="0" y="10709"/>
                    <a:pt x="0" y="10932"/>
                    <a:pt x="0" y="10932"/>
                  </a:cubicBezTo>
                  <a:cubicBezTo>
                    <a:pt x="0" y="11166"/>
                    <a:pt x="0" y="11633"/>
                    <a:pt x="0" y="11867"/>
                  </a:cubicBezTo>
                  <a:cubicBezTo>
                    <a:pt x="0" y="12791"/>
                    <a:pt x="302" y="13716"/>
                    <a:pt x="592" y="14651"/>
                  </a:cubicBezTo>
                  <a:cubicBezTo>
                    <a:pt x="894" y="15108"/>
                    <a:pt x="1499" y="15575"/>
                    <a:pt x="1801" y="16043"/>
                  </a:cubicBezTo>
                  <a:cubicBezTo>
                    <a:pt x="1801" y="16266"/>
                    <a:pt x="1801" y="16500"/>
                    <a:pt x="2090" y="16500"/>
                  </a:cubicBezTo>
                  <a:cubicBezTo>
                    <a:pt x="3300" y="18125"/>
                    <a:pt x="5101" y="19751"/>
                    <a:pt x="7204" y="20675"/>
                  </a:cubicBezTo>
                  <a:cubicBezTo>
                    <a:pt x="8703" y="21376"/>
                    <a:pt x="10202" y="21600"/>
                    <a:pt x="12003" y="21600"/>
                  </a:cubicBezTo>
                  <a:cubicBezTo>
                    <a:pt x="13199" y="21600"/>
                    <a:pt x="14396" y="21376"/>
                    <a:pt x="15303" y="20909"/>
                  </a:cubicBezTo>
                  <a:cubicBezTo>
                    <a:pt x="16499" y="20675"/>
                    <a:pt x="17695" y="20218"/>
                    <a:pt x="18300" y="19517"/>
                  </a:cubicBezTo>
                  <a:cubicBezTo>
                    <a:pt x="19497" y="18593"/>
                    <a:pt x="20404" y="17658"/>
                    <a:pt x="20706" y="16500"/>
                  </a:cubicBezTo>
                  <a:cubicBezTo>
                    <a:pt x="21298" y="15341"/>
                    <a:pt x="21298" y="13950"/>
                    <a:pt x="21600" y="13025"/>
                  </a:cubicBezTo>
                  <a:cubicBezTo>
                    <a:pt x="21600" y="11867"/>
                    <a:pt x="21298" y="10475"/>
                    <a:pt x="20995" y="9317"/>
                  </a:cubicBezTo>
                  <a:cubicBezTo>
                    <a:pt x="20995" y="8616"/>
                    <a:pt x="20404" y="7925"/>
                    <a:pt x="20101" y="7224"/>
                  </a:cubicBezTo>
                  <a:cubicBezTo>
                    <a:pt x="20101" y="7224"/>
                    <a:pt x="20101" y="7224"/>
                    <a:pt x="20101" y="6990"/>
                  </a:cubicBezTo>
                  <a:cubicBezTo>
                    <a:pt x="20101" y="6065"/>
                    <a:pt x="19799" y="5141"/>
                    <a:pt x="19207" y="4440"/>
                  </a:cubicBezTo>
                  <a:cubicBezTo>
                    <a:pt x="18905" y="3515"/>
                    <a:pt x="18300" y="2824"/>
                    <a:pt x="17406" y="2123"/>
                  </a:cubicBezTo>
                  <a:cubicBezTo>
                    <a:pt x="15789" y="874"/>
                    <a:pt x="13935" y="0"/>
                    <a:pt x="1183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90" name="Google Shape;268;p7"/>
            <p:cNvSpPr/>
            <p:nvPr/>
          </p:nvSpPr>
          <p:spPr>
            <a:xfrm>
              <a:off x="200636" y="578500"/>
              <a:ext cx="55590" cy="61776"/>
            </a:xfrm>
            <a:custGeom>
              <a:avLst/>
              <a:gdLst/>
              <a:ahLst/>
              <a:cxnLst>
                <a:cxn ang="0">
                  <a:pos x="wd2" y="hd2"/>
                </a:cxn>
                <a:cxn ang="5400000">
                  <a:pos x="wd2" y="hd2"/>
                </a:cxn>
                <a:cxn ang="10800000">
                  <a:pos x="wd2" y="hd2"/>
                </a:cxn>
                <a:cxn ang="16200000">
                  <a:pos x="wd2" y="hd2"/>
                </a:cxn>
              </a:cxnLst>
              <a:rect l="0" t="0" r="r" b="b"/>
              <a:pathLst>
                <a:path w="21470" h="21600" extrusionOk="0">
                  <a:moveTo>
                    <a:pt x="9120" y="0"/>
                  </a:moveTo>
                  <a:cubicBezTo>
                    <a:pt x="7363" y="201"/>
                    <a:pt x="5596" y="594"/>
                    <a:pt x="4273" y="1792"/>
                  </a:cubicBezTo>
                  <a:cubicBezTo>
                    <a:pt x="3616" y="2596"/>
                    <a:pt x="2950" y="3392"/>
                    <a:pt x="2294" y="4187"/>
                  </a:cubicBezTo>
                  <a:cubicBezTo>
                    <a:pt x="1627" y="4991"/>
                    <a:pt x="1193" y="5988"/>
                    <a:pt x="749" y="6984"/>
                  </a:cubicBezTo>
                  <a:cubicBezTo>
                    <a:pt x="527" y="7386"/>
                    <a:pt x="527" y="7780"/>
                    <a:pt x="305" y="8383"/>
                  </a:cubicBezTo>
                  <a:cubicBezTo>
                    <a:pt x="92" y="9380"/>
                    <a:pt x="-130" y="10376"/>
                    <a:pt x="92" y="11574"/>
                  </a:cubicBezTo>
                  <a:cubicBezTo>
                    <a:pt x="305" y="13366"/>
                    <a:pt x="749" y="15367"/>
                    <a:pt x="2072" y="16958"/>
                  </a:cubicBezTo>
                  <a:cubicBezTo>
                    <a:pt x="2516" y="17561"/>
                    <a:pt x="3172" y="18357"/>
                    <a:pt x="4051" y="18951"/>
                  </a:cubicBezTo>
                  <a:cubicBezTo>
                    <a:pt x="5374" y="19957"/>
                    <a:pt x="6262" y="20551"/>
                    <a:pt x="8019" y="21145"/>
                  </a:cubicBezTo>
                  <a:cubicBezTo>
                    <a:pt x="9014" y="21451"/>
                    <a:pt x="10115" y="21600"/>
                    <a:pt x="11187" y="21600"/>
                  </a:cubicBezTo>
                  <a:cubicBezTo>
                    <a:pt x="12268" y="21600"/>
                    <a:pt x="13311" y="21451"/>
                    <a:pt x="14190" y="21145"/>
                  </a:cubicBezTo>
                  <a:cubicBezTo>
                    <a:pt x="15957" y="20551"/>
                    <a:pt x="16835" y="20149"/>
                    <a:pt x="18158" y="18951"/>
                  </a:cubicBezTo>
                  <a:cubicBezTo>
                    <a:pt x="19046" y="18357"/>
                    <a:pt x="19703" y="17561"/>
                    <a:pt x="20147" y="16757"/>
                  </a:cubicBezTo>
                  <a:cubicBezTo>
                    <a:pt x="20582" y="15962"/>
                    <a:pt x="21026" y="15166"/>
                    <a:pt x="21248" y="14362"/>
                  </a:cubicBezTo>
                  <a:cubicBezTo>
                    <a:pt x="21470" y="13768"/>
                    <a:pt x="21470" y="12771"/>
                    <a:pt x="21470" y="12168"/>
                  </a:cubicBezTo>
                  <a:cubicBezTo>
                    <a:pt x="21470" y="11373"/>
                    <a:pt x="21470" y="10577"/>
                    <a:pt x="21248" y="9974"/>
                  </a:cubicBezTo>
                  <a:cubicBezTo>
                    <a:pt x="20360" y="7981"/>
                    <a:pt x="18824" y="5988"/>
                    <a:pt x="16835" y="4991"/>
                  </a:cubicBezTo>
                  <a:cubicBezTo>
                    <a:pt x="16401" y="4790"/>
                    <a:pt x="15957" y="4790"/>
                    <a:pt x="15512" y="4589"/>
                  </a:cubicBezTo>
                  <a:cubicBezTo>
                    <a:pt x="15290" y="3593"/>
                    <a:pt x="14634" y="2596"/>
                    <a:pt x="13755" y="1792"/>
                  </a:cubicBezTo>
                  <a:cubicBezTo>
                    <a:pt x="12654" y="795"/>
                    <a:pt x="10887" y="0"/>
                    <a:pt x="912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91" name="Google Shape;269;p7"/>
            <p:cNvSpPr/>
            <p:nvPr/>
          </p:nvSpPr>
          <p:spPr>
            <a:xfrm>
              <a:off x="318186" y="749175"/>
              <a:ext cx="57290" cy="69801"/>
            </a:xfrm>
            <a:custGeom>
              <a:avLst/>
              <a:gdLst/>
              <a:ahLst/>
              <a:cxnLst>
                <a:cxn ang="0">
                  <a:pos x="wd2" y="hd2"/>
                </a:cxn>
                <a:cxn ang="5400000">
                  <a:pos x="wd2" y="hd2"/>
                </a:cxn>
                <a:cxn ang="10800000">
                  <a:pos x="wd2" y="hd2"/>
                </a:cxn>
                <a:cxn ang="16200000">
                  <a:pos x="wd2" y="hd2"/>
                </a:cxn>
              </a:cxnLst>
              <a:rect l="0" t="0" r="r" b="b"/>
              <a:pathLst>
                <a:path w="21474" h="21600" extrusionOk="0">
                  <a:moveTo>
                    <a:pt x="10079" y="0"/>
                  </a:moveTo>
                  <a:cubicBezTo>
                    <a:pt x="9114" y="0"/>
                    <a:pt x="8167" y="178"/>
                    <a:pt x="7361" y="511"/>
                  </a:cubicBezTo>
                  <a:cubicBezTo>
                    <a:pt x="6499" y="689"/>
                    <a:pt x="5862" y="1044"/>
                    <a:pt x="5215" y="1570"/>
                  </a:cubicBezTo>
                  <a:cubicBezTo>
                    <a:pt x="4363" y="2274"/>
                    <a:pt x="3932" y="2986"/>
                    <a:pt x="3510" y="3868"/>
                  </a:cubicBezTo>
                  <a:cubicBezTo>
                    <a:pt x="2863" y="5284"/>
                    <a:pt x="2226" y="6692"/>
                    <a:pt x="1580" y="8108"/>
                  </a:cubicBezTo>
                  <a:cubicBezTo>
                    <a:pt x="1580" y="8456"/>
                    <a:pt x="1373" y="8634"/>
                    <a:pt x="1373" y="8990"/>
                  </a:cubicBezTo>
                  <a:cubicBezTo>
                    <a:pt x="942" y="9516"/>
                    <a:pt x="511" y="10228"/>
                    <a:pt x="296" y="10932"/>
                  </a:cubicBezTo>
                  <a:cubicBezTo>
                    <a:pt x="90" y="11636"/>
                    <a:pt x="-126" y="12517"/>
                    <a:pt x="90" y="13229"/>
                  </a:cubicBezTo>
                  <a:cubicBezTo>
                    <a:pt x="90" y="14815"/>
                    <a:pt x="727" y="16231"/>
                    <a:pt x="1795" y="17461"/>
                  </a:cubicBezTo>
                  <a:cubicBezTo>
                    <a:pt x="2863" y="18877"/>
                    <a:pt x="3932" y="19937"/>
                    <a:pt x="5646" y="20641"/>
                  </a:cubicBezTo>
                  <a:cubicBezTo>
                    <a:pt x="7249" y="21244"/>
                    <a:pt x="8842" y="21600"/>
                    <a:pt x="10510" y="21600"/>
                  </a:cubicBezTo>
                  <a:cubicBezTo>
                    <a:pt x="11297" y="21600"/>
                    <a:pt x="12094" y="21523"/>
                    <a:pt x="12918" y="21352"/>
                  </a:cubicBezTo>
                  <a:cubicBezTo>
                    <a:pt x="14633" y="20997"/>
                    <a:pt x="16339" y="20115"/>
                    <a:pt x="17623" y="19055"/>
                  </a:cubicBezTo>
                  <a:cubicBezTo>
                    <a:pt x="18906" y="18173"/>
                    <a:pt x="19759" y="16935"/>
                    <a:pt x="20406" y="15697"/>
                  </a:cubicBezTo>
                  <a:cubicBezTo>
                    <a:pt x="21043" y="14289"/>
                    <a:pt x="21474" y="13051"/>
                    <a:pt x="21474" y="11636"/>
                  </a:cubicBezTo>
                  <a:cubicBezTo>
                    <a:pt x="21474" y="9872"/>
                    <a:pt x="20837" y="8286"/>
                    <a:pt x="19975" y="6692"/>
                  </a:cubicBezTo>
                  <a:cubicBezTo>
                    <a:pt x="18691" y="4224"/>
                    <a:pt x="15917" y="2274"/>
                    <a:pt x="13134" y="689"/>
                  </a:cubicBezTo>
                  <a:cubicBezTo>
                    <a:pt x="12234" y="224"/>
                    <a:pt x="11147" y="0"/>
                    <a:pt x="1007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92" name="Google Shape;270;p7"/>
            <p:cNvSpPr/>
            <p:nvPr/>
          </p:nvSpPr>
          <p:spPr>
            <a:xfrm>
              <a:off x="466774" y="800199"/>
              <a:ext cx="75129" cy="59051"/>
            </a:xfrm>
            <a:custGeom>
              <a:avLst/>
              <a:gdLst/>
              <a:ahLst/>
              <a:cxnLst>
                <a:cxn ang="0">
                  <a:pos x="wd2" y="hd2"/>
                </a:cxn>
                <a:cxn ang="5400000">
                  <a:pos x="wd2" y="hd2"/>
                </a:cxn>
                <a:cxn ang="10800000">
                  <a:pos x="wd2" y="hd2"/>
                </a:cxn>
                <a:cxn ang="16200000">
                  <a:pos x="wd2" y="hd2"/>
                </a:cxn>
              </a:cxnLst>
              <a:rect l="0" t="0" r="r" b="b"/>
              <a:pathLst>
                <a:path w="21543" h="21600" extrusionOk="0">
                  <a:moveTo>
                    <a:pt x="14173" y="0"/>
                  </a:moveTo>
                  <a:cubicBezTo>
                    <a:pt x="13542" y="0"/>
                    <a:pt x="12926" y="101"/>
                    <a:pt x="12438" y="311"/>
                  </a:cubicBezTo>
                  <a:cubicBezTo>
                    <a:pt x="11126" y="933"/>
                    <a:pt x="10144" y="1774"/>
                    <a:pt x="9327" y="3228"/>
                  </a:cubicBezTo>
                  <a:cubicBezTo>
                    <a:pt x="9327" y="3228"/>
                    <a:pt x="9327" y="3228"/>
                    <a:pt x="9327" y="3438"/>
                  </a:cubicBezTo>
                  <a:cubicBezTo>
                    <a:pt x="8839" y="2606"/>
                    <a:pt x="8022" y="1975"/>
                    <a:pt x="7198" y="1774"/>
                  </a:cubicBezTo>
                  <a:cubicBezTo>
                    <a:pt x="6818" y="1701"/>
                    <a:pt x="6380" y="1655"/>
                    <a:pt x="5936" y="1655"/>
                  </a:cubicBezTo>
                  <a:cubicBezTo>
                    <a:pt x="5040" y="1655"/>
                    <a:pt x="4093" y="1838"/>
                    <a:pt x="3434" y="2396"/>
                  </a:cubicBezTo>
                  <a:cubicBezTo>
                    <a:pt x="2459" y="3438"/>
                    <a:pt x="1799" y="4069"/>
                    <a:pt x="982" y="5523"/>
                  </a:cubicBezTo>
                  <a:cubicBezTo>
                    <a:pt x="817" y="6154"/>
                    <a:pt x="652" y="6776"/>
                    <a:pt x="330" y="7407"/>
                  </a:cubicBezTo>
                  <a:cubicBezTo>
                    <a:pt x="330" y="7618"/>
                    <a:pt x="330" y="8029"/>
                    <a:pt x="165" y="8239"/>
                  </a:cubicBezTo>
                  <a:cubicBezTo>
                    <a:pt x="0" y="9081"/>
                    <a:pt x="0" y="10123"/>
                    <a:pt x="0" y="11166"/>
                  </a:cubicBezTo>
                  <a:cubicBezTo>
                    <a:pt x="165" y="12830"/>
                    <a:pt x="330" y="13873"/>
                    <a:pt x="982" y="15546"/>
                  </a:cubicBezTo>
                  <a:cubicBezTo>
                    <a:pt x="2459" y="19515"/>
                    <a:pt x="5893" y="21390"/>
                    <a:pt x="9162" y="21600"/>
                  </a:cubicBezTo>
                  <a:cubicBezTo>
                    <a:pt x="10474" y="21600"/>
                    <a:pt x="11943" y="21390"/>
                    <a:pt x="13255" y="20978"/>
                  </a:cubicBezTo>
                  <a:cubicBezTo>
                    <a:pt x="14567" y="20557"/>
                    <a:pt x="15707" y="19927"/>
                    <a:pt x="16854" y="19305"/>
                  </a:cubicBezTo>
                  <a:cubicBezTo>
                    <a:pt x="18331" y="18262"/>
                    <a:pt x="19471" y="16799"/>
                    <a:pt x="20288" y="15125"/>
                  </a:cubicBezTo>
                  <a:cubicBezTo>
                    <a:pt x="20783" y="14293"/>
                    <a:pt x="21113" y="13251"/>
                    <a:pt x="21270" y="12419"/>
                  </a:cubicBezTo>
                  <a:cubicBezTo>
                    <a:pt x="21600" y="10955"/>
                    <a:pt x="21600" y="9913"/>
                    <a:pt x="21435" y="8450"/>
                  </a:cubicBezTo>
                  <a:cubicBezTo>
                    <a:pt x="21270" y="6154"/>
                    <a:pt x="20453" y="4069"/>
                    <a:pt x="18983" y="2396"/>
                  </a:cubicBezTo>
                  <a:cubicBezTo>
                    <a:pt x="18166" y="1353"/>
                    <a:pt x="17184" y="521"/>
                    <a:pt x="16037" y="311"/>
                  </a:cubicBezTo>
                  <a:cubicBezTo>
                    <a:pt x="15463" y="101"/>
                    <a:pt x="14811" y="0"/>
                    <a:pt x="1417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93" name="Google Shape;271;p7"/>
            <p:cNvSpPr/>
            <p:nvPr/>
          </p:nvSpPr>
          <p:spPr>
            <a:xfrm>
              <a:off x="605792" y="692775"/>
              <a:ext cx="64884" cy="64901"/>
            </a:xfrm>
            <a:custGeom>
              <a:avLst/>
              <a:gdLst/>
              <a:ahLst/>
              <a:cxnLst>
                <a:cxn ang="0">
                  <a:pos x="wd2" y="hd2"/>
                </a:cxn>
                <a:cxn ang="5400000">
                  <a:pos x="wd2" y="hd2"/>
                </a:cxn>
                <a:cxn ang="10800000">
                  <a:pos x="wd2" y="hd2"/>
                </a:cxn>
                <a:cxn ang="16200000">
                  <a:pos x="wd2" y="hd2"/>
                </a:cxn>
              </a:cxnLst>
              <a:rect l="0" t="0" r="r" b="b"/>
              <a:pathLst>
                <a:path w="21179" h="21600" extrusionOk="0">
                  <a:moveTo>
                    <a:pt x="13083" y="0"/>
                  </a:moveTo>
                  <a:cubicBezTo>
                    <a:pt x="12691" y="0"/>
                    <a:pt x="12275" y="42"/>
                    <a:pt x="11810" y="141"/>
                  </a:cubicBezTo>
                  <a:cubicBezTo>
                    <a:pt x="11059" y="141"/>
                    <a:pt x="10504" y="333"/>
                    <a:pt x="9754" y="707"/>
                  </a:cubicBezTo>
                  <a:cubicBezTo>
                    <a:pt x="8823" y="1473"/>
                    <a:pt x="7705" y="2613"/>
                    <a:pt x="7338" y="3753"/>
                  </a:cubicBezTo>
                  <a:cubicBezTo>
                    <a:pt x="6759" y="3603"/>
                    <a:pt x="6155" y="3511"/>
                    <a:pt x="5551" y="3511"/>
                  </a:cubicBezTo>
                  <a:cubicBezTo>
                    <a:pt x="4605" y="3511"/>
                    <a:pt x="3666" y="3736"/>
                    <a:pt x="2866" y="4318"/>
                  </a:cubicBezTo>
                  <a:cubicBezTo>
                    <a:pt x="1749" y="5076"/>
                    <a:pt x="631" y="6215"/>
                    <a:pt x="255" y="7738"/>
                  </a:cubicBezTo>
                  <a:cubicBezTo>
                    <a:pt x="-112" y="9635"/>
                    <a:pt x="-112" y="11532"/>
                    <a:pt x="443" y="13246"/>
                  </a:cubicBezTo>
                  <a:cubicBezTo>
                    <a:pt x="1006" y="14952"/>
                    <a:pt x="1749" y="16475"/>
                    <a:pt x="3054" y="17806"/>
                  </a:cubicBezTo>
                  <a:cubicBezTo>
                    <a:pt x="3609" y="18563"/>
                    <a:pt x="4352" y="18946"/>
                    <a:pt x="4915" y="19512"/>
                  </a:cubicBezTo>
                  <a:cubicBezTo>
                    <a:pt x="5290" y="19894"/>
                    <a:pt x="5657" y="20086"/>
                    <a:pt x="6220" y="20269"/>
                  </a:cubicBezTo>
                  <a:cubicBezTo>
                    <a:pt x="6963" y="20651"/>
                    <a:pt x="7705" y="21034"/>
                    <a:pt x="8636" y="21217"/>
                  </a:cubicBezTo>
                  <a:cubicBezTo>
                    <a:pt x="9574" y="21409"/>
                    <a:pt x="10504" y="21600"/>
                    <a:pt x="11435" y="21600"/>
                  </a:cubicBezTo>
                  <a:cubicBezTo>
                    <a:pt x="13107" y="21409"/>
                    <a:pt x="14788" y="21034"/>
                    <a:pt x="16274" y="20086"/>
                  </a:cubicBezTo>
                  <a:cubicBezTo>
                    <a:pt x="17767" y="19129"/>
                    <a:pt x="18885" y="17989"/>
                    <a:pt x="19627" y="16475"/>
                  </a:cubicBezTo>
                  <a:cubicBezTo>
                    <a:pt x="21121" y="13812"/>
                    <a:pt x="21488" y="10775"/>
                    <a:pt x="20933" y="7929"/>
                  </a:cubicBezTo>
                  <a:cubicBezTo>
                    <a:pt x="20558" y="6598"/>
                    <a:pt x="20003" y="5267"/>
                    <a:pt x="19260" y="4318"/>
                  </a:cubicBezTo>
                  <a:cubicBezTo>
                    <a:pt x="18885" y="3561"/>
                    <a:pt x="18322" y="2796"/>
                    <a:pt x="17579" y="2230"/>
                  </a:cubicBezTo>
                  <a:cubicBezTo>
                    <a:pt x="17204" y="1847"/>
                    <a:pt x="16649" y="1473"/>
                    <a:pt x="16086" y="1090"/>
                  </a:cubicBezTo>
                  <a:cubicBezTo>
                    <a:pt x="15531" y="707"/>
                    <a:pt x="14788" y="524"/>
                    <a:pt x="14225" y="141"/>
                  </a:cubicBezTo>
                  <a:cubicBezTo>
                    <a:pt x="13858" y="42"/>
                    <a:pt x="13483" y="0"/>
                    <a:pt x="1308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94" name="Google Shape;272;p7"/>
            <p:cNvSpPr/>
            <p:nvPr/>
          </p:nvSpPr>
          <p:spPr>
            <a:xfrm>
              <a:off x="723888" y="494924"/>
              <a:ext cx="61862" cy="71051"/>
            </a:xfrm>
            <a:custGeom>
              <a:avLst/>
              <a:gdLst/>
              <a:ahLst/>
              <a:cxnLst>
                <a:cxn ang="0">
                  <a:pos x="wd2" y="hd2"/>
                </a:cxn>
                <a:cxn ang="5400000">
                  <a:pos x="wd2" y="hd2"/>
                </a:cxn>
                <a:cxn ang="10800000">
                  <a:pos x="wd2" y="hd2"/>
                </a:cxn>
                <a:cxn ang="16200000">
                  <a:pos x="wd2" y="hd2"/>
                </a:cxn>
              </a:cxnLst>
              <a:rect l="0" t="0" r="r" b="b"/>
              <a:pathLst>
                <a:path w="21101" h="21600" extrusionOk="0">
                  <a:moveTo>
                    <a:pt x="9282" y="0"/>
                  </a:moveTo>
                  <a:cubicBezTo>
                    <a:pt x="8216" y="0"/>
                    <a:pt x="7090" y="312"/>
                    <a:pt x="6314" y="775"/>
                  </a:cubicBezTo>
                  <a:cubicBezTo>
                    <a:pt x="4950" y="1292"/>
                    <a:pt x="3782" y="2683"/>
                    <a:pt x="3586" y="3899"/>
                  </a:cubicBezTo>
                  <a:cubicBezTo>
                    <a:pt x="3202" y="5107"/>
                    <a:pt x="3390" y="6149"/>
                    <a:pt x="3782" y="7190"/>
                  </a:cubicBezTo>
                  <a:cubicBezTo>
                    <a:pt x="2614" y="7714"/>
                    <a:pt x="1641" y="8581"/>
                    <a:pt x="865" y="9622"/>
                  </a:cubicBezTo>
                  <a:cubicBezTo>
                    <a:pt x="-499" y="11879"/>
                    <a:pt x="-107" y="14653"/>
                    <a:pt x="1053" y="16911"/>
                  </a:cubicBezTo>
                  <a:cubicBezTo>
                    <a:pt x="2921" y="19730"/>
                    <a:pt x="6391" y="21600"/>
                    <a:pt x="9930" y="21600"/>
                  </a:cubicBezTo>
                  <a:cubicBezTo>
                    <a:pt x="10092" y="21600"/>
                    <a:pt x="10246" y="21600"/>
                    <a:pt x="10399" y="21592"/>
                  </a:cubicBezTo>
                  <a:cubicBezTo>
                    <a:pt x="12343" y="21592"/>
                    <a:pt x="14296" y="21243"/>
                    <a:pt x="15848" y="20202"/>
                  </a:cubicBezTo>
                  <a:cubicBezTo>
                    <a:pt x="17409" y="19160"/>
                    <a:pt x="18773" y="17952"/>
                    <a:pt x="19745" y="16386"/>
                  </a:cubicBezTo>
                  <a:cubicBezTo>
                    <a:pt x="20521" y="14828"/>
                    <a:pt x="21101" y="13262"/>
                    <a:pt x="21101" y="11530"/>
                  </a:cubicBezTo>
                  <a:cubicBezTo>
                    <a:pt x="21101" y="9622"/>
                    <a:pt x="20521" y="8056"/>
                    <a:pt x="19549" y="6323"/>
                  </a:cubicBezTo>
                  <a:cubicBezTo>
                    <a:pt x="17792" y="3375"/>
                    <a:pt x="14296" y="1117"/>
                    <a:pt x="10791" y="251"/>
                  </a:cubicBezTo>
                  <a:cubicBezTo>
                    <a:pt x="10331" y="84"/>
                    <a:pt x="9819" y="0"/>
                    <a:pt x="928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95" name="Google Shape;273;p7"/>
            <p:cNvSpPr/>
            <p:nvPr/>
          </p:nvSpPr>
          <p:spPr>
            <a:xfrm>
              <a:off x="777774" y="318874"/>
              <a:ext cx="55463" cy="57051"/>
            </a:xfrm>
            <a:custGeom>
              <a:avLst/>
              <a:gdLst/>
              <a:ahLst/>
              <a:cxnLst>
                <a:cxn ang="0">
                  <a:pos x="wd2" y="hd2"/>
                </a:cxn>
                <a:cxn ang="5400000">
                  <a:pos x="wd2" y="hd2"/>
                </a:cxn>
                <a:cxn ang="10800000">
                  <a:pos x="wd2" y="hd2"/>
                </a:cxn>
                <a:cxn ang="16200000">
                  <a:pos x="wd2" y="hd2"/>
                </a:cxn>
              </a:cxnLst>
              <a:rect l="0" t="0" r="r" b="b"/>
              <a:pathLst>
                <a:path w="21421" h="21600" extrusionOk="0">
                  <a:moveTo>
                    <a:pt x="10139" y="0"/>
                  </a:moveTo>
                  <a:cubicBezTo>
                    <a:pt x="9260" y="0"/>
                    <a:pt x="8372" y="0"/>
                    <a:pt x="7493" y="208"/>
                  </a:cubicBezTo>
                  <a:cubicBezTo>
                    <a:pt x="7049" y="208"/>
                    <a:pt x="6836" y="426"/>
                    <a:pt x="6392" y="426"/>
                  </a:cubicBezTo>
                  <a:cubicBezTo>
                    <a:pt x="5726" y="861"/>
                    <a:pt x="4625" y="1079"/>
                    <a:pt x="3969" y="1723"/>
                  </a:cubicBezTo>
                  <a:cubicBezTo>
                    <a:pt x="3302" y="2158"/>
                    <a:pt x="2424" y="2584"/>
                    <a:pt x="1979" y="3455"/>
                  </a:cubicBezTo>
                  <a:cubicBezTo>
                    <a:pt x="1323" y="3881"/>
                    <a:pt x="879" y="4752"/>
                    <a:pt x="444" y="5395"/>
                  </a:cubicBezTo>
                  <a:cubicBezTo>
                    <a:pt x="222" y="6257"/>
                    <a:pt x="0" y="7127"/>
                    <a:pt x="0" y="7989"/>
                  </a:cubicBezTo>
                  <a:cubicBezTo>
                    <a:pt x="0" y="8850"/>
                    <a:pt x="222" y="9721"/>
                    <a:pt x="444" y="10582"/>
                  </a:cubicBezTo>
                  <a:cubicBezTo>
                    <a:pt x="879" y="11444"/>
                    <a:pt x="1323" y="12097"/>
                    <a:pt x="1979" y="12740"/>
                  </a:cubicBezTo>
                  <a:cubicBezTo>
                    <a:pt x="1979" y="14037"/>
                    <a:pt x="2202" y="15334"/>
                    <a:pt x="2424" y="16631"/>
                  </a:cubicBezTo>
                  <a:cubicBezTo>
                    <a:pt x="2646" y="17710"/>
                    <a:pt x="3302" y="18789"/>
                    <a:pt x="4191" y="19442"/>
                  </a:cubicBezTo>
                  <a:cubicBezTo>
                    <a:pt x="5069" y="20303"/>
                    <a:pt x="5948" y="20956"/>
                    <a:pt x="7049" y="21165"/>
                  </a:cubicBezTo>
                  <a:cubicBezTo>
                    <a:pt x="8043" y="21496"/>
                    <a:pt x="8980" y="21600"/>
                    <a:pt x="9888" y="21600"/>
                  </a:cubicBezTo>
                  <a:cubicBezTo>
                    <a:pt x="10795" y="21600"/>
                    <a:pt x="11684" y="21496"/>
                    <a:pt x="12562" y="21382"/>
                  </a:cubicBezTo>
                  <a:cubicBezTo>
                    <a:pt x="13441" y="21165"/>
                    <a:pt x="14329" y="20739"/>
                    <a:pt x="14986" y="20303"/>
                  </a:cubicBezTo>
                  <a:cubicBezTo>
                    <a:pt x="15430" y="20086"/>
                    <a:pt x="15864" y="20086"/>
                    <a:pt x="16087" y="19660"/>
                  </a:cubicBezTo>
                  <a:cubicBezTo>
                    <a:pt x="16753" y="19224"/>
                    <a:pt x="17631" y="18789"/>
                    <a:pt x="18076" y="18145"/>
                  </a:cubicBezTo>
                  <a:cubicBezTo>
                    <a:pt x="18732" y="17492"/>
                    <a:pt x="19398" y="16631"/>
                    <a:pt x="19833" y="15987"/>
                  </a:cubicBezTo>
                  <a:cubicBezTo>
                    <a:pt x="20721" y="14255"/>
                    <a:pt x="21156" y="12740"/>
                    <a:pt x="21378" y="10800"/>
                  </a:cubicBezTo>
                  <a:cubicBezTo>
                    <a:pt x="21600" y="9068"/>
                    <a:pt x="20934" y="7345"/>
                    <a:pt x="20055" y="5831"/>
                  </a:cubicBezTo>
                  <a:cubicBezTo>
                    <a:pt x="20055" y="5395"/>
                    <a:pt x="19833" y="5178"/>
                    <a:pt x="19611" y="4960"/>
                  </a:cubicBezTo>
                  <a:cubicBezTo>
                    <a:pt x="19176" y="4316"/>
                    <a:pt x="18732" y="3455"/>
                    <a:pt x="18076" y="3019"/>
                  </a:cubicBezTo>
                  <a:cubicBezTo>
                    <a:pt x="17409" y="2584"/>
                    <a:pt x="16753" y="1940"/>
                    <a:pt x="16087" y="1505"/>
                  </a:cubicBezTo>
                  <a:cubicBezTo>
                    <a:pt x="15430" y="1079"/>
                    <a:pt x="14542" y="861"/>
                    <a:pt x="13663" y="426"/>
                  </a:cubicBezTo>
                  <a:cubicBezTo>
                    <a:pt x="13441" y="426"/>
                    <a:pt x="13006" y="426"/>
                    <a:pt x="12784" y="208"/>
                  </a:cubicBezTo>
                  <a:cubicBezTo>
                    <a:pt x="11896" y="208"/>
                    <a:pt x="11017" y="0"/>
                    <a:pt x="1013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96" name="Google Shape;274;p7"/>
            <p:cNvSpPr/>
            <p:nvPr/>
          </p:nvSpPr>
          <p:spPr>
            <a:xfrm>
              <a:off x="720397" y="126549"/>
              <a:ext cx="59653" cy="65051"/>
            </a:xfrm>
            <a:custGeom>
              <a:avLst/>
              <a:gdLst/>
              <a:ahLst/>
              <a:cxnLst>
                <a:cxn ang="0">
                  <a:pos x="wd2" y="hd2"/>
                </a:cxn>
                <a:cxn ang="5400000">
                  <a:pos x="wd2" y="hd2"/>
                </a:cxn>
                <a:cxn ang="10800000">
                  <a:pos x="wd2" y="hd2"/>
                </a:cxn>
                <a:cxn ang="16200000">
                  <a:pos x="wd2" y="hd2"/>
                </a:cxn>
              </a:cxnLst>
              <a:rect l="0" t="0" r="r" b="b"/>
              <a:pathLst>
                <a:path w="21511" h="21600" extrusionOk="0">
                  <a:moveTo>
                    <a:pt x="6285" y="0"/>
                  </a:moveTo>
                  <a:cubicBezTo>
                    <a:pt x="5185" y="0"/>
                    <a:pt x="4094" y="257"/>
                    <a:pt x="2994" y="764"/>
                  </a:cubicBezTo>
                  <a:cubicBezTo>
                    <a:pt x="1759" y="1519"/>
                    <a:pt x="524" y="2847"/>
                    <a:pt x="109" y="4176"/>
                  </a:cubicBezTo>
                  <a:cubicBezTo>
                    <a:pt x="-89" y="5686"/>
                    <a:pt x="-89" y="7396"/>
                    <a:pt x="731" y="8716"/>
                  </a:cubicBezTo>
                  <a:cubicBezTo>
                    <a:pt x="939" y="8907"/>
                    <a:pt x="1146" y="9098"/>
                    <a:pt x="1344" y="9289"/>
                  </a:cubicBezTo>
                  <a:cubicBezTo>
                    <a:pt x="1146" y="10045"/>
                    <a:pt x="1146" y="10617"/>
                    <a:pt x="1146" y="11373"/>
                  </a:cubicBezTo>
                  <a:cubicBezTo>
                    <a:pt x="1146" y="12319"/>
                    <a:pt x="1344" y="13265"/>
                    <a:pt x="1552" y="14212"/>
                  </a:cubicBezTo>
                  <a:cubicBezTo>
                    <a:pt x="1966" y="14976"/>
                    <a:pt x="2174" y="15540"/>
                    <a:pt x="2579" y="16295"/>
                  </a:cubicBezTo>
                  <a:cubicBezTo>
                    <a:pt x="2579" y="16486"/>
                    <a:pt x="2787" y="16677"/>
                    <a:pt x="2994" y="17059"/>
                  </a:cubicBezTo>
                  <a:cubicBezTo>
                    <a:pt x="3607" y="17815"/>
                    <a:pt x="4229" y="18379"/>
                    <a:pt x="4842" y="18952"/>
                  </a:cubicBezTo>
                  <a:cubicBezTo>
                    <a:pt x="6285" y="20089"/>
                    <a:pt x="7105" y="20471"/>
                    <a:pt x="8755" y="21036"/>
                  </a:cubicBezTo>
                  <a:cubicBezTo>
                    <a:pt x="9169" y="21226"/>
                    <a:pt x="9377" y="21226"/>
                    <a:pt x="9575" y="21226"/>
                  </a:cubicBezTo>
                  <a:cubicBezTo>
                    <a:pt x="10197" y="21417"/>
                    <a:pt x="11018" y="21600"/>
                    <a:pt x="11838" y="21600"/>
                  </a:cubicBezTo>
                  <a:cubicBezTo>
                    <a:pt x="13488" y="21600"/>
                    <a:pt x="14723" y="21226"/>
                    <a:pt x="16165" y="20471"/>
                  </a:cubicBezTo>
                  <a:cubicBezTo>
                    <a:pt x="16985" y="20280"/>
                    <a:pt x="17806" y="19707"/>
                    <a:pt x="18428" y="19143"/>
                  </a:cubicBezTo>
                  <a:cubicBezTo>
                    <a:pt x="18428" y="18952"/>
                    <a:pt x="18635" y="18952"/>
                    <a:pt x="18843" y="18761"/>
                  </a:cubicBezTo>
                  <a:cubicBezTo>
                    <a:pt x="19248" y="18196"/>
                    <a:pt x="19663" y="17624"/>
                    <a:pt x="20069" y="17242"/>
                  </a:cubicBezTo>
                  <a:cubicBezTo>
                    <a:pt x="20898" y="15731"/>
                    <a:pt x="21304" y="14021"/>
                    <a:pt x="21511" y="12319"/>
                  </a:cubicBezTo>
                  <a:cubicBezTo>
                    <a:pt x="21511" y="9289"/>
                    <a:pt x="20069" y="6068"/>
                    <a:pt x="17607" y="4176"/>
                  </a:cubicBezTo>
                  <a:cubicBezTo>
                    <a:pt x="16571" y="3412"/>
                    <a:pt x="15750" y="2847"/>
                    <a:pt x="14930" y="2275"/>
                  </a:cubicBezTo>
                  <a:cubicBezTo>
                    <a:pt x="13902" y="1901"/>
                    <a:pt x="12875" y="1519"/>
                    <a:pt x="11838" y="1137"/>
                  </a:cubicBezTo>
                  <a:cubicBezTo>
                    <a:pt x="10603" y="764"/>
                    <a:pt x="9169" y="382"/>
                    <a:pt x="7934" y="191"/>
                  </a:cubicBezTo>
                  <a:cubicBezTo>
                    <a:pt x="7384" y="66"/>
                    <a:pt x="6835" y="0"/>
                    <a:pt x="628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97" name="Google Shape;275;p7"/>
            <p:cNvSpPr/>
            <p:nvPr/>
          </p:nvSpPr>
          <p:spPr>
            <a:xfrm>
              <a:off x="520999" y="62074"/>
              <a:ext cx="63326" cy="66301"/>
            </a:xfrm>
            <a:custGeom>
              <a:avLst/>
              <a:gdLst/>
              <a:ahLst/>
              <a:cxnLst>
                <a:cxn ang="0">
                  <a:pos x="wd2" y="hd2"/>
                </a:cxn>
                <a:cxn ang="5400000">
                  <a:pos x="wd2" y="hd2"/>
                </a:cxn>
                <a:cxn ang="10800000">
                  <a:pos x="wd2" y="hd2"/>
                </a:cxn>
                <a:cxn ang="16200000">
                  <a:pos x="wd2" y="hd2"/>
                </a:cxn>
              </a:cxnLst>
              <a:rect l="0" t="0" r="r" b="b"/>
              <a:pathLst>
                <a:path w="21600" h="21600" extrusionOk="0">
                  <a:moveTo>
                    <a:pt x="9534" y="0"/>
                  </a:moveTo>
                  <a:cubicBezTo>
                    <a:pt x="7393" y="0"/>
                    <a:pt x="5253" y="562"/>
                    <a:pt x="3496" y="1678"/>
                  </a:cubicBezTo>
                  <a:cubicBezTo>
                    <a:pt x="2140" y="2419"/>
                    <a:pt x="1160" y="3535"/>
                    <a:pt x="776" y="5017"/>
                  </a:cubicBezTo>
                  <a:cubicBezTo>
                    <a:pt x="384" y="6133"/>
                    <a:pt x="580" y="7436"/>
                    <a:pt x="972" y="8552"/>
                  </a:cubicBezTo>
                  <a:cubicBezTo>
                    <a:pt x="384" y="9293"/>
                    <a:pt x="0" y="10409"/>
                    <a:pt x="0" y="11525"/>
                  </a:cubicBezTo>
                  <a:cubicBezTo>
                    <a:pt x="0" y="13203"/>
                    <a:pt x="580" y="15247"/>
                    <a:pt x="1552" y="16729"/>
                  </a:cubicBezTo>
                  <a:cubicBezTo>
                    <a:pt x="2720" y="18220"/>
                    <a:pt x="4085" y="19523"/>
                    <a:pt x="5833" y="20264"/>
                  </a:cubicBezTo>
                  <a:cubicBezTo>
                    <a:pt x="7359" y="21071"/>
                    <a:pt x="8886" y="21600"/>
                    <a:pt x="10668" y="21600"/>
                  </a:cubicBezTo>
                  <a:cubicBezTo>
                    <a:pt x="10932" y="21600"/>
                    <a:pt x="11205" y="21592"/>
                    <a:pt x="11478" y="21567"/>
                  </a:cubicBezTo>
                  <a:cubicBezTo>
                    <a:pt x="12262" y="21567"/>
                    <a:pt x="13235" y="21380"/>
                    <a:pt x="14207" y="21005"/>
                  </a:cubicBezTo>
                  <a:cubicBezTo>
                    <a:pt x="15759" y="20452"/>
                    <a:pt x="16543" y="20077"/>
                    <a:pt x="17899" y="18961"/>
                  </a:cubicBezTo>
                  <a:cubicBezTo>
                    <a:pt x="19263" y="17845"/>
                    <a:pt x="20236" y="16176"/>
                    <a:pt x="20824" y="14506"/>
                  </a:cubicBezTo>
                  <a:cubicBezTo>
                    <a:pt x="21020" y="14131"/>
                    <a:pt x="21216" y="13757"/>
                    <a:pt x="21216" y="13203"/>
                  </a:cubicBezTo>
                  <a:cubicBezTo>
                    <a:pt x="21404" y="12274"/>
                    <a:pt x="21600" y="11338"/>
                    <a:pt x="21600" y="10409"/>
                  </a:cubicBezTo>
                  <a:cubicBezTo>
                    <a:pt x="21404" y="8552"/>
                    <a:pt x="21020" y="6695"/>
                    <a:pt x="19852" y="5205"/>
                  </a:cubicBezTo>
                  <a:cubicBezTo>
                    <a:pt x="18880" y="3722"/>
                    <a:pt x="17515" y="2232"/>
                    <a:pt x="15571" y="1490"/>
                  </a:cubicBezTo>
                  <a:cubicBezTo>
                    <a:pt x="13814" y="562"/>
                    <a:pt x="11674" y="0"/>
                    <a:pt x="953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98" name="Google Shape;276;p7"/>
            <p:cNvSpPr/>
            <p:nvPr/>
          </p:nvSpPr>
          <p:spPr>
            <a:xfrm>
              <a:off x="404574" y="214999"/>
              <a:ext cx="53315" cy="54801"/>
            </a:xfrm>
            <a:custGeom>
              <a:avLst/>
              <a:gdLst/>
              <a:ahLst/>
              <a:cxnLst>
                <a:cxn ang="0">
                  <a:pos x="wd2" y="hd2"/>
                </a:cxn>
                <a:cxn ang="5400000">
                  <a:pos x="wd2" y="hd2"/>
                </a:cxn>
                <a:cxn ang="10800000">
                  <a:pos x="wd2" y="hd2"/>
                </a:cxn>
                <a:cxn ang="16200000">
                  <a:pos x="wd2" y="hd2"/>
                </a:cxn>
              </a:cxnLst>
              <a:rect l="0" t="0" r="r" b="b"/>
              <a:pathLst>
                <a:path w="21464" h="21600" extrusionOk="0">
                  <a:moveTo>
                    <a:pt x="6895" y="0"/>
                  </a:moveTo>
                  <a:cubicBezTo>
                    <a:pt x="5979" y="0"/>
                    <a:pt x="5053" y="227"/>
                    <a:pt x="4137" y="680"/>
                  </a:cubicBezTo>
                  <a:cubicBezTo>
                    <a:pt x="3452" y="907"/>
                    <a:pt x="2526" y="1350"/>
                    <a:pt x="2073" y="2030"/>
                  </a:cubicBezTo>
                  <a:cubicBezTo>
                    <a:pt x="1379" y="2700"/>
                    <a:pt x="916" y="3380"/>
                    <a:pt x="463" y="4277"/>
                  </a:cubicBezTo>
                  <a:cubicBezTo>
                    <a:pt x="0" y="5173"/>
                    <a:pt x="0" y="6080"/>
                    <a:pt x="0" y="6977"/>
                  </a:cubicBezTo>
                  <a:cubicBezTo>
                    <a:pt x="0" y="8770"/>
                    <a:pt x="695" y="10573"/>
                    <a:pt x="2073" y="11697"/>
                  </a:cubicBezTo>
                  <a:cubicBezTo>
                    <a:pt x="2073" y="11923"/>
                    <a:pt x="2295" y="11923"/>
                    <a:pt x="2295" y="11923"/>
                  </a:cubicBezTo>
                  <a:cubicBezTo>
                    <a:pt x="2295" y="12820"/>
                    <a:pt x="2526" y="13500"/>
                    <a:pt x="2526" y="14397"/>
                  </a:cubicBezTo>
                  <a:cubicBezTo>
                    <a:pt x="2758" y="14623"/>
                    <a:pt x="2758" y="14850"/>
                    <a:pt x="2758" y="14850"/>
                  </a:cubicBezTo>
                  <a:cubicBezTo>
                    <a:pt x="2989" y="15520"/>
                    <a:pt x="3221" y="16427"/>
                    <a:pt x="3674" y="16870"/>
                  </a:cubicBezTo>
                  <a:cubicBezTo>
                    <a:pt x="3674" y="17097"/>
                    <a:pt x="3905" y="17323"/>
                    <a:pt x="3905" y="17323"/>
                  </a:cubicBezTo>
                  <a:cubicBezTo>
                    <a:pt x="4368" y="17993"/>
                    <a:pt x="4831" y="18673"/>
                    <a:pt x="5284" y="19117"/>
                  </a:cubicBezTo>
                  <a:cubicBezTo>
                    <a:pt x="6432" y="20023"/>
                    <a:pt x="7579" y="20693"/>
                    <a:pt x="9190" y="21147"/>
                  </a:cubicBezTo>
                  <a:cubicBezTo>
                    <a:pt x="9190" y="21373"/>
                    <a:pt x="9421" y="21373"/>
                    <a:pt x="9653" y="21373"/>
                  </a:cubicBezTo>
                  <a:cubicBezTo>
                    <a:pt x="10337" y="21600"/>
                    <a:pt x="11263" y="21600"/>
                    <a:pt x="11947" y="21600"/>
                  </a:cubicBezTo>
                  <a:cubicBezTo>
                    <a:pt x="12642" y="21600"/>
                    <a:pt x="13558" y="21373"/>
                    <a:pt x="14021" y="21373"/>
                  </a:cubicBezTo>
                  <a:lnTo>
                    <a:pt x="14242" y="21373"/>
                  </a:lnTo>
                  <a:cubicBezTo>
                    <a:pt x="14705" y="21147"/>
                    <a:pt x="15168" y="20920"/>
                    <a:pt x="15390" y="20920"/>
                  </a:cubicBezTo>
                  <a:cubicBezTo>
                    <a:pt x="15621" y="20693"/>
                    <a:pt x="16084" y="20693"/>
                    <a:pt x="16547" y="20467"/>
                  </a:cubicBezTo>
                  <a:cubicBezTo>
                    <a:pt x="16547" y="20467"/>
                    <a:pt x="16547" y="20250"/>
                    <a:pt x="16769" y="20250"/>
                  </a:cubicBezTo>
                  <a:cubicBezTo>
                    <a:pt x="17232" y="20023"/>
                    <a:pt x="17695" y="19570"/>
                    <a:pt x="18148" y="19117"/>
                  </a:cubicBezTo>
                  <a:cubicBezTo>
                    <a:pt x="18379" y="18900"/>
                    <a:pt x="18379" y="18900"/>
                    <a:pt x="18611" y="18673"/>
                  </a:cubicBezTo>
                  <a:cubicBezTo>
                    <a:pt x="19758" y="17323"/>
                    <a:pt x="20221" y="16643"/>
                    <a:pt x="20905" y="14850"/>
                  </a:cubicBezTo>
                  <a:cubicBezTo>
                    <a:pt x="21368" y="13943"/>
                    <a:pt x="21368" y="12820"/>
                    <a:pt x="21368" y="11923"/>
                  </a:cubicBezTo>
                  <a:cubicBezTo>
                    <a:pt x="21600" y="11027"/>
                    <a:pt x="21368" y="9903"/>
                    <a:pt x="21137" y="8997"/>
                  </a:cubicBezTo>
                  <a:cubicBezTo>
                    <a:pt x="21137" y="8770"/>
                    <a:pt x="21137" y="8770"/>
                    <a:pt x="21137" y="8553"/>
                  </a:cubicBezTo>
                  <a:cubicBezTo>
                    <a:pt x="20905" y="7873"/>
                    <a:pt x="20453" y="6977"/>
                    <a:pt x="20221" y="6297"/>
                  </a:cubicBezTo>
                  <a:cubicBezTo>
                    <a:pt x="19990" y="5853"/>
                    <a:pt x="19527" y="5627"/>
                    <a:pt x="19305" y="5173"/>
                  </a:cubicBezTo>
                  <a:cubicBezTo>
                    <a:pt x="19074" y="4730"/>
                    <a:pt x="18611" y="4277"/>
                    <a:pt x="18379" y="4050"/>
                  </a:cubicBezTo>
                  <a:cubicBezTo>
                    <a:pt x="17695" y="3380"/>
                    <a:pt x="17000" y="2927"/>
                    <a:pt x="16316" y="2473"/>
                  </a:cubicBezTo>
                  <a:cubicBezTo>
                    <a:pt x="16084" y="2257"/>
                    <a:pt x="15853" y="2257"/>
                    <a:pt x="15621" y="2030"/>
                  </a:cubicBezTo>
                  <a:cubicBezTo>
                    <a:pt x="15390" y="2030"/>
                    <a:pt x="15390" y="1803"/>
                    <a:pt x="15168" y="1803"/>
                  </a:cubicBezTo>
                  <a:cubicBezTo>
                    <a:pt x="14937" y="1577"/>
                    <a:pt x="14705" y="1123"/>
                    <a:pt x="14242" y="907"/>
                  </a:cubicBezTo>
                  <a:cubicBezTo>
                    <a:pt x="13085" y="414"/>
                    <a:pt x="11807" y="49"/>
                    <a:pt x="10579" y="49"/>
                  </a:cubicBezTo>
                  <a:cubicBezTo>
                    <a:pt x="10105" y="49"/>
                    <a:pt x="9642" y="99"/>
                    <a:pt x="9190" y="227"/>
                  </a:cubicBezTo>
                  <a:lnTo>
                    <a:pt x="8737" y="227"/>
                  </a:lnTo>
                  <a:cubicBezTo>
                    <a:pt x="8274" y="0"/>
                    <a:pt x="7579" y="0"/>
                    <a:pt x="689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99" name="Google Shape;277;p7"/>
            <p:cNvSpPr/>
            <p:nvPr/>
          </p:nvSpPr>
          <p:spPr>
            <a:xfrm>
              <a:off x="280661" y="319999"/>
              <a:ext cx="54289" cy="53876"/>
            </a:xfrm>
            <a:custGeom>
              <a:avLst/>
              <a:gdLst/>
              <a:ahLst/>
              <a:cxnLst>
                <a:cxn ang="0">
                  <a:pos x="wd2" y="hd2"/>
                </a:cxn>
                <a:cxn ang="5400000">
                  <a:pos x="wd2" y="hd2"/>
                </a:cxn>
                <a:cxn ang="10800000">
                  <a:pos x="wd2" y="hd2"/>
                </a:cxn>
                <a:cxn ang="16200000">
                  <a:pos x="wd2" y="hd2"/>
                </a:cxn>
              </a:cxnLst>
              <a:rect l="0" t="0" r="r" b="b"/>
              <a:pathLst>
                <a:path w="21408" h="21600" extrusionOk="0">
                  <a:moveTo>
                    <a:pt x="10840" y="0"/>
                  </a:moveTo>
                  <a:cubicBezTo>
                    <a:pt x="10159" y="231"/>
                    <a:pt x="9262" y="231"/>
                    <a:pt x="8365" y="461"/>
                  </a:cubicBezTo>
                  <a:cubicBezTo>
                    <a:pt x="8138" y="461"/>
                    <a:pt x="8138" y="461"/>
                    <a:pt x="7912" y="692"/>
                  </a:cubicBezTo>
                  <a:cubicBezTo>
                    <a:pt x="7685" y="692"/>
                    <a:pt x="7458" y="912"/>
                    <a:pt x="7241" y="912"/>
                  </a:cubicBezTo>
                  <a:cubicBezTo>
                    <a:pt x="6108" y="912"/>
                    <a:pt x="5210" y="1143"/>
                    <a:pt x="4087" y="1834"/>
                  </a:cubicBezTo>
                  <a:cubicBezTo>
                    <a:pt x="3633" y="2065"/>
                    <a:pt x="3189" y="2516"/>
                    <a:pt x="2736" y="2977"/>
                  </a:cubicBezTo>
                  <a:cubicBezTo>
                    <a:pt x="2066" y="3658"/>
                    <a:pt x="1385" y="4801"/>
                    <a:pt x="932" y="5954"/>
                  </a:cubicBezTo>
                  <a:cubicBezTo>
                    <a:pt x="932" y="6174"/>
                    <a:pt x="932" y="6405"/>
                    <a:pt x="715" y="6866"/>
                  </a:cubicBezTo>
                  <a:cubicBezTo>
                    <a:pt x="715" y="6866"/>
                    <a:pt x="715" y="7096"/>
                    <a:pt x="715" y="7327"/>
                  </a:cubicBezTo>
                  <a:cubicBezTo>
                    <a:pt x="715" y="7547"/>
                    <a:pt x="488" y="7778"/>
                    <a:pt x="488" y="8009"/>
                  </a:cubicBezTo>
                  <a:cubicBezTo>
                    <a:pt x="488" y="8009"/>
                    <a:pt x="261" y="8009"/>
                    <a:pt x="261" y="8239"/>
                  </a:cubicBezTo>
                  <a:cubicBezTo>
                    <a:pt x="-192" y="10063"/>
                    <a:pt x="35" y="11436"/>
                    <a:pt x="261" y="13271"/>
                  </a:cubicBezTo>
                  <a:cubicBezTo>
                    <a:pt x="488" y="14183"/>
                    <a:pt x="932" y="14874"/>
                    <a:pt x="1612" y="15556"/>
                  </a:cubicBezTo>
                  <a:cubicBezTo>
                    <a:pt x="1612" y="15787"/>
                    <a:pt x="1839" y="15787"/>
                    <a:pt x="1839" y="16017"/>
                  </a:cubicBezTo>
                  <a:cubicBezTo>
                    <a:pt x="1839" y="16017"/>
                    <a:pt x="1839" y="16017"/>
                    <a:pt x="2066" y="16248"/>
                  </a:cubicBezTo>
                  <a:cubicBezTo>
                    <a:pt x="2066" y="16478"/>
                    <a:pt x="2282" y="16699"/>
                    <a:pt x="2509" y="16929"/>
                  </a:cubicBezTo>
                  <a:cubicBezTo>
                    <a:pt x="2963" y="17621"/>
                    <a:pt x="3406" y="18302"/>
                    <a:pt x="4087" y="18994"/>
                  </a:cubicBezTo>
                  <a:cubicBezTo>
                    <a:pt x="4087" y="18994"/>
                    <a:pt x="4313" y="19214"/>
                    <a:pt x="4313" y="19214"/>
                  </a:cubicBezTo>
                  <a:cubicBezTo>
                    <a:pt x="5437" y="20137"/>
                    <a:pt x="5437" y="20367"/>
                    <a:pt x="6561" y="20818"/>
                  </a:cubicBezTo>
                  <a:cubicBezTo>
                    <a:pt x="6788" y="20818"/>
                    <a:pt x="7241" y="21049"/>
                    <a:pt x="7458" y="21049"/>
                  </a:cubicBezTo>
                  <a:cubicBezTo>
                    <a:pt x="8365" y="21510"/>
                    <a:pt x="9262" y="21510"/>
                    <a:pt x="9933" y="21510"/>
                  </a:cubicBezTo>
                  <a:cubicBezTo>
                    <a:pt x="10268" y="21570"/>
                    <a:pt x="10573" y="21600"/>
                    <a:pt x="10879" y="21600"/>
                  </a:cubicBezTo>
                  <a:cubicBezTo>
                    <a:pt x="11609" y="21600"/>
                    <a:pt x="12289" y="21440"/>
                    <a:pt x="13087" y="21279"/>
                  </a:cubicBezTo>
                  <a:cubicBezTo>
                    <a:pt x="13758" y="21049"/>
                    <a:pt x="14438" y="20588"/>
                    <a:pt x="15108" y="20367"/>
                  </a:cubicBezTo>
                  <a:cubicBezTo>
                    <a:pt x="15335" y="20137"/>
                    <a:pt x="15562" y="20137"/>
                    <a:pt x="15789" y="19906"/>
                  </a:cubicBezTo>
                  <a:cubicBezTo>
                    <a:pt x="16459" y="19445"/>
                    <a:pt x="17139" y="18994"/>
                    <a:pt x="17583" y="18533"/>
                  </a:cubicBezTo>
                  <a:cubicBezTo>
                    <a:pt x="17810" y="18302"/>
                    <a:pt x="18036" y="18072"/>
                    <a:pt x="18263" y="18072"/>
                  </a:cubicBezTo>
                  <a:cubicBezTo>
                    <a:pt x="18717" y="17160"/>
                    <a:pt x="19614" y="16478"/>
                    <a:pt x="20067" y="15556"/>
                  </a:cubicBezTo>
                  <a:cubicBezTo>
                    <a:pt x="20284" y="14644"/>
                    <a:pt x="20738" y="13952"/>
                    <a:pt x="20964" y="13271"/>
                  </a:cubicBezTo>
                  <a:cubicBezTo>
                    <a:pt x="20964" y="13040"/>
                    <a:pt x="20964" y="12810"/>
                    <a:pt x="20964" y="12589"/>
                  </a:cubicBezTo>
                  <a:cubicBezTo>
                    <a:pt x="21191" y="11898"/>
                    <a:pt x="21408" y="10985"/>
                    <a:pt x="21408" y="10063"/>
                  </a:cubicBezTo>
                  <a:cubicBezTo>
                    <a:pt x="21408" y="10063"/>
                    <a:pt x="21408" y="9843"/>
                    <a:pt x="21408" y="9843"/>
                  </a:cubicBezTo>
                  <a:cubicBezTo>
                    <a:pt x="21191" y="9151"/>
                    <a:pt x="21191" y="8470"/>
                    <a:pt x="20964" y="7778"/>
                  </a:cubicBezTo>
                  <a:cubicBezTo>
                    <a:pt x="20964" y="6866"/>
                    <a:pt x="20511" y="5954"/>
                    <a:pt x="20067" y="5493"/>
                  </a:cubicBezTo>
                  <a:cubicBezTo>
                    <a:pt x="20067" y="5262"/>
                    <a:pt x="20067" y="5032"/>
                    <a:pt x="19840" y="4801"/>
                  </a:cubicBezTo>
                  <a:cubicBezTo>
                    <a:pt x="19387" y="4350"/>
                    <a:pt x="18934" y="3658"/>
                    <a:pt x="18717" y="3207"/>
                  </a:cubicBezTo>
                  <a:cubicBezTo>
                    <a:pt x="18490" y="3207"/>
                    <a:pt x="18490" y="2977"/>
                    <a:pt x="18490" y="2977"/>
                  </a:cubicBezTo>
                  <a:cubicBezTo>
                    <a:pt x="18263" y="2977"/>
                    <a:pt x="18263" y="2746"/>
                    <a:pt x="18036" y="2746"/>
                  </a:cubicBezTo>
                  <a:cubicBezTo>
                    <a:pt x="17583" y="2285"/>
                    <a:pt x="17139" y="1834"/>
                    <a:pt x="16459" y="1604"/>
                  </a:cubicBezTo>
                  <a:cubicBezTo>
                    <a:pt x="15789" y="1143"/>
                    <a:pt x="15108" y="912"/>
                    <a:pt x="14438" y="461"/>
                  </a:cubicBezTo>
                  <a:lnTo>
                    <a:pt x="13758" y="461"/>
                  </a:lnTo>
                  <a:cubicBezTo>
                    <a:pt x="12861" y="231"/>
                    <a:pt x="11737" y="0"/>
                    <a:pt x="1084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00" name="Google Shape;278;p7"/>
            <p:cNvSpPr/>
            <p:nvPr/>
          </p:nvSpPr>
          <p:spPr>
            <a:xfrm>
              <a:off x="281325" y="474500"/>
              <a:ext cx="55207" cy="58351"/>
            </a:xfrm>
            <a:custGeom>
              <a:avLst/>
              <a:gdLst/>
              <a:ahLst/>
              <a:cxnLst>
                <a:cxn ang="0">
                  <a:pos x="wd2" y="hd2"/>
                </a:cxn>
                <a:cxn ang="5400000">
                  <a:pos x="wd2" y="hd2"/>
                </a:cxn>
                <a:cxn ang="10800000">
                  <a:pos x="wd2" y="hd2"/>
                </a:cxn>
                <a:cxn ang="16200000">
                  <a:pos x="wd2" y="hd2"/>
                </a:cxn>
              </a:cxnLst>
              <a:rect l="0" t="0" r="r" b="b"/>
              <a:pathLst>
                <a:path w="21544" h="21600" extrusionOk="0">
                  <a:moveTo>
                    <a:pt x="9220" y="0"/>
                  </a:moveTo>
                  <a:cubicBezTo>
                    <a:pt x="8088" y="0"/>
                    <a:pt x="6966" y="250"/>
                    <a:pt x="6010" y="898"/>
                  </a:cubicBezTo>
                  <a:cubicBezTo>
                    <a:pt x="5122" y="1536"/>
                    <a:pt x="4234" y="2166"/>
                    <a:pt x="3561" y="2804"/>
                  </a:cubicBezTo>
                  <a:cubicBezTo>
                    <a:pt x="2673" y="3646"/>
                    <a:pt x="2000" y="4488"/>
                    <a:pt x="1561" y="5543"/>
                  </a:cubicBezTo>
                  <a:cubicBezTo>
                    <a:pt x="1112" y="6598"/>
                    <a:pt x="449" y="7450"/>
                    <a:pt x="449" y="8505"/>
                  </a:cubicBezTo>
                  <a:cubicBezTo>
                    <a:pt x="224" y="9347"/>
                    <a:pt x="0" y="10189"/>
                    <a:pt x="0" y="11041"/>
                  </a:cubicBezTo>
                  <a:cubicBezTo>
                    <a:pt x="0" y="11883"/>
                    <a:pt x="224" y="12725"/>
                    <a:pt x="449" y="13363"/>
                  </a:cubicBezTo>
                  <a:cubicBezTo>
                    <a:pt x="449" y="13780"/>
                    <a:pt x="449" y="13993"/>
                    <a:pt x="663" y="14206"/>
                  </a:cubicBezTo>
                  <a:cubicBezTo>
                    <a:pt x="888" y="14844"/>
                    <a:pt x="1112" y="15686"/>
                    <a:pt x="1561" y="16316"/>
                  </a:cubicBezTo>
                  <a:cubicBezTo>
                    <a:pt x="2000" y="16954"/>
                    <a:pt x="2673" y="17584"/>
                    <a:pt x="3112" y="18222"/>
                  </a:cubicBezTo>
                  <a:cubicBezTo>
                    <a:pt x="3337" y="18435"/>
                    <a:pt x="3337" y="18435"/>
                    <a:pt x="3561" y="18639"/>
                  </a:cubicBezTo>
                  <a:cubicBezTo>
                    <a:pt x="4234" y="19277"/>
                    <a:pt x="4898" y="19703"/>
                    <a:pt x="5571" y="20119"/>
                  </a:cubicBezTo>
                  <a:cubicBezTo>
                    <a:pt x="6234" y="20545"/>
                    <a:pt x="7122" y="20758"/>
                    <a:pt x="7795" y="20971"/>
                  </a:cubicBezTo>
                  <a:cubicBezTo>
                    <a:pt x="8907" y="21387"/>
                    <a:pt x="10020" y="21600"/>
                    <a:pt x="11132" y="21600"/>
                  </a:cubicBezTo>
                  <a:lnTo>
                    <a:pt x="11805" y="21600"/>
                  </a:lnTo>
                  <a:cubicBezTo>
                    <a:pt x="12693" y="21600"/>
                    <a:pt x="13580" y="21387"/>
                    <a:pt x="14254" y="21174"/>
                  </a:cubicBezTo>
                  <a:cubicBezTo>
                    <a:pt x="16029" y="20758"/>
                    <a:pt x="17141" y="20119"/>
                    <a:pt x="18478" y="18851"/>
                  </a:cubicBezTo>
                  <a:cubicBezTo>
                    <a:pt x="18702" y="18639"/>
                    <a:pt x="19151" y="18222"/>
                    <a:pt x="19376" y="17796"/>
                  </a:cubicBezTo>
                  <a:cubicBezTo>
                    <a:pt x="19600" y="17584"/>
                    <a:pt x="20039" y="17167"/>
                    <a:pt x="20263" y="16741"/>
                  </a:cubicBezTo>
                  <a:cubicBezTo>
                    <a:pt x="20712" y="15899"/>
                    <a:pt x="21151" y="14844"/>
                    <a:pt x="21376" y="13993"/>
                  </a:cubicBezTo>
                  <a:cubicBezTo>
                    <a:pt x="21600" y="12096"/>
                    <a:pt x="21600" y="11253"/>
                    <a:pt x="21376" y="9347"/>
                  </a:cubicBezTo>
                  <a:cubicBezTo>
                    <a:pt x="21151" y="9134"/>
                    <a:pt x="21151" y="8921"/>
                    <a:pt x="21151" y="8718"/>
                  </a:cubicBezTo>
                  <a:cubicBezTo>
                    <a:pt x="20927" y="8079"/>
                    <a:pt x="20488" y="7450"/>
                    <a:pt x="20263" y="6811"/>
                  </a:cubicBezTo>
                  <a:cubicBezTo>
                    <a:pt x="20039" y="6598"/>
                    <a:pt x="20039" y="6598"/>
                    <a:pt x="20039" y="6395"/>
                  </a:cubicBezTo>
                  <a:cubicBezTo>
                    <a:pt x="19600" y="5969"/>
                    <a:pt x="19151" y="5331"/>
                    <a:pt x="18702" y="4914"/>
                  </a:cubicBezTo>
                  <a:cubicBezTo>
                    <a:pt x="18702" y="4914"/>
                    <a:pt x="18702" y="4914"/>
                    <a:pt x="18478" y="4701"/>
                  </a:cubicBezTo>
                  <a:cubicBezTo>
                    <a:pt x="18039" y="4276"/>
                    <a:pt x="17366" y="3859"/>
                    <a:pt x="16927" y="3646"/>
                  </a:cubicBezTo>
                  <a:cubicBezTo>
                    <a:pt x="16927" y="3433"/>
                    <a:pt x="16702" y="3433"/>
                    <a:pt x="16702" y="3433"/>
                  </a:cubicBezTo>
                  <a:cubicBezTo>
                    <a:pt x="16254" y="3221"/>
                    <a:pt x="15590" y="3008"/>
                    <a:pt x="15141" y="2804"/>
                  </a:cubicBezTo>
                  <a:cubicBezTo>
                    <a:pt x="14029" y="1536"/>
                    <a:pt x="12917" y="472"/>
                    <a:pt x="11356" y="268"/>
                  </a:cubicBezTo>
                  <a:cubicBezTo>
                    <a:pt x="10663" y="102"/>
                    <a:pt x="9941" y="0"/>
                    <a:pt x="922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01" name="Google Shape;279;p7"/>
            <p:cNvSpPr/>
            <p:nvPr/>
          </p:nvSpPr>
          <p:spPr>
            <a:xfrm>
              <a:off x="394174" y="601799"/>
              <a:ext cx="64051" cy="61401"/>
            </a:xfrm>
            <a:custGeom>
              <a:avLst/>
              <a:gdLst/>
              <a:ahLst/>
              <a:cxnLst>
                <a:cxn ang="0">
                  <a:pos x="wd2" y="hd2"/>
                </a:cxn>
                <a:cxn ang="5400000">
                  <a:pos x="wd2" y="hd2"/>
                </a:cxn>
                <a:cxn ang="10800000">
                  <a:pos x="wd2" y="hd2"/>
                </a:cxn>
                <a:cxn ang="16200000">
                  <a:pos x="wd2" y="hd2"/>
                </a:cxn>
              </a:cxnLst>
              <a:rect l="0" t="0" r="r" b="b"/>
              <a:pathLst>
                <a:path w="21458" h="21600" extrusionOk="0">
                  <a:moveTo>
                    <a:pt x="8024" y="0"/>
                  </a:moveTo>
                  <a:cubicBezTo>
                    <a:pt x="7856" y="0"/>
                    <a:pt x="7681" y="9"/>
                    <a:pt x="7505" y="35"/>
                  </a:cubicBezTo>
                  <a:cubicBezTo>
                    <a:pt x="7119" y="35"/>
                    <a:pt x="6542" y="35"/>
                    <a:pt x="5972" y="237"/>
                  </a:cubicBezTo>
                  <a:cubicBezTo>
                    <a:pt x="5017" y="431"/>
                    <a:pt x="4247" y="1038"/>
                    <a:pt x="3485" y="1636"/>
                  </a:cubicBezTo>
                  <a:cubicBezTo>
                    <a:pt x="3292" y="1838"/>
                    <a:pt x="3108" y="2040"/>
                    <a:pt x="2915" y="2445"/>
                  </a:cubicBezTo>
                  <a:cubicBezTo>
                    <a:pt x="2530" y="2841"/>
                    <a:pt x="1960" y="3448"/>
                    <a:pt x="1575" y="4248"/>
                  </a:cubicBezTo>
                  <a:cubicBezTo>
                    <a:pt x="997" y="5048"/>
                    <a:pt x="620" y="6060"/>
                    <a:pt x="428" y="7062"/>
                  </a:cubicBezTo>
                  <a:cubicBezTo>
                    <a:pt x="-142" y="9067"/>
                    <a:pt x="-142" y="11477"/>
                    <a:pt x="428" y="13482"/>
                  </a:cubicBezTo>
                  <a:cubicBezTo>
                    <a:pt x="813" y="14283"/>
                    <a:pt x="997" y="14890"/>
                    <a:pt x="1382" y="15690"/>
                  </a:cubicBezTo>
                  <a:cubicBezTo>
                    <a:pt x="1382" y="15892"/>
                    <a:pt x="1575" y="16094"/>
                    <a:pt x="1768" y="16297"/>
                  </a:cubicBezTo>
                  <a:cubicBezTo>
                    <a:pt x="2144" y="16895"/>
                    <a:pt x="2530" y="17695"/>
                    <a:pt x="3108" y="18100"/>
                  </a:cubicBezTo>
                  <a:cubicBezTo>
                    <a:pt x="3677" y="18707"/>
                    <a:pt x="4247" y="19102"/>
                    <a:pt x="4825" y="19507"/>
                  </a:cubicBezTo>
                  <a:cubicBezTo>
                    <a:pt x="6542" y="20914"/>
                    <a:pt x="8459" y="21310"/>
                    <a:pt x="10562" y="21512"/>
                  </a:cubicBezTo>
                  <a:cubicBezTo>
                    <a:pt x="10838" y="21574"/>
                    <a:pt x="11140" y="21600"/>
                    <a:pt x="11441" y="21600"/>
                  </a:cubicBezTo>
                  <a:cubicBezTo>
                    <a:pt x="12170" y="21600"/>
                    <a:pt x="12940" y="21450"/>
                    <a:pt x="13619" y="21310"/>
                  </a:cubicBezTo>
                  <a:cubicBezTo>
                    <a:pt x="13811" y="21107"/>
                    <a:pt x="14004" y="21107"/>
                    <a:pt x="14381" y="21107"/>
                  </a:cubicBezTo>
                  <a:cubicBezTo>
                    <a:pt x="14959" y="20712"/>
                    <a:pt x="15721" y="20509"/>
                    <a:pt x="16290" y="20105"/>
                  </a:cubicBezTo>
                  <a:cubicBezTo>
                    <a:pt x="16868" y="19911"/>
                    <a:pt x="17061" y="19507"/>
                    <a:pt x="17630" y="19305"/>
                  </a:cubicBezTo>
                  <a:cubicBezTo>
                    <a:pt x="18016" y="18900"/>
                    <a:pt x="18401" y="18707"/>
                    <a:pt x="18585" y="18302"/>
                  </a:cubicBezTo>
                  <a:cubicBezTo>
                    <a:pt x="19163" y="17695"/>
                    <a:pt x="19548" y="17097"/>
                    <a:pt x="19925" y="16499"/>
                  </a:cubicBezTo>
                  <a:cubicBezTo>
                    <a:pt x="20311" y="15690"/>
                    <a:pt x="20687" y="15092"/>
                    <a:pt x="20880" y="14283"/>
                  </a:cubicBezTo>
                  <a:cubicBezTo>
                    <a:pt x="20880" y="14089"/>
                    <a:pt x="21073" y="13887"/>
                    <a:pt x="21073" y="13482"/>
                  </a:cubicBezTo>
                  <a:cubicBezTo>
                    <a:pt x="21265" y="12884"/>
                    <a:pt x="21458" y="12075"/>
                    <a:pt x="21458" y="11275"/>
                  </a:cubicBezTo>
                  <a:cubicBezTo>
                    <a:pt x="21458" y="9665"/>
                    <a:pt x="21073" y="8267"/>
                    <a:pt x="20311" y="6860"/>
                  </a:cubicBezTo>
                  <a:cubicBezTo>
                    <a:pt x="19733" y="5655"/>
                    <a:pt x="18778" y="4450"/>
                    <a:pt x="17630" y="3650"/>
                  </a:cubicBezTo>
                  <a:cubicBezTo>
                    <a:pt x="17438" y="3650"/>
                    <a:pt x="17438" y="3650"/>
                    <a:pt x="17254" y="3448"/>
                  </a:cubicBezTo>
                  <a:cubicBezTo>
                    <a:pt x="16868" y="3245"/>
                    <a:pt x="16290" y="3043"/>
                    <a:pt x="15721" y="2841"/>
                  </a:cubicBezTo>
                  <a:lnTo>
                    <a:pt x="15528" y="2841"/>
                  </a:lnTo>
                  <a:cubicBezTo>
                    <a:pt x="14959" y="2647"/>
                    <a:pt x="14188" y="2647"/>
                    <a:pt x="13619" y="2647"/>
                  </a:cubicBezTo>
                  <a:cubicBezTo>
                    <a:pt x="13233" y="2647"/>
                    <a:pt x="12857" y="2647"/>
                    <a:pt x="12471" y="2841"/>
                  </a:cubicBezTo>
                  <a:cubicBezTo>
                    <a:pt x="12279" y="2445"/>
                    <a:pt x="12086" y="2040"/>
                    <a:pt x="11709" y="1636"/>
                  </a:cubicBezTo>
                  <a:cubicBezTo>
                    <a:pt x="10679" y="739"/>
                    <a:pt x="9498" y="0"/>
                    <a:pt x="802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02" name="Google Shape;280;p7"/>
            <p:cNvSpPr/>
            <p:nvPr/>
          </p:nvSpPr>
          <p:spPr>
            <a:xfrm>
              <a:off x="546818" y="574500"/>
              <a:ext cx="64875" cy="59351"/>
            </a:xfrm>
            <a:custGeom>
              <a:avLst/>
              <a:gdLst/>
              <a:ahLst/>
              <a:cxnLst>
                <a:cxn ang="0">
                  <a:pos x="wd2" y="hd2"/>
                </a:cxn>
                <a:cxn ang="5400000">
                  <a:pos x="wd2" y="hd2"/>
                </a:cxn>
                <a:cxn ang="10800000">
                  <a:pos x="wd2" y="hd2"/>
                </a:cxn>
                <a:cxn ang="16200000">
                  <a:pos x="wd2" y="hd2"/>
                </a:cxn>
              </a:cxnLst>
              <a:rect l="0" t="0" r="r" b="b"/>
              <a:pathLst>
                <a:path w="20814" h="21600" extrusionOk="0">
                  <a:moveTo>
                    <a:pt x="12218" y="0"/>
                  </a:moveTo>
                  <a:cubicBezTo>
                    <a:pt x="11488" y="0"/>
                    <a:pt x="10750" y="0"/>
                    <a:pt x="10205" y="419"/>
                  </a:cubicBezTo>
                  <a:cubicBezTo>
                    <a:pt x="8921" y="837"/>
                    <a:pt x="7822" y="1456"/>
                    <a:pt x="6908" y="2493"/>
                  </a:cubicBezTo>
                  <a:cubicBezTo>
                    <a:pt x="6724" y="2493"/>
                    <a:pt x="6724" y="2702"/>
                    <a:pt x="6724" y="2702"/>
                  </a:cubicBezTo>
                  <a:lnTo>
                    <a:pt x="5625" y="2702"/>
                  </a:lnTo>
                  <a:cubicBezTo>
                    <a:pt x="4165" y="2702"/>
                    <a:pt x="2697" y="3321"/>
                    <a:pt x="1783" y="4567"/>
                  </a:cubicBezTo>
                  <a:lnTo>
                    <a:pt x="868" y="5814"/>
                  </a:lnTo>
                  <a:cubicBezTo>
                    <a:pt x="315" y="6851"/>
                    <a:pt x="138" y="7898"/>
                    <a:pt x="138" y="8935"/>
                  </a:cubicBezTo>
                  <a:cubicBezTo>
                    <a:pt x="-46" y="9553"/>
                    <a:pt x="-46" y="9972"/>
                    <a:pt x="138" y="10381"/>
                  </a:cubicBezTo>
                  <a:cubicBezTo>
                    <a:pt x="138" y="11628"/>
                    <a:pt x="315" y="12465"/>
                    <a:pt x="684" y="13502"/>
                  </a:cubicBezTo>
                  <a:cubicBezTo>
                    <a:pt x="1229" y="15367"/>
                    <a:pt x="2152" y="17033"/>
                    <a:pt x="3427" y="18488"/>
                  </a:cubicBezTo>
                  <a:cubicBezTo>
                    <a:pt x="4710" y="19735"/>
                    <a:pt x="6363" y="20981"/>
                    <a:pt x="8007" y="21391"/>
                  </a:cubicBezTo>
                  <a:cubicBezTo>
                    <a:pt x="8921" y="21500"/>
                    <a:pt x="9836" y="21600"/>
                    <a:pt x="10734" y="21600"/>
                  </a:cubicBezTo>
                  <a:cubicBezTo>
                    <a:pt x="11624" y="21600"/>
                    <a:pt x="12491" y="21500"/>
                    <a:pt x="13317" y="21181"/>
                  </a:cubicBezTo>
                  <a:cubicBezTo>
                    <a:pt x="16798" y="19935"/>
                    <a:pt x="19356" y="17033"/>
                    <a:pt x="20455" y="13084"/>
                  </a:cubicBezTo>
                  <a:cubicBezTo>
                    <a:pt x="21554" y="8726"/>
                    <a:pt x="20086" y="3530"/>
                    <a:pt x="16613" y="1247"/>
                  </a:cubicBezTo>
                  <a:cubicBezTo>
                    <a:pt x="15330" y="419"/>
                    <a:pt x="14231" y="209"/>
                    <a:pt x="1276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03" name="Google Shape;281;p7"/>
            <p:cNvSpPr/>
            <p:nvPr/>
          </p:nvSpPr>
          <p:spPr>
            <a:xfrm>
              <a:off x="623699" y="395324"/>
              <a:ext cx="62776" cy="62301"/>
            </a:xfrm>
            <a:custGeom>
              <a:avLst/>
              <a:gdLst/>
              <a:ahLst/>
              <a:cxnLst>
                <a:cxn ang="0">
                  <a:pos x="wd2" y="hd2"/>
                </a:cxn>
                <a:cxn ang="5400000">
                  <a:pos x="wd2" y="hd2"/>
                </a:cxn>
                <a:cxn ang="10800000">
                  <a:pos x="wd2" y="hd2"/>
                </a:cxn>
                <a:cxn ang="16200000">
                  <a:pos x="wd2" y="hd2"/>
                </a:cxn>
              </a:cxnLst>
              <a:rect l="0" t="0" r="r" b="b"/>
              <a:pathLst>
                <a:path w="21600" h="21600" extrusionOk="0">
                  <a:moveTo>
                    <a:pt x="9230" y="0"/>
                  </a:moveTo>
                  <a:cubicBezTo>
                    <a:pt x="8637" y="199"/>
                    <a:pt x="8249" y="199"/>
                    <a:pt x="7656" y="399"/>
                  </a:cubicBezTo>
                  <a:cubicBezTo>
                    <a:pt x="6873" y="598"/>
                    <a:pt x="5892" y="988"/>
                    <a:pt x="5110" y="1586"/>
                  </a:cubicBezTo>
                  <a:cubicBezTo>
                    <a:pt x="3733" y="2375"/>
                    <a:pt x="2753" y="3562"/>
                    <a:pt x="2357" y="5149"/>
                  </a:cubicBezTo>
                  <a:cubicBezTo>
                    <a:pt x="2159" y="5539"/>
                    <a:pt x="2159" y="5937"/>
                    <a:pt x="2159" y="6336"/>
                  </a:cubicBezTo>
                  <a:cubicBezTo>
                    <a:pt x="1961" y="6527"/>
                    <a:pt x="1961" y="6527"/>
                    <a:pt x="1772" y="6726"/>
                  </a:cubicBezTo>
                  <a:cubicBezTo>
                    <a:pt x="783" y="7914"/>
                    <a:pt x="0" y="9300"/>
                    <a:pt x="0" y="10878"/>
                  </a:cubicBezTo>
                  <a:cubicBezTo>
                    <a:pt x="198" y="12863"/>
                    <a:pt x="594" y="14839"/>
                    <a:pt x="1772" y="16425"/>
                  </a:cubicBezTo>
                  <a:cubicBezTo>
                    <a:pt x="2753" y="18003"/>
                    <a:pt x="4120" y="19390"/>
                    <a:pt x="5695" y="20378"/>
                  </a:cubicBezTo>
                  <a:cubicBezTo>
                    <a:pt x="7226" y="21063"/>
                    <a:pt x="8766" y="21600"/>
                    <a:pt x="10426" y="21600"/>
                  </a:cubicBezTo>
                  <a:cubicBezTo>
                    <a:pt x="10684" y="21600"/>
                    <a:pt x="10933" y="21591"/>
                    <a:pt x="11191" y="21565"/>
                  </a:cubicBezTo>
                  <a:cubicBezTo>
                    <a:pt x="12963" y="21565"/>
                    <a:pt x="14925" y="21167"/>
                    <a:pt x="16490" y="19979"/>
                  </a:cubicBezTo>
                  <a:cubicBezTo>
                    <a:pt x="18065" y="18991"/>
                    <a:pt x="19441" y="17613"/>
                    <a:pt x="20224" y="16027"/>
                  </a:cubicBezTo>
                  <a:cubicBezTo>
                    <a:pt x="21006" y="14250"/>
                    <a:pt x="21600" y="12464"/>
                    <a:pt x="21600" y="10687"/>
                  </a:cubicBezTo>
                  <a:cubicBezTo>
                    <a:pt x="21600" y="8702"/>
                    <a:pt x="21204" y="6726"/>
                    <a:pt x="20224" y="5149"/>
                  </a:cubicBezTo>
                  <a:cubicBezTo>
                    <a:pt x="19639" y="4551"/>
                    <a:pt x="19243" y="3762"/>
                    <a:pt x="18460" y="3164"/>
                  </a:cubicBezTo>
                  <a:cubicBezTo>
                    <a:pt x="17867" y="2375"/>
                    <a:pt x="17084" y="1786"/>
                    <a:pt x="16301" y="1387"/>
                  </a:cubicBezTo>
                  <a:cubicBezTo>
                    <a:pt x="14529" y="399"/>
                    <a:pt x="12568" y="0"/>
                    <a:pt x="1079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04" name="Google Shape;282;p7"/>
            <p:cNvSpPr/>
            <p:nvPr/>
          </p:nvSpPr>
          <p:spPr>
            <a:xfrm>
              <a:off x="592468" y="239299"/>
              <a:ext cx="61482" cy="58451"/>
            </a:xfrm>
            <a:custGeom>
              <a:avLst/>
              <a:gdLst/>
              <a:ahLst/>
              <a:cxnLst>
                <a:cxn ang="0">
                  <a:pos x="wd2" y="hd2"/>
                </a:cxn>
                <a:cxn ang="5400000">
                  <a:pos x="wd2" y="hd2"/>
                </a:cxn>
                <a:cxn ang="10800000">
                  <a:pos x="wd2" y="hd2"/>
                </a:cxn>
                <a:cxn ang="16200000">
                  <a:pos x="wd2" y="hd2"/>
                </a:cxn>
              </a:cxnLst>
              <a:rect l="0" t="0" r="r" b="b"/>
              <a:pathLst>
                <a:path w="21550" h="21600" extrusionOk="0">
                  <a:moveTo>
                    <a:pt x="10562" y="0"/>
                  </a:moveTo>
                  <a:cubicBezTo>
                    <a:pt x="10237" y="0"/>
                    <a:pt x="9896" y="28"/>
                    <a:pt x="9545" y="92"/>
                  </a:cubicBezTo>
                  <a:cubicBezTo>
                    <a:pt x="7950" y="92"/>
                    <a:pt x="6145" y="305"/>
                    <a:pt x="4550" y="1146"/>
                  </a:cubicBezTo>
                  <a:cubicBezTo>
                    <a:pt x="3744" y="1146"/>
                    <a:pt x="2947" y="1571"/>
                    <a:pt x="2351" y="2199"/>
                  </a:cubicBezTo>
                  <a:cubicBezTo>
                    <a:pt x="1746" y="2624"/>
                    <a:pt x="1150" y="3252"/>
                    <a:pt x="747" y="4093"/>
                  </a:cubicBezTo>
                  <a:cubicBezTo>
                    <a:pt x="344" y="4730"/>
                    <a:pt x="152" y="5571"/>
                    <a:pt x="152" y="6421"/>
                  </a:cubicBezTo>
                  <a:cubicBezTo>
                    <a:pt x="-50" y="7262"/>
                    <a:pt x="-50" y="8102"/>
                    <a:pt x="152" y="8943"/>
                  </a:cubicBezTo>
                  <a:cubicBezTo>
                    <a:pt x="747" y="10421"/>
                    <a:pt x="1545" y="12112"/>
                    <a:pt x="2947" y="12740"/>
                  </a:cubicBezTo>
                  <a:cubicBezTo>
                    <a:pt x="3350" y="12953"/>
                    <a:pt x="3551" y="12953"/>
                    <a:pt x="3744" y="13165"/>
                  </a:cubicBezTo>
                  <a:cubicBezTo>
                    <a:pt x="3744" y="13590"/>
                    <a:pt x="3946" y="14006"/>
                    <a:pt x="4147" y="14431"/>
                  </a:cubicBezTo>
                  <a:cubicBezTo>
                    <a:pt x="4349" y="15059"/>
                    <a:pt x="4550" y="15696"/>
                    <a:pt x="4752" y="16325"/>
                  </a:cubicBezTo>
                  <a:cubicBezTo>
                    <a:pt x="4945" y="16537"/>
                    <a:pt x="4945" y="16750"/>
                    <a:pt x="5146" y="16750"/>
                  </a:cubicBezTo>
                  <a:cubicBezTo>
                    <a:pt x="5549" y="17590"/>
                    <a:pt x="6145" y="18440"/>
                    <a:pt x="6750" y="18856"/>
                  </a:cubicBezTo>
                  <a:cubicBezTo>
                    <a:pt x="7346" y="19281"/>
                    <a:pt x="7749" y="19909"/>
                    <a:pt x="8345" y="20122"/>
                  </a:cubicBezTo>
                  <a:cubicBezTo>
                    <a:pt x="8748" y="20334"/>
                    <a:pt x="9151" y="20547"/>
                    <a:pt x="9545" y="20759"/>
                  </a:cubicBezTo>
                  <a:cubicBezTo>
                    <a:pt x="9948" y="20963"/>
                    <a:pt x="10351" y="21175"/>
                    <a:pt x="10746" y="21175"/>
                  </a:cubicBezTo>
                  <a:cubicBezTo>
                    <a:pt x="10947" y="21388"/>
                    <a:pt x="11350" y="21388"/>
                    <a:pt x="11745" y="21388"/>
                  </a:cubicBezTo>
                  <a:cubicBezTo>
                    <a:pt x="11946" y="21388"/>
                    <a:pt x="12349" y="21600"/>
                    <a:pt x="12752" y="21600"/>
                  </a:cubicBezTo>
                  <a:lnTo>
                    <a:pt x="12945" y="21600"/>
                  </a:lnTo>
                  <a:cubicBezTo>
                    <a:pt x="13550" y="21388"/>
                    <a:pt x="14146" y="21388"/>
                    <a:pt x="14750" y="21175"/>
                  </a:cubicBezTo>
                  <a:cubicBezTo>
                    <a:pt x="15548" y="21175"/>
                    <a:pt x="16152" y="20759"/>
                    <a:pt x="16748" y="20547"/>
                  </a:cubicBezTo>
                  <a:cubicBezTo>
                    <a:pt x="16950" y="20334"/>
                    <a:pt x="17151" y="20334"/>
                    <a:pt x="17151" y="20122"/>
                  </a:cubicBezTo>
                  <a:cubicBezTo>
                    <a:pt x="17747" y="19706"/>
                    <a:pt x="18352" y="19281"/>
                    <a:pt x="18746" y="18856"/>
                  </a:cubicBezTo>
                  <a:cubicBezTo>
                    <a:pt x="19351" y="18228"/>
                    <a:pt x="19946" y="17378"/>
                    <a:pt x="20350" y="16537"/>
                  </a:cubicBezTo>
                  <a:cubicBezTo>
                    <a:pt x="20753" y="15696"/>
                    <a:pt x="21147" y="14856"/>
                    <a:pt x="21348" y="14006"/>
                  </a:cubicBezTo>
                  <a:cubicBezTo>
                    <a:pt x="21348" y="12953"/>
                    <a:pt x="21550" y="12112"/>
                    <a:pt x="21550" y="11059"/>
                  </a:cubicBezTo>
                  <a:cubicBezTo>
                    <a:pt x="21550" y="10209"/>
                    <a:pt x="21348" y="9156"/>
                    <a:pt x="21147" y="8102"/>
                  </a:cubicBezTo>
                  <a:cubicBezTo>
                    <a:pt x="20945" y="7474"/>
                    <a:pt x="20551" y="6837"/>
                    <a:pt x="20350" y="6208"/>
                  </a:cubicBezTo>
                  <a:cubicBezTo>
                    <a:pt x="20148" y="5996"/>
                    <a:pt x="20148" y="5783"/>
                    <a:pt x="19946" y="5571"/>
                  </a:cubicBezTo>
                  <a:cubicBezTo>
                    <a:pt x="19552" y="4943"/>
                    <a:pt x="19149" y="4305"/>
                    <a:pt x="18746" y="3889"/>
                  </a:cubicBezTo>
                  <a:cubicBezTo>
                    <a:pt x="18544" y="3677"/>
                    <a:pt x="18544" y="3464"/>
                    <a:pt x="18352" y="3252"/>
                  </a:cubicBezTo>
                  <a:cubicBezTo>
                    <a:pt x="17545" y="2624"/>
                    <a:pt x="16748" y="1986"/>
                    <a:pt x="15951" y="1571"/>
                  </a:cubicBezTo>
                  <a:cubicBezTo>
                    <a:pt x="14952" y="1146"/>
                    <a:pt x="13944" y="508"/>
                    <a:pt x="12945" y="305"/>
                  </a:cubicBezTo>
                  <a:cubicBezTo>
                    <a:pt x="12104" y="148"/>
                    <a:pt x="11350" y="0"/>
                    <a:pt x="1056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05" name="Google Shape;283;p7"/>
            <p:cNvSpPr/>
            <p:nvPr/>
          </p:nvSpPr>
          <p:spPr>
            <a:xfrm>
              <a:off x="473050" y="360974"/>
              <a:ext cx="57314" cy="66876"/>
            </a:xfrm>
            <a:custGeom>
              <a:avLst/>
              <a:gdLst/>
              <a:ahLst/>
              <a:cxnLst>
                <a:cxn ang="0">
                  <a:pos x="wd2" y="hd2"/>
                </a:cxn>
                <a:cxn ang="5400000">
                  <a:pos x="wd2" y="hd2"/>
                </a:cxn>
                <a:cxn ang="10800000">
                  <a:pos x="wd2" y="hd2"/>
                </a:cxn>
                <a:cxn ang="16200000">
                  <a:pos x="wd2" y="hd2"/>
                </a:cxn>
              </a:cxnLst>
              <a:rect l="0" t="0" r="r" b="b"/>
              <a:pathLst>
                <a:path w="21474" h="21600" extrusionOk="0">
                  <a:moveTo>
                    <a:pt x="11456" y="0"/>
                  </a:moveTo>
                  <a:cubicBezTo>
                    <a:pt x="11203" y="0"/>
                    <a:pt x="10950" y="16"/>
                    <a:pt x="10688" y="40"/>
                  </a:cubicBezTo>
                  <a:cubicBezTo>
                    <a:pt x="9198" y="218"/>
                    <a:pt x="8130" y="404"/>
                    <a:pt x="6632" y="961"/>
                  </a:cubicBezTo>
                  <a:cubicBezTo>
                    <a:pt x="5779" y="1324"/>
                    <a:pt x="5133" y="1881"/>
                    <a:pt x="4496" y="2245"/>
                  </a:cubicBezTo>
                  <a:cubicBezTo>
                    <a:pt x="3213" y="3351"/>
                    <a:pt x="2567" y="4829"/>
                    <a:pt x="2567" y="6306"/>
                  </a:cubicBezTo>
                  <a:cubicBezTo>
                    <a:pt x="2567" y="7776"/>
                    <a:pt x="3213" y="9254"/>
                    <a:pt x="4496" y="10360"/>
                  </a:cubicBezTo>
                  <a:cubicBezTo>
                    <a:pt x="4702" y="10360"/>
                    <a:pt x="4702" y="10546"/>
                    <a:pt x="4918" y="10546"/>
                  </a:cubicBezTo>
                  <a:cubicBezTo>
                    <a:pt x="3634" y="10723"/>
                    <a:pt x="2782" y="11280"/>
                    <a:pt x="1930" y="12015"/>
                  </a:cubicBezTo>
                  <a:cubicBezTo>
                    <a:pt x="646" y="12936"/>
                    <a:pt x="0" y="14599"/>
                    <a:pt x="0" y="15891"/>
                  </a:cubicBezTo>
                  <a:cubicBezTo>
                    <a:pt x="0" y="17361"/>
                    <a:pt x="646" y="18838"/>
                    <a:pt x="1930" y="19945"/>
                  </a:cubicBezTo>
                  <a:cubicBezTo>
                    <a:pt x="3213" y="20865"/>
                    <a:pt x="4702" y="21600"/>
                    <a:pt x="6416" y="21600"/>
                  </a:cubicBezTo>
                  <a:cubicBezTo>
                    <a:pt x="11765" y="21600"/>
                    <a:pt x="16888" y="19024"/>
                    <a:pt x="19455" y="15148"/>
                  </a:cubicBezTo>
                  <a:cubicBezTo>
                    <a:pt x="19886" y="14785"/>
                    <a:pt x="20101" y="14228"/>
                    <a:pt x="20317" y="13679"/>
                  </a:cubicBezTo>
                  <a:cubicBezTo>
                    <a:pt x="20738" y="13121"/>
                    <a:pt x="20954" y="12572"/>
                    <a:pt x="21169" y="12015"/>
                  </a:cubicBezTo>
                  <a:cubicBezTo>
                    <a:pt x="21385" y="10546"/>
                    <a:pt x="21600" y="9254"/>
                    <a:pt x="21385" y="7776"/>
                  </a:cubicBezTo>
                  <a:cubicBezTo>
                    <a:pt x="21169" y="6484"/>
                    <a:pt x="20738" y="5200"/>
                    <a:pt x="19670" y="4094"/>
                  </a:cubicBezTo>
                  <a:cubicBezTo>
                    <a:pt x="18818" y="2802"/>
                    <a:pt x="17535" y="1696"/>
                    <a:pt x="16036" y="961"/>
                  </a:cubicBezTo>
                  <a:cubicBezTo>
                    <a:pt x="14556" y="476"/>
                    <a:pt x="13076" y="0"/>
                    <a:pt x="1145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06" name="Google Shape;284;p7"/>
            <p:cNvSpPr/>
            <p:nvPr/>
          </p:nvSpPr>
          <p:spPr>
            <a:xfrm>
              <a:off x="394299" y="472699"/>
              <a:ext cx="53651" cy="54876"/>
            </a:xfrm>
            <a:custGeom>
              <a:avLst/>
              <a:gdLst/>
              <a:ahLst/>
              <a:cxnLst>
                <a:cxn ang="0">
                  <a:pos x="wd2" y="hd2"/>
                </a:cxn>
                <a:cxn ang="5400000">
                  <a:pos x="wd2" y="hd2"/>
                </a:cxn>
                <a:cxn ang="10800000">
                  <a:pos x="wd2" y="hd2"/>
                </a:cxn>
                <a:cxn ang="16200000">
                  <a:pos x="wd2" y="hd2"/>
                </a:cxn>
              </a:cxnLst>
              <a:rect l="0" t="0" r="r" b="b"/>
              <a:pathLst>
                <a:path w="21600" h="21600" extrusionOk="0">
                  <a:moveTo>
                    <a:pt x="12310" y="0"/>
                  </a:moveTo>
                  <a:cubicBezTo>
                    <a:pt x="11585" y="0"/>
                    <a:pt x="10850" y="98"/>
                    <a:pt x="10116" y="315"/>
                  </a:cubicBezTo>
                  <a:cubicBezTo>
                    <a:pt x="9421" y="541"/>
                    <a:pt x="8968" y="768"/>
                    <a:pt x="8274" y="1210"/>
                  </a:cubicBezTo>
                  <a:cubicBezTo>
                    <a:pt x="8042" y="1210"/>
                    <a:pt x="7589" y="994"/>
                    <a:pt x="7358" y="994"/>
                  </a:cubicBezTo>
                  <a:cubicBezTo>
                    <a:pt x="5979" y="994"/>
                    <a:pt x="4831" y="1437"/>
                    <a:pt x="3905" y="1889"/>
                  </a:cubicBezTo>
                  <a:cubicBezTo>
                    <a:pt x="2305" y="3011"/>
                    <a:pt x="1147" y="4359"/>
                    <a:pt x="695" y="6160"/>
                  </a:cubicBezTo>
                  <a:cubicBezTo>
                    <a:pt x="463" y="6377"/>
                    <a:pt x="463" y="6603"/>
                    <a:pt x="463" y="7056"/>
                  </a:cubicBezTo>
                  <a:cubicBezTo>
                    <a:pt x="232" y="7951"/>
                    <a:pt x="0" y="8856"/>
                    <a:pt x="0" y="9752"/>
                  </a:cubicBezTo>
                  <a:cubicBezTo>
                    <a:pt x="0" y="9978"/>
                    <a:pt x="0" y="10421"/>
                    <a:pt x="0" y="10647"/>
                  </a:cubicBezTo>
                  <a:cubicBezTo>
                    <a:pt x="232" y="11543"/>
                    <a:pt x="232" y="12448"/>
                    <a:pt x="463" y="13344"/>
                  </a:cubicBezTo>
                  <a:cubicBezTo>
                    <a:pt x="463" y="13570"/>
                    <a:pt x="695" y="14013"/>
                    <a:pt x="695" y="14239"/>
                  </a:cubicBezTo>
                  <a:cubicBezTo>
                    <a:pt x="1147" y="15145"/>
                    <a:pt x="1379" y="15814"/>
                    <a:pt x="1842" y="16709"/>
                  </a:cubicBezTo>
                  <a:cubicBezTo>
                    <a:pt x="1842" y="16936"/>
                    <a:pt x="2073" y="17162"/>
                    <a:pt x="2305" y="17615"/>
                  </a:cubicBezTo>
                  <a:cubicBezTo>
                    <a:pt x="2758" y="18284"/>
                    <a:pt x="3452" y="18963"/>
                    <a:pt x="3905" y="19632"/>
                  </a:cubicBezTo>
                  <a:cubicBezTo>
                    <a:pt x="4831" y="20527"/>
                    <a:pt x="5979" y="20980"/>
                    <a:pt x="7126" y="21433"/>
                  </a:cubicBezTo>
                  <a:cubicBezTo>
                    <a:pt x="7700" y="21541"/>
                    <a:pt x="8334" y="21600"/>
                    <a:pt x="8968" y="21600"/>
                  </a:cubicBezTo>
                  <a:cubicBezTo>
                    <a:pt x="9592" y="21600"/>
                    <a:pt x="10226" y="21541"/>
                    <a:pt x="10800" y="21433"/>
                  </a:cubicBezTo>
                  <a:cubicBezTo>
                    <a:pt x="12179" y="20980"/>
                    <a:pt x="13326" y="20527"/>
                    <a:pt x="14705" y="19858"/>
                  </a:cubicBezTo>
                  <a:cubicBezTo>
                    <a:pt x="15853" y="19406"/>
                    <a:pt x="17000" y="18510"/>
                    <a:pt x="17926" y="17615"/>
                  </a:cubicBezTo>
                  <a:cubicBezTo>
                    <a:pt x="18158" y="17388"/>
                    <a:pt x="18379" y="17162"/>
                    <a:pt x="18611" y="16936"/>
                  </a:cubicBezTo>
                  <a:cubicBezTo>
                    <a:pt x="19305" y="16266"/>
                    <a:pt x="19990" y="15587"/>
                    <a:pt x="20221" y="14918"/>
                  </a:cubicBezTo>
                  <a:cubicBezTo>
                    <a:pt x="21137" y="13117"/>
                    <a:pt x="21600" y="11543"/>
                    <a:pt x="21600" y="9752"/>
                  </a:cubicBezTo>
                  <a:cubicBezTo>
                    <a:pt x="21600" y="6377"/>
                    <a:pt x="19990" y="2785"/>
                    <a:pt x="16779" y="1210"/>
                  </a:cubicBezTo>
                  <a:cubicBezTo>
                    <a:pt x="15370" y="453"/>
                    <a:pt x="13860" y="0"/>
                    <a:pt x="1231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07" name="Google Shape;285;p7"/>
            <p:cNvSpPr/>
            <p:nvPr/>
          </p:nvSpPr>
          <p:spPr>
            <a:xfrm>
              <a:off x="529293" y="459575"/>
              <a:ext cx="50339" cy="59001"/>
            </a:xfrm>
            <a:custGeom>
              <a:avLst/>
              <a:gdLst/>
              <a:ahLst/>
              <a:cxnLst>
                <a:cxn ang="0">
                  <a:pos x="wd2" y="hd2"/>
                </a:cxn>
                <a:cxn ang="5400000">
                  <a:pos x="wd2" y="hd2"/>
                </a:cxn>
                <a:cxn ang="10800000">
                  <a:pos x="wd2" y="hd2"/>
                </a:cxn>
                <a:cxn ang="16200000">
                  <a:pos x="wd2" y="hd2"/>
                </a:cxn>
              </a:cxnLst>
              <a:rect l="0" t="0" r="r" b="b"/>
              <a:pathLst>
                <a:path w="21164" h="21600" extrusionOk="0">
                  <a:moveTo>
                    <a:pt x="7423" y="0"/>
                  </a:moveTo>
                  <a:cubicBezTo>
                    <a:pt x="6740" y="0"/>
                    <a:pt x="6067" y="146"/>
                    <a:pt x="5384" y="293"/>
                  </a:cubicBezTo>
                  <a:cubicBezTo>
                    <a:pt x="4428" y="503"/>
                    <a:pt x="3702" y="924"/>
                    <a:pt x="2988" y="1336"/>
                  </a:cubicBezTo>
                  <a:cubicBezTo>
                    <a:pt x="2262" y="1757"/>
                    <a:pt x="1548" y="2380"/>
                    <a:pt x="1064" y="3222"/>
                  </a:cubicBezTo>
                  <a:cubicBezTo>
                    <a:pt x="108" y="4686"/>
                    <a:pt x="-376" y="6352"/>
                    <a:pt x="349" y="8027"/>
                  </a:cubicBezTo>
                  <a:cubicBezTo>
                    <a:pt x="591" y="8649"/>
                    <a:pt x="822" y="9070"/>
                    <a:pt x="1064" y="9693"/>
                  </a:cubicBezTo>
                  <a:cubicBezTo>
                    <a:pt x="1064" y="9693"/>
                    <a:pt x="1064" y="9903"/>
                    <a:pt x="822" y="9903"/>
                  </a:cubicBezTo>
                  <a:cubicBezTo>
                    <a:pt x="822" y="10114"/>
                    <a:pt x="822" y="10324"/>
                    <a:pt x="822" y="10535"/>
                  </a:cubicBezTo>
                  <a:cubicBezTo>
                    <a:pt x="591" y="11157"/>
                    <a:pt x="349" y="11990"/>
                    <a:pt x="349" y="12621"/>
                  </a:cubicBezTo>
                  <a:cubicBezTo>
                    <a:pt x="349" y="15129"/>
                    <a:pt x="1548" y="17216"/>
                    <a:pt x="3229" y="18891"/>
                  </a:cubicBezTo>
                  <a:cubicBezTo>
                    <a:pt x="3944" y="19513"/>
                    <a:pt x="4900" y="20145"/>
                    <a:pt x="5626" y="20557"/>
                  </a:cubicBezTo>
                  <a:cubicBezTo>
                    <a:pt x="7066" y="21188"/>
                    <a:pt x="8264" y="21600"/>
                    <a:pt x="9704" y="21600"/>
                  </a:cubicBezTo>
                  <a:cubicBezTo>
                    <a:pt x="10902" y="21600"/>
                    <a:pt x="11859" y="21399"/>
                    <a:pt x="12584" y="20978"/>
                  </a:cubicBezTo>
                  <a:cubicBezTo>
                    <a:pt x="13540" y="20767"/>
                    <a:pt x="14266" y="20346"/>
                    <a:pt x="14980" y="19724"/>
                  </a:cubicBezTo>
                  <a:lnTo>
                    <a:pt x="15464" y="19303"/>
                  </a:lnTo>
                  <a:cubicBezTo>
                    <a:pt x="16662" y="18470"/>
                    <a:pt x="17860" y="17637"/>
                    <a:pt x="19059" y="16594"/>
                  </a:cubicBezTo>
                  <a:cubicBezTo>
                    <a:pt x="20015" y="15752"/>
                    <a:pt x="20499" y="14919"/>
                    <a:pt x="20982" y="13875"/>
                  </a:cubicBezTo>
                  <a:cubicBezTo>
                    <a:pt x="21224" y="12621"/>
                    <a:pt x="21224" y="11578"/>
                    <a:pt x="20982" y="10535"/>
                  </a:cubicBezTo>
                  <a:cubicBezTo>
                    <a:pt x="20499" y="9281"/>
                    <a:pt x="20015" y="8237"/>
                    <a:pt x="19059" y="7185"/>
                  </a:cubicBezTo>
                  <a:cubicBezTo>
                    <a:pt x="18344" y="6141"/>
                    <a:pt x="17377" y="5098"/>
                    <a:pt x="16420" y="4265"/>
                  </a:cubicBezTo>
                  <a:cubicBezTo>
                    <a:pt x="15464" y="3432"/>
                    <a:pt x="14497" y="2590"/>
                    <a:pt x="13299" y="1968"/>
                  </a:cubicBezTo>
                  <a:cubicBezTo>
                    <a:pt x="12584" y="1547"/>
                    <a:pt x="11859" y="1126"/>
                    <a:pt x="11144" y="924"/>
                  </a:cubicBezTo>
                  <a:cubicBezTo>
                    <a:pt x="10188" y="503"/>
                    <a:pt x="9220" y="82"/>
                    <a:pt x="8264" y="82"/>
                  </a:cubicBezTo>
                  <a:cubicBezTo>
                    <a:pt x="7980" y="27"/>
                    <a:pt x="7707" y="0"/>
                    <a:pt x="742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08" name="Google Shape;286;p7"/>
            <p:cNvSpPr/>
            <p:nvPr/>
          </p:nvSpPr>
          <p:spPr>
            <a:xfrm>
              <a:off x="366924" y="14724"/>
              <a:ext cx="56476" cy="68476"/>
            </a:xfrm>
            <a:custGeom>
              <a:avLst/>
              <a:gdLst/>
              <a:ahLst/>
              <a:cxnLst>
                <a:cxn ang="0">
                  <a:pos x="wd2" y="hd2"/>
                </a:cxn>
                <a:cxn ang="5400000">
                  <a:pos x="wd2" y="hd2"/>
                </a:cxn>
                <a:cxn ang="10800000">
                  <a:pos x="wd2" y="hd2"/>
                </a:cxn>
                <a:cxn ang="16200000">
                  <a:pos x="wd2" y="hd2"/>
                </a:cxn>
              </a:cxnLst>
              <a:rect l="0" t="0" r="r" b="b"/>
              <a:pathLst>
                <a:path w="21383" h="21600" extrusionOk="0">
                  <a:moveTo>
                    <a:pt x="6579" y="0"/>
                  </a:moveTo>
                  <a:cubicBezTo>
                    <a:pt x="5443" y="0"/>
                    <a:pt x="4251" y="237"/>
                    <a:pt x="3238" y="718"/>
                  </a:cubicBezTo>
                  <a:cubicBezTo>
                    <a:pt x="1941" y="1435"/>
                    <a:pt x="644" y="2697"/>
                    <a:pt x="218" y="3959"/>
                  </a:cubicBezTo>
                  <a:cubicBezTo>
                    <a:pt x="-217" y="5394"/>
                    <a:pt x="1" y="7019"/>
                    <a:pt x="862" y="8280"/>
                  </a:cubicBezTo>
                  <a:cubicBezTo>
                    <a:pt x="1297" y="8635"/>
                    <a:pt x="1723" y="8998"/>
                    <a:pt x="2159" y="9361"/>
                  </a:cubicBezTo>
                  <a:cubicBezTo>
                    <a:pt x="1506" y="9897"/>
                    <a:pt x="1297" y="10441"/>
                    <a:pt x="1080" y="11159"/>
                  </a:cubicBezTo>
                  <a:cubicBezTo>
                    <a:pt x="862" y="11514"/>
                    <a:pt x="862" y="11876"/>
                    <a:pt x="644" y="12239"/>
                  </a:cubicBezTo>
                  <a:cubicBezTo>
                    <a:pt x="644" y="12594"/>
                    <a:pt x="644" y="12957"/>
                    <a:pt x="644" y="13320"/>
                  </a:cubicBezTo>
                  <a:cubicBezTo>
                    <a:pt x="644" y="14400"/>
                    <a:pt x="862" y="15299"/>
                    <a:pt x="1297" y="16379"/>
                  </a:cubicBezTo>
                  <a:cubicBezTo>
                    <a:pt x="2159" y="17996"/>
                    <a:pt x="3673" y="19258"/>
                    <a:pt x="5396" y="20157"/>
                  </a:cubicBezTo>
                  <a:cubicBezTo>
                    <a:pt x="7128" y="21056"/>
                    <a:pt x="8860" y="21419"/>
                    <a:pt x="10801" y="21600"/>
                  </a:cubicBezTo>
                  <a:cubicBezTo>
                    <a:pt x="11662" y="21600"/>
                    <a:pt x="12741" y="21419"/>
                    <a:pt x="13612" y="21237"/>
                  </a:cubicBezTo>
                  <a:cubicBezTo>
                    <a:pt x="14038" y="21237"/>
                    <a:pt x="14473" y="21056"/>
                    <a:pt x="14909" y="20874"/>
                  </a:cubicBezTo>
                  <a:cubicBezTo>
                    <a:pt x="15335" y="20701"/>
                    <a:pt x="15770" y="20520"/>
                    <a:pt x="16205" y="20338"/>
                  </a:cubicBezTo>
                  <a:cubicBezTo>
                    <a:pt x="17710" y="19439"/>
                    <a:pt x="19225" y="18359"/>
                    <a:pt x="20086" y="16734"/>
                  </a:cubicBezTo>
                  <a:cubicBezTo>
                    <a:pt x="20739" y="15299"/>
                    <a:pt x="21383" y="13856"/>
                    <a:pt x="21383" y="12239"/>
                  </a:cubicBezTo>
                  <a:cubicBezTo>
                    <a:pt x="21383" y="9179"/>
                    <a:pt x="19878" y="6301"/>
                    <a:pt x="17284" y="4314"/>
                  </a:cubicBezTo>
                  <a:cubicBezTo>
                    <a:pt x="14909" y="2334"/>
                    <a:pt x="11662" y="1080"/>
                    <a:pt x="8207" y="173"/>
                  </a:cubicBezTo>
                  <a:cubicBezTo>
                    <a:pt x="7706" y="55"/>
                    <a:pt x="7147" y="0"/>
                    <a:pt x="657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09" name="Google Shape;287;p7"/>
            <p:cNvSpPr/>
            <p:nvPr/>
          </p:nvSpPr>
          <p:spPr>
            <a:xfrm>
              <a:off x="111735" y="94374"/>
              <a:ext cx="57852" cy="61376"/>
            </a:xfrm>
            <a:custGeom>
              <a:avLst/>
              <a:gdLst/>
              <a:ahLst/>
              <a:cxnLst>
                <a:cxn ang="0">
                  <a:pos x="wd2" y="hd2"/>
                </a:cxn>
                <a:cxn ang="5400000">
                  <a:pos x="wd2" y="hd2"/>
                </a:cxn>
                <a:cxn ang="10800000">
                  <a:pos x="wd2" y="hd2"/>
                </a:cxn>
                <a:cxn ang="16200000">
                  <a:pos x="wd2" y="hd2"/>
                </a:cxn>
              </a:cxnLst>
              <a:rect l="0" t="0" r="r" b="b"/>
              <a:pathLst>
                <a:path w="21260" h="21600" extrusionOk="0">
                  <a:moveTo>
                    <a:pt x="8183" y="0"/>
                  </a:moveTo>
                  <a:cubicBezTo>
                    <a:pt x="7576" y="0"/>
                    <a:pt x="7007" y="185"/>
                    <a:pt x="6538" y="484"/>
                  </a:cubicBezTo>
                  <a:cubicBezTo>
                    <a:pt x="5702" y="686"/>
                    <a:pt x="5077" y="1285"/>
                    <a:pt x="4443" y="1892"/>
                  </a:cubicBezTo>
                  <a:cubicBezTo>
                    <a:pt x="3607" y="2490"/>
                    <a:pt x="2973" y="3695"/>
                    <a:pt x="2771" y="4698"/>
                  </a:cubicBezTo>
                  <a:cubicBezTo>
                    <a:pt x="2771" y="4698"/>
                    <a:pt x="2560" y="4901"/>
                    <a:pt x="2560" y="4901"/>
                  </a:cubicBezTo>
                  <a:cubicBezTo>
                    <a:pt x="1512" y="6106"/>
                    <a:pt x="1090" y="6704"/>
                    <a:pt x="456" y="8314"/>
                  </a:cubicBezTo>
                  <a:cubicBezTo>
                    <a:pt x="42" y="9115"/>
                    <a:pt x="42" y="10118"/>
                    <a:pt x="42" y="10928"/>
                  </a:cubicBezTo>
                  <a:cubicBezTo>
                    <a:pt x="-169" y="12731"/>
                    <a:pt x="456" y="14544"/>
                    <a:pt x="1090" y="15943"/>
                  </a:cubicBezTo>
                  <a:cubicBezTo>
                    <a:pt x="1714" y="17148"/>
                    <a:pt x="2560" y="18151"/>
                    <a:pt x="3607" y="18960"/>
                  </a:cubicBezTo>
                  <a:cubicBezTo>
                    <a:pt x="4654" y="19761"/>
                    <a:pt x="5279" y="20166"/>
                    <a:pt x="6336" y="20764"/>
                  </a:cubicBezTo>
                  <a:cubicBezTo>
                    <a:pt x="7595" y="21169"/>
                    <a:pt x="8431" y="21371"/>
                    <a:pt x="9901" y="21565"/>
                  </a:cubicBezTo>
                  <a:cubicBezTo>
                    <a:pt x="10094" y="21591"/>
                    <a:pt x="10296" y="21600"/>
                    <a:pt x="10507" y="21600"/>
                  </a:cubicBezTo>
                  <a:cubicBezTo>
                    <a:pt x="12262" y="21600"/>
                    <a:pt x="14246" y="20879"/>
                    <a:pt x="15560" y="20166"/>
                  </a:cubicBezTo>
                  <a:cubicBezTo>
                    <a:pt x="17232" y="19163"/>
                    <a:pt x="18702" y="17755"/>
                    <a:pt x="19750" y="16145"/>
                  </a:cubicBezTo>
                  <a:cubicBezTo>
                    <a:pt x="20806" y="14544"/>
                    <a:pt x="21431" y="12529"/>
                    <a:pt x="21220" y="10725"/>
                  </a:cubicBezTo>
                  <a:cubicBezTo>
                    <a:pt x="21008" y="8719"/>
                    <a:pt x="20595" y="6907"/>
                    <a:pt x="19548" y="5305"/>
                  </a:cubicBezTo>
                  <a:cubicBezTo>
                    <a:pt x="18289" y="3695"/>
                    <a:pt x="16819" y="2288"/>
                    <a:pt x="14926" y="1285"/>
                  </a:cubicBezTo>
                  <a:cubicBezTo>
                    <a:pt x="13291" y="589"/>
                    <a:pt x="11655" y="44"/>
                    <a:pt x="9735" y="44"/>
                  </a:cubicBezTo>
                  <a:cubicBezTo>
                    <a:pt x="9450" y="44"/>
                    <a:pt x="9147" y="53"/>
                    <a:pt x="8844" y="79"/>
                  </a:cubicBezTo>
                  <a:cubicBezTo>
                    <a:pt x="8624" y="26"/>
                    <a:pt x="8403" y="0"/>
                    <a:pt x="818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10" name="Google Shape;288;p7"/>
            <p:cNvSpPr/>
            <p:nvPr/>
          </p:nvSpPr>
          <p:spPr>
            <a:xfrm>
              <a:off x="0" y="366149"/>
              <a:ext cx="46801" cy="59451"/>
            </a:xfrm>
            <a:custGeom>
              <a:avLst/>
              <a:gdLst/>
              <a:ahLst/>
              <a:cxnLst>
                <a:cxn ang="0">
                  <a:pos x="wd2" y="hd2"/>
                </a:cxn>
                <a:cxn ang="5400000">
                  <a:pos x="wd2" y="hd2"/>
                </a:cxn>
                <a:cxn ang="10800000">
                  <a:pos x="wd2" y="hd2"/>
                </a:cxn>
                <a:cxn ang="16200000">
                  <a:pos x="wd2" y="hd2"/>
                </a:cxn>
              </a:cxnLst>
              <a:rect l="0" t="0" r="r" b="b"/>
              <a:pathLst>
                <a:path w="21600" h="21600" extrusionOk="0">
                  <a:moveTo>
                    <a:pt x="10915" y="0"/>
                  </a:moveTo>
                  <a:cubicBezTo>
                    <a:pt x="10708" y="0"/>
                    <a:pt x="10488" y="9"/>
                    <a:pt x="10269" y="27"/>
                  </a:cubicBezTo>
                  <a:cubicBezTo>
                    <a:pt x="7904" y="27"/>
                    <a:pt x="6058" y="645"/>
                    <a:pt x="4477" y="1889"/>
                  </a:cubicBezTo>
                  <a:cubicBezTo>
                    <a:pt x="2631" y="3134"/>
                    <a:pt x="1846" y="4796"/>
                    <a:pt x="796" y="6458"/>
                  </a:cubicBezTo>
                  <a:cubicBezTo>
                    <a:pt x="265" y="7703"/>
                    <a:pt x="0" y="9147"/>
                    <a:pt x="0" y="10391"/>
                  </a:cubicBezTo>
                  <a:cubicBezTo>
                    <a:pt x="0" y="13707"/>
                    <a:pt x="1581" y="16613"/>
                    <a:pt x="4212" y="19102"/>
                  </a:cubicBezTo>
                  <a:cubicBezTo>
                    <a:pt x="5008" y="19720"/>
                    <a:pt x="6058" y="20347"/>
                    <a:pt x="6842" y="20764"/>
                  </a:cubicBezTo>
                  <a:cubicBezTo>
                    <a:pt x="8181" y="21328"/>
                    <a:pt x="9612" y="21600"/>
                    <a:pt x="11042" y="21600"/>
                  </a:cubicBezTo>
                  <a:cubicBezTo>
                    <a:pt x="12715" y="21600"/>
                    <a:pt x="14377" y="21228"/>
                    <a:pt x="15808" y="20555"/>
                  </a:cubicBezTo>
                  <a:cubicBezTo>
                    <a:pt x="17642" y="19720"/>
                    <a:pt x="19223" y="18475"/>
                    <a:pt x="20019" y="17031"/>
                  </a:cubicBezTo>
                  <a:cubicBezTo>
                    <a:pt x="21069" y="15369"/>
                    <a:pt x="21600" y="14124"/>
                    <a:pt x="21600" y="12262"/>
                  </a:cubicBezTo>
                  <a:cubicBezTo>
                    <a:pt x="21600" y="11018"/>
                    <a:pt x="21335" y="9774"/>
                    <a:pt x="20804" y="8738"/>
                  </a:cubicBezTo>
                  <a:cubicBezTo>
                    <a:pt x="20538" y="7902"/>
                    <a:pt x="20285" y="7076"/>
                    <a:pt x="19488" y="6458"/>
                  </a:cubicBezTo>
                  <a:cubicBezTo>
                    <a:pt x="18958" y="5831"/>
                    <a:pt x="18438" y="5214"/>
                    <a:pt x="17908" y="4796"/>
                  </a:cubicBezTo>
                  <a:cubicBezTo>
                    <a:pt x="17642" y="3760"/>
                    <a:pt x="16858" y="2516"/>
                    <a:pt x="15808" y="1889"/>
                  </a:cubicBezTo>
                  <a:cubicBezTo>
                    <a:pt x="14388" y="781"/>
                    <a:pt x="12762" y="0"/>
                    <a:pt x="1091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11" name="Google Shape;289;p7"/>
            <p:cNvSpPr/>
            <p:nvPr/>
          </p:nvSpPr>
          <p:spPr>
            <a:xfrm>
              <a:off x="56212" y="587049"/>
              <a:ext cx="53718" cy="54076"/>
            </a:xfrm>
            <a:custGeom>
              <a:avLst/>
              <a:gdLst/>
              <a:ahLst/>
              <a:cxnLst>
                <a:cxn ang="0">
                  <a:pos x="wd2" y="hd2"/>
                </a:cxn>
                <a:cxn ang="5400000">
                  <a:pos x="wd2" y="hd2"/>
                </a:cxn>
                <a:cxn ang="10800000">
                  <a:pos x="wd2" y="hd2"/>
                </a:cxn>
                <a:cxn ang="16200000">
                  <a:pos x="wd2" y="hd2"/>
                </a:cxn>
              </a:cxnLst>
              <a:rect l="0" t="0" r="r" b="b"/>
              <a:pathLst>
                <a:path w="21408" h="21600" extrusionOk="0">
                  <a:moveTo>
                    <a:pt x="9320" y="0"/>
                  </a:moveTo>
                  <a:cubicBezTo>
                    <a:pt x="8413" y="0"/>
                    <a:pt x="7507" y="120"/>
                    <a:pt x="6481" y="459"/>
                  </a:cubicBezTo>
                  <a:cubicBezTo>
                    <a:pt x="5574" y="689"/>
                    <a:pt x="4886" y="1148"/>
                    <a:pt x="4209" y="1598"/>
                  </a:cubicBezTo>
                  <a:cubicBezTo>
                    <a:pt x="3292" y="2057"/>
                    <a:pt x="2844" y="2736"/>
                    <a:pt x="2386" y="3655"/>
                  </a:cubicBezTo>
                  <a:cubicBezTo>
                    <a:pt x="2157" y="4104"/>
                    <a:pt x="1927" y="4793"/>
                    <a:pt x="1708" y="5243"/>
                  </a:cubicBezTo>
                  <a:cubicBezTo>
                    <a:pt x="1479" y="5702"/>
                    <a:pt x="1250" y="5932"/>
                    <a:pt x="1021" y="6381"/>
                  </a:cubicBezTo>
                  <a:lnTo>
                    <a:pt x="343" y="7979"/>
                  </a:lnTo>
                  <a:cubicBezTo>
                    <a:pt x="-115" y="9117"/>
                    <a:pt x="-115" y="10485"/>
                    <a:pt x="343" y="11624"/>
                  </a:cubicBezTo>
                  <a:cubicBezTo>
                    <a:pt x="343" y="12083"/>
                    <a:pt x="343" y="12543"/>
                    <a:pt x="562" y="12772"/>
                  </a:cubicBezTo>
                  <a:cubicBezTo>
                    <a:pt x="792" y="13681"/>
                    <a:pt x="1250" y="14590"/>
                    <a:pt x="1708" y="15498"/>
                  </a:cubicBezTo>
                  <a:cubicBezTo>
                    <a:pt x="1927" y="15728"/>
                    <a:pt x="1927" y="15958"/>
                    <a:pt x="2157" y="16417"/>
                  </a:cubicBezTo>
                  <a:cubicBezTo>
                    <a:pt x="2844" y="17096"/>
                    <a:pt x="3292" y="18015"/>
                    <a:pt x="3980" y="18694"/>
                  </a:cubicBezTo>
                  <a:cubicBezTo>
                    <a:pt x="4209" y="18924"/>
                    <a:pt x="4428" y="19153"/>
                    <a:pt x="4886" y="19383"/>
                  </a:cubicBezTo>
                  <a:cubicBezTo>
                    <a:pt x="5793" y="20292"/>
                    <a:pt x="6710" y="20971"/>
                    <a:pt x="8075" y="21430"/>
                  </a:cubicBezTo>
                  <a:lnTo>
                    <a:pt x="8981" y="21430"/>
                  </a:lnTo>
                  <a:cubicBezTo>
                    <a:pt x="9440" y="21540"/>
                    <a:pt x="9888" y="21600"/>
                    <a:pt x="10376" y="21600"/>
                  </a:cubicBezTo>
                  <a:cubicBezTo>
                    <a:pt x="10854" y="21600"/>
                    <a:pt x="11372" y="21540"/>
                    <a:pt x="11940" y="21430"/>
                  </a:cubicBezTo>
                  <a:cubicBezTo>
                    <a:pt x="11940" y="21430"/>
                    <a:pt x="11940" y="21201"/>
                    <a:pt x="12160" y="21201"/>
                  </a:cubicBezTo>
                  <a:cubicBezTo>
                    <a:pt x="13076" y="20971"/>
                    <a:pt x="13983" y="20521"/>
                    <a:pt x="14670" y="20292"/>
                  </a:cubicBezTo>
                  <a:cubicBezTo>
                    <a:pt x="15119" y="20062"/>
                    <a:pt x="15348" y="19832"/>
                    <a:pt x="15806" y="19603"/>
                  </a:cubicBezTo>
                  <a:cubicBezTo>
                    <a:pt x="16484" y="19153"/>
                    <a:pt x="17171" y="18464"/>
                    <a:pt x="17848" y="18015"/>
                  </a:cubicBezTo>
                  <a:cubicBezTo>
                    <a:pt x="18307" y="17556"/>
                    <a:pt x="18755" y="16867"/>
                    <a:pt x="19213" y="16417"/>
                  </a:cubicBezTo>
                  <a:cubicBezTo>
                    <a:pt x="19443" y="15958"/>
                    <a:pt x="19901" y="15498"/>
                    <a:pt x="20120" y="14819"/>
                  </a:cubicBezTo>
                  <a:cubicBezTo>
                    <a:pt x="20578" y="14360"/>
                    <a:pt x="21037" y="13451"/>
                    <a:pt x="21037" y="12772"/>
                  </a:cubicBezTo>
                  <a:cubicBezTo>
                    <a:pt x="21256" y="12543"/>
                    <a:pt x="21256" y="12313"/>
                    <a:pt x="21256" y="11854"/>
                  </a:cubicBezTo>
                  <a:cubicBezTo>
                    <a:pt x="21485" y="10945"/>
                    <a:pt x="21485" y="10036"/>
                    <a:pt x="21037" y="9117"/>
                  </a:cubicBezTo>
                  <a:cubicBezTo>
                    <a:pt x="21037" y="9117"/>
                    <a:pt x="21037" y="8898"/>
                    <a:pt x="21037" y="8898"/>
                  </a:cubicBezTo>
                  <a:cubicBezTo>
                    <a:pt x="20349" y="5932"/>
                    <a:pt x="18307" y="3425"/>
                    <a:pt x="15806" y="1827"/>
                  </a:cubicBezTo>
                  <a:cubicBezTo>
                    <a:pt x="15119" y="1368"/>
                    <a:pt x="13983" y="919"/>
                    <a:pt x="13305" y="689"/>
                  </a:cubicBezTo>
                  <a:cubicBezTo>
                    <a:pt x="12847" y="459"/>
                    <a:pt x="12618" y="459"/>
                    <a:pt x="12160" y="230"/>
                  </a:cubicBezTo>
                  <a:cubicBezTo>
                    <a:pt x="11143" y="120"/>
                    <a:pt x="10227" y="0"/>
                    <a:pt x="932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12" name="Google Shape;290;p7"/>
            <p:cNvSpPr/>
            <p:nvPr/>
          </p:nvSpPr>
          <p:spPr>
            <a:xfrm>
              <a:off x="144375" y="771375"/>
              <a:ext cx="62776" cy="60701"/>
            </a:xfrm>
            <a:custGeom>
              <a:avLst/>
              <a:gdLst/>
              <a:ahLst/>
              <a:cxnLst>
                <a:cxn ang="0">
                  <a:pos x="wd2" y="hd2"/>
                </a:cxn>
                <a:cxn ang="5400000">
                  <a:pos x="wd2" y="hd2"/>
                </a:cxn>
                <a:cxn ang="10800000">
                  <a:pos x="wd2" y="hd2"/>
                </a:cxn>
                <a:cxn ang="16200000">
                  <a:pos x="wd2" y="hd2"/>
                </a:cxn>
              </a:cxnLst>
              <a:rect l="0" t="0" r="r" b="b"/>
              <a:pathLst>
                <a:path w="21600" h="21600" extrusionOk="0">
                  <a:moveTo>
                    <a:pt x="13935" y="0"/>
                  </a:moveTo>
                  <a:cubicBezTo>
                    <a:pt x="12370" y="0"/>
                    <a:pt x="10598" y="605"/>
                    <a:pt x="9617" y="1824"/>
                  </a:cubicBezTo>
                  <a:cubicBezTo>
                    <a:pt x="9617" y="1824"/>
                    <a:pt x="9617" y="2028"/>
                    <a:pt x="9419" y="2028"/>
                  </a:cubicBezTo>
                  <a:cubicBezTo>
                    <a:pt x="8508" y="1486"/>
                    <a:pt x="7501" y="1219"/>
                    <a:pt x="6529" y="1219"/>
                  </a:cubicBezTo>
                  <a:cubicBezTo>
                    <a:pt x="6039" y="1219"/>
                    <a:pt x="5566" y="1281"/>
                    <a:pt x="5101" y="1423"/>
                  </a:cubicBezTo>
                  <a:cubicBezTo>
                    <a:pt x="3535" y="2028"/>
                    <a:pt x="2357" y="2838"/>
                    <a:pt x="1376" y="4261"/>
                  </a:cubicBezTo>
                  <a:cubicBezTo>
                    <a:pt x="585" y="5889"/>
                    <a:pt x="0" y="7713"/>
                    <a:pt x="0" y="9750"/>
                  </a:cubicBezTo>
                  <a:cubicBezTo>
                    <a:pt x="0" y="11574"/>
                    <a:pt x="585" y="13398"/>
                    <a:pt x="1178" y="15026"/>
                  </a:cubicBezTo>
                  <a:cubicBezTo>
                    <a:pt x="1763" y="16244"/>
                    <a:pt x="2555" y="17463"/>
                    <a:pt x="3535" y="18477"/>
                  </a:cubicBezTo>
                  <a:cubicBezTo>
                    <a:pt x="4903" y="19696"/>
                    <a:pt x="6280" y="20506"/>
                    <a:pt x="8052" y="21120"/>
                  </a:cubicBezTo>
                  <a:cubicBezTo>
                    <a:pt x="9024" y="21449"/>
                    <a:pt x="10056" y="21600"/>
                    <a:pt x="11080" y="21600"/>
                  </a:cubicBezTo>
                  <a:cubicBezTo>
                    <a:pt x="11923" y="21600"/>
                    <a:pt x="12748" y="21502"/>
                    <a:pt x="13548" y="21324"/>
                  </a:cubicBezTo>
                  <a:cubicBezTo>
                    <a:pt x="15114" y="20915"/>
                    <a:pt x="16688" y="19901"/>
                    <a:pt x="17867" y="18682"/>
                  </a:cubicBezTo>
                  <a:cubicBezTo>
                    <a:pt x="18452" y="18273"/>
                    <a:pt x="19045" y="17463"/>
                    <a:pt x="19441" y="16849"/>
                  </a:cubicBezTo>
                  <a:cubicBezTo>
                    <a:pt x="19828" y="16449"/>
                    <a:pt x="20026" y="16040"/>
                    <a:pt x="20224" y="15835"/>
                  </a:cubicBezTo>
                  <a:cubicBezTo>
                    <a:pt x="20422" y="15026"/>
                    <a:pt x="20809" y="14216"/>
                    <a:pt x="21006" y="13398"/>
                  </a:cubicBezTo>
                  <a:cubicBezTo>
                    <a:pt x="21402" y="12384"/>
                    <a:pt x="21402" y="11574"/>
                    <a:pt x="21600" y="10560"/>
                  </a:cubicBezTo>
                  <a:cubicBezTo>
                    <a:pt x="21600" y="10151"/>
                    <a:pt x="21600" y="9750"/>
                    <a:pt x="21600" y="9136"/>
                  </a:cubicBezTo>
                  <a:cubicBezTo>
                    <a:pt x="21402" y="8327"/>
                    <a:pt x="21402" y="7313"/>
                    <a:pt x="21006" y="6494"/>
                  </a:cubicBezTo>
                  <a:cubicBezTo>
                    <a:pt x="20422" y="4671"/>
                    <a:pt x="19630" y="3043"/>
                    <a:pt x="18065" y="1824"/>
                  </a:cubicBezTo>
                  <a:cubicBezTo>
                    <a:pt x="17669" y="1219"/>
                    <a:pt x="16886" y="810"/>
                    <a:pt x="16292" y="409"/>
                  </a:cubicBezTo>
                  <a:cubicBezTo>
                    <a:pt x="15510" y="205"/>
                    <a:pt x="14727" y="0"/>
                    <a:pt x="1393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13" name="Google Shape;291;p7"/>
            <p:cNvSpPr/>
            <p:nvPr/>
          </p:nvSpPr>
          <p:spPr>
            <a:xfrm>
              <a:off x="394299" y="923725"/>
              <a:ext cx="67577" cy="67226"/>
            </a:xfrm>
            <a:custGeom>
              <a:avLst/>
              <a:gdLst/>
              <a:ahLst/>
              <a:cxnLst>
                <a:cxn ang="0">
                  <a:pos x="wd2" y="hd2"/>
                </a:cxn>
                <a:cxn ang="5400000">
                  <a:pos x="wd2" y="hd2"/>
                </a:cxn>
                <a:cxn ang="10800000">
                  <a:pos x="wd2" y="hd2"/>
                </a:cxn>
                <a:cxn ang="16200000">
                  <a:pos x="wd2" y="hd2"/>
                </a:cxn>
              </a:cxnLst>
              <a:rect l="0" t="0" r="r" b="b"/>
              <a:pathLst>
                <a:path w="21489" h="21600" extrusionOk="0">
                  <a:moveTo>
                    <a:pt x="9619" y="0"/>
                  </a:moveTo>
                  <a:cubicBezTo>
                    <a:pt x="9134" y="0"/>
                    <a:pt x="8650" y="64"/>
                    <a:pt x="8165" y="185"/>
                  </a:cubicBezTo>
                  <a:cubicBezTo>
                    <a:pt x="7258" y="370"/>
                    <a:pt x="6169" y="739"/>
                    <a:pt x="5263" y="1470"/>
                  </a:cubicBezTo>
                  <a:cubicBezTo>
                    <a:pt x="4539" y="2016"/>
                    <a:pt x="3633" y="2570"/>
                    <a:pt x="2910" y="3301"/>
                  </a:cubicBezTo>
                  <a:cubicBezTo>
                    <a:pt x="2361" y="4217"/>
                    <a:pt x="1638" y="4956"/>
                    <a:pt x="1272" y="5872"/>
                  </a:cubicBezTo>
                  <a:cubicBezTo>
                    <a:pt x="906" y="6603"/>
                    <a:pt x="549" y="7334"/>
                    <a:pt x="366" y="8073"/>
                  </a:cubicBezTo>
                  <a:cubicBezTo>
                    <a:pt x="183" y="8804"/>
                    <a:pt x="183" y="9535"/>
                    <a:pt x="0" y="10266"/>
                  </a:cubicBezTo>
                  <a:cubicBezTo>
                    <a:pt x="0" y="11366"/>
                    <a:pt x="0" y="12467"/>
                    <a:pt x="366" y="13391"/>
                  </a:cubicBezTo>
                  <a:cubicBezTo>
                    <a:pt x="549" y="14483"/>
                    <a:pt x="906" y="15407"/>
                    <a:pt x="1455" y="16322"/>
                  </a:cubicBezTo>
                  <a:cubicBezTo>
                    <a:pt x="1821" y="17053"/>
                    <a:pt x="2178" y="17608"/>
                    <a:pt x="2727" y="18154"/>
                  </a:cubicBezTo>
                  <a:cubicBezTo>
                    <a:pt x="2910" y="18339"/>
                    <a:pt x="3085" y="18523"/>
                    <a:pt x="3267" y="18700"/>
                  </a:cubicBezTo>
                  <a:cubicBezTo>
                    <a:pt x="3816" y="19254"/>
                    <a:pt x="4539" y="19624"/>
                    <a:pt x="5080" y="19985"/>
                  </a:cubicBezTo>
                  <a:cubicBezTo>
                    <a:pt x="5629" y="20355"/>
                    <a:pt x="6352" y="20724"/>
                    <a:pt x="7083" y="20901"/>
                  </a:cubicBezTo>
                  <a:cubicBezTo>
                    <a:pt x="8260" y="21447"/>
                    <a:pt x="9508" y="21600"/>
                    <a:pt x="10740" y="21600"/>
                  </a:cubicBezTo>
                  <a:cubicBezTo>
                    <a:pt x="11591" y="21600"/>
                    <a:pt x="12434" y="21528"/>
                    <a:pt x="13253" y="21455"/>
                  </a:cubicBezTo>
                  <a:cubicBezTo>
                    <a:pt x="14342" y="21271"/>
                    <a:pt x="15248" y="20724"/>
                    <a:pt x="16154" y="20355"/>
                  </a:cubicBezTo>
                  <a:cubicBezTo>
                    <a:pt x="16337" y="20170"/>
                    <a:pt x="16512" y="19985"/>
                    <a:pt x="16878" y="19801"/>
                  </a:cubicBezTo>
                  <a:cubicBezTo>
                    <a:pt x="17426" y="19439"/>
                    <a:pt x="17967" y="19070"/>
                    <a:pt x="18515" y="18523"/>
                  </a:cubicBezTo>
                  <a:cubicBezTo>
                    <a:pt x="20328" y="16507"/>
                    <a:pt x="21417" y="13937"/>
                    <a:pt x="21417" y="11190"/>
                  </a:cubicBezTo>
                  <a:cubicBezTo>
                    <a:pt x="21600" y="10266"/>
                    <a:pt x="21417" y="8989"/>
                    <a:pt x="21051" y="8073"/>
                  </a:cubicBezTo>
                  <a:cubicBezTo>
                    <a:pt x="20511" y="6603"/>
                    <a:pt x="19779" y="5133"/>
                    <a:pt x="18515" y="4217"/>
                  </a:cubicBezTo>
                  <a:cubicBezTo>
                    <a:pt x="17426" y="3117"/>
                    <a:pt x="16154" y="2201"/>
                    <a:pt x="14699" y="2016"/>
                  </a:cubicBezTo>
                  <a:cubicBezTo>
                    <a:pt x="14342" y="1839"/>
                    <a:pt x="14159" y="1839"/>
                    <a:pt x="13793" y="1839"/>
                  </a:cubicBezTo>
                  <a:cubicBezTo>
                    <a:pt x="13427" y="1470"/>
                    <a:pt x="13070" y="916"/>
                    <a:pt x="12521" y="739"/>
                  </a:cubicBezTo>
                  <a:cubicBezTo>
                    <a:pt x="11559" y="249"/>
                    <a:pt x="10589" y="0"/>
                    <a:pt x="961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14" name="Google Shape;292;p7"/>
            <p:cNvSpPr/>
            <p:nvPr/>
          </p:nvSpPr>
          <p:spPr>
            <a:xfrm>
              <a:off x="654524" y="853550"/>
              <a:ext cx="54428" cy="59901"/>
            </a:xfrm>
            <a:custGeom>
              <a:avLst/>
              <a:gdLst/>
              <a:ahLst/>
              <a:cxnLst>
                <a:cxn ang="0">
                  <a:pos x="wd2" y="hd2"/>
                </a:cxn>
                <a:cxn ang="5400000">
                  <a:pos x="wd2" y="hd2"/>
                </a:cxn>
                <a:cxn ang="10800000">
                  <a:pos x="wd2" y="hd2"/>
                </a:cxn>
                <a:cxn ang="16200000">
                  <a:pos x="wd2" y="hd2"/>
                </a:cxn>
              </a:cxnLst>
              <a:rect l="0" t="0" r="r" b="b"/>
              <a:pathLst>
                <a:path w="21463" h="21600" extrusionOk="0">
                  <a:moveTo>
                    <a:pt x="6743" y="0"/>
                  </a:moveTo>
                  <a:cubicBezTo>
                    <a:pt x="4949" y="0"/>
                    <a:pt x="3372" y="613"/>
                    <a:pt x="2021" y="1848"/>
                  </a:cubicBezTo>
                  <a:cubicBezTo>
                    <a:pt x="1351" y="2470"/>
                    <a:pt x="897" y="3083"/>
                    <a:pt x="670" y="3904"/>
                  </a:cubicBezTo>
                  <a:cubicBezTo>
                    <a:pt x="217" y="4526"/>
                    <a:pt x="0" y="5346"/>
                    <a:pt x="0" y="6374"/>
                  </a:cubicBezTo>
                  <a:cubicBezTo>
                    <a:pt x="0" y="7401"/>
                    <a:pt x="444" y="8438"/>
                    <a:pt x="897" y="9466"/>
                  </a:cubicBezTo>
                  <a:cubicBezTo>
                    <a:pt x="897" y="9871"/>
                    <a:pt x="670" y="10493"/>
                    <a:pt x="670" y="11107"/>
                  </a:cubicBezTo>
                  <a:cubicBezTo>
                    <a:pt x="444" y="11521"/>
                    <a:pt x="444" y="11936"/>
                    <a:pt x="670" y="12549"/>
                  </a:cubicBezTo>
                  <a:cubicBezTo>
                    <a:pt x="670" y="13369"/>
                    <a:pt x="670" y="14406"/>
                    <a:pt x="1124" y="15226"/>
                  </a:cubicBezTo>
                  <a:cubicBezTo>
                    <a:pt x="1794" y="16669"/>
                    <a:pt x="2248" y="17696"/>
                    <a:pt x="3598" y="18932"/>
                  </a:cubicBezTo>
                  <a:cubicBezTo>
                    <a:pt x="5393" y="20572"/>
                    <a:pt x="7877" y="21600"/>
                    <a:pt x="10568" y="21600"/>
                  </a:cubicBezTo>
                  <a:cubicBezTo>
                    <a:pt x="12599" y="21600"/>
                    <a:pt x="14620" y="20987"/>
                    <a:pt x="16198" y="19959"/>
                  </a:cubicBezTo>
                  <a:cubicBezTo>
                    <a:pt x="17095" y="19337"/>
                    <a:pt x="17775" y="18932"/>
                    <a:pt x="18445" y="18102"/>
                  </a:cubicBezTo>
                  <a:cubicBezTo>
                    <a:pt x="18899" y="17696"/>
                    <a:pt x="19569" y="17074"/>
                    <a:pt x="19796" y="16461"/>
                  </a:cubicBezTo>
                  <a:cubicBezTo>
                    <a:pt x="20249" y="15839"/>
                    <a:pt x="20703" y="15019"/>
                    <a:pt x="20920" y="14406"/>
                  </a:cubicBezTo>
                  <a:cubicBezTo>
                    <a:pt x="21600" y="12756"/>
                    <a:pt x="21600" y="10493"/>
                    <a:pt x="21147" y="8844"/>
                  </a:cubicBezTo>
                  <a:cubicBezTo>
                    <a:pt x="20703" y="6996"/>
                    <a:pt x="19352" y="5139"/>
                    <a:pt x="18002" y="3705"/>
                  </a:cubicBezTo>
                  <a:cubicBezTo>
                    <a:pt x="16198" y="2263"/>
                    <a:pt x="14393" y="1442"/>
                    <a:pt x="12146" y="613"/>
                  </a:cubicBezTo>
                  <a:cubicBezTo>
                    <a:pt x="11475" y="613"/>
                    <a:pt x="11022" y="406"/>
                    <a:pt x="10351" y="406"/>
                  </a:cubicBezTo>
                  <a:cubicBezTo>
                    <a:pt x="9228" y="207"/>
                    <a:pt x="8094" y="0"/>
                    <a:pt x="674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15" name="Google Shape;293;p7"/>
            <p:cNvSpPr/>
            <p:nvPr/>
          </p:nvSpPr>
          <p:spPr>
            <a:xfrm>
              <a:off x="813724" y="670949"/>
              <a:ext cx="61715" cy="60151"/>
            </a:xfrm>
            <a:custGeom>
              <a:avLst/>
              <a:gdLst/>
              <a:ahLst/>
              <a:cxnLst>
                <a:cxn ang="0">
                  <a:pos x="wd2" y="hd2"/>
                </a:cxn>
                <a:cxn ang="5400000">
                  <a:pos x="wd2" y="hd2"/>
                </a:cxn>
                <a:cxn ang="10800000">
                  <a:pos x="wd2" y="hd2"/>
                </a:cxn>
                <a:cxn ang="16200000">
                  <a:pos x="wd2" y="hd2"/>
                </a:cxn>
              </a:cxnLst>
              <a:rect l="0" t="0" r="r" b="b"/>
              <a:pathLst>
                <a:path w="21431" h="21600" extrusionOk="0">
                  <a:moveTo>
                    <a:pt x="11295" y="0"/>
                  </a:moveTo>
                  <a:cubicBezTo>
                    <a:pt x="9706" y="206"/>
                    <a:pt x="8326" y="817"/>
                    <a:pt x="7136" y="1840"/>
                  </a:cubicBezTo>
                  <a:cubicBezTo>
                    <a:pt x="6338" y="2657"/>
                    <a:pt x="5747" y="3483"/>
                    <a:pt x="5148" y="4094"/>
                  </a:cubicBezTo>
                  <a:cubicBezTo>
                    <a:pt x="4358" y="4507"/>
                    <a:pt x="3768" y="5117"/>
                    <a:pt x="2969" y="5530"/>
                  </a:cubicBezTo>
                  <a:cubicBezTo>
                    <a:pt x="2179" y="5943"/>
                    <a:pt x="1780" y="6554"/>
                    <a:pt x="1189" y="7173"/>
                  </a:cubicBezTo>
                  <a:cubicBezTo>
                    <a:pt x="790" y="7784"/>
                    <a:pt x="399" y="8600"/>
                    <a:pt x="200" y="9426"/>
                  </a:cubicBezTo>
                  <a:cubicBezTo>
                    <a:pt x="0" y="10243"/>
                    <a:pt x="0" y="11060"/>
                    <a:pt x="0" y="11886"/>
                  </a:cubicBezTo>
                  <a:cubicBezTo>
                    <a:pt x="200" y="12703"/>
                    <a:pt x="399" y="13520"/>
                    <a:pt x="790" y="14140"/>
                  </a:cubicBezTo>
                  <a:cubicBezTo>
                    <a:pt x="1589" y="15567"/>
                    <a:pt x="2969" y="16600"/>
                    <a:pt x="4358" y="17003"/>
                  </a:cubicBezTo>
                  <a:lnTo>
                    <a:pt x="4558" y="17003"/>
                  </a:lnTo>
                  <a:cubicBezTo>
                    <a:pt x="4957" y="17623"/>
                    <a:pt x="5348" y="18233"/>
                    <a:pt x="5947" y="18853"/>
                  </a:cubicBezTo>
                  <a:cubicBezTo>
                    <a:pt x="7136" y="20083"/>
                    <a:pt x="8716" y="21106"/>
                    <a:pt x="10505" y="21313"/>
                  </a:cubicBezTo>
                  <a:cubicBezTo>
                    <a:pt x="11060" y="21456"/>
                    <a:pt x="11720" y="21600"/>
                    <a:pt x="12415" y="21600"/>
                  </a:cubicBezTo>
                  <a:cubicBezTo>
                    <a:pt x="12693" y="21600"/>
                    <a:pt x="12988" y="21573"/>
                    <a:pt x="13274" y="21510"/>
                  </a:cubicBezTo>
                  <a:cubicBezTo>
                    <a:pt x="14663" y="21510"/>
                    <a:pt x="15853" y="21313"/>
                    <a:pt x="17242" y="20487"/>
                  </a:cubicBezTo>
                  <a:cubicBezTo>
                    <a:pt x="19221" y="19257"/>
                    <a:pt x="20810" y="17003"/>
                    <a:pt x="21201" y="14750"/>
                  </a:cubicBezTo>
                  <a:cubicBezTo>
                    <a:pt x="21400" y="13116"/>
                    <a:pt x="21600" y="12084"/>
                    <a:pt x="21201" y="10450"/>
                  </a:cubicBezTo>
                  <a:cubicBezTo>
                    <a:pt x="21001" y="9426"/>
                    <a:pt x="20610" y="8600"/>
                    <a:pt x="20011" y="7784"/>
                  </a:cubicBezTo>
                  <a:cubicBezTo>
                    <a:pt x="19421" y="6554"/>
                    <a:pt x="18232" y="5117"/>
                    <a:pt x="17042" y="4300"/>
                  </a:cubicBezTo>
                  <a:cubicBezTo>
                    <a:pt x="16643" y="3483"/>
                    <a:pt x="16252" y="2460"/>
                    <a:pt x="15653" y="1840"/>
                  </a:cubicBezTo>
                  <a:cubicBezTo>
                    <a:pt x="14464" y="817"/>
                    <a:pt x="12884" y="0"/>
                    <a:pt x="1129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16" name="Google Shape;294;p7"/>
            <p:cNvSpPr/>
            <p:nvPr/>
          </p:nvSpPr>
          <p:spPr>
            <a:xfrm>
              <a:off x="917574" y="448899"/>
              <a:ext cx="58427" cy="69126"/>
            </a:xfrm>
            <a:custGeom>
              <a:avLst/>
              <a:gdLst/>
              <a:ahLst/>
              <a:cxnLst>
                <a:cxn ang="0">
                  <a:pos x="wd2" y="hd2"/>
                </a:cxn>
                <a:cxn ang="5400000">
                  <a:pos x="wd2" y="hd2"/>
                </a:cxn>
                <a:cxn ang="10800000">
                  <a:pos x="wd2" y="hd2"/>
                </a:cxn>
                <a:cxn ang="16200000">
                  <a:pos x="wd2" y="hd2"/>
                </a:cxn>
              </a:cxnLst>
              <a:rect l="0" t="0" r="r" b="b"/>
              <a:pathLst>
                <a:path w="21472" h="21600" extrusionOk="0">
                  <a:moveTo>
                    <a:pt x="9629" y="0"/>
                  </a:moveTo>
                  <a:cubicBezTo>
                    <a:pt x="8067" y="0"/>
                    <a:pt x="6413" y="812"/>
                    <a:pt x="5457" y="1625"/>
                  </a:cubicBezTo>
                  <a:cubicBezTo>
                    <a:pt x="4401" y="2515"/>
                    <a:pt x="3565" y="4125"/>
                    <a:pt x="3565" y="5546"/>
                  </a:cubicBezTo>
                  <a:cubicBezTo>
                    <a:pt x="3151" y="5906"/>
                    <a:pt x="2729" y="6265"/>
                    <a:pt x="2306" y="6796"/>
                  </a:cubicBezTo>
                  <a:cubicBezTo>
                    <a:pt x="836" y="8398"/>
                    <a:pt x="211" y="10366"/>
                    <a:pt x="0" y="12327"/>
                  </a:cubicBezTo>
                  <a:cubicBezTo>
                    <a:pt x="0" y="14108"/>
                    <a:pt x="634" y="16428"/>
                    <a:pt x="1893" y="17850"/>
                  </a:cubicBezTo>
                  <a:cubicBezTo>
                    <a:pt x="2729" y="18921"/>
                    <a:pt x="3776" y="19811"/>
                    <a:pt x="5246" y="20530"/>
                  </a:cubicBezTo>
                  <a:cubicBezTo>
                    <a:pt x="5871" y="20881"/>
                    <a:pt x="6716" y="21241"/>
                    <a:pt x="7552" y="21420"/>
                  </a:cubicBezTo>
                  <a:cubicBezTo>
                    <a:pt x="8388" y="21420"/>
                    <a:pt x="9436" y="21600"/>
                    <a:pt x="10281" y="21600"/>
                  </a:cubicBezTo>
                  <a:cubicBezTo>
                    <a:pt x="13212" y="21420"/>
                    <a:pt x="15940" y="20530"/>
                    <a:pt x="18035" y="18741"/>
                  </a:cubicBezTo>
                  <a:cubicBezTo>
                    <a:pt x="19294" y="17671"/>
                    <a:pt x="20341" y="16249"/>
                    <a:pt x="20975" y="14640"/>
                  </a:cubicBezTo>
                  <a:cubicBezTo>
                    <a:pt x="21389" y="13397"/>
                    <a:pt x="21600" y="11968"/>
                    <a:pt x="21389" y="10718"/>
                  </a:cubicBezTo>
                  <a:cubicBezTo>
                    <a:pt x="21389" y="8937"/>
                    <a:pt x="20764" y="7507"/>
                    <a:pt x="19928" y="5906"/>
                  </a:cubicBezTo>
                  <a:cubicBezTo>
                    <a:pt x="19294" y="4656"/>
                    <a:pt x="18247" y="3406"/>
                    <a:pt x="17199" y="2695"/>
                  </a:cubicBezTo>
                  <a:cubicBezTo>
                    <a:pt x="16363" y="1984"/>
                    <a:pt x="15518" y="1445"/>
                    <a:pt x="14682" y="1094"/>
                  </a:cubicBezTo>
                  <a:cubicBezTo>
                    <a:pt x="12789" y="375"/>
                    <a:pt x="11953" y="195"/>
                    <a:pt x="10070" y="23"/>
                  </a:cubicBezTo>
                  <a:cubicBezTo>
                    <a:pt x="9923" y="8"/>
                    <a:pt x="9776" y="0"/>
                    <a:pt x="962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17" name="Google Shape;295;p7"/>
            <p:cNvSpPr/>
            <p:nvPr/>
          </p:nvSpPr>
          <p:spPr>
            <a:xfrm>
              <a:off x="937549" y="178474"/>
              <a:ext cx="61626" cy="61651"/>
            </a:xfrm>
            <a:custGeom>
              <a:avLst/>
              <a:gdLst/>
              <a:ahLst/>
              <a:cxnLst>
                <a:cxn ang="0">
                  <a:pos x="wd2" y="hd2"/>
                </a:cxn>
                <a:cxn ang="5400000">
                  <a:pos x="wd2" y="hd2"/>
                </a:cxn>
                <a:cxn ang="10800000">
                  <a:pos x="wd2" y="hd2"/>
                </a:cxn>
                <a:cxn ang="16200000">
                  <a:pos x="wd2" y="hd2"/>
                </a:cxn>
              </a:cxnLst>
              <a:rect l="0" t="0" r="r" b="b"/>
              <a:pathLst>
                <a:path w="21600" h="21600" extrusionOk="0">
                  <a:moveTo>
                    <a:pt x="9998" y="0"/>
                  </a:moveTo>
                  <a:cubicBezTo>
                    <a:pt x="9201" y="0"/>
                    <a:pt x="8403" y="0"/>
                    <a:pt x="7799" y="403"/>
                  </a:cubicBezTo>
                  <a:cubicBezTo>
                    <a:pt x="7597" y="604"/>
                    <a:pt x="7597" y="604"/>
                    <a:pt x="7404" y="604"/>
                  </a:cubicBezTo>
                  <a:cubicBezTo>
                    <a:pt x="6598" y="806"/>
                    <a:pt x="6002" y="1007"/>
                    <a:pt x="5196" y="1401"/>
                  </a:cubicBezTo>
                  <a:cubicBezTo>
                    <a:pt x="4600" y="1804"/>
                    <a:pt x="4005" y="2207"/>
                    <a:pt x="3400" y="2601"/>
                  </a:cubicBezTo>
                  <a:cubicBezTo>
                    <a:pt x="3400" y="2803"/>
                    <a:pt x="3198" y="3004"/>
                    <a:pt x="2997" y="3206"/>
                  </a:cubicBezTo>
                  <a:cubicBezTo>
                    <a:pt x="2401" y="3801"/>
                    <a:pt x="1796" y="4599"/>
                    <a:pt x="1402" y="5404"/>
                  </a:cubicBezTo>
                  <a:cubicBezTo>
                    <a:pt x="999" y="6201"/>
                    <a:pt x="403" y="7200"/>
                    <a:pt x="202" y="8199"/>
                  </a:cubicBezTo>
                  <a:cubicBezTo>
                    <a:pt x="0" y="9004"/>
                    <a:pt x="0" y="10003"/>
                    <a:pt x="0" y="11001"/>
                  </a:cubicBezTo>
                  <a:cubicBezTo>
                    <a:pt x="0" y="11799"/>
                    <a:pt x="202" y="12596"/>
                    <a:pt x="202" y="13200"/>
                  </a:cubicBezTo>
                  <a:cubicBezTo>
                    <a:pt x="202" y="13401"/>
                    <a:pt x="403" y="13796"/>
                    <a:pt x="403" y="13997"/>
                  </a:cubicBezTo>
                  <a:cubicBezTo>
                    <a:pt x="596" y="14601"/>
                    <a:pt x="999" y="15197"/>
                    <a:pt x="1200" y="16003"/>
                  </a:cubicBezTo>
                  <a:cubicBezTo>
                    <a:pt x="1200" y="16196"/>
                    <a:pt x="1402" y="16397"/>
                    <a:pt x="1604" y="16599"/>
                  </a:cubicBezTo>
                  <a:cubicBezTo>
                    <a:pt x="1998" y="17194"/>
                    <a:pt x="2401" y="17799"/>
                    <a:pt x="2804" y="18201"/>
                  </a:cubicBezTo>
                  <a:cubicBezTo>
                    <a:pt x="2997" y="18394"/>
                    <a:pt x="3198" y="18596"/>
                    <a:pt x="3400" y="18797"/>
                  </a:cubicBezTo>
                  <a:cubicBezTo>
                    <a:pt x="3803" y="19200"/>
                    <a:pt x="4399" y="19796"/>
                    <a:pt x="5003" y="19997"/>
                  </a:cubicBezTo>
                  <a:cubicBezTo>
                    <a:pt x="5599" y="20400"/>
                    <a:pt x="6397" y="20794"/>
                    <a:pt x="7001" y="20996"/>
                  </a:cubicBezTo>
                  <a:cubicBezTo>
                    <a:pt x="8000" y="21399"/>
                    <a:pt x="8999" y="21399"/>
                    <a:pt x="9998" y="21600"/>
                  </a:cubicBezTo>
                  <a:cubicBezTo>
                    <a:pt x="10804" y="21600"/>
                    <a:pt x="12005" y="21399"/>
                    <a:pt x="12802" y="21197"/>
                  </a:cubicBezTo>
                  <a:cubicBezTo>
                    <a:pt x="13801" y="20996"/>
                    <a:pt x="14599" y="20593"/>
                    <a:pt x="15598" y="20199"/>
                  </a:cubicBezTo>
                  <a:cubicBezTo>
                    <a:pt x="16001" y="19997"/>
                    <a:pt x="16404" y="19796"/>
                    <a:pt x="16798" y="19594"/>
                  </a:cubicBezTo>
                  <a:cubicBezTo>
                    <a:pt x="17403" y="19200"/>
                    <a:pt x="17999" y="18797"/>
                    <a:pt x="18402" y="18201"/>
                  </a:cubicBezTo>
                  <a:cubicBezTo>
                    <a:pt x="18997" y="17799"/>
                    <a:pt x="19401" y="17194"/>
                    <a:pt x="19804" y="16599"/>
                  </a:cubicBezTo>
                  <a:cubicBezTo>
                    <a:pt x="20400" y="15801"/>
                    <a:pt x="20803" y="14803"/>
                    <a:pt x="21004" y="13997"/>
                  </a:cubicBezTo>
                  <a:cubicBezTo>
                    <a:pt x="21398" y="12999"/>
                    <a:pt x="21600" y="12000"/>
                    <a:pt x="21600" y="11001"/>
                  </a:cubicBezTo>
                  <a:cubicBezTo>
                    <a:pt x="21600" y="10204"/>
                    <a:pt x="21398" y="9399"/>
                    <a:pt x="21206" y="8601"/>
                  </a:cubicBezTo>
                  <a:cubicBezTo>
                    <a:pt x="21206" y="8400"/>
                    <a:pt x="21206" y="8199"/>
                    <a:pt x="21004" y="7804"/>
                  </a:cubicBezTo>
                  <a:cubicBezTo>
                    <a:pt x="20601" y="6806"/>
                    <a:pt x="20198" y="5799"/>
                    <a:pt x="19602" y="5001"/>
                  </a:cubicBezTo>
                  <a:cubicBezTo>
                    <a:pt x="19199" y="4406"/>
                    <a:pt x="18805" y="3600"/>
                    <a:pt x="18200" y="3206"/>
                  </a:cubicBezTo>
                  <a:cubicBezTo>
                    <a:pt x="17604" y="2601"/>
                    <a:pt x="17000" y="2207"/>
                    <a:pt x="16404" y="1603"/>
                  </a:cubicBezTo>
                  <a:cubicBezTo>
                    <a:pt x="16202" y="1603"/>
                    <a:pt x="15799" y="1401"/>
                    <a:pt x="15598" y="1200"/>
                  </a:cubicBezTo>
                  <a:cubicBezTo>
                    <a:pt x="14800" y="806"/>
                    <a:pt x="14204" y="604"/>
                    <a:pt x="13398" y="403"/>
                  </a:cubicBezTo>
                  <a:cubicBezTo>
                    <a:pt x="12601" y="0"/>
                    <a:pt x="11803" y="0"/>
                    <a:pt x="1099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18" name="Google Shape;296;p7"/>
            <p:cNvSpPr/>
            <p:nvPr/>
          </p:nvSpPr>
          <p:spPr>
            <a:xfrm>
              <a:off x="727549" y="-1"/>
              <a:ext cx="59250" cy="62076"/>
            </a:xfrm>
            <a:custGeom>
              <a:avLst/>
              <a:gdLst/>
              <a:ahLst/>
              <a:cxnLst>
                <a:cxn ang="0">
                  <a:pos x="wd2" y="hd2"/>
                </a:cxn>
                <a:cxn ang="5400000">
                  <a:pos x="wd2" y="hd2"/>
                </a:cxn>
                <a:cxn ang="10800000">
                  <a:pos x="wd2" y="hd2"/>
                </a:cxn>
                <a:cxn ang="16200000">
                  <a:pos x="wd2" y="hd2"/>
                </a:cxn>
              </a:cxnLst>
              <a:rect l="0" t="0" r="r" b="b"/>
              <a:pathLst>
                <a:path w="21153" h="21600" extrusionOk="0">
                  <a:moveTo>
                    <a:pt x="9872" y="0"/>
                  </a:moveTo>
                  <a:cubicBezTo>
                    <a:pt x="9434" y="0"/>
                    <a:pt x="8997" y="52"/>
                    <a:pt x="8560" y="157"/>
                  </a:cubicBezTo>
                  <a:cubicBezTo>
                    <a:pt x="6525" y="748"/>
                    <a:pt x="4686" y="1940"/>
                    <a:pt x="3267" y="3332"/>
                  </a:cubicBezTo>
                  <a:cubicBezTo>
                    <a:pt x="2651" y="4132"/>
                    <a:pt x="2044" y="4924"/>
                    <a:pt x="1428" y="5715"/>
                  </a:cubicBezTo>
                  <a:cubicBezTo>
                    <a:pt x="1223" y="6507"/>
                    <a:pt x="821" y="7107"/>
                    <a:pt x="616" y="7899"/>
                  </a:cubicBezTo>
                  <a:cubicBezTo>
                    <a:pt x="411" y="8099"/>
                    <a:pt x="411" y="8299"/>
                    <a:pt x="411" y="8690"/>
                  </a:cubicBezTo>
                  <a:cubicBezTo>
                    <a:pt x="205" y="9691"/>
                    <a:pt x="0" y="10683"/>
                    <a:pt x="0" y="11674"/>
                  </a:cubicBezTo>
                  <a:cubicBezTo>
                    <a:pt x="0" y="12666"/>
                    <a:pt x="205" y="13658"/>
                    <a:pt x="616" y="14649"/>
                  </a:cubicBezTo>
                  <a:cubicBezTo>
                    <a:pt x="821" y="15250"/>
                    <a:pt x="1018" y="16041"/>
                    <a:pt x="1428" y="16641"/>
                  </a:cubicBezTo>
                  <a:cubicBezTo>
                    <a:pt x="1839" y="17233"/>
                    <a:pt x="2446" y="17825"/>
                    <a:pt x="2856" y="18425"/>
                  </a:cubicBezTo>
                  <a:cubicBezTo>
                    <a:pt x="3061" y="18625"/>
                    <a:pt x="3267" y="18825"/>
                    <a:pt x="3267" y="18825"/>
                  </a:cubicBezTo>
                  <a:cubicBezTo>
                    <a:pt x="3874" y="19417"/>
                    <a:pt x="4481" y="19817"/>
                    <a:pt x="5097" y="20208"/>
                  </a:cubicBezTo>
                  <a:cubicBezTo>
                    <a:pt x="5909" y="20608"/>
                    <a:pt x="6926" y="21008"/>
                    <a:pt x="7944" y="21200"/>
                  </a:cubicBezTo>
                  <a:cubicBezTo>
                    <a:pt x="8560" y="21400"/>
                    <a:pt x="9372" y="21600"/>
                    <a:pt x="10193" y="21600"/>
                  </a:cubicBezTo>
                  <a:lnTo>
                    <a:pt x="10800" y="21600"/>
                  </a:lnTo>
                  <a:cubicBezTo>
                    <a:pt x="12835" y="21600"/>
                    <a:pt x="14879" y="21200"/>
                    <a:pt x="16503" y="20017"/>
                  </a:cubicBezTo>
                  <a:cubicBezTo>
                    <a:pt x="17119" y="19817"/>
                    <a:pt x="17726" y="19216"/>
                    <a:pt x="18137" y="18825"/>
                  </a:cubicBezTo>
                  <a:cubicBezTo>
                    <a:pt x="18539" y="18425"/>
                    <a:pt x="18949" y="18025"/>
                    <a:pt x="19154" y="17633"/>
                  </a:cubicBezTo>
                  <a:cubicBezTo>
                    <a:pt x="19565" y="17433"/>
                    <a:pt x="19761" y="17033"/>
                    <a:pt x="19967" y="16641"/>
                  </a:cubicBezTo>
                  <a:cubicBezTo>
                    <a:pt x="20172" y="16041"/>
                    <a:pt x="20582" y="15450"/>
                    <a:pt x="20779" y="14849"/>
                  </a:cubicBezTo>
                  <a:cubicBezTo>
                    <a:pt x="20779" y="14849"/>
                    <a:pt x="20779" y="14649"/>
                    <a:pt x="20779" y="14449"/>
                  </a:cubicBezTo>
                  <a:cubicBezTo>
                    <a:pt x="21600" y="12074"/>
                    <a:pt x="20984" y="9491"/>
                    <a:pt x="19761" y="7307"/>
                  </a:cubicBezTo>
                  <a:cubicBezTo>
                    <a:pt x="19565" y="6907"/>
                    <a:pt x="19360" y="6507"/>
                    <a:pt x="18949" y="6116"/>
                  </a:cubicBezTo>
                  <a:cubicBezTo>
                    <a:pt x="18539" y="5715"/>
                    <a:pt x="18342" y="5315"/>
                    <a:pt x="17932" y="4924"/>
                  </a:cubicBezTo>
                  <a:cubicBezTo>
                    <a:pt x="17316" y="4323"/>
                    <a:pt x="16503" y="3732"/>
                    <a:pt x="15691" y="3332"/>
                  </a:cubicBezTo>
                  <a:cubicBezTo>
                    <a:pt x="15281" y="2340"/>
                    <a:pt x="14468" y="1348"/>
                    <a:pt x="13451" y="948"/>
                  </a:cubicBezTo>
                  <a:cubicBezTo>
                    <a:pt x="12255" y="365"/>
                    <a:pt x="11059" y="0"/>
                    <a:pt x="987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320" name="Google Shape;297;p7"/>
          <p:cNvSpPr/>
          <p:nvPr/>
        </p:nvSpPr>
        <p:spPr>
          <a:xfrm rot="1584987">
            <a:off x="8005313" y="-41900"/>
            <a:ext cx="1214889" cy="348132"/>
          </a:xfrm>
          <a:custGeom>
            <a:avLst/>
            <a:gdLst/>
            <a:ahLst/>
            <a:cxnLst>
              <a:cxn ang="0">
                <a:pos x="wd2" y="hd2"/>
              </a:cxn>
              <a:cxn ang="5400000">
                <a:pos x="wd2" y="hd2"/>
              </a:cxn>
              <a:cxn ang="10800000">
                <a:pos x="wd2" y="hd2"/>
              </a:cxn>
              <a:cxn ang="16200000">
                <a:pos x="wd2" y="hd2"/>
              </a:cxn>
            </a:cxnLst>
            <a:rect l="0" t="0" r="r" b="b"/>
            <a:pathLst>
              <a:path w="21454" h="21600" extrusionOk="0">
                <a:moveTo>
                  <a:pt x="4955" y="1173"/>
                </a:moveTo>
                <a:cubicBezTo>
                  <a:pt x="5351" y="1173"/>
                  <a:pt x="4906" y="4156"/>
                  <a:pt x="4806" y="4858"/>
                </a:cubicBezTo>
                <a:cubicBezTo>
                  <a:pt x="4574" y="6382"/>
                  <a:pt x="4302" y="7869"/>
                  <a:pt x="3990" y="9250"/>
                </a:cubicBezTo>
                <a:cubicBezTo>
                  <a:pt x="3597" y="10948"/>
                  <a:pt x="3143" y="12541"/>
                  <a:pt x="2640" y="13852"/>
                </a:cubicBezTo>
                <a:cubicBezTo>
                  <a:pt x="2640" y="13463"/>
                  <a:pt x="2650" y="13038"/>
                  <a:pt x="2670" y="12648"/>
                </a:cubicBezTo>
                <a:cubicBezTo>
                  <a:pt x="2720" y="11091"/>
                  <a:pt x="2841" y="9532"/>
                  <a:pt x="3012" y="8080"/>
                </a:cubicBezTo>
                <a:cubicBezTo>
                  <a:pt x="3335" y="5319"/>
                  <a:pt x="3950" y="2274"/>
                  <a:pt x="4796" y="1283"/>
                </a:cubicBezTo>
                <a:cubicBezTo>
                  <a:pt x="4860" y="1207"/>
                  <a:pt x="4912" y="1173"/>
                  <a:pt x="4955" y="1173"/>
                </a:cubicBezTo>
                <a:close/>
                <a:moveTo>
                  <a:pt x="8916" y="2671"/>
                </a:moveTo>
                <a:cubicBezTo>
                  <a:pt x="9034" y="2671"/>
                  <a:pt x="9118" y="2890"/>
                  <a:pt x="9129" y="3478"/>
                </a:cubicBezTo>
                <a:cubicBezTo>
                  <a:pt x="9149" y="4151"/>
                  <a:pt x="9049" y="4858"/>
                  <a:pt x="8958" y="5426"/>
                </a:cubicBezTo>
                <a:cubicBezTo>
                  <a:pt x="8837" y="6169"/>
                  <a:pt x="8706" y="6912"/>
                  <a:pt x="8565" y="7621"/>
                </a:cubicBezTo>
                <a:cubicBezTo>
                  <a:pt x="8303" y="8966"/>
                  <a:pt x="7991" y="10241"/>
                  <a:pt x="7658" y="11409"/>
                </a:cubicBezTo>
                <a:cubicBezTo>
                  <a:pt x="7295" y="12684"/>
                  <a:pt x="6902" y="13816"/>
                  <a:pt x="6479" y="14843"/>
                </a:cubicBezTo>
                <a:cubicBezTo>
                  <a:pt x="6479" y="13993"/>
                  <a:pt x="6519" y="13179"/>
                  <a:pt x="6570" y="12400"/>
                </a:cubicBezTo>
                <a:cubicBezTo>
                  <a:pt x="6670" y="10878"/>
                  <a:pt x="6842" y="9391"/>
                  <a:pt x="7074" y="8046"/>
                </a:cubicBezTo>
                <a:cubicBezTo>
                  <a:pt x="7315" y="6664"/>
                  <a:pt x="7628" y="5460"/>
                  <a:pt x="7980" y="4433"/>
                </a:cubicBezTo>
                <a:cubicBezTo>
                  <a:pt x="8117" y="4030"/>
                  <a:pt x="8623" y="2671"/>
                  <a:pt x="8916" y="2671"/>
                </a:cubicBezTo>
                <a:close/>
                <a:moveTo>
                  <a:pt x="12333" y="5417"/>
                </a:moveTo>
                <a:cubicBezTo>
                  <a:pt x="12452" y="5417"/>
                  <a:pt x="12532" y="5732"/>
                  <a:pt x="12525" y="6382"/>
                </a:cubicBezTo>
                <a:cubicBezTo>
                  <a:pt x="12505" y="7160"/>
                  <a:pt x="12384" y="7903"/>
                  <a:pt x="12284" y="8612"/>
                </a:cubicBezTo>
                <a:cubicBezTo>
                  <a:pt x="12062" y="10100"/>
                  <a:pt x="11810" y="11480"/>
                  <a:pt x="11507" y="12754"/>
                </a:cubicBezTo>
                <a:cubicBezTo>
                  <a:pt x="11265" y="13816"/>
                  <a:pt x="10994" y="14772"/>
                  <a:pt x="10711" y="15693"/>
                </a:cubicBezTo>
                <a:cubicBezTo>
                  <a:pt x="10691" y="15268"/>
                  <a:pt x="10691" y="14879"/>
                  <a:pt x="10691" y="14454"/>
                </a:cubicBezTo>
                <a:cubicBezTo>
                  <a:pt x="10711" y="12720"/>
                  <a:pt x="10903" y="10984"/>
                  <a:pt x="11155" y="9462"/>
                </a:cubicBezTo>
                <a:cubicBezTo>
                  <a:pt x="11386" y="8080"/>
                  <a:pt x="11719" y="6523"/>
                  <a:pt x="12122" y="5673"/>
                </a:cubicBezTo>
                <a:cubicBezTo>
                  <a:pt x="12198" y="5502"/>
                  <a:pt x="12271" y="5417"/>
                  <a:pt x="12333" y="5417"/>
                </a:cubicBezTo>
                <a:close/>
                <a:moveTo>
                  <a:pt x="15976" y="5673"/>
                </a:moveTo>
                <a:cubicBezTo>
                  <a:pt x="16226" y="5673"/>
                  <a:pt x="16274" y="6572"/>
                  <a:pt x="16254" y="7267"/>
                </a:cubicBezTo>
                <a:cubicBezTo>
                  <a:pt x="16204" y="8789"/>
                  <a:pt x="15951" y="10346"/>
                  <a:pt x="15720" y="11621"/>
                </a:cubicBezTo>
                <a:cubicBezTo>
                  <a:pt x="15478" y="12966"/>
                  <a:pt x="15196" y="14136"/>
                  <a:pt x="14863" y="15232"/>
                </a:cubicBezTo>
                <a:cubicBezTo>
                  <a:pt x="14793" y="15445"/>
                  <a:pt x="14722" y="15657"/>
                  <a:pt x="14642" y="15906"/>
                </a:cubicBezTo>
                <a:cubicBezTo>
                  <a:pt x="14540" y="14489"/>
                  <a:pt x="14561" y="12932"/>
                  <a:pt x="14661" y="11550"/>
                </a:cubicBezTo>
                <a:cubicBezTo>
                  <a:pt x="14782" y="9851"/>
                  <a:pt x="15024" y="8223"/>
                  <a:pt x="15377" y="6948"/>
                </a:cubicBezTo>
                <a:cubicBezTo>
                  <a:pt x="15528" y="6417"/>
                  <a:pt x="15730" y="5673"/>
                  <a:pt x="15962" y="5673"/>
                </a:cubicBezTo>
                <a:cubicBezTo>
                  <a:pt x="15966" y="5673"/>
                  <a:pt x="15971" y="5673"/>
                  <a:pt x="15976" y="5673"/>
                </a:cubicBezTo>
                <a:close/>
                <a:moveTo>
                  <a:pt x="4950" y="0"/>
                </a:moveTo>
                <a:cubicBezTo>
                  <a:pt x="4933" y="0"/>
                  <a:pt x="4915" y="3"/>
                  <a:pt x="4897" y="8"/>
                </a:cubicBezTo>
                <a:cubicBezTo>
                  <a:pt x="4413" y="150"/>
                  <a:pt x="3909" y="1636"/>
                  <a:pt x="3587" y="2806"/>
                </a:cubicBezTo>
                <a:cubicBezTo>
                  <a:pt x="2841" y="5496"/>
                  <a:pt x="2438" y="9214"/>
                  <a:pt x="2327" y="12896"/>
                </a:cubicBezTo>
                <a:cubicBezTo>
                  <a:pt x="2307" y="13463"/>
                  <a:pt x="2297" y="14064"/>
                  <a:pt x="2307" y="14666"/>
                </a:cubicBezTo>
                <a:cubicBezTo>
                  <a:pt x="2126" y="15091"/>
                  <a:pt x="1934" y="15481"/>
                  <a:pt x="1743" y="15799"/>
                </a:cubicBezTo>
                <a:cubicBezTo>
                  <a:pt x="1398" y="16419"/>
                  <a:pt x="1020" y="16830"/>
                  <a:pt x="638" y="16830"/>
                </a:cubicBezTo>
                <a:cubicBezTo>
                  <a:pt x="496" y="16830"/>
                  <a:pt x="353" y="16774"/>
                  <a:pt x="211" y="16649"/>
                </a:cubicBezTo>
                <a:cubicBezTo>
                  <a:pt x="196" y="16636"/>
                  <a:pt x="181" y="16630"/>
                  <a:pt x="167" y="16630"/>
                </a:cubicBezTo>
                <a:cubicBezTo>
                  <a:pt x="-12" y="16630"/>
                  <a:pt x="-76" y="17618"/>
                  <a:pt x="120" y="17783"/>
                </a:cubicBezTo>
                <a:cubicBezTo>
                  <a:pt x="298" y="17942"/>
                  <a:pt x="474" y="18015"/>
                  <a:pt x="649" y="18015"/>
                </a:cubicBezTo>
                <a:cubicBezTo>
                  <a:pt x="1248" y="18015"/>
                  <a:pt x="1827" y="17154"/>
                  <a:pt x="2358" y="15977"/>
                </a:cubicBezTo>
                <a:cubicBezTo>
                  <a:pt x="2398" y="16720"/>
                  <a:pt x="2478" y="17427"/>
                  <a:pt x="2599" y="18029"/>
                </a:cubicBezTo>
                <a:cubicBezTo>
                  <a:pt x="2873" y="19321"/>
                  <a:pt x="3299" y="19849"/>
                  <a:pt x="3742" y="19849"/>
                </a:cubicBezTo>
                <a:cubicBezTo>
                  <a:pt x="3821" y="19849"/>
                  <a:pt x="3901" y="19832"/>
                  <a:pt x="3980" y="19801"/>
                </a:cubicBezTo>
                <a:cubicBezTo>
                  <a:pt x="4514" y="19588"/>
                  <a:pt x="5038" y="18879"/>
                  <a:pt x="5522" y="18065"/>
                </a:cubicBezTo>
                <a:cubicBezTo>
                  <a:pt x="5753" y="17711"/>
                  <a:pt x="5975" y="17286"/>
                  <a:pt x="6187" y="16861"/>
                </a:cubicBezTo>
                <a:cubicBezTo>
                  <a:pt x="6227" y="17604"/>
                  <a:pt x="6308" y="18277"/>
                  <a:pt x="6418" y="18915"/>
                </a:cubicBezTo>
                <a:cubicBezTo>
                  <a:pt x="6711" y="20437"/>
                  <a:pt x="7205" y="21322"/>
                  <a:pt x="7708" y="21535"/>
                </a:cubicBezTo>
                <a:cubicBezTo>
                  <a:pt x="7805" y="21580"/>
                  <a:pt x="7902" y="21600"/>
                  <a:pt x="7998" y="21600"/>
                </a:cubicBezTo>
                <a:cubicBezTo>
                  <a:pt x="8909" y="21600"/>
                  <a:pt x="9810" y="19731"/>
                  <a:pt x="10530" y="17747"/>
                </a:cubicBezTo>
                <a:cubicBezTo>
                  <a:pt x="10601" y="18208"/>
                  <a:pt x="10691" y="18667"/>
                  <a:pt x="10812" y="19056"/>
                </a:cubicBezTo>
                <a:cubicBezTo>
                  <a:pt x="11164" y="20275"/>
                  <a:pt x="11620" y="20728"/>
                  <a:pt x="12094" y="20728"/>
                </a:cubicBezTo>
                <a:cubicBezTo>
                  <a:pt x="12639" y="20728"/>
                  <a:pt x="13206" y="20129"/>
                  <a:pt x="13664" y="19411"/>
                </a:cubicBezTo>
                <a:cubicBezTo>
                  <a:pt x="13956" y="18951"/>
                  <a:pt x="14238" y="18384"/>
                  <a:pt x="14500" y="17747"/>
                </a:cubicBezTo>
                <a:cubicBezTo>
                  <a:pt x="14621" y="18454"/>
                  <a:pt x="14782" y="19092"/>
                  <a:pt x="14994" y="19588"/>
                </a:cubicBezTo>
                <a:cubicBezTo>
                  <a:pt x="15361" y="20418"/>
                  <a:pt x="15813" y="20693"/>
                  <a:pt x="16249" y="20693"/>
                </a:cubicBezTo>
                <a:cubicBezTo>
                  <a:pt x="16353" y="20693"/>
                  <a:pt x="16456" y="20677"/>
                  <a:pt x="16556" y="20649"/>
                </a:cubicBezTo>
                <a:cubicBezTo>
                  <a:pt x="17766" y="20295"/>
                  <a:pt x="18884" y="18384"/>
                  <a:pt x="19882" y="16082"/>
                </a:cubicBezTo>
                <a:cubicBezTo>
                  <a:pt x="20396" y="14879"/>
                  <a:pt x="20889" y="13568"/>
                  <a:pt x="21383" y="12259"/>
                </a:cubicBezTo>
                <a:cubicBezTo>
                  <a:pt x="21524" y="11908"/>
                  <a:pt x="21433" y="11151"/>
                  <a:pt x="21301" y="11151"/>
                </a:cubicBezTo>
                <a:cubicBezTo>
                  <a:pt x="21272" y="11151"/>
                  <a:pt x="21242" y="11185"/>
                  <a:pt x="21212" y="11268"/>
                </a:cubicBezTo>
                <a:cubicBezTo>
                  <a:pt x="20406" y="13427"/>
                  <a:pt x="19589" y="15586"/>
                  <a:pt x="18683" y="17181"/>
                </a:cubicBezTo>
                <a:cubicBezTo>
                  <a:pt x="17970" y="18476"/>
                  <a:pt x="17126" y="19551"/>
                  <a:pt x="16305" y="19551"/>
                </a:cubicBezTo>
                <a:cubicBezTo>
                  <a:pt x="16139" y="19551"/>
                  <a:pt x="15974" y="19506"/>
                  <a:pt x="15810" y="19411"/>
                </a:cubicBezTo>
                <a:cubicBezTo>
                  <a:pt x="15367" y="19127"/>
                  <a:pt x="14984" y="18384"/>
                  <a:pt x="14772" y="17038"/>
                </a:cubicBezTo>
                <a:cubicBezTo>
                  <a:pt x="15287" y="15622"/>
                  <a:pt x="15720" y="13888"/>
                  <a:pt x="16062" y="11939"/>
                </a:cubicBezTo>
                <a:cubicBezTo>
                  <a:pt x="16314" y="10489"/>
                  <a:pt x="16597" y="8648"/>
                  <a:pt x="16597" y="6912"/>
                </a:cubicBezTo>
                <a:cubicBezTo>
                  <a:pt x="16589" y="5485"/>
                  <a:pt x="16322" y="4500"/>
                  <a:pt x="15972" y="4500"/>
                </a:cubicBezTo>
                <a:cubicBezTo>
                  <a:pt x="15880" y="4500"/>
                  <a:pt x="15781" y="4568"/>
                  <a:pt x="15680" y="4717"/>
                </a:cubicBezTo>
                <a:cubicBezTo>
                  <a:pt x="15175" y="5426"/>
                  <a:pt x="14793" y="7373"/>
                  <a:pt x="14571" y="9037"/>
                </a:cubicBezTo>
                <a:cubicBezTo>
                  <a:pt x="14319" y="10807"/>
                  <a:pt x="14198" y="12861"/>
                  <a:pt x="14258" y="14843"/>
                </a:cubicBezTo>
                <a:cubicBezTo>
                  <a:pt x="14269" y="15481"/>
                  <a:pt x="14309" y="16082"/>
                  <a:pt x="14369" y="16649"/>
                </a:cubicBezTo>
                <a:cubicBezTo>
                  <a:pt x="13805" y="18065"/>
                  <a:pt x="13150" y="19127"/>
                  <a:pt x="12465" y="19445"/>
                </a:cubicBezTo>
                <a:cubicBezTo>
                  <a:pt x="12349" y="19506"/>
                  <a:pt x="12228" y="19540"/>
                  <a:pt x="12106" y="19540"/>
                </a:cubicBezTo>
                <a:cubicBezTo>
                  <a:pt x="11794" y="19540"/>
                  <a:pt x="11476" y="19314"/>
                  <a:pt x="11215" y="18702"/>
                </a:cubicBezTo>
                <a:cubicBezTo>
                  <a:pt x="11024" y="18242"/>
                  <a:pt x="10893" y="17640"/>
                  <a:pt x="10812" y="16933"/>
                </a:cubicBezTo>
                <a:cubicBezTo>
                  <a:pt x="10832" y="16861"/>
                  <a:pt x="10862" y="16756"/>
                  <a:pt x="10893" y="16684"/>
                </a:cubicBezTo>
                <a:cubicBezTo>
                  <a:pt x="11326" y="15374"/>
                  <a:pt x="11699" y="13888"/>
                  <a:pt x="12031" y="12259"/>
                </a:cubicBezTo>
                <a:cubicBezTo>
                  <a:pt x="12344" y="10771"/>
                  <a:pt x="12696" y="8966"/>
                  <a:pt x="12827" y="7160"/>
                </a:cubicBezTo>
                <a:cubicBezTo>
                  <a:pt x="12918" y="5829"/>
                  <a:pt x="12766" y="4187"/>
                  <a:pt x="12350" y="4187"/>
                </a:cubicBezTo>
                <a:cubicBezTo>
                  <a:pt x="12301" y="4187"/>
                  <a:pt x="12249" y="4208"/>
                  <a:pt x="12193" y="4256"/>
                </a:cubicBezTo>
                <a:cubicBezTo>
                  <a:pt x="11931" y="4505"/>
                  <a:pt x="11719" y="5213"/>
                  <a:pt x="11538" y="5849"/>
                </a:cubicBezTo>
                <a:cubicBezTo>
                  <a:pt x="11336" y="6558"/>
                  <a:pt x="11155" y="7337"/>
                  <a:pt x="10994" y="8151"/>
                </a:cubicBezTo>
                <a:cubicBezTo>
                  <a:pt x="10570" y="10418"/>
                  <a:pt x="10198" y="13781"/>
                  <a:pt x="10409" y="16579"/>
                </a:cubicBezTo>
                <a:cubicBezTo>
                  <a:pt x="10056" y="17534"/>
                  <a:pt x="9684" y="18419"/>
                  <a:pt x="9281" y="19127"/>
                </a:cubicBezTo>
                <a:cubicBezTo>
                  <a:pt x="8893" y="19816"/>
                  <a:pt x="8387" y="20362"/>
                  <a:pt x="7910" y="20362"/>
                </a:cubicBezTo>
                <a:cubicBezTo>
                  <a:pt x="7382" y="20362"/>
                  <a:pt x="6889" y="19695"/>
                  <a:pt x="6630" y="17817"/>
                </a:cubicBezTo>
                <a:cubicBezTo>
                  <a:pt x="6560" y="17322"/>
                  <a:pt x="6519" y="16756"/>
                  <a:pt x="6499" y="16188"/>
                </a:cubicBezTo>
                <a:cubicBezTo>
                  <a:pt x="6660" y="15834"/>
                  <a:pt x="6832" y="15409"/>
                  <a:pt x="6993" y="15020"/>
                </a:cubicBezTo>
                <a:cubicBezTo>
                  <a:pt x="7880" y="12648"/>
                  <a:pt x="8646" y="9709"/>
                  <a:pt x="9200" y="6310"/>
                </a:cubicBezTo>
                <a:cubicBezTo>
                  <a:pt x="9402" y="5071"/>
                  <a:pt x="9663" y="2983"/>
                  <a:pt x="9250" y="1885"/>
                </a:cubicBezTo>
                <a:cubicBezTo>
                  <a:pt x="9141" y="1590"/>
                  <a:pt x="9022" y="1469"/>
                  <a:pt x="8898" y="1469"/>
                </a:cubicBezTo>
                <a:cubicBezTo>
                  <a:pt x="8517" y="1469"/>
                  <a:pt x="8096" y="2615"/>
                  <a:pt x="7829" y="3337"/>
                </a:cubicBezTo>
                <a:cubicBezTo>
                  <a:pt x="6973" y="5673"/>
                  <a:pt x="6368" y="9178"/>
                  <a:pt x="6197" y="12966"/>
                </a:cubicBezTo>
                <a:cubicBezTo>
                  <a:pt x="6157" y="13816"/>
                  <a:pt x="6136" y="14702"/>
                  <a:pt x="6146" y="15586"/>
                </a:cubicBezTo>
                <a:cubicBezTo>
                  <a:pt x="5904" y="16082"/>
                  <a:pt x="5643" y="16579"/>
                  <a:pt x="5380" y="17002"/>
                </a:cubicBezTo>
                <a:cubicBezTo>
                  <a:pt x="4956" y="17694"/>
                  <a:pt x="4298" y="18730"/>
                  <a:pt x="3729" y="18730"/>
                </a:cubicBezTo>
                <a:cubicBezTo>
                  <a:pt x="3366" y="18730"/>
                  <a:pt x="3039" y="18308"/>
                  <a:pt x="2831" y="17109"/>
                </a:cubicBezTo>
                <a:cubicBezTo>
                  <a:pt x="2740" y="16543"/>
                  <a:pt x="2680" y="15906"/>
                  <a:pt x="2659" y="15268"/>
                </a:cubicBezTo>
                <a:cubicBezTo>
                  <a:pt x="2901" y="14666"/>
                  <a:pt x="3123" y="13993"/>
                  <a:pt x="3335" y="13356"/>
                </a:cubicBezTo>
                <a:cubicBezTo>
                  <a:pt x="4202" y="10666"/>
                  <a:pt x="4917" y="7232"/>
                  <a:pt x="5361" y="3478"/>
                </a:cubicBezTo>
                <a:cubicBezTo>
                  <a:pt x="5441" y="2735"/>
                  <a:pt x="5512" y="1885"/>
                  <a:pt x="5431" y="1106"/>
                </a:cubicBezTo>
                <a:cubicBezTo>
                  <a:pt x="5357" y="388"/>
                  <a:pt x="5162" y="0"/>
                  <a:pt x="4950" y="0"/>
                </a:cubicBezTo>
                <a:close/>
              </a:path>
            </a:pathLst>
          </a:custGeom>
          <a:solidFill>
            <a:schemeClr val="accent4"/>
          </a:solidFill>
          <a:ln w="12700">
            <a:miter lim="400000"/>
          </a:ln>
        </p:spPr>
        <p:txBody>
          <a:bodyPr lIns="0" tIns="0" rIns="0" bIns="0" anchor="ctr"/>
          <a:lstStyle/>
          <a:p>
            <a:pPr>
              <a:defRPr>
                <a:solidFill>
                  <a:srgbClr val="000000"/>
                </a:solidFill>
              </a:defRPr>
            </a:pPr>
            <a:endParaRPr/>
          </a:p>
        </p:txBody>
      </p:sp>
      <p:sp>
        <p:nvSpPr>
          <p:cNvPr id="3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SECTION_TITLE_AND_DESCRIPTION">
    <p:spTree>
      <p:nvGrpSpPr>
        <p:cNvPr id="1" name=""/>
        <p:cNvGrpSpPr/>
        <p:nvPr/>
      </p:nvGrpSpPr>
      <p:grpSpPr>
        <a:xfrm>
          <a:off x="0" y="0"/>
          <a:ext cx="0" cy="0"/>
          <a:chOff x="0" y="0"/>
          <a:chExt cx="0" cy="0"/>
        </a:xfrm>
      </p:grpSpPr>
      <p:sp>
        <p:nvSpPr>
          <p:cNvPr id="407" name="Google Shape;372;p9"/>
          <p:cNvSpPr/>
          <p:nvPr/>
        </p:nvSpPr>
        <p:spPr>
          <a:xfrm flipH="1">
            <a:off x="3761723" y="-45210"/>
            <a:ext cx="5421113" cy="19600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0729" y="10201"/>
                  <a:pt x="16957" y="11791"/>
                </a:cubicBezTo>
                <a:cubicBezTo>
                  <a:pt x="11951" y="13890"/>
                  <a:pt x="11408" y="6650"/>
                  <a:pt x="7301" y="6604"/>
                </a:cubicBezTo>
                <a:cubicBezTo>
                  <a:pt x="2331" y="6548"/>
                  <a:pt x="0" y="21600"/>
                  <a:pt x="0" y="21600"/>
                </a:cubicBezTo>
                <a:lnTo>
                  <a:pt x="0" y="102"/>
                </a:lnTo>
                <a:close/>
              </a:path>
            </a:pathLst>
          </a:custGeom>
          <a:solidFill>
            <a:srgbClr val="E3D6C9">
              <a:alpha val="28889"/>
            </a:srgbClr>
          </a:solidFill>
          <a:ln w="12700">
            <a:miter lim="400000"/>
          </a:ln>
        </p:spPr>
        <p:txBody>
          <a:bodyPr lIns="0" tIns="0" rIns="0" bIns="0" anchor="ctr"/>
          <a:lstStyle/>
          <a:p>
            <a:pPr>
              <a:defRPr>
                <a:solidFill>
                  <a:srgbClr val="000000"/>
                </a:solidFill>
              </a:defRPr>
            </a:pPr>
            <a:endParaRPr/>
          </a:p>
        </p:txBody>
      </p:sp>
      <p:sp>
        <p:nvSpPr>
          <p:cNvPr id="408" name="Google Shape;373;p9"/>
          <p:cNvSpPr/>
          <p:nvPr/>
        </p:nvSpPr>
        <p:spPr>
          <a:xfrm flipH="1">
            <a:off x="-10399" y="3681600"/>
            <a:ext cx="5085308" cy="146183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874" y="11388"/>
                  <a:pt x="4644" y="9812"/>
                </a:cubicBezTo>
                <a:cubicBezTo>
                  <a:pt x="9648" y="7708"/>
                  <a:pt x="10194" y="14948"/>
                  <a:pt x="14298" y="15001"/>
                </a:cubicBezTo>
                <a:cubicBezTo>
                  <a:pt x="19269" y="15054"/>
                  <a:pt x="21600" y="0"/>
                  <a:pt x="21600" y="0"/>
                </a:cubicBezTo>
                <a:lnTo>
                  <a:pt x="21600" y="21495"/>
                </a:lnTo>
                <a:close/>
              </a:path>
            </a:pathLst>
          </a:custGeom>
          <a:solidFill>
            <a:srgbClr val="E3D6C9">
              <a:alpha val="28889"/>
            </a:srgbClr>
          </a:solidFill>
          <a:ln w="12700">
            <a:miter lim="400000"/>
          </a:ln>
        </p:spPr>
        <p:txBody>
          <a:bodyPr lIns="0" tIns="0" rIns="0" bIns="0" anchor="ctr"/>
          <a:lstStyle/>
          <a:p>
            <a:pPr>
              <a:defRPr>
                <a:solidFill>
                  <a:srgbClr val="000000"/>
                </a:solidFill>
              </a:defRPr>
            </a:pPr>
            <a:endParaRPr/>
          </a:p>
        </p:txBody>
      </p:sp>
      <p:sp>
        <p:nvSpPr>
          <p:cNvPr id="409" name="Body Level One…"/>
          <p:cNvSpPr txBox="1">
            <a:spLocks noGrp="1"/>
          </p:cNvSpPr>
          <p:nvPr>
            <p:ph type="body" sz="half" idx="1"/>
          </p:nvPr>
        </p:nvSpPr>
        <p:spPr>
          <a:xfrm>
            <a:off x="1206749" y="1522150"/>
            <a:ext cx="6730502" cy="2713201"/>
          </a:xfrm>
          <a:prstGeom prst="rect">
            <a:avLst/>
          </a:prstGeom>
        </p:spPr>
        <p:txBody>
          <a:bodyPr/>
          <a:lstStyle>
            <a:lvl1pPr indent="-330200">
              <a:buSzPts val="1600"/>
              <a:defRPr sz="1600"/>
            </a:lvl1pPr>
            <a:lvl2pPr marL="961571" indent="-377371">
              <a:buSzPts val="1600"/>
              <a:defRPr sz="1600"/>
            </a:lvl2pPr>
            <a:lvl3pPr marL="1417864" indent="-370114">
              <a:buSzPts val="1600"/>
              <a:defRPr sz="1600"/>
            </a:lvl3pPr>
            <a:lvl4pPr marL="1875064" indent="-370114">
              <a:buSzPts val="1600"/>
              <a:defRPr sz="1600"/>
            </a:lvl4pPr>
            <a:lvl5pPr marL="2331357" indent="-362857">
              <a:buSzPts val="1600"/>
              <a:defRPr sz="1600"/>
            </a:lvl5pPr>
          </a:lstStyle>
          <a:p>
            <a:r>
              <a:t>Body Level One</a:t>
            </a:r>
          </a:p>
          <a:p>
            <a:pPr lvl="1"/>
            <a:r>
              <a:t>Body Level Two</a:t>
            </a:r>
          </a:p>
          <a:p>
            <a:pPr lvl="2"/>
            <a:r>
              <a:t>Body Level Three</a:t>
            </a:r>
          </a:p>
          <a:p>
            <a:pPr lvl="3"/>
            <a:r>
              <a:t>Body Level Four</a:t>
            </a:r>
          </a:p>
          <a:p>
            <a:pPr lvl="4"/>
            <a:r>
              <a:t>Body Level Five</a:t>
            </a:r>
          </a:p>
        </p:txBody>
      </p:sp>
      <p:sp>
        <p:nvSpPr>
          <p:cNvPr id="410" name="Title Text"/>
          <p:cNvSpPr txBox="1">
            <a:spLocks noGrp="1"/>
          </p:cNvSpPr>
          <p:nvPr>
            <p:ph type="title"/>
          </p:nvPr>
        </p:nvSpPr>
        <p:spPr>
          <a:prstGeom prst="rect">
            <a:avLst/>
          </a:prstGeom>
        </p:spPr>
        <p:txBody>
          <a:bodyPr/>
          <a:lstStyle/>
          <a:p>
            <a:r>
              <a:t>Title Text</a:t>
            </a:r>
          </a:p>
        </p:txBody>
      </p:sp>
      <p:grpSp>
        <p:nvGrpSpPr>
          <p:cNvPr id="416" name="Google Shape;376;p9"/>
          <p:cNvGrpSpPr/>
          <p:nvPr/>
        </p:nvGrpSpPr>
        <p:grpSpPr>
          <a:xfrm>
            <a:off x="8306714" y="-214100"/>
            <a:ext cx="1036358" cy="1029050"/>
            <a:chOff x="0" y="0"/>
            <a:chExt cx="1036356" cy="1029049"/>
          </a:xfrm>
        </p:grpSpPr>
        <p:sp>
          <p:nvSpPr>
            <p:cNvPr id="411" name="Google Shape;377;p9"/>
            <p:cNvSpPr/>
            <p:nvPr/>
          </p:nvSpPr>
          <p:spPr>
            <a:xfrm>
              <a:off x="0" y="0"/>
              <a:ext cx="1036357" cy="1029050"/>
            </a:xfrm>
            <a:custGeom>
              <a:avLst/>
              <a:gdLst/>
              <a:ahLst/>
              <a:cxnLst>
                <a:cxn ang="0">
                  <a:pos x="wd2" y="hd2"/>
                </a:cxn>
                <a:cxn ang="5400000">
                  <a:pos x="wd2" y="hd2"/>
                </a:cxn>
                <a:cxn ang="10800000">
                  <a:pos x="wd2" y="hd2"/>
                </a:cxn>
                <a:cxn ang="16200000">
                  <a:pos x="wd2" y="hd2"/>
                </a:cxn>
              </a:cxnLst>
              <a:rect l="0" t="0" r="r" b="b"/>
              <a:pathLst>
                <a:path w="20967" h="21600" extrusionOk="0">
                  <a:moveTo>
                    <a:pt x="8803" y="396"/>
                  </a:moveTo>
                  <a:cubicBezTo>
                    <a:pt x="10276" y="396"/>
                    <a:pt x="11753" y="710"/>
                    <a:pt x="13141" y="1202"/>
                  </a:cubicBezTo>
                  <a:cubicBezTo>
                    <a:pt x="15230" y="1933"/>
                    <a:pt x="17308" y="3047"/>
                    <a:pt x="18578" y="4975"/>
                  </a:cubicBezTo>
                  <a:cubicBezTo>
                    <a:pt x="19213" y="5933"/>
                    <a:pt x="19652" y="7012"/>
                    <a:pt x="19975" y="8114"/>
                  </a:cubicBezTo>
                  <a:cubicBezTo>
                    <a:pt x="20310" y="9204"/>
                    <a:pt x="20518" y="10329"/>
                    <a:pt x="20564" y="11480"/>
                  </a:cubicBezTo>
                  <a:cubicBezTo>
                    <a:pt x="20656" y="13695"/>
                    <a:pt x="20067" y="15875"/>
                    <a:pt x="18636" y="17552"/>
                  </a:cubicBezTo>
                  <a:cubicBezTo>
                    <a:pt x="17285" y="19133"/>
                    <a:pt x="15426" y="20187"/>
                    <a:pt x="13498" y="20762"/>
                  </a:cubicBezTo>
                  <a:cubicBezTo>
                    <a:pt x="12539" y="21046"/>
                    <a:pt x="11560" y="21194"/>
                    <a:pt x="10585" y="21194"/>
                  </a:cubicBezTo>
                  <a:cubicBezTo>
                    <a:pt x="9342" y="21194"/>
                    <a:pt x="8107" y="20954"/>
                    <a:pt x="6930" y="20451"/>
                  </a:cubicBezTo>
                  <a:cubicBezTo>
                    <a:pt x="4978" y="19612"/>
                    <a:pt x="3316" y="18127"/>
                    <a:pt x="2184" y="16282"/>
                  </a:cubicBezTo>
                  <a:cubicBezTo>
                    <a:pt x="-20" y="12677"/>
                    <a:pt x="-321" y="7707"/>
                    <a:pt x="1908" y="4029"/>
                  </a:cubicBezTo>
                  <a:cubicBezTo>
                    <a:pt x="2173" y="3574"/>
                    <a:pt x="2485" y="3143"/>
                    <a:pt x="2831" y="2748"/>
                  </a:cubicBezTo>
                  <a:cubicBezTo>
                    <a:pt x="2842" y="2748"/>
                    <a:pt x="2842" y="2736"/>
                    <a:pt x="2854" y="2723"/>
                  </a:cubicBezTo>
                  <a:cubicBezTo>
                    <a:pt x="3824" y="1753"/>
                    <a:pt x="5059" y="1083"/>
                    <a:pt x="6364" y="712"/>
                  </a:cubicBezTo>
                  <a:cubicBezTo>
                    <a:pt x="7165" y="493"/>
                    <a:pt x="7983" y="396"/>
                    <a:pt x="8803" y="396"/>
                  </a:cubicBezTo>
                  <a:close/>
                  <a:moveTo>
                    <a:pt x="8859" y="0"/>
                  </a:moveTo>
                  <a:cubicBezTo>
                    <a:pt x="8473" y="0"/>
                    <a:pt x="8087" y="21"/>
                    <a:pt x="7703" y="65"/>
                  </a:cubicBezTo>
                  <a:cubicBezTo>
                    <a:pt x="5682" y="280"/>
                    <a:pt x="3686" y="1179"/>
                    <a:pt x="2289" y="2748"/>
                  </a:cubicBezTo>
                  <a:cubicBezTo>
                    <a:pt x="1942" y="3119"/>
                    <a:pt x="1653" y="3538"/>
                    <a:pt x="1399" y="3981"/>
                  </a:cubicBezTo>
                  <a:cubicBezTo>
                    <a:pt x="1365" y="4041"/>
                    <a:pt x="1365" y="4101"/>
                    <a:pt x="1388" y="4149"/>
                  </a:cubicBezTo>
                  <a:cubicBezTo>
                    <a:pt x="-436" y="7443"/>
                    <a:pt x="-402" y="11695"/>
                    <a:pt x="1134" y="15120"/>
                  </a:cubicBezTo>
                  <a:cubicBezTo>
                    <a:pt x="2058" y="17169"/>
                    <a:pt x="3535" y="18930"/>
                    <a:pt x="5406" y="20091"/>
                  </a:cubicBezTo>
                  <a:cubicBezTo>
                    <a:pt x="6984" y="21076"/>
                    <a:pt x="8783" y="21600"/>
                    <a:pt x="10618" y="21600"/>
                  </a:cubicBezTo>
                  <a:cubicBezTo>
                    <a:pt x="11038" y="21600"/>
                    <a:pt x="11461" y="21572"/>
                    <a:pt x="11882" y="21517"/>
                  </a:cubicBezTo>
                  <a:cubicBezTo>
                    <a:pt x="14053" y="21217"/>
                    <a:pt x="16211" y="20295"/>
                    <a:pt x="17908" y="18833"/>
                  </a:cubicBezTo>
                  <a:cubicBezTo>
                    <a:pt x="19582" y="17396"/>
                    <a:pt x="20633" y="15420"/>
                    <a:pt x="20898" y="13180"/>
                  </a:cubicBezTo>
                  <a:cubicBezTo>
                    <a:pt x="21164" y="10820"/>
                    <a:pt x="20633" y="8341"/>
                    <a:pt x="19675" y="6197"/>
                  </a:cubicBezTo>
                  <a:cubicBezTo>
                    <a:pt x="19190" y="5107"/>
                    <a:pt x="18544" y="4113"/>
                    <a:pt x="17678" y="3311"/>
                  </a:cubicBezTo>
                  <a:cubicBezTo>
                    <a:pt x="16835" y="2520"/>
                    <a:pt x="15842" y="1921"/>
                    <a:pt x="14803" y="1442"/>
                  </a:cubicBezTo>
                  <a:cubicBezTo>
                    <a:pt x="12948" y="585"/>
                    <a:pt x="10904" y="0"/>
                    <a:pt x="885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12" name="Google Shape;378;p9"/>
            <p:cNvSpPr/>
            <p:nvPr/>
          </p:nvSpPr>
          <p:spPr>
            <a:xfrm>
              <a:off x="82341" y="74849"/>
              <a:ext cx="869042" cy="847951"/>
            </a:xfrm>
            <a:custGeom>
              <a:avLst/>
              <a:gdLst/>
              <a:ahLst/>
              <a:cxnLst>
                <a:cxn ang="0">
                  <a:pos x="wd2" y="hd2"/>
                </a:cxn>
                <a:cxn ang="5400000">
                  <a:pos x="wd2" y="hd2"/>
                </a:cxn>
                <a:cxn ang="10800000">
                  <a:pos x="wd2" y="hd2"/>
                </a:cxn>
                <a:cxn ang="16200000">
                  <a:pos x="wd2" y="hd2"/>
                </a:cxn>
              </a:cxnLst>
              <a:rect l="0" t="0" r="r" b="b"/>
              <a:pathLst>
                <a:path w="20833" h="21600" extrusionOk="0">
                  <a:moveTo>
                    <a:pt x="8864" y="466"/>
                  </a:moveTo>
                  <a:cubicBezTo>
                    <a:pt x="10408" y="466"/>
                    <a:pt x="11967" y="734"/>
                    <a:pt x="13418" y="1224"/>
                  </a:cubicBezTo>
                  <a:cubicBezTo>
                    <a:pt x="15347" y="1864"/>
                    <a:pt x="17139" y="2998"/>
                    <a:pt x="18411" y="4684"/>
                  </a:cubicBezTo>
                  <a:cubicBezTo>
                    <a:pt x="19738" y="6457"/>
                    <a:pt x="20409" y="8754"/>
                    <a:pt x="20381" y="11007"/>
                  </a:cubicBezTo>
                  <a:cubicBezTo>
                    <a:pt x="20313" y="15237"/>
                    <a:pt x="17823" y="19205"/>
                    <a:pt x="14006" y="20572"/>
                  </a:cubicBezTo>
                  <a:cubicBezTo>
                    <a:pt x="12976" y="20939"/>
                    <a:pt x="11891" y="21125"/>
                    <a:pt x="10806" y="21125"/>
                  </a:cubicBezTo>
                  <a:cubicBezTo>
                    <a:pt x="9832" y="21125"/>
                    <a:pt x="8857" y="20975"/>
                    <a:pt x="7919" y="20673"/>
                  </a:cubicBezTo>
                  <a:cubicBezTo>
                    <a:pt x="6059" y="20077"/>
                    <a:pt x="4390" y="18871"/>
                    <a:pt x="3118" y="17301"/>
                  </a:cubicBezTo>
                  <a:cubicBezTo>
                    <a:pt x="314" y="13856"/>
                    <a:pt x="-247" y="8957"/>
                    <a:pt x="1312" y="4771"/>
                  </a:cubicBezTo>
                  <a:cubicBezTo>
                    <a:pt x="1476" y="4335"/>
                    <a:pt x="1668" y="3913"/>
                    <a:pt x="1873" y="3506"/>
                  </a:cubicBezTo>
                  <a:cubicBezTo>
                    <a:pt x="3077" y="1835"/>
                    <a:pt x="4979" y="919"/>
                    <a:pt x="6921" y="614"/>
                  </a:cubicBezTo>
                  <a:cubicBezTo>
                    <a:pt x="7560" y="515"/>
                    <a:pt x="8211" y="466"/>
                    <a:pt x="8864" y="466"/>
                  </a:cubicBezTo>
                  <a:close/>
                  <a:moveTo>
                    <a:pt x="8810" y="0"/>
                  </a:moveTo>
                  <a:cubicBezTo>
                    <a:pt x="8705" y="0"/>
                    <a:pt x="8600" y="1"/>
                    <a:pt x="8494" y="3"/>
                  </a:cubicBezTo>
                  <a:cubicBezTo>
                    <a:pt x="6210" y="46"/>
                    <a:pt x="3857" y="701"/>
                    <a:pt x="2174" y="2416"/>
                  </a:cubicBezTo>
                  <a:cubicBezTo>
                    <a:pt x="2051" y="2547"/>
                    <a:pt x="1928" y="2678"/>
                    <a:pt x="1818" y="2823"/>
                  </a:cubicBezTo>
                  <a:cubicBezTo>
                    <a:pt x="1750" y="2823"/>
                    <a:pt x="1696" y="2852"/>
                    <a:pt x="1654" y="2925"/>
                  </a:cubicBezTo>
                  <a:cubicBezTo>
                    <a:pt x="1600" y="3027"/>
                    <a:pt x="1545" y="3143"/>
                    <a:pt x="1490" y="3245"/>
                  </a:cubicBezTo>
                  <a:cubicBezTo>
                    <a:pt x="1394" y="3390"/>
                    <a:pt x="1285" y="3536"/>
                    <a:pt x="1189" y="3696"/>
                  </a:cubicBezTo>
                  <a:cubicBezTo>
                    <a:pt x="1148" y="3768"/>
                    <a:pt x="1148" y="3855"/>
                    <a:pt x="1175" y="3913"/>
                  </a:cubicBezTo>
                  <a:cubicBezTo>
                    <a:pt x="-562" y="7911"/>
                    <a:pt x="-425" y="12751"/>
                    <a:pt x="1928" y="16458"/>
                  </a:cubicBezTo>
                  <a:cubicBezTo>
                    <a:pt x="3063" y="18231"/>
                    <a:pt x="4636" y="19714"/>
                    <a:pt x="6483" y="20615"/>
                  </a:cubicBezTo>
                  <a:cubicBezTo>
                    <a:pt x="7846" y="21273"/>
                    <a:pt x="9321" y="21600"/>
                    <a:pt x="10804" y="21600"/>
                  </a:cubicBezTo>
                  <a:cubicBezTo>
                    <a:pt x="11449" y="21600"/>
                    <a:pt x="12095" y="21538"/>
                    <a:pt x="12735" y="21415"/>
                  </a:cubicBezTo>
                  <a:cubicBezTo>
                    <a:pt x="14814" y="21008"/>
                    <a:pt x="16770" y="19903"/>
                    <a:pt x="18179" y="18231"/>
                  </a:cubicBezTo>
                  <a:cubicBezTo>
                    <a:pt x="19547" y="16617"/>
                    <a:pt x="20436" y="14568"/>
                    <a:pt x="20723" y="12417"/>
                  </a:cubicBezTo>
                  <a:cubicBezTo>
                    <a:pt x="21038" y="10164"/>
                    <a:pt x="20668" y="7853"/>
                    <a:pt x="19656" y="5847"/>
                  </a:cubicBezTo>
                  <a:cubicBezTo>
                    <a:pt x="18630" y="3783"/>
                    <a:pt x="16920" y="2242"/>
                    <a:pt x="14923" y="1311"/>
                  </a:cubicBezTo>
                  <a:cubicBezTo>
                    <a:pt x="13009" y="412"/>
                    <a:pt x="10897" y="0"/>
                    <a:pt x="881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13" name="Google Shape;379;p9"/>
            <p:cNvSpPr/>
            <p:nvPr/>
          </p:nvSpPr>
          <p:spPr>
            <a:xfrm>
              <a:off x="227370" y="173774"/>
              <a:ext cx="558274" cy="578526"/>
            </a:xfrm>
            <a:custGeom>
              <a:avLst/>
              <a:gdLst/>
              <a:ahLst/>
              <a:cxnLst>
                <a:cxn ang="0">
                  <a:pos x="wd2" y="hd2"/>
                </a:cxn>
                <a:cxn ang="5400000">
                  <a:pos x="wd2" y="hd2"/>
                </a:cxn>
                <a:cxn ang="10800000">
                  <a:pos x="wd2" y="hd2"/>
                </a:cxn>
                <a:cxn ang="16200000">
                  <a:pos x="wd2" y="hd2"/>
                </a:cxn>
              </a:cxnLst>
              <a:rect l="0" t="0" r="r" b="b"/>
              <a:pathLst>
                <a:path w="20964" h="21600" extrusionOk="0">
                  <a:moveTo>
                    <a:pt x="7421" y="727"/>
                  </a:moveTo>
                  <a:cubicBezTo>
                    <a:pt x="8251" y="727"/>
                    <a:pt x="9082" y="819"/>
                    <a:pt x="9853" y="934"/>
                  </a:cubicBezTo>
                  <a:cubicBezTo>
                    <a:pt x="14139" y="1617"/>
                    <a:pt x="18232" y="4109"/>
                    <a:pt x="19710" y="8327"/>
                  </a:cubicBezTo>
                  <a:cubicBezTo>
                    <a:pt x="20417" y="10287"/>
                    <a:pt x="20460" y="12418"/>
                    <a:pt x="19689" y="14357"/>
                  </a:cubicBezTo>
                  <a:cubicBezTo>
                    <a:pt x="18853" y="16445"/>
                    <a:pt x="17246" y="18234"/>
                    <a:pt x="15339" y="19406"/>
                  </a:cubicBezTo>
                  <a:cubicBezTo>
                    <a:pt x="13790" y="20358"/>
                    <a:pt x="12016" y="20902"/>
                    <a:pt x="10222" y="20902"/>
                  </a:cubicBezTo>
                  <a:cubicBezTo>
                    <a:pt x="9807" y="20902"/>
                    <a:pt x="9390" y="20872"/>
                    <a:pt x="8975" y="20812"/>
                  </a:cubicBezTo>
                  <a:cubicBezTo>
                    <a:pt x="6789" y="20493"/>
                    <a:pt x="4860" y="19342"/>
                    <a:pt x="3489" y="17638"/>
                  </a:cubicBezTo>
                  <a:cubicBezTo>
                    <a:pt x="2010" y="15762"/>
                    <a:pt x="1132" y="13377"/>
                    <a:pt x="832" y="11033"/>
                  </a:cubicBezTo>
                  <a:cubicBezTo>
                    <a:pt x="511" y="8519"/>
                    <a:pt x="853" y="5920"/>
                    <a:pt x="2075" y="3683"/>
                  </a:cubicBezTo>
                  <a:cubicBezTo>
                    <a:pt x="2139" y="3576"/>
                    <a:pt x="2139" y="3469"/>
                    <a:pt x="2096" y="3385"/>
                  </a:cubicBezTo>
                  <a:cubicBezTo>
                    <a:pt x="2461" y="2831"/>
                    <a:pt x="2867" y="2341"/>
                    <a:pt x="3382" y="1914"/>
                  </a:cubicBezTo>
                  <a:cubicBezTo>
                    <a:pt x="4514" y="1006"/>
                    <a:pt x="5967" y="727"/>
                    <a:pt x="7421" y="727"/>
                  </a:cubicBezTo>
                  <a:close/>
                  <a:moveTo>
                    <a:pt x="7434" y="0"/>
                  </a:moveTo>
                  <a:cubicBezTo>
                    <a:pt x="5972" y="0"/>
                    <a:pt x="4533" y="278"/>
                    <a:pt x="3360" y="1062"/>
                  </a:cubicBezTo>
                  <a:cubicBezTo>
                    <a:pt x="1368" y="2383"/>
                    <a:pt x="424" y="4748"/>
                    <a:pt x="167" y="7028"/>
                  </a:cubicBezTo>
                  <a:cubicBezTo>
                    <a:pt x="146" y="7092"/>
                    <a:pt x="167" y="7134"/>
                    <a:pt x="167" y="7177"/>
                  </a:cubicBezTo>
                  <a:cubicBezTo>
                    <a:pt x="-368" y="10564"/>
                    <a:pt x="403" y="14207"/>
                    <a:pt x="2225" y="17063"/>
                  </a:cubicBezTo>
                  <a:cubicBezTo>
                    <a:pt x="3425" y="18958"/>
                    <a:pt x="5161" y="20472"/>
                    <a:pt x="7325" y="21153"/>
                  </a:cubicBezTo>
                  <a:cubicBezTo>
                    <a:pt x="8271" y="21455"/>
                    <a:pt x="9250" y="21600"/>
                    <a:pt x="10227" y="21600"/>
                  </a:cubicBezTo>
                  <a:cubicBezTo>
                    <a:pt x="11661" y="21600"/>
                    <a:pt x="13093" y="21288"/>
                    <a:pt x="14417" y="20706"/>
                  </a:cubicBezTo>
                  <a:cubicBezTo>
                    <a:pt x="16603" y="19726"/>
                    <a:pt x="18489" y="18021"/>
                    <a:pt x="19689" y="15955"/>
                  </a:cubicBezTo>
                  <a:cubicBezTo>
                    <a:pt x="20846" y="13973"/>
                    <a:pt x="21232" y="11694"/>
                    <a:pt x="20781" y="9456"/>
                  </a:cubicBezTo>
                  <a:cubicBezTo>
                    <a:pt x="19817" y="4770"/>
                    <a:pt x="15789" y="1574"/>
                    <a:pt x="11268" y="509"/>
                  </a:cubicBezTo>
                  <a:cubicBezTo>
                    <a:pt x="10089" y="226"/>
                    <a:pt x="8752" y="0"/>
                    <a:pt x="743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14" name="Google Shape;380;p9"/>
            <p:cNvSpPr/>
            <p:nvPr/>
          </p:nvSpPr>
          <p:spPr>
            <a:xfrm>
              <a:off x="370100" y="340199"/>
              <a:ext cx="280822" cy="272976"/>
            </a:xfrm>
            <a:custGeom>
              <a:avLst/>
              <a:gdLst/>
              <a:ahLst/>
              <a:cxnLst>
                <a:cxn ang="0">
                  <a:pos x="wd2" y="hd2"/>
                </a:cxn>
                <a:cxn ang="5400000">
                  <a:pos x="wd2" y="hd2"/>
                </a:cxn>
                <a:cxn ang="10800000">
                  <a:pos x="wd2" y="hd2"/>
                </a:cxn>
                <a:cxn ang="16200000">
                  <a:pos x="wd2" y="hd2"/>
                </a:cxn>
              </a:cxnLst>
              <a:rect l="0" t="0" r="r" b="b"/>
              <a:pathLst>
                <a:path w="20761" h="21600" extrusionOk="0">
                  <a:moveTo>
                    <a:pt x="7639" y="1503"/>
                  </a:moveTo>
                  <a:cubicBezTo>
                    <a:pt x="8835" y="1503"/>
                    <a:pt x="9997" y="1674"/>
                    <a:pt x="10912" y="1905"/>
                  </a:cubicBezTo>
                  <a:cubicBezTo>
                    <a:pt x="14498" y="2855"/>
                    <a:pt x="18168" y="5474"/>
                    <a:pt x="19139" y="9537"/>
                  </a:cubicBezTo>
                  <a:cubicBezTo>
                    <a:pt x="20109" y="13600"/>
                    <a:pt x="17113" y="16987"/>
                    <a:pt x="14034" y="18793"/>
                  </a:cubicBezTo>
                  <a:cubicBezTo>
                    <a:pt x="12548" y="19638"/>
                    <a:pt x="10912" y="20124"/>
                    <a:pt x="9317" y="20124"/>
                  </a:cubicBezTo>
                  <a:cubicBezTo>
                    <a:pt x="7330" y="20124"/>
                    <a:pt x="5407" y="19371"/>
                    <a:pt x="3909" y="17620"/>
                  </a:cubicBezTo>
                  <a:cubicBezTo>
                    <a:pt x="788" y="13917"/>
                    <a:pt x="1084" y="8633"/>
                    <a:pt x="1969" y="4073"/>
                  </a:cubicBezTo>
                  <a:cubicBezTo>
                    <a:pt x="2965" y="2119"/>
                    <a:pt x="5358" y="1503"/>
                    <a:pt x="7639" y="1503"/>
                  </a:cubicBezTo>
                  <a:close/>
                  <a:moveTo>
                    <a:pt x="7696" y="0"/>
                  </a:moveTo>
                  <a:cubicBezTo>
                    <a:pt x="5260" y="0"/>
                    <a:pt x="2789" y="647"/>
                    <a:pt x="1337" y="2447"/>
                  </a:cubicBezTo>
                  <a:cubicBezTo>
                    <a:pt x="1041" y="2493"/>
                    <a:pt x="788" y="2629"/>
                    <a:pt x="745" y="2989"/>
                  </a:cubicBezTo>
                  <a:cubicBezTo>
                    <a:pt x="703" y="3171"/>
                    <a:pt x="660" y="3351"/>
                    <a:pt x="620" y="3531"/>
                  </a:cubicBezTo>
                  <a:cubicBezTo>
                    <a:pt x="492" y="3848"/>
                    <a:pt x="366" y="4164"/>
                    <a:pt x="281" y="4524"/>
                  </a:cubicBezTo>
                  <a:cubicBezTo>
                    <a:pt x="196" y="4750"/>
                    <a:pt x="239" y="4977"/>
                    <a:pt x="366" y="5112"/>
                  </a:cubicBezTo>
                  <a:cubicBezTo>
                    <a:pt x="-310" y="9537"/>
                    <a:pt x="-267" y="14279"/>
                    <a:pt x="2390" y="17980"/>
                  </a:cubicBezTo>
                  <a:cubicBezTo>
                    <a:pt x="4189" y="20459"/>
                    <a:pt x="6724" y="21600"/>
                    <a:pt x="9373" y="21600"/>
                  </a:cubicBezTo>
                  <a:cubicBezTo>
                    <a:pt x="10829" y="21600"/>
                    <a:pt x="12319" y="21256"/>
                    <a:pt x="13738" y="20599"/>
                  </a:cubicBezTo>
                  <a:cubicBezTo>
                    <a:pt x="17534" y="18838"/>
                    <a:pt x="21290" y="14910"/>
                    <a:pt x="20699" y="10168"/>
                  </a:cubicBezTo>
                  <a:cubicBezTo>
                    <a:pt x="20109" y="5428"/>
                    <a:pt x="16143" y="2042"/>
                    <a:pt x="12136" y="686"/>
                  </a:cubicBezTo>
                  <a:cubicBezTo>
                    <a:pt x="10868" y="277"/>
                    <a:pt x="9290" y="0"/>
                    <a:pt x="769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15" name="Google Shape;383;p9"/>
            <p:cNvSpPr/>
            <p:nvPr/>
          </p:nvSpPr>
          <p:spPr>
            <a:xfrm>
              <a:off x="451343" y="436749"/>
              <a:ext cx="79120" cy="69876"/>
            </a:xfrm>
            <a:custGeom>
              <a:avLst/>
              <a:gdLst/>
              <a:ahLst/>
              <a:cxnLst>
                <a:cxn ang="0">
                  <a:pos x="wd2" y="hd2"/>
                </a:cxn>
                <a:cxn ang="5400000">
                  <a:pos x="wd2" y="hd2"/>
                </a:cxn>
                <a:cxn ang="10800000">
                  <a:pos x="wd2" y="hd2"/>
                </a:cxn>
                <a:cxn ang="16200000">
                  <a:pos x="wd2" y="hd2"/>
                </a:cxn>
              </a:cxnLst>
              <a:rect l="0" t="0" r="r" b="b"/>
              <a:pathLst>
                <a:path w="20652" h="21600" extrusionOk="0">
                  <a:moveTo>
                    <a:pt x="10022" y="5819"/>
                  </a:moveTo>
                  <a:cubicBezTo>
                    <a:pt x="10172" y="5997"/>
                    <a:pt x="10472" y="5997"/>
                    <a:pt x="10622" y="5997"/>
                  </a:cubicBezTo>
                  <a:cubicBezTo>
                    <a:pt x="11066" y="6175"/>
                    <a:pt x="11366" y="6352"/>
                    <a:pt x="11810" y="6530"/>
                  </a:cubicBezTo>
                  <a:lnTo>
                    <a:pt x="11960" y="6530"/>
                  </a:lnTo>
                  <a:cubicBezTo>
                    <a:pt x="12110" y="6708"/>
                    <a:pt x="12260" y="6878"/>
                    <a:pt x="12554" y="7056"/>
                  </a:cubicBezTo>
                  <a:cubicBezTo>
                    <a:pt x="12854" y="7233"/>
                    <a:pt x="13154" y="7411"/>
                    <a:pt x="13304" y="7589"/>
                  </a:cubicBezTo>
                  <a:cubicBezTo>
                    <a:pt x="13748" y="7767"/>
                    <a:pt x="14048" y="8114"/>
                    <a:pt x="14342" y="8292"/>
                  </a:cubicBezTo>
                  <a:cubicBezTo>
                    <a:pt x="14642" y="8470"/>
                    <a:pt x="14792" y="8648"/>
                    <a:pt x="14942" y="8818"/>
                  </a:cubicBezTo>
                  <a:cubicBezTo>
                    <a:pt x="15092" y="8995"/>
                    <a:pt x="15236" y="9173"/>
                    <a:pt x="15386" y="9351"/>
                  </a:cubicBezTo>
                  <a:cubicBezTo>
                    <a:pt x="15386" y="9529"/>
                    <a:pt x="15386" y="9529"/>
                    <a:pt x="15386" y="9529"/>
                  </a:cubicBezTo>
                  <a:cubicBezTo>
                    <a:pt x="15386" y="9706"/>
                    <a:pt x="15536" y="9876"/>
                    <a:pt x="15536" y="9876"/>
                  </a:cubicBezTo>
                  <a:cubicBezTo>
                    <a:pt x="15536" y="9923"/>
                    <a:pt x="15536" y="9969"/>
                    <a:pt x="15536" y="10054"/>
                  </a:cubicBezTo>
                  <a:cubicBezTo>
                    <a:pt x="15686" y="10232"/>
                    <a:pt x="15686" y="10410"/>
                    <a:pt x="15686" y="10410"/>
                  </a:cubicBezTo>
                  <a:cubicBezTo>
                    <a:pt x="15686" y="10587"/>
                    <a:pt x="15686" y="10765"/>
                    <a:pt x="15686" y="10765"/>
                  </a:cubicBezTo>
                  <a:cubicBezTo>
                    <a:pt x="15686" y="10935"/>
                    <a:pt x="15686" y="11113"/>
                    <a:pt x="15686" y="11113"/>
                  </a:cubicBezTo>
                  <a:cubicBezTo>
                    <a:pt x="15686" y="11113"/>
                    <a:pt x="15686" y="11113"/>
                    <a:pt x="15686" y="11291"/>
                  </a:cubicBezTo>
                  <a:cubicBezTo>
                    <a:pt x="15686" y="11468"/>
                    <a:pt x="15536" y="11646"/>
                    <a:pt x="15536" y="11824"/>
                  </a:cubicBezTo>
                  <a:cubicBezTo>
                    <a:pt x="15536" y="11863"/>
                    <a:pt x="15516" y="11932"/>
                    <a:pt x="15490" y="12002"/>
                  </a:cubicBezTo>
                  <a:cubicBezTo>
                    <a:pt x="15386" y="12033"/>
                    <a:pt x="15386" y="12195"/>
                    <a:pt x="15386" y="12349"/>
                  </a:cubicBezTo>
                  <a:cubicBezTo>
                    <a:pt x="15236" y="12705"/>
                    <a:pt x="14942" y="13053"/>
                    <a:pt x="14792" y="13230"/>
                  </a:cubicBezTo>
                  <a:cubicBezTo>
                    <a:pt x="14792" y="13408"/>
                    <a:pt x="14642" y="13408"/>
                    <a:pt x="14642" y="13408"/>
                  </a:cubicBezTo>
                  <a:cubicBezTo>
                    <a:pt x="14642" y="13586"/>
                    <a:pt x="14492" y="13586"/>
                    <a:pt x="14492" y="13764"/>
                  </a:cubicBezTo>
                  <a:cubicBezTo>
                    <a:pt x="14342" y="13934"/>
                    <a:pt x="14048" y="14111"/>
                    <a:pt x="13898" y="14467"/>
                  </a:cubicBezTo>
                  <a:cubicBezTo>
                    <a:pt x="13898" y="14467"/>
                    <a:pt x="13598" y="14645"/>
                    <a:pt x="13448" y="14822"/>
                  </a:cubicBezTo>
                  <a:cubicBezTo>
                    <a:pt x="13304" y="14992"/>
                    <a:pt x="13004" y="14992"/>
                    <a:pt x="12704" y="15170"/>
                  </a:cubicBezTo>
                  <a:cubicBezTo>
                    <a:pt x="12410" y="15348"/>
                    <a:pt x="12260" y="15348"/>
                    <a:pt x="11960" y="15526"/>
                  </a:cubicBezTo>
                  <a:cubicBezTo>
                    <a:pt x="11666" y="15526"/>
                    <a:pt x="11366" y="15703"/>
                    <a:pt x="11216" y="15703"/>
                  </a:cubicBezTo>
                  <a:lnTo>
                    <a:pt x="10916" y="15703"/>
                  </a:lnTo>
                  <a:cubicBezTo>
                    <a:pt x="10772" y="15703"/>
                    <a:pt x="10622" y="15703"/>
                    <a:pt x="10472" y="15881"/>
                  </a:cubicBezTo>
                  <a:cubicBezTo>
                    <a:pt x="10172" y="15881"/>
                    <a:pt x="9878" y="15881"/>
                    <a:pt x="9578" y="15703"/>
                  </a:cubicBezTo>
                  <a:lnTo>
                    <a:pt x="8834" y="15703"/>
                  </a:lnTo>
                  <a:cubicBezTo>
                    <a:pt x="8534" y="15526"/>
                    <a:pt x="8240" y="15526"/>
                    <a:pt x="7940" y="15348"/>
                  </a:cubicBezTo>
                  <a:cubicBezTo>
                    <a:pt x="7940" y="15348"/>
                    <a:pt x="7790" y="15170"/>
                    <a:pt x="7640" y="15170"/>
                  </a:cubicBezTo>
                  <a:lnTo>
                    <a:pt x="7490" y="15170"/>
                  </a:lnTo>
                  <a:cubicBezTo>
                    <a:pt x="7196" y="14992"/>
                    <a:pt x="6896" y="14645"/>
                    <a:pt x="6596" y="14467"/>
                  </a:cubicBezTo>
                  <a:cubicBezTo>
                    <a:pt x="6452" y="14289"/>
                    <a:pt x="6302" y="14111"/>
                    <a:pt x="6302" y="13934"/>
                  </a:cubicBezTo>
                  <a:cubicBezTo>
                    <a:pt x="6152" y="13934"/>
                    <a:pt x="6002" y="13764"/>
                    <a:pt x="6002" y="13586"/>
                  </a:cubicBezTo>
                  <a:cubicBezTo>
                    <a:pt x="5852" y="13586"/>
                    <a:pt x="5852" y="13586"/>
                    <a:pt x="5852" y="13408"/>
                  </a:cubicBezTo>
                  <a:cubicBezTo>
                    <a:pt x="5708" y="13053"/>
                    <a:pt x="5558" y="12705"/>
                    <a:pt x="5408" y="12349"/>
                  </a:cubicBezTo>
                  <a:cubicBezTo>
                    <a:pt x="5258" y="12172"/>
                    <a:pt x="5258" y="11994"/>
                    <a:pt x="5108" y="11646"/>
                  </a:cubicBezTo>
                  <a:cubicBezTo>
                    <a:pt x="5108" y="11468"/>
                    <a:pt x="5108" y="11291"/>
                    <a:pt x="5108" y="11113"/>
                  </a:cubicBezTo>
                  <a:lnTo>
                    <a:pt x="4958" y="11113"/>
                  </a:lnTo>
                  <a:lnTo>
                    <a:pt x="4958" y="10935"/>
                  </a:lnTo>
                  <a:cubicBezTo>
                    <a:pt x="4958" y="10587"/>
                    <a:pt x="4958" y="10232"/>
                    <a:pt x="4958" y="9876"/>
                  </a:cubicBezTo>
                  <a:cubicBezTo>
                    <a:pt x="4958" y="9876"/>
                    <a:pt x="4958" y="9876"/>
                    <a:pt x="4958" y="9706"/>
                  </a:cubicBezTo>
                  <a:cubicBezTo>
                    <a:pt x="4958" y="9529"/>
                    <a:pt x="5108" y="9173"/>
                    <a:pt x="5108" y="9173"/>
                  </a:cubicBezTo>
                  <a:cubicBezTo>
                    <a:pt x="5108" y="8995"/>
                    <a:pt x="5108" y="8995"/>
                    <a:pt x="5108" y="8995"/>
                  </a:cubicBezTo>
                  <a:cubicBezTo>
                    <a:pt x="5708" y="8818"/>
                    <a:pt x="6302" y="8292"/>
                    <a:pt x="6596" y="7589"/>
                  </a:cubicBezTo>
                  <a:cubicBezTo>
                    <a:pt x="6596" y="7411"/>
                    <a:pt x="6746" y="7233"/>
                    <a:pt x="6746" y="7056"/>
                  </a:cubicBezTo>
                  <a:lnTo>
                    <a:pt x="6896" y="7056"/>
                  </a:lnTo>
                  <a:cubicBezTo>
                    <a:pt x="6896" y="7056"/>
                    <a:pt x="7046" y="6878"/>
                    <a:pt x="7046" y="6708"/>
                  </a:cubicBezTo>
                  <a:cubicBezTo>
                    <a:pt x="7196" y="6708"/>
                    <a:pt x="7346" y="6530"/>
                    <a:pt x="7346" y="6530"/>
                  </a:cubicBezTo>
                  <a:cubicBezTo>
                    <a:pt x="7490" y="6530"/>
                    <a:pt x="7490" y="6352"/>
                    <a:pt x="7490" y="6352"/>
                  </a:cubicBezTo>
                  <a:cubicBezTo>
                    <a:pt x="7640" y="6352"/>
                    <a:pt x="7790" y="6175"/>
                    <a:pt x="7940" y="6175"/>
                  </a:cubicBezTo>
                  <a:cubicBezTo>
                    <a:pt x="8240" y="6175"/>
                    <a:pt x="8384" y="5997"/>
                    <a:pt x="8684" y="5997"/>
                  </a:cubicBezTo>
                  <a:cubicBezTo>
                    <a:pt x="8684" y="5819"/>
                    <a:pt x="8834" y="5819"/>
                    <a:pt x="8834" y="5819"/>
                  </a:cubicBezTo>
                  <a:close/>
                  <a:moveTo>
                    <a:pt x="9213" y="0"/>
                  </a:moveTo>
                  <a:cubicBezTo>
                    <a:pt x="8645" y="0"/>
                    <a:pt x="8071" y="54"/>
                    <a:pt x="7490" y="178"/>
                  </a:cubicBezTo>
                  <a:cubicBezTo>
                    <a:pt x="5852" y="533"/>
                    <a:pt x="4364" y="1592"/>
                    <a:pt x="3170" y="3176"/>
                  </a:cubicBezTo>
                  <a:cubicBezTo>
                    <a:pt x="2576" y="3354"/>
                    <a:pt x="1982" y="3709"/>
                    <a:pt x="1532" y="4413"/>
                  </a:cubicBezTo>
                  <a:cubicBezTo>
                    <a:pt x="-700" y="7937"/>
                    <a:pt x="-400" y="13408"/>
                    <a:pt x="1832" y="16762"/>
                  </a:cubicBezTo>
                  <a:cubicBezTo>
                    <a:pt x="3764" y="20047"/>
                    <a:pt x="6968" y="21600"/>
                    <a:pt x="10250" y="21600"/>
                  </a:cubicBezTo>
                  <a:cubicBezTo>
                    <a:pt x="11020" y="21600"/>
                    <a:pt x="11797" y="21515"/>
                    <a:pt x="12554" y="21345"/>
                  </a:cubicBezTo>
                  <a:cubicBezTo>
                    <a:pt x="16130" y="20642"/>
                    <a:pt x="19556" y="17288"/>
                    <a:pt x="20450" y="13053"/>
                  </a:cubicBezTo>
                  <a:cubicBezTo>
                    <a:pt x="20900" y="10765"/>
                    <a:pt x="20600" y="8292"/>
                    <a:pt x="19556" y="6352"/>
                  </a:cubicBezTo>
                  <a:cubicBezTo>
                    <a:pt x="18368" y="4235"/>
                    <a:pt x="16430" y="2651"/>
                    <a:pt x="14642" y="1592"/>
                  </a:cubicBezTo>
                  <a:cubicBezTo>
                    <a:pt x="12919" y="641"/>
                    <a:pt x="11111" y="0"/>
                    <a:pt x="921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440" name="Google Shape;384;p9"/>
          <p:cNvGrpSpPr/>
          <p:nvPr/>
        </p:nvGrpSpPr>
        <p:grpSpPr>
          <a:xfrm>
            <a:off x="-33288" y="4152008"/>
            <a:ext cx="777725" cy="927612"/>
            <a:chOff x="0" y="0"/>
            <a:chExt cx="777724" cy="927610"/>
          </a:xfrm>
        </p:grpSpPr>
        <p:sp>
          <p:nvSpPr>
            <p:cNvPr id="417" name="Google Shape;385;p9"/>
            <p:cNvSpPr/>
            <p:nvPr/>
          </p:nvSpPr>
          <p:spPr>
            <a:xfrm rot="20186056">
              <a:off x="168477" y="188941"/>
              <a:ext cx="69708" cy="69651"/>
            </a:xfrm>
            <a:custGeom>
              <a:avLst/>
              <a:gdLst/>
              <a:ahLst/>
              <a:cxnLst>
                <a:cxn ang="0">
                  <a:pos x="wd2" y="hd2"/>
                </a:cxn>
                <a:cxn ang="5400000">
                  <a:pos x="wd2" y="hd2"/>
                </a:cxn>
                <a:cxn ang="10800000">
                  <a:pos x="wd2" y="hd2"/>
                </a:cxn>
                <a:cxn ang="16200000">
                  <a:pos x="wd2" y="hd2"/>
                </a:cxn>
              </a:cxnLst>
              <a:rect l="0" t="0" r="r" b="b"/>
              <a:pathLst>
                <a:path w="21448" h="21600" extrusionOk="0">
                  <a:moveTo>
                    <a:pt x="12154" y="0"/>
                  </a:moveTo>
                  <a:cubicBezTo>
                    <a:pt x="11277" y="0"/>
                    <a:pt x="10408" y="85"/>
                    <a:pt x="9485" y="295"/>
                  </a:cubicBezTo>
                  <a:cubicBezTo>
                    <a:pt x="7900" y="644"/>
                    <a:pt x="6500" y="1706"/>
                    <a:pt x="5269" y="2768"/>
                  </a:cubicBezTo>
                  <a:cubicBezTo>
                    <a:pt x="4915" y="2946"/>
                    <a:pt x="4746" y="2946"/>
                    <a:pt x="4569" y="3124"/>
                  </a:cubicBezTo>
                  <a:cubicBezTo>
                    <a:pt x="3162" y="4008"/>
                    <a:pt x="2108" y="4892"/>
                    <a:pt x="1408" y="6311"/>
                  </a:cubicBezTo>
                  <a:cubicBezTo>
                    <a:pt x="531" y="7722"/>
                    <a:pt x="354" y="9141"/>
                    <a:pt x="0" y="10730"/>
                  </a:cubicBezTo>
                  <a:cubicBezTo>
                    <a:pt x="0" y="11792"/>
                    <a:pt x="177" y="13033"/>
                    <a:pt x="354" y="14095"/>
                  </a:cubicBezTo>
                  <a:cubicBezTo>
                    <a:pt x="531" y="14801"/>
                    <a:pt x="877" y="15506"/>
                    <a:pt x="1231" y="16041"/>
                  </a:cubicBezTo>
                  <a:cubicBezTo>
                    <a:pt x="1408" y="16398"/>
                    <a:pt x="1585" y="16747"/>
                    <a:pt x="1762" y="17103"/>
                  </a:cubicBezTo>
                  <a:cubicBezTo>
                    <a:pt x="2638" y="18344"/>
                    <a:pt x="3692" y="19406"/>
                    <a:pt x="5092" y="20111"/>
                  </a:cubicBezTo>
                  <a:cubicBezTo>
                    <a:pt x="6500" y="20995"/>
                    <a:pt x="7900" y="21352"/>
                    <a:pt x="9662" y="21530"/>
                  </a:cubicBezTo>
                  <a:cubicBezTo>
                    <a:pt x="9992" y="21577"/>
                    <a:pt x="10315" y="21600"/>
                    <a:pt x="10646" y="21600"/>
                  </a:cubicBezTo>
                  <a:cubicBezTo>
                    <a:pt x="11531" y="21600"/>
                    <a:pt x="12400" y="21429"/>
                    <a:pt x="13169" y="21174"/>
                  </a:cubicBezTo>
                  <a:cubicBezTo>
                    <a:pt x="14223" y="20995"/>
                    <a:pt x="15454" y="20468"/>
                    <a:pt x="16331" y="19933"/>
                  </a:cubicBezTo>
                  <a:cubicBezTo>
                    <a:pt x="17738" y="18871"/>
                    <a:pt x="18615" y="17987"/>
                    <a:pt x="19492" y="16747"/>
                  </a:cubicBezTo>
                  <a:cubicBezTo>
                    <a:pt x="20192" y="15863"/>
                    <a:pt x="20546" y="14801"/>
                    <a:pt x="20900" y="13917"/>
                  </a:cubicBezTo>
                  <a:cubicBezTo>
                    <a:pt x="21600" y="11792"/>
                    <a:pt x="21600" y="9490"/>
                    <a:pt x="21069" y="7373"/>
                  </a:cubicBezTo>
                  <a:cubicBezTo>
                    <a:pt x="20900" y="6311"/>
                    <a:pt x="20369" y="5419"/>
                    <a:pt x="19846" y="4536"/>
                  </a:cubicBezTo>
                  <a:cubicBezTo>
                    <a:pt x="18962" y="3124"/>
                    <a:pt x="18262" y="2411"/>
                    <a:pt x="16862" y="1349"/>
                  </a:cubicBezTo>
                  <a:cubicBezTo>
                    <a:pt x="16685" y="1178"/>
                    <a:pt x="16331" y="1000"/>
                    <a:pt x="16154" y="1000"/>
                  </a:cubicBezTo>
                  <a:cubicBezTo>
                    <a:pt x="15454" y="644"/>
                    <a:pt x="14754" y="295"/>
                    <a:pt x="14046" y="116"/>
                  </a:cubicBezTo>
                  <a:cubicBezTo>
                    <a:pt x="13392" y="39"/>
                    <a:pt x="12769" y="0"/>
                    <a:pt x="1215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18" name="Google Shape;386;p9"/>
            <p:cNvSpPr/>
            <p:nvPr/>
          </p:nvSpPr>
          <p:spPr>
            <a:xfrm rot="20186056">
              <a:off x="116921" y="351153"/>
              <a:ext cx="61770" cy="62101"/>
            </a:xfrm>
            <a:custGeom>
              <a:avLst/>
              <a:gdLst/>
              <a:ahLst/>
              <a:cxnLst>
                <a:cxn ang="0">
                  <a:pos x="wd2" y="hd2"/>
                </a:cxn>
                <a:cxn ang="5400000">
                  <a:pos x="wd2" y="hd2"/>
                </a:cxn>
                <a:cxn ang="10800000">
                  <a:pos x="wd2" y="hd2"/>
                </a:cxn>
                <a:cxn ang="16200000">
                  <a:pos x="wd2" y="hd2"/>
                </a:cxn>
              </a:cxnLst>
              <a:rect l="0" t="0" r="r" b="b"/>
              <a:pathLst>
                <a:path w="21450" h="21600" extrusionOk="0">
                  <a:moveTo>
                    <a:pt x="10034" y="0"/>
                  </a:moveTo>
                  <a:cubicBezTo>
                    <a:pt x="9278" y="0"/>
                    <a:pt x="8480" y="148"/>
                    <a:pt x="7776" y="287"/>
                  </a:cubicBezTo>
                  <a:cubicBezTo>
                    <a:pt x="6986" y="487"/>
                    <a:pt x="6196" y="1078"/>
                    <a:pt x="5398" y="1678"/>
                  </a:cubicBezTo>
                  <a:cubicBezTo>
                    <a:pt x="4608" y="1870"/>
                    <a:pt x="3818" y="2270"/>
                    <a:pt x="3218" y="3061"/>
                  </a:cubicBezTo>
                  <a:cubicBezTo>
                    <a:pt x="2828" y="3261"/>
                    <a:pt x="2628" y="3661"/>
                    <a:pt x="2229" y="4052"/>
                  </a:cubicBezTo>
                  <a:cubicBezTo>
                    <a:pt x="2029" y="4452"/>
                    <a:pt x="1638" y="4852"/>
                    <a:pt x="1439" y="5243"/>
                  </a:cubicBezTo>
                  <a:cubicBezTo>
                    <a:pt x="1039" y="5843"/>
                    <a:pt x="840" y="6435"/>
                    <a:pt x="649" y="7235"/>
                  </a:cubicBezTo>
                  <a:cubicBezTo>
                    <a:pt x="449" y="7426"/>
                    <a:pt x="449" y="7626"/>
                    <a:pt x="449" y="7826"/>
                  </a:cubicBezTo>
                  <a:cubicBezTo>
                    <a:pt x="-150" y="9809"/>
                    <a:pt x="-150" y="11600"/>
                    <a:pt x="449" y="13583"/>
                  </a:cubicBezTo>
                  <a:cubicBezTo>
                    <a:pt x="649" y="14574"/>
                    <a:pt x="1039" y="15365"/>
                    <a:pt x="1439" y="16165"/>
                  </a:cubicBezTo>
                  <a:cubicBezTo>
                    <a:pt x="1829" y="16957"/>
                    <a:pt x="2428" y="17748"/>
                    <a:pt x="3019" y="18548"/>
                  </a:cubicBezTo>
                  <a:cubicBezTo>
                    <a:pt x="3218" y="18548"/>
                    <a:pt x="3418" y="18739"/>
                    <a:pt x="3618" y="18939"/>
                  </a:cubicBezTo>
                  <a:cubicBezTo>
                    <a:pt x="4208" y="19339"/>
                    <a:pt x="4608" y="19930"/>
                    <a:pt x="5398" y="20130"/>
                  </a:cubicBezTo>
                  <a:cubicBezTo>
                    <a:pt x="5997" y="20530"/>
                    <a:pt x="6587" y="20730"/>
                    <a:pt x="7186" y="21122"/>
                  </a:cubicBezTo>
                  <a:cubicBezTo>
                    <a:pt x="7577" y="21122"/>
                    <a:pt x="7776" y="21122"/>
                    <a:pt x="7976" y="21322"/>
                  </a:cubicBezTo>
                  <a:cubicBezTo>
                    <a:pt x="8679" y="21461"/>
                    <a:pt x="9374" y="21600"/>
                    <a:pt x="10077" y="21600"/>
                  </a:cubicBezTo>
                  <a:cubicBezTo>
                    <a:pt x="10372" y="21600"/>
                    <a:pt x="10659" y="21583"/>
                    <a:pt x="10945" y="21522"/>
                  </a:cubicBezTo>
                  <a:cubicBezTo>
                    <a:pt x="11744" y="21522"/>
                    <a:pt x="12933" y="21322"/>
                    <a:pt x="13723" y="20930"/>
                  </a:cubicBezTo>
                  <a:cubicBezTo>
                    <a:pt x="14713" y="20730"/>
                    <a:pt x="15703" y="20330"/>
                    <a:pt x="16501" y="19739"/>
                  </a:cubicBezTo>
                  <a:cubicBezTo>
                    <a:pt x="17092" y="19339"/>
                    <a:pt x="18082" y="18739"/>
                    <a:pt x="18681" y="17948"/>
                  </a:cubicBezTo>
                  <a:cubicBezTo>
                    <a:pt x="19271" y="17157"/>
                    <a:pt x="19870" y="16557"/>
                    <a:pt x="20261" y="15565"/>
                  </a:cubicBezTo>
                  <a:cubicBezTo>
                    <a:pt x="20660" y="14974"/>
                    <a:pt x="20860" y="14374"/>
                    <a:pt x="21059" y="13583"/>
                  </a:cubicBezTo>
                  <a:cubicBezTo>
                    <a:pt x="21250" y="13183"/>
                    <a:pt x="21250" y="12591"/>
                    <a:pt x="21450" y="12191"/>
                  </a:cubicBezTo>
                  <a:cubicBezTo>
                    <a:pt x="21450" y="10800"/>
                    <a:pt x="21450" y="9809"/>
                    <a:pt x="21250" y="8426"/>
                  </a:cubicBezTo>
                  <a:cubicBezTo>
                    <a:pt x="21059" y="8226"/>
                    <a:pt x="21059" y="7826"/>
                    <a:pt x="21059" y="7626"/>
                  </a:cubicBezTo>
                  <a:cubicBezTo>
                    <a:pt x="20660" y="7035"/>
                    <a:pt x="20460" y="6235"/>
                    <a:pt x="20061" y="5643"/>
                  </a:cubicBezTo>
                  <a:cubicBezTo>
                    <a:pt x="19670" y="4852"/>
                    <a:pt x="19271" y="4452"/>
                    <a:pt x="18681" y="3861"/>
                  </a:cubicBezTo>
                  <a:cubicBezTo>
                    <a:pt x="18481" y="3461"/>
                    <a:pt x="18281" y="3261"/>
                    <a:pt x="18082" y="3061"/>
                  </a:cubicBezTo>
                  <a:cubicBezTo>
                    <a:pt x="17491" y="2670"/>
                    <a:pt x="16892" y="2070"/>
                    <a:pt x="16302" y="1678"/>
                  </a:cubicBezTo>
                  <a:cubicBezTo>
                    <a:pt x="16102" y="1478"/>
                    <a:pt x="15902" y="1478"/>
                    <a:pt x="15503" y="1278"/>
                  </a:cubicBezTo>
                  <a:cubicBezTo>
                    <a:pt x="14913" y="878"/>
                    <a:pt x="14123" y="678"/>
                    <a:pt x="13324" y="487"/>
                  </a:cubicBezTo>
                  <a:cubicBezTo>
                    <a:pt x="12734" y="87"/>
                    <a:pt x="11744" y="87"/>
                    <a:pt x="10945" y="87"/>
                  </a:cubicBezTo>
                  <a:cubicBezTo>
                    <a:pt x="10659" y="26"/>
                    <a:pt x="10355" y="0"/>
                    <a:pt x="1003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19" name="Google Shape;387;p9"/>
            <p:cNvSpPr/>
            <p:nvPr/>
          </p:nvSpPr>
          <p:spPr>
            <a:xfrm rot="20186056">
              <a:off x="167297" y="497159"/>
              <a:ext cx="41651" cy="53076"/>
            </a:xfrm>
            <a:custGeom>
              <a:avLst/>
              <a:gdLst/>
              <a:ahLst/>
              <a:cxnLst>
                <a:cxn ang="0">
                  <a:pos x="wd2" y="hd2"/>
                </a:cxn>
                <a:cxn ang="5400000">
                  <a:pos x="wd2" y="hd2"/>
                </a:cxn>
                <a:cxn ang="10800000">
                  <a:pos x="wd2" y="hd2"/>
                </a:cxn>
                <a:cxn ang="16200000">
                  <a:pos x="wd2" y="hd2"/>
                </a:cxn>
              </a:cxnLst>
              <a:rect l="0" t="0" r="r" b="b"/>
              <a:pathLst>
                <a:path w="21600" h="21600" extrusionOk="0">
                  <a:moveTo>
                    <a:pt x="10956" y="0"/>
                  </a:moveTo>
                  <a:cubicBezTo>
                    <a:pt x="10359" y="0"/>
                    <a:pt x="9465" y="234"/>
                    <a:pt x="8583" y="234"/>
                  </a:cubicBezTo>
                  <a:cubicBezTo>
                    <a:pt x="7105" y="692"/>
                    <a:pt x="5925" y="1160"/>
                    <a:pt x="4732" y="2086"/>
                  </a:cubicBezTo>
                  <a:cubicBezTo>
                    <a:pt x="2658" y="3480"/>
                    <a:pt x="1478" y="5107"/>
                    <a:pt x="895" y="6969"/>
                  </a:cubicBezTo>
                  <a:cubicBezTo>
                    <a:pt x="298" y="7895"/>
                    <a:pt x="298" y="9055"/>
                    <a:pt x="298" y="9981"/>
                  </a:cubicBezTo>
                  <a:cubicBezTo>
                    <a:pt x="298" y="10215"/>
                    <a:pt x="298" y="10449"/>
                    <a:pt x="298" y="10683"/>
                  </a:cubicBezTo>
                  <a:cubicBezTo>
                    <a:pt x="298" y="10917"/>
                    <a:pt x="298" y="10917"/>
                    <a:pt x="0" y="10917"/>
                  </a:cubicBezTo>
                  <a:cubicBezTo>
                    <a:pt x="0" y="11375"/>
                    <a:pt x="0" y="11609"/>
                    <a:pt x="298" y="12077"/>
                  </a:cubicBezTo>
                  <a:cubicBezTo>
                    <a:pt x="0" y="13003"/>
                    <a:pt x="298" y="13929"/>
                    <a:pt x="895" y="14631"/>
                  </a:cubicBezTo>
                  <a:cubicBezTo>
                    <a:pt x="1180" y="15322"/>
                    <a:pt x="1478" y="15790"/>
                    <a:pt x="2074" y="16259"/>
                  </a:cubicBezTo>
                  <a:cubicBezTo>
                    <a:pt x="2074" y="16259"/>
                    <a:pt x="2074" y="16493"/>
                    <a:pt x="2373" y="16716"/>
                  </a:cubicBezTo>
                  <a:cubicBezTo>
                    <a:pt x="3552" y="18344"/>
                    <a:pt x="5329" y="19738"/>
                    <a:pt x="7403" y="20664"/>
                  </a:cubicBezTo>
                  <a:cubicBezTo>
                    <a:pt x="8881" y="21366"/>
                    <a:pt x="10359" y="21600"/>
                    <a:pt x="12135" y="21600"/>
                  </a:cubicBezTo>
                  <a:cubicBezTo>
                    <a:pt x="13315" y="21600"/>
                    <a:pt x="14495" y="21600"/>
                    <a:pt x="15390" y="21132"/>
                  </a:cubicBezTo>
                  <a:cubicBezTo>
                    <a:pt x="16570" y="20664"/>
                    <a:pt x="17464" y="20206"/>
                    <a:pt x="18346" y="19504"/>
                  </a:cubicBezTo>
                  <a:cubicBezTo>
                    <a:pt x="19539" y="18578"/>
                    <a:pt x="20122" y="17652"/>
                    <a:pt x="20718" y="16493"/>
                  </a:cubicBezTo>
                  <a:cubicBezTo>
                    <a:pt x="21302" y="15322"/>
                    <a:pt x="21302" y="14163"/>
                    <a:pt x="21600" y="13003"/>
                  </a:cubicBezTo>
                  <a:cubicBezTo>
                    <a:pt x="21600" y="11843"/>
                    <a:pt x="21302" y="10683"/>
                    <a:pt x="21017" y="9523"/>
                  </a:cubicBezTo>
                  <a:cubicBezTo>
                    <a:pt x="20718" y="8821"/>
                    <a:pt x="20420" y="8129"/>
                    <a:pt x="20122" y="7427"/>
                  </a:cubicBezTo>
                  <a:cubicBezTo>
                    <a:pt x="20122" y="7203"/>
                    <a:pt x="20122" y="7203"/>
                    <a:pt x="20122" y="7203"/>
                  </a:cubicBezTo>
                  <a:cubicBezTo>
                    <a:pt x="20122" y="6033"/>
                    <a:pt x="19824" y="5341"/>
                    <a:pt x="19240" y="4416"/>
                  </a:cubicBezTo>
                  <a:cubicBezTo>
                    <a:pt x="18942" y="3480"/>
                    <a:pt x="18346" y="2788"/>
                    <a:pt x="17464" y="2086"/>
                  </a:cubicBezTo>
                  <a:cubicBezTo>
                    <a:pt x="15688" y="926"/>
                    <a:pt x="13315" y="0"/>
                    <a:pt x="1095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20" name="Google Shape;388;p9"/>
            <p:cNvSpPr/>
            <p:nvPr/>
          </p:nvSpPr>
          <p:spPr>
            <a:xfrm rot="20186056">
              <a:off x="285443" y="612931"/>
              <a:ext cx="55589" cy="61776"/>
            </a:xfrm>
            <a:custGeom>
              <a:avLst/>
              <a:gdLst/>
              <a:ahLst/>
              <a:cxnLst>
                <a:cxn ang="0">
                  <a:pos x="wd2" y="hd2"/>
                </a:cxn>
                <a:cxn ang="5400000">
                  <a:pos x="wd2" y="hd2"/>
                </a:cxn>
                <a:cxn ang="10800000">
                  <a:pos x="wd2" y="hd2"/>
                </a:cxn>
                <a:cxn ang="16200000">
                  <a:pos x="wd2" y="hd2"/>
                </a:cxn>
              </a:cxnLst>
              <a:rect l="0" t="0" r="r" b="b"/>
              <a:pathLst>
                <a:path w="21470" h="21600" extrusionOk="0">
                  <a:moveTo>
                    <a:pt x="9130" y="0"/>
                  </a:moveTo>
                  <a:cubicBezTo>
                    <a:pt x="7363" y="201"/>
                    <a:pt x="5596" y="603"/>
                    <a:pt x="4273" y="1801"/>
                  </a:cubicBezTo>
                  <a:cubicBezTo>
                    <a:pt x="3616" y="2596"/>
                    <a:pt x="2950" y="3392"/>
                    <a:pt x="2294" y="4196"/>
                  </a:cubicBezTo>
                  <a:cubicBezTo>
                    <a:pt x="1627" y="4991"/>
                    <a:pt x="1193" y="5988"/>
                    <a:pt x="749" y="6984"/>
                  </a:cubicBezTo>
                  <a:cubicBezTo>
                    <a:pt x="527" y="7386"/>
                    <a:pt x="527" y="7981"/>
                    <a:pt x="314" y="8383"/>
                  </a:cubicBezTo>
                  <a:cubicBezTo>
                    <a:pt x="92" y="9380"/>
                    <a:pt x="-130" y="10577"/>
                    <a:pt x="92" y="11574"/>
                  </a:cubicBezTo>
                  <a:cubicBezTo>
                    <a:pt x="314" y="13567"/>
                    <a:pt x="749" y="15367"/>
                    <a:pt x="2072" y="16958"/>
                  </a:cubicBezTo>
                  <a:cubicBezTo>
                    <a:pt x="2516" y="17763"/>
                    <a:pt x="3172" y="18357"/>
                    <a:pt x="3839" y="18960"/>
                  </a:cubicBezTo>
                  <a:cubicBezTo>
                    <a:pt x="5374" y="20158"/>
                    <a:pt x="6262" y="20551"/>
                    <a:pt x="8019" y="21154"/>
                  </a:cubicBezTo>
                  <a:cubicBezTo>
                    <a:pt x="8908" y="21451"/>
                    <a:pt x="10009" y="21600"/>
                    <a:pt x="11109" y="21600"/>
                  </a:cubicBezTo>
                  <a:cubicBezTo>
                    <a:pt x="12210" y="21600"/>
                    <a:pt x="13311" y="21451"/>
                    <a:pt x="14199" y="21154"/>
                  </a:cubicBezTo>
                  <a:cubicBezTo>
                    <a:pt x="15957" y="20551"/>
                    <a:pt x="16835" y="20158"/>
                    <a:pt x="18158" y="19152"/>
                  </a:cubicBezTo>
                  <a:cubicBezTo>
                    <a:pt x="19046" y="18357"/>
                    <a:pt x="19703" y="17763"/>
                    <a:pt x="20147" y="16766"/>
                  </a:cubicBezTo>
                  <a:cubicBezTo>
                    <a:pt x="20582" y="16163"/>
                    <a:pt x="21026" y="15166"/>
                    <a:pt x="21248" y="14371"/>
                  </a:cubicBezTo>
                  <a:cubicBezTo>
                    <a:pt x="21248" y="13768"/>
                    <a:pt x="21470" y="12972"/>
                    <a:pt x="21470" y="12177"/>
                  </a:cubicBezTo>
                  <a:cubicBezTo>
                    <a:pt x="21470" y="11574"/>
                    <a:pt x="21248" y="10778"/>
                    <a:pt x="21026" y="9983"/>
                  </a:cubicBezTo>
                  <a:cubicBezTo>
                    <a:pt x="20369" y="7981"/>
                    <a:pt x="18824" y="6189"/>
                    <a:pt x="16835" y="5192"/>
                  </a:cubicBezTo>
                  <a:cubicBezTo>
                    <a:pt x="16401" y="4991"/>
                    <a:pt x="15957" y="4790"/>
                    <a:pt x="15512" y="4589"/>
                  </a:cubicBezTo>
                  <a:cubicBezTo>
                    <a:pt x="15078" y="3593"/>
                    <a:pt x="14634" y="2596"/>
                    <a:pt x="13755" y="1801"/>
                  </a:cubicBezTo>
                  <a:cubicBezTo>
                    <a:pt x="12432" y="804"/>
                    <a:pt x="10887" y="0"/>
                    <a:pt x="913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21" name="Google Shape;389;p9"/>
            <p:cNvSpPr/>
            <p:nvPr/>
          </p:nvSpPr>
          <p:spPr>
            <a:xfrm rot="20186056">
              <a:off x="462963" y="721725"/>
              <a:ext cx="57289" cy="69775"/>
            </a:xfrm>
            <a:custGeom>
              <a:avLst/>
              <a:gdLst/>
              <a:ahLst/>
              <a:cxnLst>
                <a:cxn ang="0">
                  <a:pos x="wd2" y="hd2"/>
                </a:cxn>
                <a:cxn ang="5400000">
                  <a:pos x="wd2" y="hd2"/>
                </a:cxn>
                <a:cxn ang="10800000">
                  <a:pos x="wd2" y="hd2"/>
                </a:cxn>
                <a:cxn ang="16200000">
                  <a:pos x="wd2" y="hd2"/>
                </a:cxn>
              </a:cxnLst>
              <a:rect l="0" t="0" r="r" b="b"/>
              <a:pathLst>
                <a:path w="21474" h="21600" extrusionOk="0">
                  <a:moveTo>
                    <a:pt x="10079" y="0"/>
                  </a:moveTo>
                  <a:cubicBezTo>
                    <a:pt x="9114" y="0"/>
                    <a:pt x="8167" y="170"/>
                    <a:pt x="7361" y="503"/>
                  </a:cubicBezTo>
                  <a:cubicBezTo>
                    <a:pt x="6499" y="681"/>
                    <a:pt x="5862" y="1037"/>
                    <a:pt x="5225" y="1563"/>
                  </a:cubicBezTo>
                  <a:cubicBezTo>
                    <a:pt x="4363" y="2275"/>
                    <a:pt x="3725" y="2980"/>
                    <a:pt x="3510" y="4040"/>
                  </a:cubicBezTo>
                  <a:cubicBezTo>
                    <a:pt x="2863" y="5456"/>
                    <a:pt x="2226" y="6865"/>
                    <a:pt x="1580" y="8281"/>
                  </a:cubicBezTo>
                  <a:cubicBezTo>
                    <a:pt x="1373" y="8459"/>
                    <a:pt x="1373" y="8807"/>
                    <a:pt x="1373" y="8985"/>
                  </a:cubicBezTo>
                  <a:cubicBezTo>
                    <a:pt x="942" y="9689"/>
                    <a:pt x="511" y="10401"/>
                    <a:pt x="305" y="11106"/>
                  </a:cubicBezTo>
                  <a:cubicBezTo>
                    <a:pt x="90" y="11632"/>
                    <a:pt x="-126" y="12522"/>
                    <a:pt x="90" y="13226"/>
                  </a:cubicBezTo>
                  <a:cubicBezTo>
                    <a:pt x="90" y="14813"/>
                    <a:pt x="511" y="16407"/>
                    <a:pt x="1580" y="17645"/>
                  </a:cubicBezTo>
                  <a:cubicBezTo>
                    <a:pt x="2657" y="18876"/>
                    <a:pt x="3941" y="19936"/>
                    <a:pt x="5646" y="20648"/>
                  </a:cubicBezTo>
                  <a:cubicBezTo>
                    <a:pt x="7249" y="21244"/>
                    <a:pt x="8842" y="21600"/>
                    <a:pt x="10444" y="21600"/>
                  </a:cubicBezTo>
                  <a:cubicBezTo>
                    <a:pt x="11194" y="21600"/>
                    <a:pt x="11953" y="21523"/>
                    <a:pt x="12703" y="21352"/>
                  </a:cubicBezTo>
                  <a:cubicBezTo>
                    <a:pt x="14633" y="20996"/>
                    <a:pt x="16339" y="20114"/>
                    <a:pt x="17623" y="19054"/>
                  </a:cubicBezTo>
                  <a:cubicBezTo>
                    <a:pt x="18906" y="18172"/>
                    <a:pt x="19768" y="16933"/>
                    <a:pt x="20406" y="15695"/>
                  </a:cubicBezTo>
                  <a:cubicBezTo>
                    <a:pt x="21052" y="14464"/>
                    <a:pt x="21474" y="13048"/>
                    <a:pt x="21474" y="11632"/>
                  </a:cubicBezTo>
                  <a:cubicBezTo>
                    <a:pt x="21474" y="9867"/>
                    <a:pt x="20837" y="8459"/>
                    <a:pt x="19975" y="6865"/>
                  </a:cubicBezTo>
                  <a:cubicBezTo>
                    <a:pt x="18700" y="4218"/>
                    <a:pt x="15917" y="2275"/>
                    <a:pt x="13134" y="681"/>
                  </a:cubicBezTo>
                  <a:cubicBezTo>
                    <a:pt x="12234" y="217"/>
                    <a:pt x="11147" y="0"/>
                    <a:pt x="1007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22" name="Google Shape;390;p9"/>
            <p:cNvSpPr/>
            <p:nvPr/>
          </p:nvSpPr>
          <p:spPr>
            <a:xfrm rot="20186056">
              <a:off x="616463" y="705988"/>
              <a:ext cx="75369" cy="59201"/>
            </a:xfrm>
            <a:custGeom>
              <a:avLst/>
              <a:gdLst/>
              <a:ahLst/>
              <a:cxnLst>
                <a:cxn ang="0">
                  <a:pos x="wd2" y="hd2"/>
                </a:cxn>
                <a:cxn ang="5400000">
                  <a:pos x="wd2" y="hd2"/>
                </a:cxn>
                <a:cxn ang="10800000">
                  <a:pos x="wd2" y="hd2"/>
                </a:cxn>
                <a:cxn ang="16200000">
                  <a:pos x="wd2" y="hd2"/>
                </a:cxn>
              </a:cxnLst>
              <a:rect l="0" t="0" r="r" b="b"/>
              <a:pathLst>
                <a:path w="21449" h="21600" extrusionOk="0">
                  <a:moveTo>
                    <a:pt x="14140" y="0"/>
                  </a:moveTo>
                  <a:cubicBezTo>
                    <a:pt x="13507" y="0"/>
                    <a:pt x="12895" y="100"/>
                    <a:pt x="12412" y="310"/>
                  </a:cubicBezTo>
                  <a:cubicBezTo>
                    <a:pt x="11110" y="940"/>
                    <a:pt x="9978" y="1770"/>
                    <a:pt x="9324" y="3229"/>
                  </a:cubicBezTo>
                  <a:cubicBezTo>
                    <a:pt x="9324" y="3229"/>
                    <a:pt x="9324" y="3430"/>
                    <a:pt x="9324" y="3430"/>
                  </a:cubicBezTo>
                  <a:cubicBezTo>
                    <a:pt x="8676" y="2600"/>
                    <a:pt x="8029" y="2189"/>
                    <a:pt x="7218" y="1979"/>
                  </a:cubicBezTo>
                  <a:cubicBezTo>
                    <a:pt x="6777" y="1815"/>
                    <a:pt x="6264" y="1715"/>
                    <a:pt x="5738" y="1715"/>
                  </a:cubicBezTo>
                  <a:cubicBezTo>
                    <a:pt x="4920" y="1715"/>
                    <a:pt x="4080" y="1961"/>
                    <a:pt x="3483" y="2600"/>
                  </a:cubicBezTo>
                  <a:cubicBezTo>
                    <a:pt x="2344" y="3430"/>
                    <a:pt x="1853" y="4059"/>
                    <a:pt x="1042" y="5519"/>
                  </a:cubicBezTo>
                  <a:cubicBezTo>
                    <a:pt x="722" y="6139"/>
                    <a:pt x="559" y="6768"/>
                    <a:pt x="395" y="7598"/>
                  </a:cubicBezTo>
                  <a:cubicBezTo>
                    <a:pt x="395" y="7808"/>
                    <a:pt x="231" y="8018"/>
                    <a:pt x="231" y="8219"/>
                  </a:cubicBezTo>
                  <a:cubicBezTo>
                    <a:pt x="68" y="9268"/>
                    <a:pt x="-96" y="10307"/>
                    <a:pt x="68" y="11137"/>
                  </a:cubicBezTo>
                  <a:cubicBezTo>
                    <a:pt x="231" y="13007"/>
                    <a:pt x="395" y="13847"/>
                    <a:pt x="1042" y="15507"/>
                  </a:cubicBezTo>
                  <a:cubicBezTo>
                    <a:pt x="2344" y="19466"/>
                    <a:pt x="5752" y="21335"/>
                    <a:pt x="9004" y="21545"/>
                  </a:cubicBezTo>
                  <a:cubicBezTo>
                    <a:pt x="9267" y="21582"/>
                    <a:pt x="9537" y="21600"/>
                    <a:pt x="9808" y="21600"/>
                  </a:cubicBezTo>
                  <a:cubicBezTo>
                    <a:pt x="10996" y="21600"/>
                    <a:pt x="12162" y="21262"/>
                    <a:pt x="13223" y="20925"/>
                  </a:cubicBezTo>
                  <a:cubicBezTo>
                    <a:pt x="14361" y="20505"/>
                    <a:pt x="15663" y="19885"/>
                    <a:pt x="16794" y="19256"/>
                  </a:cubicBezTo>
                  <a:cubicBezTo>
                    <a:pt x="18096" y="18216"/>
                    <a:pt x="19391" y="16756"/>
                    <a:pt x="20209" y="15096"/>
                  </a:cubicBezTo>
                  <a:cubicBezTo>
                    <a:pt x="20693" y="14257"/>
                    <a:pt x="21020" y="13217"/>
                    <a:pt x="21184" y="12387"/>
                  </a:cubicBezTo>
                  <a:cubicBezTo>
                    <a:pt x="21504" y="10928"/>
                    <a:pt x="21504" y="9888"/>
                    <a:pt x="21340" y="8428"/>
                  </a:cubicBezTo>
                  <a:cubicBezTo>
                    <a:pt x="21020" y="6139"/>
                    <a:pt x="20366" y="4059"/>
                    <a:pt x="18907" y="2390"/>
                  </a:cubicBezTo>
                  <a:cubicBezTo>
                    <a:pt x="18096" y="1350"/>
                    <a:pt x="17121" y="730"/>
                    <a:pt x="15983" y="310"/>
                  </a:cubicBezTo>
                  <a:cubicBezTo>
                    <a:pt x="15414" y="100"/>
                    <a:pt x="14766" y="0"/>
                    <a:pt x="1414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23" name="Google Shape;391;p9"/>
            <p:cNvSpPr/>
            <p:nvPr/>
          </p:nvSpPr>
          <p:spPr>
            <a:xfrm rot="20186056">
              <a:off x="702475" y="553846"/>
              <a:ext cx="64997" cy="64851"/>
            </a:xfrm>
            <a:custGeom>
              <a:avLst/>
              <a:gdLst/>
              <a:ahLst/>
              <a:cxnLst>
                <a:cxn ang="0">
                  <a:pos x="wd2" y="hd2"/>
                </a:cxn>
                <a:cxn ang="5400000">
                  <a:pos x="wd2" y="hd2"/>
                </a:cxn>
                <a:cxn ang="10800000">
                  <a:pos x="wd2" y="hd2"/>
                </a:cxn>
                <a:cxn ang="16200000">
                  <a:pos x="wd2" y="hd2"/>
                </a:cxn>
              </a:cxnLst>
              <a:rect l="0" t="0" r="r" b="b"/>
              <a:pathLst>
                <a:path w="21025" h="21600" extrusionOk="0">
                  <a:moveTo>
                    <a:pt x="12711" y="0"/>
                  </a:moveTo>
                  <a:cubicBezTo>
                    <a:pt x="12403" y="0"/>
                    <a:pt x="12096" y="50"/>
                    <a:pt x="11797" y="125"/>
                  </a:cubicBezTo>
                  <a:cubicBezTo>
                    <a:pt x="11053" y="125"/>
                    <a:pt x="10317" y="316"/>
                    <a:pt x="9767" y="883"/>
                  </a:cubicBezTo>
                  <a:cubicBezTo>
                    <a:pt x="8659" y="1457"/>
                    <a:pt x="7729" y="2598"/>
                    <a:pt x="7365" y="3739"/>
                  </a:cubicBezTo>
                  <a:cubicBezTo>
                    <a:pt x="6872" y="3614"/>
                    <a:pt x="6363" y="3547"/>
                    <a:pt x="5845" y="3547"/>
                  </a:cubicBezTo>
                  <a:cubicBezTo>
                    <a:pt x="4818" y="3547"/>
                    <a:pt x="3799" y="3797"/>
                    <a:pt x="2934" y="4305"/>
                  </a:cubicBezTo>
                  <a:cubicBezTo>
                    <a:pt x="1640" y="5071"/>
                    <a:pt x="718" y="6395"/>
                    <a:pt x="346" y="7727"/>
                  </a:cubicBezTo>
                  <a:cubicBezTo>
                    <a:pt x="-18" y="9626"/>
                    <a:pt x="-204" y="11533"/>
                    <a:pt x="346" y="13240"/>
                  </a:cubicBezTo>
                  <a:cubicBezTo>
                    <a:pt x="904" y="15138"/>
                    <a:pt x="1826" y="16471"/>
                    <a:pt x="3120" y="17994"/>
                  </a:cubicBezTo>
                  <a:cubicBezTo>
                    <a:pt x="3670" y="18561"/>
                    <a:pt x="4228" y="19135"/>
                    <a:pt x="4964" y="19510"/>
                  </a:cubicBezTo>
                  <a:cubicBezTo>
                    <a:pt x="5335" y="19893"/>
                    <a:pt x="5699" y="20085"/>
                    <a:pt x="6257" y="20276"/>
                  </a:cubicBezTo>
                  <a:cubicBezTo>
                    <a:pt x="6993" y="20651"/>
                    <a:pt x="7729" y="21034"/>
                    <a:pt x="8659" y="21225"/>
                  </a:cubicBezTo>
                  <a:cubicBezTo>
                    <a:pt x="9395" y="21417"/>
                    <a:pt x="10503" y="21600"/>
                    <a:pt x="11239" y="21600"/>
                  </a:cubicBezTo>
                  <a:cubicBezTo>
                    <a:pt x="13083" y="21417"/>
                    <a:pt x="14749" y="21034"/>
                    <a:pt x="16220" y="20085"/>
                  </a:cubicBezTo>
                  <a:cubicBezTo>
                    <a:pt x="17514" y="19135"/>
                    <a:pt x="18808" y="17994"/>
                    <a:pt x="19544" y="16471"/>
                  </a:cubicBezTo>
                  <a:cubicBezTo>
                    <a:pt x="21024" y="13814"/>
                    <a:pt x="21396" y="10767"/>
                    <a:pt x="20652" y="7919"/>
                  </a:cubicBezTo>
                  <a:cubicBezTo>
                    <a:pt x="20466" y="6587"/>
                    <a:pt x="19916" y="5254"/>
                    <a:pt x="19180" y="4305"/>
                  </a:cubicBezTo>
                  <a:cubicBezTo>
                    <a:pt x="18622" y="3547"/>
                    <a:pt x="18258" y="2790"/>
                    <a:pt x="17514" y="2215"/>
                  </a:cubicBezTo>
                  <a:cubicBezTo>
                    <a:pt x="16964" y="1840"/>
                    <a:pt x="16592" y="1457"/>
                    <a:pt x="16042" y="1074"/>
                  </a:cubicBezTo>
                  <a:cubicBezTo>
                    <a:pt x="15299" y="699"/>
                    <a:pt x="14749" y="508"/>
                    <a:pt x="14013" y="316"/>
                  </a:cubicBezTo>
                  <a:cubicBezTo>
                    <a:pt x="13576" y="92"/>
                    <a:pt x="13147" y="0"/>
                    <a:pt x="1271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24" name="Google Shape;392;p9"/>
            <p:cNvSpPr/>
            <p:nvPr/>
          </p:nvSpPr>
          <p:spPr>
            <a:xfrm rot="20186056">
              <a:off x="373222" y="9825"/>
              <a:ext cx="62990" cy="66326"/>
            </a:xfrm>
            <a:custGeom>
              <a:avLst/>
              <a:gdLst/>
              <a:ahLst/>
              <a:cxnLst>
                <a:cxn ang="0">
                  <a:pos x="wd2" y="hd2"/>
                </a:cxn>
                <a:cxn ang="5400000">
                  <a:pos x="wd2" y="hd2"/>
                </a:cxn>
                <a:cxn ang="10800000">
                  <a:pos x="wd2" y="hd2"/>
                </a:cxn>
                <a:cxn ang="16200000">
                  <a:pos x="wd2" y="hd2"/>
                </a:cxn>
              </a:cxnLst>
              <a:rect l="0" t="0" r="r" b="b"/>
              <a:pathLst>
                <a:path w="21485" h="21600" extrusionOk="0">
                  <a:moveTo>
                    <a:pt x="9534" y="0"/>
                  </a:moveTo>
                  <a:cubicBezTo>
                    <a:pt x="7393" y="0"/>
                    <a:pt x="5253" y="562"/>
                    <a:pt x="3505" y="1677"/>
                  </a:cubicBezTo>
                  <a:cubicBezTo>
                    <a:pt x="2140" y="2418"/>
                    <a:pt x="1168" y="3721"/>
                    <a:pt x="776" y="5023"/>
                  </a:cubicBezTo>
                  <a:cubicBezTo>
                    <a:pt x="384" y="6139"/>
                    <a:pt x="384" y="7433"/>
                    <a:pt x="972" y="8549"/>
                  </a:cubicBezTo>
                  <a:cubicBezTo>
                    <a:pt x="384" y="9477"/>
                    <a:pt x="0" y="10413"/>
                    <a:pt x="0" y="11529"/>
                  </a:cubicBezTo>
                  <a:cubicBezTo>
                    <a:pt x="0" y="13385"/>
                    <a:pt x="384" y="15241"/>
                    <a:pt x="1552" y="16731"/>
                  </a:cubicBezTo>
                  <a:cubicBezTo>
                    <a:pt x="2720" y="18213"/>
                    <a:pt x="4085" y="19516"/>
                    <a:pt x="5645" y="20444"/>
                  </a:cubicBezTo>
                  <a:cubicBezTo>
                    <a:pt x="7163" y="21087"/>
                    <a:pt x="8834" y="21600"/>
                    <a:pt x="10523" y="21600"/>
                  </a:cubicBezTo>
                  <a:cubicBezTo>
                    <a:pt x="10779" y="21600"/>
                    <a:pt x="11035" y="21584"/>
                    <a:pt x="11290" y="21559"/>
                  </a:cubicBezTo>
                  <a:cubicBezTo>
                    <a:pt x="12262" y="21559"/>
                    <a:pt x="13235" y="21372"/>
                    <a:pt x="14011" y="21185"/>
                  </a:cubicBezTo>
                  <a:cubicBezTo>
                    <a:pt x="15571" y="20631"/>
                    <a:pt x="16543" y="20077"/>
                    <a:pt x="17711" y="19141"/>
                  </a:cubicBezTo>
                  <a:cubicBezTo>
                    <a:pt x="19263" y="17847"/>
                    <a:pt x="20244" y="16169"/>
                    <a:pt x="20824" y="14500"/>
                  </a:cubicBezTo>
                  <a:cubicBezTo>
                    <a:pt x="21020" y="14126"/>
                    <a:pt x="21216" y="13751"/>
                    <a:pt x="21216" y="13385"/>
                  </a:cubicBezTo>
                  <a:cubicBezTo>
                    <a:pt x="21404" y="12457"/>
                    <a:pt x="21600" y="11341"/>
                    <a:pt x="21404" y="10413"/>
                  </a:cubicBezTo>
                  <a:cubicBezTo>
                    <a:pt x="21404" y="8736"/>
                    <a:pt x="21020" y="6880"/>
                    <a:pt x="19852" y="5203"/>
                  </a:cubicBezTo>
                  <a:cubicBezTo>
                    <a:pt x="18880" y="3721"/>
                    <a:pt x="17319" y="2231"/>
                    <a:pt x="15571" y="1490"/>
                  </a:cubicBezTo>
                  <a:cubicBezTo>
                    <a:pt x="13814" y="562"/>
                    <a:pt x="11674" y="0"/>
                    <a:pt x="953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25" name="Google Shape;393;p9"/>
            <p:cNvSpPr/>
            <p:nvPr/>
          </p:nvSpPr>
          <p:spPr>
            <a:xfrm rot="20186056">
              <a:off x="325265" y="199183"/>
              <a:ext cx="53889" cy="54901"/>
            </a:xfrm>
            <a:custGeom>
              <a:avLst/>
              <a:gdLst/>
              <a:ahLst/>
              <a:cxnLst>
                <a:cxn ang="0">
                  <a:pos x="wd2" y="hd2"/>
                </a:cxn>
                <a:cxn ang="5400000">
                  <a:pos x="wd2" y="hd2"/>
                </a:cxn>
                <a:cxn ang="10800000">
                  <a:pos x="wd2" y="hd2"/>
                </a:cxn>
                <a:cxn ang="16200000">
                  <a:pos x="wd2" y="hd2"/>
                </a:cxn>
              </a:cxnLst>
              <a:rect l="0" t="0" r="r" b="b"/>
              <a:pathLst>
                <a:path w="21466" h="21600" extrusionOk="0">
                  <a:moveTo>
                    <a:pt x="10646" y="0"/>
                  </a:moveTo>
                  <a:cubicBezTo>
                    <a:pt x="10198" y="0"/>
                    <a:pt x="9749" y="59"/>
                    <a:pt x="9321" y="177"/>
                  </a:cubicBezTo>
                  <a:lnTo>
                    <a:pt x="7051" y="177"/>
                  </a:lnTo>
                  <a:cubicBezTo>
                    <a:pt x="6812" y="118"/>
                    <a:pt x="6563" y="89"/>
                    <a:pt x="6324" y="89"/>
                  </a:cubicBezTo>
                  <a:cubicBezTo>
                    <a:pt x="5656" y="89"/>
                    <a:pt x="4989" y="305"/>
                    <a:pt x="4322" y="630"/>
                  </a:cubicBezTo>
                  <a:cubicBezTo>
                    <a:pt x="3416" y="856"/>
                    <a:pt x="2729" y="1308"/>
                    <a:pt x="2051" y="1977"/>
                  </a:cubicBezTo>
                  <a:cubicBezTo>
                    <a:pt x="1364" y="2646"/>
                    <a:pt x="916" y="3325"/>
                    <a:pt x="687" y="4220"/>
                  </a:cubicBezTo>
                  <a:cubicBezTo>
                    <a:pt x="229" y="5125"/>
                    <a:pt x="0" y="6020"/>
                    <a:pt x="0" y="6915"/>
                  </a:cubicBezTo>
                  <a:cubicBezTo>
                    <a:pt x="229" y="8715"/>
                    <a:pt x="687" y="10505"/>
                    <a:pt x="2051" y="11852"/>
                  </a:cubicBezTo>
                  <a:cubicBezTo>
                    <a:pt x="2280" y="11852"/>
                    <a:pt x="2280" y="11852"/>
                    <a:pt x="2510" y="12079"/>
                  </a:cubicBezTo>
                  <a:cubicBezTo>
                    <a:pt x="2510" y="12757"/>
                    <a:pt x="2729" y="13652"/>
                    <a:pt x="2729" y="14321"/>
                  </a:cubicBezTo>
                  <a:cubicBezTo>
                    <a:pt x="2729" y="14548"/>
                    <a:pt x="2958" y="14774"/>
                    <a:pt x="2958" y="15000"/>
                  </a:cubicBezTo>
                  <a:cubicBezTo>
                    <a:pt x="3187" y="15669"/>
                    <a:pt x="3416" y="16348"/>
                    <a:pt x="3874" y="17016"/>
                  </a:cubicBezTo>
                  <a:cubicBezTo>
                    <a:pt x="3874" y="17016"/>
                    <a:pt x="3874" y="17243"/>
                    <a:pt x="4093" y="17243"/>
                  </a:cubicBezTo>
                  <a:cubicBezTo>
                    <a:pt x="4551" y="17921"/>
                    <a:pt x="4780" y="18590"/>
                    <a:pt x="5457" y="19043"/>
                  </a:cubicBezTo>
                  <a:cubicBezTo>
                    <a:pt x="6593" y="20164"/>
                    <a:pt x="7738" y="20607"/>
                    <a:pt x="9102" y="21285"/>
                  </a:cubicBezTo>
                  <a:lnTo>
                    <a:pt x="9779" y="21285"/>
                  </a:lnTo>
                  <a:cubicBezTo>
                    <a:pt x="10257" y="21443"/>
                    <a:pt x="10855" y="21600"/>
                    <a:pt x="11402" y="21600"/>
                  </a:cubicBezTo>
                  <a:cubicBezTo>
                    <a:pt x="11632" y="21600"/>
                    <a:pt x="11851" y="21570"/>
                    <a:pt x="12050" y="21511"/>
                  </a:cubicBezTo>
                  <a:cubicBezTo>
                    <a:pt x="12737" y="21511"/>
                    <a:pt x="13414" y="21511"/>
                    <a:pt x="14101" y="21285"/>
                  </a:cubicBezTo>
                  <a:lnTo>
                    <a:pt x="14320" y="21285"/>
                  </a:lnTo>
                  <a:cubicBezTo>
                    <a:pt x="14778" y="21059"/>
                    <a:pt x="15007" y="21059"/>
                    <a:pt x="15466" y="20833"/>
                  </a:cubicBezTo>
                  <a:cubicBezTo>
                    <a:pt x="15685" y="20607"/>
                    <a:pt x="16143" y="20607"/>
                    <a:pt x="16372" y="20390"/>
                  </a:cubicBezTo>
                  <a:cubicBezTo>
                    <a:pt x="16601" y="20390"/>
                    <a:pt x="16601" y="20390"/>
                    <a:pt x="16601" y="20164"/>
                  </a:cubicBezTo>
                  <a:cubicBezTo>
                    <a:pt x="17278" y="19938"/>
                    <a:pt x="17736" y="19485"/>
                    <a:pt x="18194" y="19043"/>
                  </a:cubicBezTo>
                  <a:cubicBezTo>
                    <a:pt x="18413" y="19043"/>
                    <a:pt x="18413" y="18816"/>
                    <a:pt x="18642" y="18590"/>
                  </a:cubicBezTo>
                  <a:cubicBezTo>
                    <a:pt x="19778" y="17243"/>
                    <a:pt x="20236" y="16574"/>
                    <a:pt x="20913" y="14774"/>
                  </a:cubicBezTo>
                  <a:cubicBezTo>
                    <a:pt x="21142" y="13879"/>
                    <a:pt x="21371" y="12974"/>
                    <a:pt x="21371" y="11852"/>
                  </a:cubicBezTo>
                  <a:cubicBezTo>
                    <a:pt x="21600" y="10957"/>
                    <a:pt x="21371" y="10062"/>
                    <a:pt x="21142" y="9157"/>
                  </a:cubicBezTo>
                  <a:cubicBezTo>
                    <a:pt x="21142" y="8941"/>
                    <a:pt x="21142" y="8715"/>
                    <a:pt x="20913" y="8489"/>
                  </a:cubicBezTo>
                  <a:cubicBezTo>
                    <a:pt x="20694" y="7810"/>
                    <a:pt x="20465" y="7141"/>
                    <a:pt x="20236" y="6462"/>
                  </a:cubicBezTo>
                  <a:cubicBezTo>
                    <a:pt x="20007" y="6020"/>
                    <a:pt x="19549" y="5567"/>
                    <a:pt x="19329" y="5125"/>
                  </a:cubicBezTo>
                  <a:cubicBezTo>
                    <a:pt x="18871" y="4898"/>
                    <a:pt x="18642" y="4446"/>
                    <a:pt x="18194" y="3993"/>
                  </a:cubicBezTo>
                  <a:cubicBezTo>
                    <a:pt x="17736" y="3325"/>
                    <a:pt x="17049" y="2872"/>
                    <a:pt x="16372" y="2430"/>
                  </a:cubicBezTo>
                  <a:cubicBezTo>
                    <a:pt x="16143" y="2203"/>
                    <a:pt x="15914" y="2203"/>
                    <a:pt x="15685" y="1977"/>
                  </a:cubicBezTo>
                  <a:cubicBezTo>
                    <a:pt x="15466" y="1977"/>
                    <a:pt x="15237" y="1977"/>
                    <a:pt x="15237" y="1751"/>
                  </a:cubicBezTo>
                  <a:cubicBezTo>
                    <a:pt x="14778" y="1525"/>
                    <a:pt x="14549" y="1308"/>
                    <a:pt x="14320" y="1082"/>
                  </a:cubicBezTo>
                  <a:cubicBezTo>
                    <a:pt x="13165" y="423"/>
                    <a:pt x="11871" y="0"/>
                    <a:pt x="1064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26" name="Google Shape;394;p9"/>
            <p:cNvSpPr/>
            <p:nvPr/>
          </p:nvSpPr>
          <p:spPr>
            <a:xfrm rot="20186056">
              <a:off x="254013" y="345031"/>
              <a:ext cx="53739" cy="53525"/>
            </a:xfrm>
            <a:custGeom>
              <a:avLst/>
              <a:gdLst/>
              <a:ahLst/>
              <a:cxnLst>
                <a:cxn ang="0">
                  <a:pos x="wd2" y="hd2"/>
                </a:cxn>
                <a:cxn ang="5400000">
                  <a:pos x="wd2" y="hd2"/>
                </a:cxn>
                <a:cxn ang="10800000">
                  <a:pos x="wd2" y="hd2"/>
                </a:cxn>
                <a:cxn ang="16200000">
                  <a:pos x="wd2" y="hd2"/>
                </a:cxn>
              </a:cxnLst>
              <a:rect l="0" t="0" r="r" b="b"/>
              <a:pathLst>
                <a:path w="21406" h="21600" extrusionOk="0">
                  <a:moveTo>
                    <a:pt x="11796" y="0"/>
                  </a:moveTo>
                  <a:cubicBezTo>
                    <a:pt x="11497" y="0"/>
                    <a:pt x="11218" y="30"/>
                    <a:pt x="10950" y="91"/>
                  </a:cubicBezTo>
                  <a:cubicBezTo>
                    <a:pt x="10043" y="91"/>
                    <a:pt x="9356" y="91"/>
                    <a:pt x="8450" y="323"/>
                  </a:cubicBezTo>
                  <a:cubicBezTo>
                    <a:pt x="8221" y="323"/>
                    <a:pt x="7992" y="555"/>
                    <a:pt x="7763" y="555"/>
                  </a:cubicBezTo>
                  <a:cubicBezTo>
                    <a:pt x="7534" y="555"/>
                    <a:pt x="7315" y="787"/>
                    <a:pt x="7086" y="787"/>
                  </a:cubicBezTo>
                  <a:cubicBezTo>
                    <a:pt x="6179" y="1019"/>
                    <a:pt x="5034" y="1241"/>
                    <a:pt x="4128" y="1705"/>
                  </a:cubicBezTo>
                  <a:cubicBezTo>
                    <a:pt x="3670" y="2169"/>
                    <a:pt x="3222" y="2391"/>
                    <a:pt x="2764" y="2855"/>
                  </a:cubicBezTo>
                  <a:cubicBezTo>
                    <a:pt x="1857" y="3773"/>
                    <a:pt x="1399" y="4701"/>
                    <a:pt x="951" y="5851"/>
                  </a:cubicBezTo>
                  <a:cubicBezTo>
                    <a:pt x="951" y="6084"/>
                    <a:pt x="722" y="6538"/>
                    <a:pt x="722" y="6770"/>
                  </a:cubicBezTo>
                  <a:cubicBezTo>
                    <a:pt x="722" y="7002"/>
                    <a:pt x="722" y="7002"/>
                    <a:pt x="722" y="7234"/>
                  </a:cubicBezTo>
                  <a:cubicBezTo>
                    <a:pt x="493" y="7466"/>
                    <a:pt x="493" y="7688"/>
                    <a:pt x="493" y="7920"/>
                  </a:cubicBezTo>
                  <a:cubicBezTo>
                    <a:pt x="264" y="7920"/>
                    <a:pt x="264" y="8152"/>
                    <a:pt x="264" y="8152"/>
                  </a:cubicBezTo>
                  <a:cubicBezTo>
                    <a:pt x="-194" y="9998"/>
                    <a:pt x="35" y="11380"/>
                    <a:pt x="264" y="13216"/>
                  </a:cubicBezTo>
                  <a:cubicBezTo>
                    <a:pt x="493" y="14144"/>
                    <a:pt x="951" y="15062"/>
                    <a:pt x="1399" y="15527"/>
                  </a:cubicBezTo>
                  <a:cubicBezTo>
                    <a:pt x="1628" y="15749"/>
                    <a:pt x="1857" y="15749"/>
                    <a:pt x="1857" y="15981"/>
                  </a:cubicBezTo>
                  <a:cubicBezTo>
                    <a:pt x="1857" y="15981"/>
                    <a:pt x="1857" y="16213"/>
                    <a:pt x="1857" y="16213"/>
                  </a:cubicBezTo>
                  <a:cubicBezTo>
                    <a:pt x="2086" y="16445"/>
                    <a:pt x="2306" y="16677"/>
                    <a:pt x="2306" y="16899"/>
                  </a:cubicBezTo>
                  <a:cubicBezTo>
                    <a:pt x="2993" y="17595"/>
                    <a:pt x="3451" y="18281"/>
                    <a:pt x="3899" y="18977"/>
                  </a:cubicBezTo>
                  <a:cubicBezTo>
                    <a:pt x="4128" y="19209"/>
                    <a:pt x="4128" y="19209"/>
                    <a:pt x="4357" y="19209"/>
                  </a:cubicBezTo>
                  <a:cubicBezTo>
                    <a:pt x="5492" y="20359"/>
                    <a:pt x="5492" y="20359"/>
                    <a:pt x="6628" y="20813"/>
                  </a:cubicBezTo>
                  <a:cubicBezTo>
                    <a:pt x="6857" y="20813"/>
                    <a:pt x="7315" y="21045"/>
                    <a:pt x="7534" y="21277"/>
                  </a:cubicBezTo>
                  <a:cubicBezTo>
                    <a:pt x="8221" y="21509"/>
                    <a:pt x="9356" y="21509"/>
                    <a:pt x="10043" y="21509"/>
                  </a:cubicBezTo>
                  <a:cubicBezTo>
                    <a:pt x="10302" y="21580"/>
                    <a:pt x="10591" y="21600"/>
                    <a:pt x="10880" y="21600"/>
                  </a:cubicBezTo>
                  <a:cubicBezTo>
                    <a:pt x="11597" y="21600"/>
                    <a:pt x="12354" y="21439"/>
                    <a:pt x="12991" y="21277"/>
                  </a:cubicBezTo>
                  <a:cubicBezTo>
                    <a:pt x="13907" y="21045"/>
                    <a:pt x="14584" y="20591"/>
                    <a:pt x="15272" y="20359"/>
                  </a:cubicBezTo>
                  <a:cubicBezTo>
                    <a:pt x="15491" y="20359"/>
                    <a:pt x="15720" y="20127"/>
                    <a:pt x="15949" y="20127"/>
                  </a:cubicBezTo>
                  <a:cubicBezTo>
                    <a:pt x="16626" y="19663"/>
                    <a:pt x="17313" y="18977"/>
                    <a:pt x="17771" y="18513"/>
                  </a:cubicBezTo>
                  <a:cubicBezTo>
                    <a:pt x="17990" y="18281"/>
                    <a:pt x="18219" y="18281"/>
                    <a:pt x="18219" y="18059"/>
                  </a:cubicBezTo>
                  <a:cubicBezTo>
                    <a:pt x="18906" y="17363"/>
                    <a:pt x="19584" y="16445"/>
                    <a:pt x="20042" y="15527"/>
                  </a:cubicBezTo>
                  <a:cubicBezTo>
                    <a:pt x="20500" y="14830"/>
                    <a:pt x="20719" y="13912"/>
                    <a:pt x="20948" y="13216"/>
                  </a:cubicBezTo>
                  <a:cubicBezTo>
                    <a:pt x="21177" y="12984"/>
                    <a:pt x="21177" y="12762"/>
                    <a:pt x="21177" y="12530"/>
                  </a:cubicBezTo>
                  <a:cubicBezTo>
                    <a:pt x="21406" y="11834"/>
                    <a:pt x="21406" y="10916"/>
                    <a:pt x="21406" y="10230"/>
                  </a:cubicBezTo>
                  <a:cubicBezTo>
                    <a:pt x="21406" y="9998"/>
                    <a:pt x="21406" y="9998"/>
                    <a:pt x="21406" y="9766"/>
                  </a:cubicBezTo>
                  <a:cubicBezTo>
                    <a:pt x="21406" y="9070"/>
                    <a:pt x="21406" y="8384"/>
                    <a:pt x="21177" y="7688"/>
                  </a:cubicBezTo>
                  <a:cubicBezTo>
                    <a:pt x="20948" y="6770"/>
                    <a:pt x="20500" y="6084"/>
                    <a:pt x="20271" y="5387"/>
                  </a:cubicBezTo>
                  <a:cubicBezTo>
                    <a:pt x="20271" y="5155"/>
                    <a:pt x="20042" y="4933"/>
                    <a:pt x="20042" y="4701"/>
                  </a:cubicBezTo>
                  <a:cubicBezTo>
                    <a:pt x="19584" y="4237"/>
                    <a:pt x="19135" y="3773"/>
                    <a:pt x="18677" y="3087"/>
                  </a:cubicBezTo>
                  <a:cubicBezTo>
                    <a:pt x="18677" y="3087"/>
                    <a:pt x="18677" y="3087"/>
                    <a:pt x="18448" y="2855"/>
                  </a:cubicBezTo>
                  <a:cubicBezTo>
                    <a:pt x="18448" y="2855"/>
                    <a:pt x="18448" y="2855"/>
                    <a:pt x="18219" y="2623"/>
                  </a:cubicBezTo>
                  <a:cubicBezTo>
                    <a:pt x="17771" y="2169"/>
                    <a:pt x="17313" y="1705"/>
                    <a:pt x="16626" y="1473"/>
                  </a:cubicBezTo>
                  <a:cubicBezTo>
                    <a:pt x="15949" y="1019"/>
                    <a:pt x="15272" y="787"/>
                    <a:pt x="14584" y="555"/>
                  </a:cubicBezTo>
                  <a:cubicBezTo>
                    <a:pt x="14355" y="323"/>
                    <a:pt x="14126" y="323"/>
                    <a:pt x="13907" y="323"/>
                  </a:cubicBezTo>
                  <a:cubicBezTo>
                    <a:pt x="13260" y="161"/>
                    <a:pt x="12503" y="0"/>
                    <a:pt x="1179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27" name="Google Shape;395;p9"/>
            <p:cNvSpPr/>
            <p:nvPr/>
          </p:nvSpPr>
          <p:spPr>
            <a:xfrm rot="20186056">
              <a:off x="317186" y="485719"/>
              <a:ext cx="55153" cy="58201"/>
            </a:xfrm>
            <a:custGeom>
              <a:avLst/>
              <a:gdLst/>
              <a:ahLst/>
              <a:cxnLst>
                <a:cxn ang="0">
                  <a:pos x="wd2" y="hd2"/>
                </a:cxn>
                <a:cxn ang="5400000">
                  <a:pos x="wd2" y="hd2"/>
                </a:cxn>
                <a:cxn ang="10800000">
                  <a:pos x="wd2" y="hd2"/>
                </a:cxn>
                <a:cxn ang="16200000">
                  <a:pos x="wd2" y="hd2"/>
                </a:cxn>
              </a:cxnLst>
              <a:rect l="0" t="0" r="r" b="b"/>
              <a:pathLst>
                <a:path w="21523" h="21600" extrusionOk="0">
                  <a:moveTo>
                    <a:pt x="9522" y="0"/>
                  </a:moveTo>
                  <a:cubicBezTo>
                    <a:pt x="8293" y="0"/>
                    <a:pt x="7054" y="278"/>
                    <a:pt x="6010" y="844"/>
                  </a:cubicBezTo>
                  <a:cubicBezTo>
                    <a:pt x="5122" y="1485"/>
                    <a:pt x="4234" y="2115"/>
                    <a:pt x="3337" y="2969"/>
                  </a:cubicBezTo>
                  <a:cubicBezTo>
                    <a:pt x="2673" y="3813"/>
                    <a:pt x="2000" y="4658"/>
                    <a:pt x="1561" y="5511"/>
                  </a:cubicBezTo>
                  <a:cubicBezTo>
                    <a:pt x="1112" y="6569"/>
                    <a:pt x="449" y="7627"/>
                    <a:pt x="224" y="8685"/>
                  </a:cubicBezTo>
                  <a:cubicBezTo>
                    <a:pt x="224" y="9315"/>
                    <a:pt x="0" y="10169"/>
                    <a:pt x="0" y="11013"/>
                  </a:cubicBezTo>
                  <a:cubicBezTo>
                    <a:pt x="0" y="11858"/>
                    <a:pt x="224" y="12711"/>
                    <a:pt x="449" y="13556"/>
                  </a:cubicBezTo>
                  <a:cubicBezTo>
                    <a:pt x="449" y="13769"/>
                    <a:pt x="449" y="13982"/>
                    <a:pt x="673" y="14187"/>
                  </a:cubicBezTo>
                  <a:cubicBezTo>
                    <a:pt x="888" y="15040"/>
                    <a:pt x="1112" y="15671"/>
                    <a:pt x="1561" y="16311"/>
                  </a:cubicBezTo>
                  <a:cubicBezTo>
                    <a:pt x="2000" y="16942"/>
                    <a:pt x="2449" y="17582"/>
                    <a:pt x="3122" y="18213"/>
                  </a:cubicBezTo>
                  <a:cubicBezTo>
                    <a:pt x="3122" y="18427"/>
                    <a:pt x="3337" y="18640"/>
                    <a:pt x="3561" y="18844"/>
                  </a:cubicBezTo>
                  <a:cubicBezTo>
                    <a:pt x="4234" y="19271"/>
                    <a:pt x="4898" y="19698"/>
                    <a:pt x="5571" y="20115"/>
                  </a:cubicBezTo>
                  <a:cubicBezTo>
                    <a:pt x="6234" y="20542"/>
                    <a:pt x="7122" y="20756"/>
                    <a:pt x="7795" y="21182"/>
                  </a:cubicBezTo>
                  <a:cubicBezTo>
                    <a:pt x="8907" y="21387"/>
                    <a:pt x="10020" y="21600"/>
                    <a:pt x="11132" y="21600"/>
                  </a:cubicBezTo>
                  <a:lnTo>
                    <a:pt x="11805" y="21600"/>
                  </a:lnTo>
                  <a:cubicBezTo>
                    <a:pt x="12693" y="21600"/>
                    <a:pt x="13366" y="21600"/>
                    <a:pt x="14254" y="21182"/>
                  </a:cubicBezTo>
                  <a:cubicBezTo>
                    <a:pt x="15815" y="20756"/>
                    <a:pt x="17151" y="20115"/>
                    <a:pt x="18488" y="19058"/>
                  </a:cubicBezTo>
                  <a:cubicBezTo>
                    <a:pt x="18702" y="18640"/>
                    <a:pt x="18927" y="18213"/>
                    <a:pt x="19376" y="18000"/>
                  </a:cubicBezTo>
                  <a:cubicBezTo>
                    <a:pt x="19600" y="17582"/>
                    <a:pt x="20039" y="17156"/>
                    <a:pt x="20263" y="16729"/>
                  </a:cubicBezTo>
                  <a:cubicBezTo>
                    <a:pt x="20712" y="15885"/>
                    <a:pt x="21151" y="15040"/>
                    <a:pt x="21376" y="13982"/>
                  </a:cubicBezTo>
                  <a:cubicBezTo>
                    <a:pt x="21600" y="12071"/>
                    <a:pt x="21600" y="11227"/>
                    <a:pt x="21151" y="9315"/>
                  </a:cubicBezTo>
                  <a:cubicBezTo>
                    <a:pt x="21151" y="9111"/>
                    <a:pt x="21151" y="8898"/>
                    <a:pt x="21151" y="8898"/>
                  </a:cubicBezTo>
                  <a:cubicBezTo>
                    <a:pt x="20937" y="8044"/>
                    <a:pt x="20488" y="7413"/>
                    <a:pt x="20039" y="6773"/>
                  </a:cubicBezTo>
                  <a:cubicBezTo>
                    <a:pt x="20039" y="6569"/>
                    <a:pt x="20039" y="6569"/>
                    <a:pt x="20039" y="6569"/>
                  </a:cubicBezTo>
                  <a:cubicBezTo>
                    <a:pt x="19600" y="5929"/>
                    <a:pt x="19151" y="5511"/>
                    <a:pt x="18702" y="5085"/>
                  </a:cubicBezTo>
                  <a:cubicBezTo>
                    <a:pt x="18702" y="4871"/>
                    <a:pt x="18488" y="4871"/>
                    <a:pt x="18488" y="4871"/>
                  </a:cubicBezTo>
                  <a:cubicBezTo>
                    <a:pt x="18039" y="4444"/>
                    <a:pt x="17366" y="4027"/>
                    <a:pt x="16927" y="3600"/>
                  </a:cubicBezTo>
                  <a:cubicBezTo>
                    <a:pt x="16702" y="3600"/>
                    <a:pt x="16702" y="3387"/>
                    <a:pt x="16702" y="3387"/>
                  </a:cubicBezTo>
                  <a:cubicBezTo>
                    <a:pt x="16029" y="3173"/>
                    <a:pt x="15590" y="2969"/>
                    <a:pt x="14917" y="2756"/>
                  </a:cubicBezTo>
                  <a:cubicBezTo>
                    <a:pt x="14029" y="1698"/>
                    <a:pt x="12917" y="640"/>
                    <a:pt x="11356" y="213"/>
                  </a:cubicBezTo>
                  <a:cubicBezTo>
                    <a:pt x="10761" y="74"/>
                    <a:pt x="10146" y="0"/>
                    <a:pt x="952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28" name="Google Shape;396;p9"/>
            <p:cNvSpPr/>
            <p:nvPr/>
          </p:nvSpPr>
          <p:spPr>
            <a:xfrm rot="20186056">
              <a:off x="471752" y="555352"/>
              <a:ext cx="63588" cy="61375"/>
            </a:xfrm>
            <a:custGeom>
              <a:avLst/>
              <a:gdLst/>
              <a:ahLst/>
              <a:cxnLst>
                <a:cxn ang="0">
                  <a:pos x="wd2" y="hd2"/>
                </a:cxn>
                <a:cxn ang="5400000">
                  <a:pos x="wd2" y="hd2"/>
                </a:cxn>
                <a:cxn ang="10800000">
                  <a:pos x="wd2" y="hd2"/>
                </a:cxn>
                <a:cxn ang="16200000">
                  <a:pos x="wd2" y="hd2"/>
                </a:cxn>
              </a:cxnLst>
              <a:rect l="0" t="0" r="r" b="b"/>
              <a:pathLst>
                <a:path w="21303" h="21600" extrusionOk="0">
                  <a:moveTo>
                    <a:pt x="7974" y="0"/>
                  </a:moveTo>
                  <a:cubicBezTo>
                    <a:pt x="7815" y="0"/>
                    <a:pt x="7655" y="9"/>
                    <a:pt x="7505" y="26"/>
                  </a:cubicBezTo>
                  <a:cubicBezTo>
                    <a:pt x="7119" y="26"/>
                    <a:pt x="6550" y="229"/>
                    <a:pt x="5972" y="229"/>
                  </a:cubicBezTo>
                  <a:cubicBezTo>
                    <a:pt x="5017" y="431"/>
                    <a:pt x="4062" y="1029"/>
                    <a:pt x="3485" y="1839"/>
                  </a:cubicBezTo>
                  <a:cubicBezTo>
                    <a:pt x="3292" y="2032"/>
                    <a:pt x="3108" y="2235"/>
                    <a:pt x="2915" y="2437"/>
                  </a:cubicBezTo>
                  <a:cubicBezTo>
                    <a:pt x="2337" y="3035"/>
                    <a:pt x="1960" y="3643"/>
                    <a:pt x="1575" y="4241"/>
                  </a:cubicBezTo>
                  <a:cubicBezTo>
                    <a:pt x="1005" y="5050"/>
                    <a:pt x="620" y="6053"/>
                    <a:pt x="428" y="7259"/>
                  </a:cubicBezTo>
                  <a:cubicBezTo>
                    <a:pt x="-142" y="9265"/>
                    <a:pt x="-142" y="11473"/>
                    <a:pt x="428" y="13479"/>
                  </a:cubicBezTo>
                  <a:cubicBezTo>
                    <a:pt x="620" y="14289"/>
                    <a:pt x="1005" y="15089"/>
                    <a:pt x="1382" y="15687"/>
                  </a:cubicBezTo>
                  <a:cubicBezTo>
                    <a:pt x="1382" y="15890"/>
                    <a:pt x="1575" y="16295"/>
                    <a:pt x="1768" y="16497"/>
                  </a:cubicBezTo>
                  <a:cubicBezTo>
                    <a:pt x="2153" y="17095"/>
                    <a:pt x="2530" y="17702"/>
                    <a:pt x="3108" y="18301"/>
                  </a:cubicBezTo>
                  <a:cubicBezTo>
                    <a:pt x="3485" y="18705"/>
                    <a:pt x="4255" y="19304"/>
                    <a:pt x="4825" y="19708"/>
                  </a:cubicBezTo>
                  <a:cubicBezTo>
                    <a:pt x="6357" y="20914"/>
                    <a:pt x="8459" y="21318"/>
                    <a:pt x="10562" y="21512"/>
                  </a:cubicBezTo>
                  <a:cubicBezTo>
                    <a:pt x="10838" y="21574"/>
                    <a:pt x="11123" y="21600"/>
                    <a:pt x="11399" y="21600"/>
                  </a:cubicBezTo>
                  <a:cubicBezTo>
                    <a:pt x="12078" y="21600"/>
                    <a:pt x="12756" y="21459"/>
                    <a:pt x="13426" y="21318"/>
                  </a:cubicBezTo>
                  <a:cubicBezTo>
                    <a:pt x="13811" y="21318"/>
                    <a:pt x="14004" y="21116"/>
                    <a:pt x="14197" y="21116"/>
                  </a:cubicBezTo>
                  <a:cubicBezTo>
                    <a:pt x="14959" y="20914"/>
                    <a:pt x="15721" y="20509"/>
                    <a:pt x="16299" y="20113"/>
                  </a:cubicBezTo>
                  <a:cubicBezTo>
                    <a:pt x="16676" y="19911"/>
                    <a:pt x="17061" y="19506"/>
                    <a:pt x="17446" y="19304"/>
                  </a:cubicBezTo>
                  <a:cubicBezTo>
                    <a:pt x="17823" y="18908"/>
                    <a:pt x="18208" y="18705"/>
                    <a:pt x="18594" y="18301"/>
                  </a:cubicBezTo>
                  <a:cubicBezTo>
                    <a:pt x="19163" y="17702"/>
                    <a:pt x="19548" y="17095"/>
                    <a:pt x="19925" y="16497"/>
                  </a:cubicBezTo>
                  <a:cubicBezTo>
                    <a:pt x="20311" y="15890"/>
                    <a:pt x="20503" y="15089"/>
                    <a:pt x="20880" y="14482"/>
                  </a:cubicBezTo>
                  <a:cubicBezTo>
                    <a:pt x="20880" y="14086"/>
                    <a:pt x="21073" y="13884"/>
                    <a:pt x="21073" y="13681"/>
                  </a:cubicBezTo>
                  <a:cubicBezTo>
                    <a:pt x="21265" y="12881"/>
                    <a:pt x="21265" y="12080"/>
                    <a:pt x="21265" y="11271"/>
                  </a:cubicBezTo>
                  <a:cubicBezTo>
                    <a:pt x="21458" y="9669"/>
                    <a:pt x="20880" y="8464"/>
                    <a:pt x="20311" y="6854"/>
                  </a:cubicBezTo>
                  <a:cubicBezTo>
                    <a:pt x="19733" y="5649"/>
                    <a:pt x="18594" y="4443"/>
                    <a:pt x="17446" y="3845"/>
                  </a:cubicBezTo>
                  <a:cubicBezTo>
                    <a:pt x="17446" y="3643"/>
                    <a:pt x="17254" y="3643"/>
                    <a:pt x="17254" y="3643"/>
                  </a:cubicBezTo>
                  <a:cubicBezTo>
                    <a:pt x="16676" y="3238"/>
                    <a:pt x="16106" y="3035"/>
                    <a:pt x="15721" y="2842"/>
                  </a:cubicBezTo>
                  <a:lnTo>
                    <a:pt x="15336" y="2842"/>
                  </a:lnTo>
                  <a:cubicBezTo>
                    <a:pt x="14766" y="2640"/>
                    <a:pt x="14197" y="2640"/>
                    <a:pt x="13619" y="2640"/>
                  </a:cubicBezTo>
                  <a:cubicBezTo>
                    <a:pt x="13233" y="2640"/>
                    <a:pt x="12857" y="2640"/>
                    <a:pt x="12471" y="2842"/>
                  </a:cubicBezTo>
                  <a:cubicBezTo>
                    <a:pt x="12279" y="2437"/>
                    <a:pt x="11902" y="2032"/>
                    <a:pt x="11709" y="1839"/>
                  </a:cubicBezTo>
                  <a:cubicBezTo>
                    <a:pt x="10679" y="757"/>
                    <a:pt x="9339" y="0"/>
                    <a:pt x="797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29" name="Google Shape;397;p9"/>
            <p:cNvSpPr/>
            <p:nvPr/>
          </p:nvSpPr>
          <p:spPr>
            <a:xfrm rot="20186056">
              <a:off x="600189" y="469125"/>
              <a:ext cx="65021" cy="59575"/>
            </a:xfrm>
            <a:custGeom>
              <a:avLst/>
              <a:gdLst/>
              <a:ahLst/>
              <a:cxnLst>
                <a:cxn ang="0">
                  <a:pos x="wd2" y="hd2"/>
                </a:cxn>
                <a:cxn ang="5400000">
                  <a:pos x="wd2" y="hd2"/>
                </a:cxn>
                <a:cxn ang="10800000">
                  <a:pos x="wd2" y="hd2"/>
                </a:cxn>
                <a:cxn ang="16200000">
                  <a:pos x="wd2" y="hd2"/>
                </a:cxn>
              </a:cxnLst>
              <a:rect l="0" t="0" r="r" b="b"/>
              <a:pathLst>
                <a:path w="20861" h="21600" extrusionOk="0">
                  <a:moveTo>
                    <a:pt x="12264" y="0"/>
                  </a:moveTo>
                  <a:cubicBezTo>
                    <a:pt x="11534" y="0"/>
                    <a:pt x="10804" y="208"/>
                    <a:pt x="10251" y="417"/>
                  </a:cubicBezTo>
                  <a:cubicBezTo>
                    <a:pt x="8783" y="834"/>
                    <a:pt x="7868" y="1450"/>
                    <a:pt x="6770" y="2484"/>
                  </a:cubicBezTo>
                  <a:cubicBezTo>
                    <a:pt x="6770" y="2692"/>
                    <a:pt x="6770" y="2692"/>
                    <a:pt x="6593" y="2692"/>
                  </a:cubicBezTo>
                  <a:lnTo>
                    <a:pt x="5671" y="2692"/>
                  </a:lnTo>
                  <a:cubicBezTo>
                    <a:pt x="4211" y="2692"/>
                    <a:pt x="2743" y="3317"/>
                    <a:pt x="1644" y="4559"/>
                  </a:cubicBezTo>
                  <a:lnTo>
                    <a:pt x="914" y="5801"/>
                  </a:lnTo>
                  <a:cubicBezTo>
                    <a:pt x="361" y="6834"/>
                    <a:pt x="0" y="7868"/>
                    <a:pt x="0" y="8901"/>
                  </a:cubicBezTo>
                  <a:cubicBezTo>
                    <a:pt x="0" y="9517"/>
                    <a:pt x="0" y="9934"/>
                    <a:pt x="0" y="10560"/>
                  </a:cubicBezTo>
                  <a:cubicBezTo>
                    <a:pt x="184" y="11593"/>
                    <a:pt x="184" y="12626"/>
                    <a:pt x="545" y="13451"/>
                  </a:cubicBezTo>
                  <a:cubicBezTo>
                    <a:pt x="1283" y="15319"/>
                    <a:pt x="2013" y="17177"/>
                    <a:pt x="3481" y="18418"/>
                  </a:cubicBezTo>
                  <a:cubicBezTo>
                    <a:pt x="4756" y="19660"/>
                    <a:pt x="6409" y="20902"/>
                    <a:pt x="8053" y="21310"/>
                  </a:cubicBezTo>
                  <a:cubicBezTo>
                    <a:pt x="8879" y="21500"/>
                    <a:pt x="9665" y="21600"/>
                    <a:pt x="10443" y="21600"/>
                  </a:cubicBezTo>
                  <a:cubicBezTo>
                    <a:pt x="11406" y="21600"/>
                    <a:pt x="12352" y="21446"/>
                    <a:pt x="13363" y="21111"/>
                  </a:cubicBezTo>
                  <a:cubicBezTo>
                    <a:pt x="16659" y="19869"/>
                    <a:pt x="19402" y="16968"/>
                    <a:pt x="20501" y="13034"/>
                  </a:cubicBezTo>
                  <a:cubicBezTo>
                    <a:pt x="21600" y="8693"/>
                    <a:pt x="20140" y="3517"/>
                    <a:pt x="16659" y="1242"/>
                  </a:cubicBezTo>
                  <a:cubicBezTo>
                    <a:pt x="15376" y="417"/>
                    <a:pt x="14277" y="208"/>
                    <a:pt x="1281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30" name="Google Shape;398;p9"/>
            <p:cNvSpPr/>
            <p:nvPr/>
          </p:nvSpPr>
          <p:spPr>
            <a:xfrm rot="20186056">
              <a:off x="508123" y="144566"/>
              <a:ext cx="61483" cy="58201"/>
            </a:xfrm>
            <a:custGeom>
              <a:avLst/>
              <a:gdLst/>
              <a:ahLst/>
              <a:cxnLst>
                <a:cxn ang="0">
                  <a:pos x="wd2" y="hd2"/>
                </a:cxn>
                <a:cxn ang="5400000">
                  <a:pos x="wd2" y="hd2"/>
                </a:cxn>
                <a:cxn ang="10800000">
                  <a:pos x="wd2" y="hd2"/>
                </a:cxn>
                <a:cxn ang="16200000">
                  <a:pos x="wd2" y="hd2"/>
                </a:cxn>
              </a:cxnLst>
              <a:rect l="0" t="0" r="r" b="b"/>
              <a:pathLst>
                <a:path w="21550" h="21600" extrusionOk="0">
                  <a:moveTo>
                    <a:pt x="9545" y="0"/>
                  </a:moveTo>
                  <a:cubicBezTo>
                    <a:pt x="7749" y="0"/>
                    <a:pt x="5952" y="427"/>
                    <a:pt x="4349" y="1058"/>
                  </a:cubicBezTo>
                  <a:cubicBezTo>
                    <a:pt x="3551" y="1271"/>
                    <a:pt x="2947" y="1698"/>
                    <a:pt x="2351" y="2115"/>
                  </a:cubicBezTo>
                  <a:cubicBezTo>
                    <a:pt x="1746" y="2542"/>
                    <a:pt x="1150" y="3173"/>
                    <a:pt x="747" y="4027"/>
                  </a:cubicBezTo>
                  <a:cubicBezTo>
                    <a:pt x="344" y="4658"/>
                    <a:pt x="152" y="5502"/>
                    <a:pt x="152" y="6356"/>
                  </a:cubicBezTo>
                  <a:cubicBezTo>
                    <a:pt x="-50" y="7200"/>
                    <a:pt x="-50" y="8044"/>
                    <a:pt x="152" y="8898"/>
                  </a:cubicBezTo>
                  <a:cubicBezTo>
                    <a:pt x="546" y="10587"/>
                    <a:pt x="1545" y="12071"/>
                    <a:pt x="2947" y="12915"/>
                  </a:cubicBezTo>
                  <a:lnTo>
                    <a:pt x="3753" y="13129"/>
                  </a:lnTo>
                  <a:cubicBezTo>
                    <a:pt x="3753" y="13556"/>
                    <a:pt x="3946" y="13982"/>
                    <a:pt x="3946" y="14400"/>
                  </a:cubicBezTo>
                  <a:cubicBezTo>
                    <a:pt x="4147" y="15040"/>
                    <a:pt x="4550" y="15671"/>
                    <a:pt x="4752" y="16311"/>
                  </a:cubicBezTo>
                  <a:cubicBezTo>
                    <a:pt x="4945" y="16515"/>
                    <a:pt x="4945" y="16729"/>
                    <a:pt x="5146" y="16942"/>
                  </a:cubicBezTo>
                  <a:cubicBezTo>
                    <a:pt x="5549" y="17582"/>
                    <a:pt x="6145" y="18427"/>
                    <a:pt x="6750" y="19058"/>
                  </a:cubicBezTo>
                  <a:cubicBezTo>
                    <a:pt x="7153" y="19485"/>
                    <a:pt x="7749" y="19911"/>
                    <a:pt x="8353" y="20329"/>
                  </a:cubicBezTo>
                  <a:cubicBezTo>
                    <a:pt x="8748" y="20542"/>
                    <a:pt x="9151" y="20542"/>
                    <a:pt x="9545" y="20756"/>
                  </a:cubicBezTo>
                  <a:cubicBezTo>
                    <a:pt x="9747" y="20969"/>
                    <a:pt x="10150" y="21182"/>
                    <a:pt x="10553" y="21387"/>
                  </a:cubicBezTo>
                  <a:lnTo>
                    <a:pt x="11753" y="21387"/>
                  </a:lnTo>
                  <a:cubicBezTo>
                    <a:pt x="11946" y="21387"/>
                    <a:pt x="12349" y="21600"/>
                    <a:pt x="12752" y="21600"/>
                  </a:cubicBezTo>
                  <a:lnTo>
                    <a:pt x="12945" y="21600"/>
                  </a:lnTo>
                  <a:cubicBezTo>
                    <a:pt x="13550" y="21600"/>
                    <a:pt x="14146" y="21387"/>
                    <a:pt x="14750" y="21387"/>
                  </a:cubicBezTo>
                  <a:cubicBezTo>
                    <a:pt x="15346" y="21182"/>
                    <a:pt x="16152" y="20756"/>
                    <a:pt x="16748" y="20542"/>
                  </a:cubicBezTo>
                  <a:cubicBezTo>
                    <a:pt x="16950" y="20329"/>
                    <a:pt x="16950" y="20329"/>
                    <a:pt x="17151" y="20115"/>
                  </a:cubicBezTo>
                  <a:cubicBezTo>
                    <a:pt x="17747" y="19698"/>
                    <a:pt x="18352" y="19271"/>
                    <a:pt x="18746" y="18844"/>
                  </a:cubicBezTo>
                  <a:cubicBezTo>
                    <a:pt x="19351" y="18213"/>
                    <a:pt x="19946" y="17369"/>
                    <a:pt x="20350" y="16515"/>
                  </a:cubicBezTo>
                  <a:cubicBezTo>
                    <a:pt x="20753" y="15885"/>
                    <a:pt x="21147" y="14827"/>
                    <a:pt x="21147" y="13982"/>
                  </a:cubicBezTo>
                  <a:cubicBezTo>
                    <a:pt x="21348" y="13129"/>
                    <a:pt x="21550" y="12071"/>
                    <a:pt x="21550" y="11013"/>
                  </a:cubicBezTo>
                  <a:cubicBezTo>
                    <a:pt x="21348" y="10169"/>
                    <a:pt x="21348" y="9111"/>
                    <a:pt x="20954" y="8258"/>
                  </a:cubicBezTo>
                  <a:cubicBezTo>
                    <a:pt x="20753" y="7413"/>
                    <a:pt x="20551" y="6773"/>
                    <a:pt x="20148" y="6142"/>
                  </a:cubicBezTo>
                  <a:cubicBezTo>
                    <a:pt x="20148" y="5929"/>
                    <a:pt x="20148" y="5715"/>
                    <a:pt x="19946" y="5502"/>
                  </a:cubicBezTo>
                  <a:cubicBezTo>
                    <a:pt x="19552" y="4871"/>
                    <a:pt x="19149" y="4444"/>
                    <a:pt x="18746" y="3813"/>
                  </a:cubicBezTo>
                  <a:cubicBezTo>
                    <a:pt x="18553" y="3600"/>
                    <a:pt x="18352" y="3387"/>
                    <a:pt x="18352" y="3387"/>
                  </a:cubicBezTo>
                  <a:cubicBezTo>
                    <a:pt x="17545" y="2756"/>
                    <a:pt x="16748" y="1902"/>
                    <a:pt x="15951" y="1485"/>
                  </a:cubicBezTo>
                  <a:cubicBezTo>
                    <a:pt x="14952" y="1058"/>
                    <a:pt x="13953" y="427"/>
                    <a:pt x="12752" y="427"/>
                  </a:cubicBezTo>
                  <a:cubicBezTo>
                    <a:pt x="11753" y="213"/>
                    <a:pt x="10746" y="0"/>
                    <a:pt x="954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31" name="Google Shape;399;p9"/>
            <p:cNvSpPr/>
            <p:nvPr/>
          </p:nvSpPr>
          <p:spPr>
            <a:xfrm rot="20186056">
              <a:off x="449058" y="304183"/>
              <a:ext cx="56960" cy="66875"/>
            </a:xfrm>
            <a:custGeom>
              <a:avLst/>
              <a:gdLst/>
              <a:ahLst/>
              <a:cxnLst>
                <a:cxn ang="0">
                  <a:pos x="wd2" y="hd2"/>
                </a:cxn>
                <a:cxn ang="5400000">
                  <a:pos x="wd2" y="hd2"/>
                </a:cxn>
                <a:cxn ang="10800000">
                  <a:pos x="wd2" y="hd2"/>
                </a:cxn>
                <a:cxn ang="16200000">
                  <a:pos x="wd2" y="hd2"/>
                </a:cxn>
              </a:cxnLst>
              <a:rect l="0" t="0" r="r" b="b"/>
              <a:pathLst>
                <a:path w="21351" h="21600" extrusionOk="0">
                  <a:moveTo>
                    <a:pt x="11473" y="0"/>
                  </a:moveTo>
                  <a:cubicBezTo>
                    <a:pt x="11229" y="0"/>
                    <a:pt x="10986" y="16"/>
                    <a:pt x="10733" y="40"/>
                  </a:cubicBezTo>
                  <a:cubicBezTo>
                    <a:pt x="9018" y="226"/>
                    <a:pt x="8165" y="404"/>
                    <a:pt x="6666" y="961"/>
                  </a:cubicBezTo>
                  <a:cubicBezTo>
                    <a:pt x="5813" y="1332"/>
                    <a:pt x="5166" y="1881"/>
                    <a:pt x="4529" y="2439"/>
                  </a:cubicBezTo>
                  <a:cubicBezTo>
                    <a:pt x="3245" y="3359"/>
                    <a:pt x="2599" y="5014"/>
                    <a:pt x="2599" y="6306"/>
                  </a:cubicBezTo>
                  <a:cubicBezTo>
                    <a:pt x="2599" y="7776"/>
                    <a:pt x="3245" y="9439"/>
                    <a:pt x="4529" y="10360"/>
                  </a:cubicBezTo>
                  <a:cubicBezTo>
                    <a:pt x="4529" y="10360"/>
                    <a:pt x="4745" y="10546"/>
                    <a:pt x="4745" y="10546"/>
                  </a:cubicBezTo>
                  <a:cubicBezTo>
                    <a:pt x="3667" y="10917"/>
                    <a:pt x="2599" y="11280"/>
                    <a:pt x="1962" y="12015"/>
                  </a:cubicBezTo>
                  <a:cubicBezTo>
                    <a:pt x="678" y="12944"/>
                    <a:pt x="-175" y="14599"/>
                    <a:pt x="31" y="16077"/>
                  </a:cubicBezTo>
                  <a:cubicBezTo>
                    <a:pt x="31" y="17361"/>
                    <a:pt x="678" y="19024"/>
                    <a:pt x="1962" y="19945"/>
                  </a:cubicBezTo>
                  <a:cubicBezTo>
                    <a:pt x="3245" y="21051"/>
                    <a:pt x="4745" y="21600"/>
                    <a:pt x="6450" y="21600"/>
                  </a:cubicBezTo>
                  <a:cubicBezTo>
                    <a:pt x="11801" y="21600"/>
                    <a:pt x="16936" y="19210"/>
                    <a:pt x="19495" y="15148"/>
                  </a:cubicBezTo>
                  <a:cubicBezTo>
                    <a:pt x="19926" y="14785"/>
                    <a:pt x="20141" y="14228"/>
                    <a:pt x="20357" y="13679"/>
                  </a:cubicBezTo>
                  <a:cubicBezTo>
                    <a:pt x="20572" y="13121"/>
                    <a:pt x="20994" y="12572"/>
                    <a:pt x="20994" y="12015"/>
                  </a:cubicBezTo>
                  <a:cubicBezTo>
                    <a:pt x="21425" y="10546"/>
                    <a:pt x="21425" y="9254"/>
                    <a:pt x="21209" y="7962"/>
                  </a:cubicBezTo>
                  <a:cubicBezTo>
                    <a:pt x="20994" y="6492"/>
                    <a:pt x="20572" y="5200"/>
                    <a:pt x="19710" y="4094"/>
                  </a:cubicBezTo>
                  <a:cubicBezTo>
                    <a:pt x="18642" y="2802"/>
                    <a:pt x="17574" y="1696"/>
                    <a:pt x="15859" y="1147"/>
                  </a:cubicBezTo>
                  <a:cubicBezTo>
                    <a:pt x="14565" y="501"/>
                    <a:pt x="13104" y="0"/>
                    <a:pt x="1147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32" name="Google Shape;400;p9"/>
            <p:cNvSpPr/>
            <p:nvPr/>
          </p:nvSpPr>
          <p:spPr>
            <a:xfrm rot="20186056">
              <a:off x="419392" y="439371"/>
              <a:ext cx="53651" cy="54701"/>
            </a:xfrm>
            <a:custGeom>
              <a:avLst/>
              <a:gdLst/>
              <a:ahLst/>
              <a:cxnLst>
                <a:cxn ang="0">
                  <a:pos x="wd2" y="hd2"/>
                </a:cxn>
                <a:cxn ang="5400000">
                  <a:pos x="wd2" y="hd2"/>
                </a:cxn>
                <a:cxn ang="10800000">
                  <a:pos x="wd2" y="hd2"/>
                </a:cxn>
                <a:cxn ang="16200000">
                  <a:pos x="wd2" y="hd2"/>
                </a:cxn>
              </a:cxnLst>
              <a:rect l="0" t="0" r="r" b="b"/>
              <a:pathLst>
                <a:path w="21600" h="21600" extrusionOk="0">
                  <a:moveTo>
                    <a:pt x="12531" y="0"/>
                  </a:moveTo>
                  <a:cubicBezTo>
                    <a:pt x="11696" y="0"/>
                    <a:pt x="10870" y="148"/>
                    <a:pt x="10116" y="474"/>
                  </a:cubicBezTo>
                  <a:cubicBezTo>
                    <a:pt x="9421" y="474"/>
                    <a:pt x="8737" y="928"/>
                    <a:pt x="8274" y="1155"/>
                  </a:cubicBezTo>
                  <a:cubicBezTo>
                    <a:pt x="8042" y="1155"/>
                    <a:pt x="7589" y="1155"/>
                    <a:pt x="7358" y="928"/>
                  </a:cubicBezTo>
                  <a:cubicBezTo>
                    <a:pt x="5979" y="928"/>
                    <a:pt x="4831" y="1382"/>
                    <a:pt x="3684" y="2053"/>
                  </a:cubicBezTo>
                  <a:cubicBezTo>
                    <a:pt x="2305" y="2952"/>
                    <a:pt x="1158" y="4304"/>
                    <a:pt x="463" y="6111"/>
                  </a:cubicBezTo>
                  <a:cubicBezTo>
                    <a:pt x="463" y="6338"/>
                    <a:pt x="463" y="6782"/>
                    <a:pt x="232" y="7009"/>
                  </a:cubicBezTo>
                  <a:cubicBezTo>
                    <a:pt x="232" y="7907"/>
                    <a:pt x="0" y="8816"/>
                    <a:pt x="0" y="9714"/>
                  </a:cubicBezTo>
                  <a:cubicBezTo>
                    <a:pt x="0" y="9941"/>
                    <a:pt x="0" y="10395"/>
                    <a:pt x="0" y="10612"/>
                  </a:cubicBezTo>
                  <a:cubicBezTo>
                    <a:pt x="232" y="11521"/>
                    <a:pt x="232" y="12419"/>
                    <a:pt x="463" y="13317"/>
                  </a:cubicBezTo>
                  <a:cubicBezTo>
                    <a:pt x="463" y="13771"/>
                    <a:pt x="695" y="13999"/>
                    <a:pt x="695" y="14226"/>
                  </a:cubicBezTo>
                  <a:cubicBezTo>
                    <a:pt x="926" y="15124"/>
                    <a:pt x="1379" y="16022"/>
                    <a:pt x="1842" y="16703"/>
                  </a:cubicBezTo>
                  <a:cubicBezTo>
                    <a:pt x="1842" y="16921"/>
                    <a:pt x="2073" y="17375"/>
                    <a:pt x="2305" y="17602"/>
                  </a:cubicBezTo>
                  <a:cubicBezTo>
                    <a:pt x="2758" y="18273"/>
                    <a:pt x="3452" y="18954"/>
                    <a:pt x="3905" y="19626"/>
                  </a:cubicBezTo>
                  <a:cubicBezTo>
                    <a:pt x="4831" y="20534"/>
                    <a:pt x="5747" y="21205"/>
                    <a:pt x="7126" y="21432"/>
                  </a:cubicBezTo>
                  <a:cubicBezTo>
                    <a:pt x="7700" y="21541"/>
                    <a:pt x="8274" y="21600"/>
                    <a:pt x="8878" y="21600"/>
                  </a:cubicBezTo>
                  <a:cubicBezTo>
                    <a:pt x="9481" y="21600"/>
                    <a:pt x="10116" y="21541"/>
                    <a:pt x="10800" y="21432"/>
                  </a:cubicBezTo>
                  <a:cubicBezTo>
                    <a:pt x="12179" y="20978"/>
                    <a:pt x="13326" y="20534"/>
                    <a:pt x="14705" y="19853"/>
                  </a:cubicBezTo>
                  <a:cubicBezTo>
                    <a:pt x="15853" y="19408"/>
                    <a:pt x="16779" y="18500"/>
                    <a:pt x="17926" y="17829"/>
                  </a:cubicBezTo>
                  <a:cubicBezTo>
                    <a:pt x="18158" y="17602"/>
                    <a:pt x="18379" y="17375"/>
                    <a:pt x="18611" y="16921"/>
                  </a:cubicBezTo>
                  <a:cubicBezTo>
                    <a:pt x="19074" y="16476"/>
                    <a:pt x="19758" y="15578"/>
                    <a:pt x="20221" y="14897"/>
                  </a:cubicBezTo>
                  <a:cubicBezTo>
                    <a:pt x="21137" y="13090"/>
                    <a:pt x="21600" y="11738"/>
                    <a:pt x="21600" y="9714"/>
                  </a:cubicBezTo>
                  <a:cubicBezTo>
                    <a:pt x="21600" y="6338"/>
                    <a:pt x="19758" y="2725"/>
                    <a:pt x="16779" y="1155"/>
                  </a:cubicBezTo>
                  <a:cubicBezTo>
                    <a:pt x="15470" y="434"/>
                    <a:pt x="13971" y="0"/>
                    <a:pt x="1253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33" name="Google Shape;401;p9"/>
            <p:cNvSpPr/>
            <p:nvPr/>
          </p:nvSpPr>
          <p:spPr>
            <a:xfrm rot="20186056">
              <a:off x="538888" y="374051"/>
              <a:ext cx="50338" cy="58651"/>
            </a:xfrm>
            <a:custGeom>
              <a:avLst/>
              <a:gdLst/>
              <a:ahLst/>
              <a:cxnLst>
                <a:cxn ang="0">
                  <a:pos x="wd2" y="hd2"/>
                </a:cxn>
                <a:cxn ang="5400000">
                  <a:pos x="wd2" y="hd2"/>
                </a:cxn>
                <a:cxn ang="10800000">
                  <a:pos x="wd2" y="hd2"/>
                </a:cxn>
                <a:cxn ang="16200000">
                  <a:pos x="wd2" y="hd2"/>
                </a:cxn>
              </a:cxnLst>
              <a:rect l="0" t="0" r="r" b="b"/>
              <a:pathLst>
                <a:path w="21164" h="21600" extrusionOk="0">
                  <a:moveTo>
                    <a:pt x="6824" y="0"/>
                  </a:moveTo>
                  <a:cubicBezTo>
                    <a:pt x="6351" y="0"/>
                    <a:pt x="5868" y="55"/>
                    <a:pt x="5384" y="157"/>
                  </a:cubicBezTo>
                  <a:cubicBezTo>
                    <a:pt x="4428" y="368"/>
                    <a:pt x="3702" y="792"/>
                    <a:pt x="2988" y="1418"/>
                  </a:cubicBezTo>
                  <a:cubicBezTo>
                    <a:pt x="2031" y="1841"/>
                    <a:pt x="1548" y="2468"/>
                    <a:pt x="1064" y="3103"/>
                  </a:cubicBezTo>
                  <a:cubicBezTo>
                    <a:pt x="108" y="4576"/>
                    <a:pt x="-376" y="6463"/>
                    <a:pt x="349" y="8148"/>
                  </a:cubicBezTo>
                  <a:cubicBezTo>
                    <a:pt x="591" y="8563"/>
                    <a:pt x="833" y="8986"/>
                    <a:pt x="1064" y="9621"/>
                  </a:cubicBezTo>
                  <a:cubicBezTo>
                    <a:pt x="1064" y="9824"/>
                    <a:pt x="833" y="9824"/>
                    <a:pt x="833" y="10036"/>
                  </a:cubicBezTo>
                  <a:cubicBezTo>
                    <a:pt x="833" y="10036"/>
                    <a:pt x="833" y="10248"/>
                    <a:pt x="591" y="10459"/>
                  </a:cubicBezTo>
                  <a:cubicBezTo>
                    <a:pt x="591" y="11085"/>
                    <a:pt x="349" y="11932"/>
                    <a:pt x="349" y="12559"/>
                  </a:cubicBezTo>
                  <a:cubicBezTo>
                    <a:pt x="349" y="15081"/>
                    <a:pt x="1548" y="17181"/>
                    <a:pt x="3229" y="19077"/>
                  </a:cubicBezTo>
                  <a:cubicBezTo>
                    <a:pt x="3944" y="19703"/>
                    <a:pt x="4669" y="20127"/>
                    <a:pt x="5626" y="20541"/>
                  </a:cubicBezTo>
                  <a:cubicBezTo>
                    <a:pt x="7066" y="21176"/>
                    <a:pt x="8264" y="21600"/>
                    <a:pt x="9704" y="21600"/>
                  </a:cubicBezTo>
                  <a:cubicBezTo>
                    <a:pt x="10660" y="21600"/>
                    <a:pt x="11628" y="21388"/>
                    <a:pt x="12584" y="20965"/>
                  </a:cubicBezTo>
                  <a:cubicBezTo>
                    <a:pt x="13540" y="20753"/>
                    <a:pt x="14266" y="20339"/>
                    <a:pt x="14980" y="19703"/>
                  </a:cubicBezTo>
                  <a:cubicBezTo>
                    <a:pt x="14980" y="19492"/>
                    <a:pt x="15222" y="19492"/>
                    <a:pt x="15464" y="19289"/>
                  </a:cubicBezTo>
                  <a:cubicBezTo>
                    <a:pt x="16662" y="18442"/>
                    <a:pt x="17860" y="17604"/>
                    <a:pt x="19059" y="16766"/>
                  </a:cubicBezTo>
                  <a:cubicBezTo>
                    <a:pt x="20026" y="15919"/>
                    <a:pt x="20499" y="14870"/>
                    <a:pt x="20982" y="13820"/>
                  </a:cubicBezTo>
                  <a:cubicBezTo>
                    <a:pt x="21224" y="12770"/>
                    <a:pt x="21224" y="11509"/>
                    <a:pt x="20982" y="10459"/>
                  </a:cubicBezTo>
                  <a:cubicBezTo>
                    <a:pt x="20257" y="9198"/>
                    <a:pt x="19784" y="8148"/>
                    <a:pt x="19059" y="7099"/>
                  </a:cubicBezTo>
                  <a:cubicBezTo>
                    <a:pt x="18344" y="6049"/>
                    <a:pt x="17377" y="4990"/>
                    <a:pt x="16420" y="4152"/>
                  </a:cubicBezTo>
                  <a:cubicBezTo>
                    <a:pt x="15464" y="3315"/>
                    <a:pt x="14266" y="2679"/>
                    <a:pt x="13299" y="1841"/>
                  </a:cubicBezTo>
                  <a:cubicBezTo>
                    <a:pt x="12584" y="1418"/>
                    <a:pt x="11869" y="1215"/>
                    <a:pt x="11144" y="792"/>
                  </a:cubicBezTo>
                  <a:cubicBezTo>
                    <a:pt x="10188" y="368"/>
                    <a:pt x="9220" y="157"/>
                    <a:pt x="8264" y="157"/>
                  </a:cubicBezTo>
                  <a:cubicBezTo>
                    <a:pt x="7780" y="55"/>
                    <a:pt x="7308" y="0"/>
                    <a:pt x="682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34" name="Google Shape;402;p9"/>
            <p:cNvSpPr/>
            <p:nvPr/>
          </p:nvSpPr>
          <p:spPr>
            <a:xfrm rot="20186056">
              <a:off x="213628" y="29260"/>
              <a:ext cx="56646" cy="68476"/>
            </a:xfrm>
            <a:custGeom>
              <a:avLst/>
              <a:gdLst/>
              <a:ahLst/>
              <a:cxnLst>
                <a:cxn ang="0">
                  <a:pos x="wd2" y="hd2"/>
                </a:cxn>
                <a:cxn ang="5400000">
                  <a:pos x="wd2" y="hd2"/>
                </a:cxn>
                <a:cxn ang="10800000">
                  <a:pos x="wd2" y="hd2"/>
                </a:cxn>
                <a:cxn ang="16200000">
                  <a:pos x="wd2" y="hd2"/>
                </a:cxn>
              </a:cxnLst>
              <a:rect l="0" t="0" r="r" b="b"/>
              <a:pathLst>
                <a:path w="21437" h="21600" extrusionOk="0">
                  <a:moveTo>
                    <a:pt x="6592" y="0"/>
                  </a:moveTo>
                  <a:cubicBezTo>
                    <a:pt x="5400" y="0"/>
                    <a:pt x="4161" y="237"/>
                    <a:pt x="3290" y="718"/>
                  </a:cubicBezTo>
                  <a:cubicBezTo>
                    <a:pt x="1777" y="1435"/>
                    <a:pt x="490" y="2697"/>
                    <a:pt x="272" y="4140"/>
                  </a:cubicBezTo>
                  <a:cubicBezTo>
                    <a:pt x="-163" y="5402"/>
                    <a:pt x="-163" y="7019"/>
                    <a:pt x="916" y="8280"/>
                  </a:cubicBezTo>
                  <a:cubicBezTo>
                    <a:pt x="1133" y="8635"/>
                    <a:pt x="1568" y="8998"/>
                    <a:pt x="1994" y="9361"/>
                  </a:cubicBezTo>
                  <a:cubicBezTo>
                    <a:pt x="1568" y="9897"/>
                    <a:pt x="1133" y="10441"/>
                    <a:pt x="916" y="11159"/>
                  </a:cubicBezTo>
                  <a:cubicBezTo>
                    <a:pt x="916" y="11522"/>
                    <a:pt x="698" y="11876"/>
                    <a:pt x="698" y="12239"/>
                  </a:cubicBezTo>
                  <a:cubicBezTo>
                    <a:pt x="698" y="12602"/>
                    <a:pt x="490" y="13138"/>
                    <a:pt x="490" y="13501"/>
                  </a:cubicBezTo>
                  <a:cubicBezTo>
                    <a:pt x="698" y="14581"/>
                    <a:pt x="916" y="15299"/>
                    <a:pt x="1351" y="16379"/>
                  </a:cubicBezTo>
                  <a:cubicBezTo>
                    <a:pt x="2212" y="17996"/>
                    <a:pt x="3726" y="19258"/>
                    <a:pt x="5448" y="20157"/>
                  </a:cubicBezTo>
                  <a:cubicBezTo>
                    <a:pt x="6961" y="21056"/>
                    <a:pt x="8910" y="21419"/>
                    <a:pt x="10850" y="21600"/>
                  </a:cubicBezTo>
                  <a:cubicBezTo>
                    <a:pt x="11711" y="21600"/>
                    <a:pt x="12799" y="21419"/>
                    <a:pt x="13660" y="21237"/>
                  </a:cubicBezTo>
                  <a:cubicBezTo>
                    <a:pt x="14086" y="21237"/>
                    <a:pt x="14521" y="21056"/>
                    <a:pt x="14956" y="20882"/>
                  </a:cubicBezTo>
                  <a:cubicBezTo>
                    <a:pt x="15382" y="20701"/>
                    <a:pt x="15817" y="20520"/>
                    <a:pt x="16252" y="20338"/>
                  </a:cubicBezTo>
                  <a:cubicBezTo>
                    <a:pt x="17766" y="19439"/>
                    <a:pt x="19270" y="18359"/>
                    <a:pt x="19923" y="16916"/>
                  </a:cubicBezTo>
                  <a:cubicBezTo>
                    <a:pt x="20784" y="15299"/>
                    <a:pt x="21437" y="13856"/>
                    <a:pt x="21437" y="12239"/>
                  </a:cubicBezTo>
                  <a:cubicBezTo>
                    <a:pt x="21219" y="9179"/>
                    <a:pt x="19923" y="6482"/>
                    <a:pt x="17331" y="4322"/>
                  </a:cubicBezTo>
                  <a:cubicBezTo>
                    <a:pt x="14738" y="2342"/>
                    <a:pt x="11503" y="1080"/>
                    <a:pt x="8257" y="181"/>
                  </a:cubicBezTo>
                  <a:cubicBezTo>
                    <a:pt x="7756" y="55"/>
                    <a:pt x="7179" y="0"/>
                    <a:pt x="659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35" name="Google Shape;403;p9"/>
            <p:cNvSpPr/>
            <p:nvPr/>
          </p:nvSpPr>
          <p:spPr>
            <a:xfrm rot="20186056">
              <a:off x="9818" y="204504"/>
              <a:ext cx="58291" cy="61276"/>
            </a:xfrm>
            <a:custGeom>
              <a:avLst/>
              <a:gdLst/>
              <a:ahLst/>
              <a:cxnLst>
                <a:cxn ang="0">
                  <a:pos x="wd2" y="hd2"/>
                </a:cxn>
                <a:cxn ang="5400000">
                  <a:pos x="wd2" y="hd2"/>
                </a:cxn>
                <a:cxn ang="10800000">
                  <a:pos x="wd2" y="hd2"/>
                </a:cxn>
                <a:cxn ang="16200000">
                  <a:pos x="wd2" y="hd2"/>
                </a:cxn>
              </a:cxnLst>
              <a:rect l="0" t="0" r="r" b="b"/>
              <a:pathLst>
                <a:path w="21422" h="21600" extrusionOk="0">
                  <a:moveTo>
                    <a:pt x="9849" y="0"/>
                  </a:moveTo>
                  <a:cubicBezTo>
                    <a:pt x="9573" y="0"/>
                    <a:pt x="9298" y="9"/>
                    <a:pt x="9022" y="35"/>
                  </a:cubicBezTo>
                  <a:cubicBezTo>
                    <a:pt x="8177" y="35"/>
                    <a:pt x="7341" y="238"/>
                    <a:pt x="6716" y="441"/>
                  </a:cubicBezTo>
                  <a:cubicBezTo>
                    <a:pt x="5871" y="846"/>
                    <a:pt x="5035" y="1243"/>
                    <a:pt x="4612" y="1851"/>
                  </a:cubicBezTo>
                  <a:cubicBezTo>
                    <a:pt x="3776" y="2653"/>
                    <a:pt x="3142" y="3657"/>
                    <a:pt x="2940" y="4662"/>
                  </a:cubicBezTo>
                  <a:cubicBezTo>
                    <a:pt x="2729" y="4865"/>
                    <a:pt x="2729" y="4865"/>
                    <a:pt x="2729" y="4865"/>
                  </a:cubicBezTo>
                  <a:cubicBezTo>
                    <a:pt x="1681" y="6275"/>
                    <a:pt x="1259" y="6874"/>
                    <a:pt x="634" y="8284"/>
                  </a:cubicBezTo>
                  <a:cubicBezTo>
                    <a:pt x="211" y="9289"/>
                    <a:pt x="211" y="10099"/>
                    <a:pt x="0" y="11104"/>
                  </a:cubicBezTo>
                  <a:cubicBezTo>
                    <a:pt x="0" y="12911"/>
                    <a:pt x="634" y="14523"/>
                    <a:pt x="1259" y="16127"/>
                  </a:cubicBezTo>
                  <a:cubicBezTo>
                    <a:pt x="1893" y="17141"/>
                    <a:pt x="2729" y="18348"/>
                    <a:pt x="3565" y="18947"/>
                  </a:cubicBezTo>
                  <a:cubicBezTo>
                    <a:pt x="4612" y="19952"/>
                    <a:pt x="5246" y="20357"/>
                    <a:pt x="6505" y="20754"/>
                  </a:cubicBezTo>
                  <a:cubicBezTo>
                    <a:pt x="7764" y="21362"/>
                    <a:pt x="8600" y="21362"/>
                    <a:pt x="10070" y="21565"/>
                  </a:cubicBezTo>
                  <a:cubicBezTo>
                    <a:pt x="10308" y="21591"/>
                    <a:pt x="10566" y="21600"/>
                    <a:pt x="10814" y="21600"/>
                  </a:cubicBezTo>
                  <a:cubicBezTo>
                    <a:pt x="12532" y="21600"/>
                    <a:pt x="14452" y="21027"/>
                    <a:pt x="15729" y="20155"/>
                  </a:cubicBezTo>
                  <a:cubicBezTo>
                    <a:pt x="17410" y="19150"/>
                    <a:pt x="18871" y="17740"/>
                    <a:pt x="19928" y="16127"/>
                  </a:cubicBezTo>
                  <a:cubicBezTo>
                    <a:pt x="20764" y="14523"/>
                    <a:pt x="21600" y="12514"/>
                    <a:pt x="21389" y="10699"/>
                  </a:cubicBezTo>
                  <a:cubicBezTo>
                    <a:pt x="21177" y="8892"/>
                    <a:pt x="20764" y="6874"/>
                    <a:pt x="19717" y="5270"/>
                  </a:cubicBezTo>
                  <a:cubicBezTo>
                    <a:pt x="18458" y="3657"/>
                    <a:pt x="16988" y="2247"/>
                    <a:pt x="15104" y="1243"/>
                  </a:cubicBezTo>
                  <a:cubicBezTo>
                    <a:pt x="13460" y="546"/>
                    <a:pt x="11659" y="0"/>
                    <a:pt x="984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36" name="Google Shape;404;p9"/>
            <p:cNvSpPr/>
            <p:nvPr/>
          </p:nvSpPr>
          <p:spPr>
            <a:xfrm rot="20186056">
              <a:off x="16598" y="500423"/>
              <a:ext cx="46801" cy="59576"/>
            </a:xfrm>
            <a:custGeom>
              <a:avLst/>
              <a:gdLst/>
              <a:ahLst/>
              <a:cxnLst>
                <a:cxn ang="0">
                  <a:pos x="wd2" y="hd2"/>
                </a:cxn>
                <a:cxn ang="5400000">
                  <a:pos x="wd2" y="hd2"/>
                </a:cxn>
                <a:cxn ang="10800000">
                  <a:pos x="wd2" y="hd2"/>
                </a:cxn>
                <a:cxn ang="16200000">
                  <a:pos x="wd2" y="hd2"/>
                </a:cxn>
              </a:cxnLst>
              <a:rect l="0" t="0" r="r" b="b"/>
              <a:pathLst>
                <a:path w="21600" h="21600" extrusionOk="0">
                  <a:moveTo>
                    <a:pt x="10015" y="0"/>
                  </a:moveTo>
                  <a:cubicBezTo>
                    <a:pt x="7904" y="0"/>
                    <a:pt x="6058" y="625"/>
                    <a:pt x="4477" y="1867"/>
                  </a:cubicBezTo>
                  <a:cubicBezTo>
                    <a:pt x="2631" y="3308"/>
                    <a:pt x="1581" y="4759"/>
                    <a:pt x="796" y="6417"/>
                  </a:cubicBezTo>
                  <a:cubicBezTo>
                    <a:pt x="265" y="7659"/>
                    <a:pt x="0" y="9110"/>
                    <a:pt x="0" y="10551"/>
                  </a:cubicBezTo>
                  <a:cubicBezTo>
                    <a:pt x="0" y="13660"/>
                    <a:pt x="1581" y="16760"/>
                    <a:pt x="4212" y="19035"/>
                  </a:cubicBezTo>
                  <a:cubicBezTo>
                    <a:pt x="5008" y="19660"/>
                    <a:pt x="6058" y="20277"/>
                    <a:pt x="6854" y="20694"/>
                  </a:cubicBezTo>
                  <a:cubicBezTo>
                    <a:pt x="8238" y="21292"/>
                    <a:pt x="9762" y="21600"/>
                    <a:pt x="11250" y="21600"/>
                  </a:cubicBezTo>
                  <a:cubicBezTo>
                    <a:pt x="12854" y="21600"/>
                    <a:pt x="14435" y="21237"/>
                    <a:pt x="15808" y="20485"/>
                  </a:cubicBezTo>
                  <a:cubicBezTo>
                    <a:pt x="17388" y="19660"/>
                    <a:pt x="18969" y="18418"/>
                    <a:pt x="20019" y="16968"/>
                  </a:cubicBezTo>
                  <a:cubicBezTo>
                    <a:pt x="21069" y="15518"/>
                    <a:pt x="21600" y="14068"/>
                    <a:pt x="21600" y="12209"/>
                  </a:cubicBezTo>
                  <a:cubicBezTo>
                    <a:pt x="21600" y="11176"/>
                    <a:pt x="21335" y="9934"/>
                    <a:pt x="20804" y="8693"/>
                  </a:cubicBezTo>
                  <a:cubicBezTo>
                    <a:pt x="20550" y="8067"/>
                    <a:pt x="20019" y="7034"/>
                    <a:pt x="19488" y="6417"/>
                  </a:cubicBezTo>
                  <a:cubicBezTo>
                    <a:pt x="18969" y="5792"/>
                    <a:pt x="18438" y="5384"/>
                    <a:pt x="17908" y="4759"/>
                  </a:cubicBezTo>
                  <a:cubicBezTo>
                    <a:pt x="17642" y="3725"/>
                    <a:pt x="16858" y="2484"/>
                    <a:pt x="15808" y="1867"/>
                  </a:cubicBezTo>
                  <a:cubicBezTo>
                    <a:pt x="14227" y="834"/>
                    <a:pt x="12381" y="0"/>
                    <a:pt x="1001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37" name="Google Shape;405;p9"/>
            <p:cNvSpPr/>
            <p:nvPr/>
          </p:nvSpPr>
          <p:spPr>
            <a:xfrm rot="20186056">
              <a:off x="155110" y="679484"/>
              <a:ext cx="53723" cy="53926"/>
            </a:xfrm>
            <a:custGeom>
              <a:avLst/>
              <a:gdLst/>
              <a:ahLst/>
              <a:cxnLst>
                <a:cxn ang="0">
                  <a:pos x="wd2" y="hd2"/>
                </a:cxn>
                <a:cxn ang="5400000">
                  <a:pos x="wd2" y="hd2"/>
                </a:cxn>
                <a:cxn ang="10800000">
                  <a:pos x="wd2" y="hd2"/>
                </a:cxn>
                <a:cxn ang="16200000">
                  <a:pos x="wd2" y="hd2"/>
                </a:cxn>
              </a:cxnLst>
              <a:rect l="0" t="0" r="r" b="b"/>
              <a:pathLst>
                <a:path w="21410" h="21600" extrusionOk="0">
                  <a:moveTo>
                    <a:pt x="9320" y="0"/>
                  </a:moveTo>
                  <a:cubicBezTo>
                    <a:pt x="8413" y="0"/>
                    <a:pt x="7507" y="110"/>
                    <a:pt x="6481" y="340"/>
                  </a:cubicBezTo>
                  <a:cubicBezTo>
                    <a:pt x="5574" y="571"/>
                    <a:pt x="4886" y="1031"/>
                    <a:pt x="4209" y="1712"/>
                  </a:cubicBezTo>
                  <a:cubicBezTo>
                    <a:pt x="3292" y="2173"/>
                    <a:pt x="2844" y="2854"/>
                    <a:pt x="2386" y="3545"/>
                  </a:cubicBezTo>
                  <a:cubicBezTo>
                    <a:pt x="1927" y="3996"/>
                    <a:pt x="1708" y="4687"/>
                    <a:pt x="1708" y="5147"/>
                  </a:cubicBezTo>
                  <a:cubicBezTo>
                    <a:pt x="1479" y="5598"/>
                    <a:pt x="1250" y="5828"/>
                    <a:pt x="1021" y="6289"/>
                  </a:cubicBezTo>
                  <a:lnTo>
                    <a:pt x="343" y="7891"/>
                  </a:lnTo>
                  <a:cubicBezTo>
                    <a:pt x="-115" y="9253"/>
                    <a:pt x="-115" y="10404"/>
                    <a:pt x="343" y="11776"/>
                  </a:cubicBezTo>
                  <a:cubicBezTo>
                    <a:pt x="343" y="11997"/>
                    <a:pt x="343" y="12457"/>
                    <a:pt x="572" y="12918"/>
                  </a:cubicBezTo>
                  <a:cubicBezTo>
                    <a:pt x="792" y="13599"/>
                    <a:pt x="1250" y="14510"/>
                    <a:pt x="1708" y="15431"/>
                  </a:cubicBezTo>
                  <a:cubicBezTo>
                    <a:pt x="1708" y="15662"/>
                    <a:pt x="1927" y="16112"/>
                    <a:pt x="2157" y="16343"/>
                  </a:cubicBezTo>
                  <a:cubicBezTo>
                    <a:pt x="2615" y="17034"/>
                    <a:pt x="3292" y="17945"/>
                    <a:pt x="3980" y="18626"/>
                  </a:cubicBezTo>
                  <a:cubicBezTo>
                    <a:pt x="4209" y="18856"/>
                    <a:pt x="4438" y="19087"/>
                    <a:pt x="4657" y="19317"/>
                  </a:cubicBezTo>
                  <a:cubicBezTo>
                    <a:pt x="5803" y="20228"/>
                    <a:pt x="6710" y="21139"/>
                    <a:pt x="8075" y="21370"/>
                  </a:cubicBezTo>
                  <a:cubicBezTo>
                    <a:pt x="8304" y="21370"/>
                    <a:pt x="8752" y="21370"/>
                    <a:pt x="8981" y="21600"/>
                  </a:cubicBezTo>
                  <a:cubicBezTo>
                    <a:pt x="9888" y="21600"/>
                    <a:pt x="10805" y="21600"/>
                    <a:pt x="11711" y="21370"/>
                  </a:cubicBezTo>
                  <a:lnTo>
                    <a:pt x="12170" y="21370"/>
                  </a:lnTo>
                  <a:cubicBezTo>
                    <a:pt x="13076" y="20919"/>
                    <a:pt x="13983" y="20689"/>
                    <a:pt x="14670" y="20228"/>
                  </a:cubicBezTo>
                  <a:cubicBezTo>
                    <a:pt x="15119" y="19998"/>
                    <a:pt x="15348" y="19767"/>
                    <a:pt x="15577" y="19547"/>
                  </a:cubicBezTo>
                  <a:cubicBezTo>
                    <a:pt x="16484" y="19087"/>
                    <a:pt x="17171" y="18626"/>
                    <a:pt x="17848" y="17945"/>
                  </a:cubicBezTo>
                  <a:cubicBezTo>
                    <a:pt x="18307" y="17484"/>
                    <a:pt x="18765" y="17034"/>
                    <a:pt x="18984" y="16343"/>
                  </a:cubicBezTo>
                  <a:cubicBezTo>
                    <a:pt x="19443" y="15882"/>
                    <a:pt x="19901" y="15431"/>
                    <a:pt x="20130" y="14971"/>
                  </a:cubicBezTo>
                  <a:cubicBezTo>
                    <a:pt x="20578" y="14290"/>
                    <a:pt x="21037" y="13369"/>
                    <a:pt x="21037" y="12918"/>
                  </a:cubicBezTo>
                  <a:cubicBezTo>
                    <a:pt x="21037" y="12457"/>
                    <a:pt x="21266" y="12227"/>
                    <a:pt x="21266" y="11776"/>
                  </a:cubicBezTo>
                  <a:cubicBezTo>
                    <a:pt x="21485" y="10855"/>
                    <a:pt x="21485" y="9944"/>
                    <a:pt x="21037" y="9033"/>
                  </a:cubicBezTo>
                  <a:cubicBezTo>
                    <a:pt x="21037" y="9033"/>
                    <a:pt x="21037" y="8802"/>
                    <a:pt x="21037" y="8802"/>
                  </a:cubicBezTo>
                  <a:cubicBezTo>
                    <a:pt x="20349" y="5828"/>
                    <a:pt x="18307" y="3315"/>
                    <a:pt x="15806" y="1712"/>
                  </a:cubicBezTo>
                  <a:cubicBezTo>
                    <a:pt x="14899" y="1262"/>
                    <a:pt x="13983" y="801"/>
                    <a:pt x="13305" y="571"/>
                  </a:cubicBezTo>
                  <a:cubicBezTo>
                    <a:pt x="12847" y="340"/>
                    <a:pt x="12618" y="340"/>
                    <a:pt x="12170" y="340"/>
                  </a:cubicBezTo>
                  <a:cubicBezTo>
                    <a:pt x="11143" y="110"/>
                    <a:pt x="10237" y="0"/>
                    <a:pt x="932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38" name="Google Shape;406;p9"/>
            <p:cNvSpPr/>
            <p:nvPr/>
          </p:nvSpPr>
          <p:spPr>
            <a:xfrm rot="20186056">
              <a:off x="310536" y="810838"/>
              <a:ext cx="62632" cy="61001"/>
            </a:xfrm>
            <a:custGeom>
              <a:avLst/>
              <a:gdLst/>
              <a:ahLst/>
              <a:cxnLst>
                <a:cxn ang="0">
                  <a:pos x="wd2" y="hd2"/>
                </a:cxn>
                <a:cxn ang="5400000">
                  <a:pos x="wd2" y="hd2"/>
                </a:cxn>
                <a:cxn ang="10800000">
                  <a:pos x="wd2" y="hd2"/>
                </a:cxn>
                <a:cxn ang="16200000">
                  <a:pos x="wd2" y="hd2"/>
                </a:cxn>
              </a:cxnLst>
              <a:rect l="0" t="0" r="r" b="b"/>
              <a:pathLst>
                <a:path w="21551" h="21600" extrusionOk="0">
                  <a:moveTo>
                    <a:pt x="13944" y="0"/>
                  </a:moveTo>
                  <a:cubicBezTo>
                    <a:pt x="12370" y="0"/>
                    <a:pt x="10606" y="611"/>
                    <a:pt x="9617" y="1824"/>
                  </a:cubicBezTo>
                  <a:cubicBezTo>
                    <a:pt x="9617" y="1824"/>
                    <a:pt x="9428" y="2018"/>
                    <a:pt x="9428" y="2018"/>
                  </a:cubicBezTo>
                  <a:cubicBezTo>
                    <a:pt x="8533" y="1629"/>
                    <a:pt x="7553" y="1319"/>
                    <a:pt x="6598" y="1319"/>
                  </a:cubicBezTo>
                  <a:cubicBezTo>
                    <a:pt x="6090" y="1319"/>
                    <a:pt x="5583" y="1408"/>
                    <a:pt x="5101" y="1620"/>
                  </a:cubicBezTo>
                  <a:cubicBezTo>
                    <a:pt x="3535" y="2018"/>
                    <a:pt x="2357" y="3036"/>
                    <a:pt x="1376" y="4444"/>
                  </a:cubicBezTo>
                  <a:cubicBezTo>
                    <a:pt x="396" y="5860"/>
                    <a:pt x="0" y="7879"/>
                    <a:pt x="0" y="9702"/>
                  </a:cubicBezTo>
                  <a:cubicBezTo>
                    <a:pt x="0" y="11721"/>
                    <a:pt x="396" y="13341"/>
                    <a:pt x="1178" y="15155"/>
                  </a:cubicBezTo>
                  <a:cubicBezTo>
                    <a:pt x="1763" y="16368"/>
                    <a:pt x="2555" y="17377"/>
                    <a:pt x="3535" y="18387"/>
                  </a:cubicBezTo>
                  <a:cubicBezTo>
                    <a:pt x="4912" y="19599"/>
                    <a:pt x="6280" y="20414"/>
                    <a:pt x="8052" y="21219"/>
                  </a:cubicBezTo>
                  <a:cubicBezTo>
                    <a:pt x="8852" y="21494"/>
                    <a:pt x="9643" y="21600"/>
                    <a:pt x="10443" y="21600"/>
                  </a:cubicBezTo>
                  <a:cubicBezTo>
                    <a:pt x="11415" y="21600"/>
                    <a:pt x="12378" y="21441"/>
                    <a:pt x="13351" y="21219"/>
                  </a:cubicBezTo>
                  <a:cubicBezTo>
                    <a:pt x="15123" y="20812"/>
                    <a:pt x="16490" y="19803"/>
                    <a:pt x="17867" y="18794"/>
                  </a:cubicBezTo>
                  <a:cubicBezTo>
                    <a:pt x="18460" y="18183"/>
                    <a:pt x="19045" y="17377"/>
                    <a:pt x="19441" y="16775"/>
                  </a:cubicBezTo>
                  <a:cubicBezTo>
                    <a:pt x="19639" y="16368"/>
                    <a:pt x="19828" y="16165"/>
                    <a:pt x="20026" y="15766"/>
                  </a:cubicBezTo>
                  <a:cubicBezTo>
                    <a:pt x="20422" y="14952"/>
                    <a:pt x="20809" y="14146"/>
                    <a:pt x="21006" y="13341"/>
                  </a:cubicBezTo>
                  <a:cubicBezTo>
                    <a:pt x="21204" y="12526"/>
                    <a:pt x="21402" y="11517"/>
                    <a:pt x="21402" y="10711"/>
                  </a:cubicBezTo>
                  <a:cubicBezTo>
                    <a:pt x="21600" y="10101"/>
                    <a:pt x="21600" y="9702"/>
                    <a:pt x="21402" y="9295"/>
                  </a:cubicBezTo>
                  <a:cubicBezTo>
                    <a:pt x="21402" y="8286"/>
                    <a:pt x="21204" y="7277"/>
                    <a:pt x="21006" y="6471"/>
                  </a:cubicBezTo>
                  <a:cubicBezTo>
                    <a:pt x="20422" y="4851"/>
                    <a:pt x="19441" y="3036"/>
                    <a:pt x="18065" y="1824"/>
                  </a:cubicBezTo>
                  <a:cubicBezTo>
                    <a:pt x="17471" y="1213"/>
                    <a:pt x="16886" y="806"/>
                    <a:pt x="16103" y="611"/>
                  </a:cubicBezTo>
                  <a:cubicBezTo>
                    <a:pt x="15510" y="204"/>
                    <a:pt x="14727" y="0"/>
                    <a:pt x="1394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39" name="Google Shape;407;p9"/>
            <p:cNvSpPr/>
            <p:nvPr/>
          </p:nvSpPr>
          <p:spPr>
            <a:xfrm rot="20186056">
              <a:off x="601422" y="849416"/>
              <a:ext cx="67578" cy="67501"/>
            </a:xfrm>
            <a:custGeom>
              <a:avLst/>
              <a:gdLst/>
              <a:ahLst/>
              <a:cxnLst>
                <a:cxn ang="0">
                  <a:pos x="wd2" y="hd2"/>
                </a:cxn>
                <a:cxn ang="5400000">
                  <a:pos x="wd2" y="hd2"/>
                </a:cxn>
                <a:cxn ang="10800000">
                  <a:pos x="wd2" y="hd2"/>
                </a:cxn>
                <a:cxn ang="16200000">
                  <a:pos x="wd2" y="hd2"/>
                </a:cxn>
              </a:cxnLst>
              <a:rect l="0" t="0" r="r" b="b"/>
              <a:pathLst>
                <a:path w="21497" h="21600" extrusionOk="0">
                  <a:moveTo>
                    <a:pt x="9687" y="0"/>
                  </a:moveTo>
                  <a:cubicBezTo>
                    <a:pt x="9210" y="0"/>
                    <a:pt x="8725" y="56"/>
                    <a:pt x="8248" y="176"/>
                  </a:cubicBezTo>
                  <a:cubicBezTo>
                    <a:pt x="7158" y="360"/>
                    <a:pt x="6251" y="912"/>
                    <a:pt x="5337" y="1456"/>
                  </a:cubicBezTo>
                  <a:cubicBezTo>
                    <a:pt x="4430" y="2008"/>
                    <a:pt x="3706" y="2552"/>
                    <a:pt x="2983" y="3464"/>
                  </a:cubicBezTo>
                  <a:cubicBezTo>
                    <a:pt x="2251" y="4200"/>
                    <a:pt x="1710" y="4928"/>
                    <a:pt x="1344" y="6024"/>
                  </a:cubicBezTo>
                  <a:cubicBezTo>
                    <a:pt x="987" y="6568"/>
                    <a:pt x="621" y="7304"/>
                    <a:pt x="438" y="8032"/>
                  </a:cubicBezTo>
                  <a:cubicBezTo>
                    <a:pt x="255" y="8760"/>
                    <a:pt x="255" y="9488"/>
                    <a:pt x="72" y="10408"/>
                  </a:cubicBezTo>
                  <a:cubicBezTo>
                    <a:pt x="-103" y="11320"/>
                    <a:pt x="72" y="12416"/>
                    <a:pt x="255" y="13512"/>
                  </a:cubicBezTo>
                  <a:cubicBezTo>
                    <a:pt x="438" y="14424"/>
                    <a:pt x="987" y="15520"/>
                    <a:pt x="1344" y="16432"/>
                  </a:cubicBezTo>
                  <a:cubicBezTo>
                    <a:pt x="1710" y="16976"/>
                    <a:pt x="2251" y="17528"/>
                    <a:pt x="2800" y="18072"/>
                  </a:cubicBezTo>
                  <a:cubicBezTo>
                    <a:pt x="2983" y="18256"/>
                    <a:pt x="3158" y="18440"/>
                    <a:pt x="3341" y="18808"/>
                  </a:cubicBezTo>
                  <a:cubicBezTo>
                    <a:pt x="3889" y="19168"/>
                    <a:pt x="4430" y="19720"/>
                    <a:pt x="5162" y="20080"/>
                  </a:cubicBezTo>
                  <a:cubicBezTo>
                    <a:pt x="5703" y="20448"/>
                    <a:pt x="6426" y="20632"/>
                    <a:pt x="7158" y="20992"/>
                  </a:cubicBezTo>
                  <a:cubicBezTo>
                    <a:pt x="8327" y="21424"/>
                    <a:pt x="9560" y="21600"/>
                    <a:pt x="10777" y="21600"/>
                  </a:cubicBezTo>
                  <a:cubicBezTo>
                    <a:pt x="11643" y="21600"/>
                    <a:pt x="12502" y="21512"/>
                    <a:pt x="13329" y="21360"/>
                  </a:cubicBezTo>
                  <a:cubicBezTo>
                    <a:pt x="14236" y="21176"/>
                    <a:pt x="15326" y="20816"/>
                    <a:pt x="16232" y="20264"/>
                  </a:cubicBezTo>
                  <a:cubicBezTo>
                    <a:pt x="16415" y="20080"/>
                    <a:pt x="16598" y="20080"/>
                    <a:pt x="16956" y="19896"/>
                  </a:cubicBezTo>
                  <a:cubicBezTo>
                    <a:pt x="17505" y="19352"/>
                    <a:pt x="18045" y="18984"/>
                    <a:pt x="18594" y="18440"/>
                  </a:cubicBezTo>
                  <a:cubicBezTo>
                    <a:pt x="20407" y="16616"/>
                    <a:pt x="21497" y="13872"/>
                    <a:pt x="21497" y="11320"/>
                  </a:cubicBezTo>
                  <a:cubicBezTo>
                    <a:pt x="21497" y="10224"/>
                    <a:pt x="21497" y="8944"/>
                    <a:pt x="20948" y="8032"/>
                  </a:cubicBezTo>
                  <a:cubicBezTo>
                    <a:pt x="20407" y="6568"/>
                    <a:pt x="19859" y="5112"/>
                    <a:pt x="18594" y="4200"/>
                  </a:cubicBezTo>
                  <a:cubicBezTo>
                    <a:pt x="17505" y="3104"/>
                    <a:pt x="16232" y="2368"/>
                    <a:pt x="14777" y="2008"/>
                  </a:cubicBezTo>
                  <a:lnTo>
                    <a:pt x="13870" y="2008"/>
                  </a:lnTo>
                  <a:cubicBezTo>
                    <a:pt x="13512" y="1456"/>
                    <a:pt x="12964" y="1088"/>
                    <a:pt x="12423" y="728"/>
                  </a:cubicBezTo>
                  <a:cubicBezTo>
                    <a:pt x="11572" y="240"/>
                    <a:pt x="10641" y="0"/>
                    <a:pt x="968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443" name="Google Shape;408;p9"/>
          <p:cNvGrpSpPr/>
          <p:nvPr/>
        </p:nvGrpSpPr>
        <p:grpSpPr>
          <a:xfrm>
            <a:off x="8685068" y="976150"/>
            <a:ext cx="401840" cy="426126"/>
            <a:chOff x="0" y="0"/>
            <a:chExt cx="401839" cy="426125"/>
          </a:xfrm>
        </p:grpSpPr>
        <p:sp>
          <p:nvSpPr>
            <p:cNvPr id="441" name="Google Shape;409;p9"/>
            <p:cNvSpPr/>
            <p:nvPr/>
          </p:nvSpPr>
          <p:spPr>
            <a:xfrm>
              <a:off x="0" y="181550"/>
              <a:ext cx="283657" cy="244576"/>
            </a:xfrm>
            <a:custGeom>
              <a:avLst/>
              <a:gdLst/>
              <a:ahLst/>
              <a:cxnLst>
                <a:cxn ang="0">
                  <a:pos x="wd2" y="hd2"/>
                </a:cxn>
                <a:cxn ang="5400000">
                  <a:pos x="wd2" y="hd2"/>
                </a:cxn>
                <a:cxn ang="10800000">
                  <a:pos x="wd2" y="hd2"/>
                </a:cxn>
                <a:cxn ang="16200000">
                  <a:pos x="wd2" y="hd2"/>
                </a:cxn>
              </a:cxnLst>
              <a:rect l="0" t="0" r="r" b="b"/>
              <a:pathLst>
                <a:path w="20931" h="21600" extrusionOk="0">
                  <a:moveTo>
                    <a:pt x="9711" y="0"/>
                  </a:moveTo>
                  <a:cubicBezTo>
                    <a:pt x="8405" y="0"/>
                    <a:pt x="7097" y="291"/>
                    <a:pt x="5856" y="918"/>
                  </a:cubicBezTo>
                  <a:cubicBezTo>
                    <a:pt x="2992" y="2380"/>
                    <a:pt x="1602" y="5555"/>
                    <a:pt x="675" y="8931"/>
                  </a:cubicBezTo>
                  <a:cubicBezTo>
                    <a:pt x="-40" y="11552"/>
                    <a:pt x="-376" y="14676"/>
                    <a:pt x="633" y="17147"/>
                  </a:cubicBezTo>
                  <a:cubicBezTo>
                    <a:pt x="675" y="17297"/>
                    <a:pt x="675" y="17398"/>
                    <a:pt x="718" y="17500"/>
                  </a:cubicBezTo>
                  <a:cubicBezTo>
                    <a:pt x="1812" y="20271"/>
                    <a:pt x="4254" y="21328"/>
                    <a:pt x="6654" y="21532"/>
                  </a:cubicBezTo>
                  <a:cubicBezTo>
                    <a:pt x="7106" y="21578"/>
                    <a:pt x="7564" y="21600"/>
                    <a:pt x="8023" y="21600"/>
                  </a:cubicBezTo>
                  <a:cubicBezTo>
                    <a:pt x="10519" y="21600"/>
                    <a:pt x="13102" y="20931"/>
                    <a:pt x="15413" y="19867"/>
                  </a:cubicBezTo>
                  <a:cubicBezTo>
                    <a:pt x="17898" y="18657"/>
                    <a:pt x="20381" y="16994"/>
                    <a:pt x="20846" y="13568"/>
                  </a:cubicBezTo>
                  <a:cubicBezTo>
                    <a:pt x="21224" y="10746"/>
                    <a:pt x="20298" y="7772"/>
                    <a:pt x="18866" y="5504"/>
                  </a:cubicBezTo>
                  <a:cubicBezTo>
                    <a:pt x="16747" y="2122"/>
                    <a:pt x="13236" y="0"/>
                    <a:pt x="971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42" name="Google Shape;410;p9"/>
            <p:cNvSpPr/>
            <p:nvPr/>
          </p:nvSpPr>
          <p:spPr>
            <a:xfrm>
              <a:off x="222426" y="0"/>
              <a:ext cx="179414" cy="157326"/>
            </a:xfrm>
            <a:custGeom>
              <a:avLst/>
              <a:gdLst/>
              <a:ahLst/>
              <a:cxnLst>
                <a:cxn ang="0">
                  <a:pos x="wd2" y="hd2"/>
                </a:cxn>
                <a:cxn ang="5400000">
                  <a:pos x="wd2" y="hd2"/>
                </a:cxn>
                <a:cxn ang="10800000">
                  <a:pos x="wd2" y="hd2"/>
                </a:cxn>
                <a:cxn ang="16200000">
                  <a:pos x="wd2" y="hd2"/>
                </a:cxn>
              </a:cxnLst>
              <a:rect l="0" t="0" r="r" b="b"/>
              <a:pathLst>
                <a:path w="20332" h="21600" extrusionOk="0">
                  <a:moveTo>
                    <a:pt x="9458" y="0"/>
                  </a:moveTo>
                  <a:cubicBezTo>
                    <a:pt x="7194" y="0"/>
                    <a:pt x="4930" y="940"/>
                    <a:pt x="3315" y="2979"/>
                  </a:cubicBezTo>
                  <a:cubicBezTo>
                    <a:pt x="1632" y="5094"/>
                    <a:pt x="794" y="7991"/>
                    <a:pt x="83" y="10733"/>
                  </a:cubicBezTo>
                  <a:cubicBezTo>
                    <a:pt x="-178" y="11752"/>
                    <a:pt x="210" y="12535"/>
                    <a:pt x="794" y="12926"/>
                  </a:cubicBezTo>
                  <a:cubicBezTo>
                    <a:pt x="986" y="14574"/>
                    <a:pt x="1505" y="16139"/>
                    <a:pt x="2409" y="17550"/>
                  </a:cubicBezTo>
                  <a:cubicBezTo>
                    <a:pt x="4239" y="20320"/>
                    <a:pt x="6922" y="21600"/>
                    <a:pt x="9653" y="21600"/>
                  </a:cubicBezTo>
                  <a:cubicBezTo>
                    <a:pt x="11172" y="21600"/>
                    <a:pt x="12704" y="21205"/>
                    <a:pt x="14115" y="20450"/>
                  </a:cubicBezTo>
                  <a:cubicBezTo>
                    <a:pt x="18059" y="18332"/>
                    <a:pt x="21422" y="13084"/>
                    <a:pt x="20000" y="7678"/>
                  </a:cubicBezTo>
                  <a:cubicBezTo>
                    <a:pt x="18705" y="2742"/>
                    <a:pt x="13466" y="79"/>
                    <a:pt x="945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444" name="Google Shape;411;p9"/>
          <p:cNvSpPr/>
          <p:nvPr/>
        </p:nvSpPr>
        <p:spPr>
          <a:xfrm>
            <a:off x="4434807" y="4739775"/>
            <a:ext cx="1021096" cy="292565"/>
          </a:xfrm>
          <a:custGeom>
            <a:avLst/>
            <a:gdLst/>
            <a:ahLst/>
            <a:cxnLst>
              <a:cxn ang="0">
                <a:pos x="wd2" y="hd2"/>
              </a:cxn>
              <a:cxn ang="5400000">
                <a:pos x="wd2" y="hd2"/>
              </a:cxn>
              <a:cxn ang="10800000">
                <a:pos x="wd2" y="hd2"/>
              </a:cxn>
              <a:cxn ang="16200000">
                <a:pos x="wd2" y="hd2"/>
              </a:cxn>
            </a:cxnLst>
            <a:rect l="0" t="0" r="r" b="b"/>
            <a:pathLst>
              <a:path w="21454" h="21600" extrusionOk="0">
                <a:moveTo>
                  <a:pt x="4955" y="1173"/>
                </a:moveTo>
                <a:cubicBezTo>
                  <a:pt x="5351" y="1173"/>
                  <a:pt x="4906" y="4156"/>
                  <a:pt x="4806" y="4858"/>
                </a:cubicBezTo>
                <a:cubicBezTo>
                  <a:pt x="4574" y="6382"/>
                  <a:pt x="4302" y="7869"/>
                  <a:pt x="3990" y="9250"/>
                </a:cubicBezTo>
                <a:cubicBezTo>
                  <a:pt x="3597" y="10948"/>
                  <a:pt x="3143" y="12541"/>
                  <a:pt x="2640" y="13852"/>
                </a:cubicBezTo>
                <a:cubicBezTo>
                  <a:pt x="2640" y="13463"/>
                  <a:pt x="2650" y="13038"/>
                  <a:pt x="2670" y="12648"/>
                </a:cubicBezTo>
                <a:cubicBezTo>
                  <a:pt x="2720" y="11091"/>
                  <a:pt x="2841" y="9532"/>
                  <a:pt x="3012" y="8080"/>
                </a:cubicBezTo>
                <a:cubicBezTo>
                  <a:pt x="3335" y="5319"/>
                  <a:pt x="3950" y="2274"/>
                  <a:pt x="4796" y="1283"/>
                </a:cubicBezTo>
                <a:cubicBezTo>
                  <a:pt x="4860" y="1207"/>
                  <a:pt x="4912" y="1173"/>
                  <a:pt x="4955" y="1173"/>
                </a:cubicBezTo>
                <a:close/>
                <a:moveTo>
                  <a:pt x="8916" y="2671"/>
                </a:moveTo>
                <a:cubicBezTo>
                  <a:pt x="9034" y="2671"/>
                  <a:pt x="9118" y="2890"/>
                  <a:pt x="9129" y="3478"/>
                </a:cubicBezTo>
                <a:cubicBezTo>
                  <a:pt x="9149" y="4151"/>
                  <a:pt x="9049" y="4858"/>
                  <a:pt x="8958" y="5426"/>
                </a:cubicBezTo>
                <a:cubicBezTo>
                  <a:pt x="8837" y="6169"/>
                  <a:pt x="8706" y="6912"/>
                  <a:pt x="8565" y="7621"/>
                </a:cubicBezTo>
                <a:cubicBezTo>
                  <a:pt x="8303" y="8966"/>
                  <a:pt x="7991" y="10241"/>
                  <a:pt x="7658" y="11409"/>
                </a:cubicBezTo>
                <a:cubicBezTo>
                  <a:pt x="7295" y="12684"/>
                  <a:pt x="6902" y="13816"/>
                  <a:pt x="6479" y="14843"/>
                </a:cubicBezTo>
                <a:cubicBezTo>
                  <a:pt x="6479" y="13993"/>
                  <a:pt x="6519" y="13179"/>
                  <a:pt x="6570" y="12400"/>
                </a:cubicBezTo>
                <a:cubicBezTo>
                  <a:pt x="6670" y="10878"/>
                  <a:pt x="6842" y="9391"/>
                  <a:pt x="7074" y="8046"/>
                </a:cubicBezTo>
                <a:cubicBezTo>
                  <a:pt x="7315" y="6664"/>
                  <a:pt x="7628" y="5460"/>
                  <a:pt x="7980" y="4433"/>
                </a:cubicBezTo>
                <a:cubicBezTo>
                  <a:pt x="8117" y="4030"/>
                  <a:pt x="8623" y="2671"/>
                  <a:pt x="8916" y="2671"/>
                </a:cubicBezTo>
                <a:close/>
                <a:moveTo>
                  <a:pt x="12333" y="5417"/>
                </a:moveTo>
                <a:cubicBezTo>
                  <a:pt x="12452" y="5417"/>
                  <a:pt x="12532" y="5732"/>
                  <a:pt x="12525" y="6382"/>
                </a:cubicBezTo>
                <a:cubicBezTo>
                  <a:pt x="12505" y="7160"/>
                  <a:pt x="12384" y="7903"/>
                  <a:pt x="12284" y="8612"/>
                </a:cubicBezTo>
                <a:cubicBezTo>
                  <a:pt x="12062" y="10100"/>
                  <a:pt x="11810" y="11480"/>
                  <a:pt x="11507" y="12754"/>
                </a:cubicBezTo>
                <a:cubicBezTo>
                  <a:pt x="11265" y="13816"/>
                  <a:pt x="10994" y="14772"/>
                  <a:pt x="10711" y="15693"/>
                </a:cubicBezTo>
                <a:cubicBezTo>
                  <a:pt x="10691" y="15268"/>
                  <a:pt x="10691" y="14879"/>
                  <a:pt x="10691" y="14454"/>
                </a:cubicBezTo>
                <a:cubicBezTo>
                  <a:pt x="10711" y="12720"/>
                  <a:pt x="10903" y="10984"/>
                  <a:pt x="11155" y="9462"/>
                </a:cubicBezTo>
                <a:cubicBezTo>
                  <a:pt x="11386" y="8080"/>
                  <a:pt x="11719" y="6523"/>
                  <a:pt x="12122" y="5673"/>
                </a:cubicBezTo>
                <a:cubicBezTo>
                  <a:pt x="12198" y="5502"/>
                  <a:pt x="12271" y="5417"/>
                  <a:pt x="12333" y="5417"/>
                </a:cubicBezTo>
                <a:close/>
                <a:moveTo>
                  <a:pt x="15976" y="5673"/>
                </a:moveTo>
                <a:cubicBezTo>
                  <a:pt x="16226" y="5673"/>
                  <a:pt x="16274" y="6572"/>
                  <a:pt x="16254" y="7267"/>
                </a:cubicBezTo>
                <a:cubicBezTo>
                  <a:pt x="16204" y="8789"/>
                  <a:pt x="15951" y="10346"/>
                  <a:pt x="15720" y="11621"/>
                </a:cubicBezTo>
                <a:cubicBezTo>
                  <a:pt x="15478" y="12966"/>
                  <a:pt x="15196" y="14136"/>
                  <a:pt x="14863" y="15232"/>
                </a:cubicBezTo>
                <a:cubicBezTo>
                  <a:pt x="14793" y="15445"/>
                  <a:pt x="14722" y="15657"/>
                  <a:pt x="14642" y="15906"/>
                </a:cubicBezTo>
                <a:cubicBezTo>
                  <a:pt x="14540" y="14489"/>
                  <a:pt x="14561" y="12932"/>
                  <a:pt x="14661" y="11550"/>
                </a:cubicBezTo>
                <a:cubicBezTo>
                  <a:pt x="14782" y="9851"/>
                  <a:pt x="15024" y="8223"/>
                  <a:pt x="15377" y="6948"/>
                </a:cubicBezTo>
                <a:cubicBezTo>
                  <a:pt x="15528" y="6417"/>
                  <a:pt x="15730" y="5673"/>
                  <a:pt x="15962" y="5673"/>
                </a:cubicBezTo>
                <a:cubicBezTo>
                  <a:pt x="15966" y="5673"/>
                  <a:pt x="15971" y="5673"/>
                  <a:pt x="15976" y="5673"/>
                </a:cubicBezTo>
                <a:close/>
                <a:moveTo>
                  <a:pt x="4950" y="0"/>
                </a:moveTo>
                <a:cubicBezTo>
                  <a:pt x="4933" y="0"/>
                  <a:pt x="4915" y="3"/>
                  <a:pt x="4897" y="8"/>
                </a:cubicBezTo>
                <a:cubicBezTo>
                  <a:pt x="4413" y="150"/>
                  <a:pt x="3909" y="1636"/>
                  <a:pt x="3587" y="2806"/>
                </a:cubicBezTo>
                <a:cubicBezTo>
                  <a:pt x="2841" y="5496"/>
                  <a:pt x="2438" y="9214"/>
                  <a:pt x="2327" y="12896"/>
                </a:cubicBezTo>
                <a:cubicBezTo>
                  <a:pt x="2307" y="13463"/>
                  <a:pt x="2297" y="14064"/>
                  <a:pt x="2307" y="14666"/>
                </a:cubicBezTo>
                <a:cubicBezTo>
                  <a:pt x="2126" y="15091"/>
                  <a:pt x="1934" y="15481"/>
                  <a:pt x="1743" y="15799"/>
                </a:cubicBezTo>
                <a:cubicBezTo>
                  <a:pt x="1398" y="16419"/>
                  <a:pt x="1020" y="16830"/>
                  <a:pt x="638" y="16830"/>
                </a:cubicBezTo>
                <a:cubicBezTo>
                  <a:pt x="496" y="16830"/>
                  <a:pt x="353" y="16774"/>
                  <a:pt x="211" y="16649"/>
                </a:cubicBezTo>
                <a:cubicBezTo>
                  <a:pt x="196" y="16636"/>
                  <a:pt x="181" y="16630"/>
                  <a:pt x="167" y="16630"/>
                </a:cubicBezTo>
                <a:cubicBezTo>
                  <a:pt x="-12" y="16630"/>
                  <a:pt x="-76" y="17618"/>
                  <a:pt x="120" y="17783"/>
                </a:cubicBezTo>
                <a:cubicBezTo>
                  <a:pt x="298" y="17942"/>
                  <a:pt x="474" y="18015"/>
                  <a:pt x="649" y="18015"/>
                </a:cubicBezTo>
                <a:cubicBezTo>
                  <a:pt x="1248" y="18015"/>
                  <a:pt x="1827" y="17154"/>
                  <a:pt x="2358" y="15977"/>
                </a:cubicBezTo>
                <a:cubicBezTo>
                  <a:pt x="2398" y="16720"/>
                  <a:pt x="2478" y="17427"/>
                  <a:pt x="2599" y="18029"/>
                </a:cubicBezTo>
                <a:cubicBezTo>
                  <a:pt x="2873" y="19321"/>
                  <a:pt x="3299" y="19849"/>
                  <a:pt x="3742" y="19849"/>
                </a:cubicBezTo>
                <a:cubicBezTo>
                  <a:pt x="3821" y="19849"/>
                  <a:pt x="3901" y="19832"/>
                  <a:pt x="3980" y="19801"/>
                </a:cubicBezTo>
                <a:cubicBezTo>
                  <a:pt x="4514" y="19588"/>
                  <a:pt x="5038" y="18879"/>
                  <a:pt x="5522" y="18065"/>
                </a:cubicBezTo>
                <a:cubicBezTo>
                  <a:pt x="5753" y="17711"/>
                  <a:pt x="5975" y="17286"/>
                  <a:pt x="6187" y="16861"/>
                </a:cubicBezTo>
                <a:cubicBezTo>
                  <a:pt x="6227" y="17604"/>
                  <a:pt x="6308" y="18277"/>
                  <a:pt x="6418" y="18915"/>
                </a:cubicBezTo>
                <a:cubicBezTo>
                  <a:pt x="6711" y="20437"/>
                  <a:pt x="7205" y="21322"/>
                  <a:pt x="7708" y="21535"/>
                </a:cubicBezTo>
                <a:cubicBezTo>
                  <a:pt x="7805" y="21580"/>
                  <a:pt x="7902" y="21600"/>
                  <a:pt x="7998" y="21600"/>
                </a:cubicBezTo>
                <a:cubicBezTo>
                  <a:pt x="8909" y="21600"/>
                  <a:pt x="9810" y="19731"/>
                  <a:pt x="10530" y="17747"/>
                </a:cubicBezTo>
                <a:cubicBezTo>
                  <a:pt x="10601" y="18208"/>
                  <a:pt x="10691" y="18667"/>
                  <a:pt x="10812" y="19056"/>
                </a:cubicBezTo>
                <a:cubicBezTo>
                  <a:pt x="11164" y="20275"/>
                  <a:pt x="11620" y="20728"/>
                  <a:pt x="12094" y="20728"/>
                </a:cubicBezTo>
                <a:cubicBezTo>
                  <a:pt x="12639" y="20728"/>
                  <a:pt x="13206" y="20129"/>
                  <a:pt x="13664" y="19411"/>
                </a:cubicBezTo>
                <a:cubicBezTo>
                  <a:pt x="13956" y="18951"/>
                  <a:pt x="14238" y="18384"/>
                  <a:pt x="14500" y="17747"/>
                </a:cubicBezTo>
                <a:cubicBezTo>
                  <a:pt x="14621" y="18454"/>
                  <a:pt x="14782" y="19092"/>
                  <a:pt x="14994" y="19588"/>
                </a:cubicBezTo>
                <a:cubicBezTo>
                  <a:pt x="15361" y="20418"/>
                  <a:pt x="15813" y="20693"/>
                  <a:pt x="16249" y="20693"/>
                </a:cubicBezTo>
                <a:cubicBezTo>
                  <a:pt x="16353" y="20693"/>
                  <a:pt x="16456" y="20677"/>
                  <a:pt x="16556" y="20649"/>
                </a:cubicBezTo>
                <a:cubicBezTo>
                  <a:pt x="17766" y="20295"/>
                  <a:pt x="18884" y="18384"/>
                  <a:pt x="19882" y="16082"/>
                </a:cubicBezTo>
                <a:cubicBezTo>
                  <a:pt x="20396" y="14879"/>
                  <a:pt x="20889" y="13568"/>
                  <a:pt x="21383" y="12259"/>
                </a:cubicBezTo>
                <a:cubicBezTo>
                  <a:pt x="21524" y="11908"/>
                  <a:pt x="21433" y="11151"/>
                  <a:pt x="21301" y="11151"/>
                </a:cubicBezTo>
                <a:cubicBezTo>
                  <a:pt x="21272" y="11151"/>
                  <a:pt x="21242" y="11185"/>
                  <a:pt x="21212" y="11268"/>
                </a:cubicBezTo>
                <a:cubicBezTo>
                  <a:pt x="20406" y="13427"/>
                  <a:pt x="19589" y="15586"/>
                  <a:pt x="18683" y="17181"/>
                </a:cubicBezTo>
                <a:cubicBezTo>
                  <a:pt x="17970" y="18476"/>
                  <a:pt x="17126" y="19551"/>
                  <a:pt x="16305" y="19551"/>
                </a:cubicBezTo>
                <a:cubicBezTo>
                  <a:pt x="16139" y="19551"/>
                  <a:pt x="15974" y="19506"/>
                  <a:pt x="15810" y="19411"/>
                </a:cubicBezTo>
                <a:cubicBezTo>
                  <a:pt x="15367" y="19127"/>
                  <a:pt x="14984" y="18384"/>
                  <a:pt x="14772" y="17038"/>
                </a:cubicBezTo>
                <a:cubicBezTo>
                  <a:pt x="15287" y="15622"/>
                  <a:pt x="15720" y="13888"/>
                  <a:pt x="16062" y="11939"/>
                </a:cubicBezTo>
                <a:cubicBezTo>
                  <a:pt x="16314" y="10489"/>
                  <a:pt x="16597" y="8648"/>
                  <a:pt x="16597" y="6912"/>
                </a:cubicBezTo>
                <a:cubicBezTo>
                  <a:pt x="16589" y="5485"/>
                  <a:pt x="16322" y="4500"/>
                  <a:pt x="15972" y="4500"/>
                </a:cubicBezTo>
                <a:cubicBezTo>
                  <a:pt x="15880" y="4500"/>
                  <a:pt x="15781" y="4568"/>
                  <a:pt x="15680" y="4717"/>
                </a:cubicBezTo>
                <a:cubicBezTo>
                  <a:pt x="15175" y="5426"/>
                  <a:pt x="14793" y="7373"/>
                  <a:pt x="14571" y="9037"/>
                </a:cubicBezTo>
                <a:cubicBezTo>
                  <a:pt x="14319" y="10807"/>
                  <a:pt x="14198" y="12861"/>
                  <a:pt x="14258" y="14843"/>
                </a:cubicBezTo>
                <a:cubicBezTo>
                  <a:pt x="14269" y="15481"/>
                  <a:pt x="14309" y="16082"/>
                  <a:pt x="14369" y="16649"/>
                </a:cubicBezTo>
                <a:cubicBezTo>
                  <a:pt x="13805" y="18065"/>
                  <a:pt x="13150" y="19127"/>
                  <a:pt x="12465" y="19445"/>
                </a:cubicBezTo>
                <a:cubicBezTo>
                  <a:pt x="12349" y="19506"/>
                  <a:pt x="12228" y="19540"/>
                  <a:pt x="12106" y="19540"/>
                </a:cubicBezTo>
                <a:cubicBezTo>
                  <a:pt x="11794" y="19540"/>
                  <a:pt x="11476" y="19314"/>
                  <a:pt x="11215" y="18702"/>
                </a:cubicBezTo>
                <a:cubicBezTo>
                  <a:pt x="11024" y="18242"/>
                  <a:pt x="10893" y="17640"/>
                  <a:pt x="10812" y="16933"/>
                </a:cubicBezTo>
                <a:cubicBezTo>
                  <a:pt x="10832" y="16861"/>
                  <a:pt x="10862" y="16756"/>
                  <a:pt x="10893" y="16684"/>
                </a:cubicBezTo>
                <a:cubicBezTo>
                  <a:pt x="11326" y="15374"/>
                  <a:pt x="11699" y="13888"/>
                  <a:pt x="12031" y="12259"/>
                </a:cubicBezTo>
                <a:cubicBezTo>
                  <a:pt x="12344" y="10771"/>
                  <a:pt x="12696" y="8966"/>
                  <a:pt x="12827" y="7160"/>
                </a:cubicBezTo>
                <a:cubicBezTo>
                  <a:pt x="12918" y="5829"/>
                  <a:pt x="12766" y="4187"/>
                  <a:pt x="12350" y="4187"/>
                </a:cubicBezTo>
                <a:cubicBezTo>
                  <a:pt x="12301" y="4187"/>
                  <a:pt x="12249" y="4208"/>
                  <a:pt x="12193" y="4256"/>
                </a:cubicBezTo>
                <a:cubicBezTo>
                  <a:pt x="11931" y="4505"/>
                  <a:pt x="11719" y="5213"/>
                  <a:pt x="11538" y="5849"/>
                </a:cubicBezTo>
                <a:cubicBezTo>
                  <a:pt x="11336" y="6558"/>
                  <a:pt x="11155" y="7337"/>
                  <a:pt x="10994" y="8151"/>
                </a:cubicBezTo>
                <a:cubicBezTo>
                  <a:pt x="10570" y="10418"/>
                  <a:pt x="10198" y="13781"/>
                  <a:pt x="10409" y="16579"/>
                </a:cubicBezTo>
                <a:cubicBezTo>
                  <a:pt x="10056" y="17534"/>
                  <a:pt x="9684" y="18419"/>
                  <a:pt x="9281" y="19127"/>
                </a:cubicBezTo>
                <a:cubicBezTo>
                  <a:pt x="8893" y="19816"/>
                  <a:pt x="8387" y="20362"/>
                  <a:pt x="7910" y="20362"/>
                </a:cubicBezTo>
                <a:cubicBezTo>
                  <a:pt x="7382" y="20362"/>
                  <a:pt x="6889" y="19695"/>
                  <a:pt x="6630" y="17817"/>
                </a:cubicBezTo>
                <a:cubicBezTo>
                  <a:pt x="6560" y="17322"/>
                  <a:pt x="6519" y="16756"/>
                  <a:pt x="6499" y="16188"/>
                </a:cubicBezTo>
                <a:cubicBezTo>
                  <a:pt x="6660" y="15834"/>
                  <a:pt x="6832" y="15409"/>
                  <a:pt x="6993" y="15020"/>
                </a:cubicBezTo>
                <a:cubicBezTo>
                  <a:pt x="7880" y="12648"/>
                  <a:pt x="8646" y="9709"/>
                  <a:pt x="9200" y="6310"/>
                </a:cubicBezTo>
                <a:cubicBezTo>
                  <a:pt x="9402" y="5071"/>
                  <a:pt x="9663" y="2983"/>
                  <a:pt x="9250" y="1885"/>
                </a:cubicBezTo>
                <a:cubicBezTo>
                  <a:pt x="9141" y="1590"/>
                  <a:pt x="9022" y="1469"/>
                  <a:pt x="8898" y="1469"/>
                </a:cubicBezTo>
                <a:cubicBezTo>
                  <a:pt x="8517" y="1469"/>
                  <a:pt x="8096" y="2615"/>
                  <a:pt x="7829" y="3337"/>
                </a:cubicBezTo>
                <a:cubicBezTo>
                  <a:pt x="6973" y="5673"/>
                  <a:pt x="6368" y="9178"/>
                  <a:pt x="6197" y="12966"/>
                </a:cubicBezTo>
                <a:cubicBezTo>
                  <a:pt x="6157" y="13816"/>
                  <a:pt x="6136" y="14702"/>
                  <a:pt x="6146" y="15586"/>
                </a:cubicBezTo>
                <a:cubicBezTo>
                  <a:pt x="5904" y="16082"/>
                  <a:pt x="5643" y="16579"/>
                  <a:pt x="5380" y="17002"/>
                </a:cubicBezTo>
                <a:cubicBezTo>
                  <a:pt x="4956" y="17694"/>
                  <a:pt x="4298" y="18730"/>
                  <a:pt x="3729" y="18730"/>
                </a:cubicBezTo>
                <a:cubicBezTo>
                  <a:pt x="3366" y="18730"/>
                  <a:pt x="3039" y="18308"/>
                  <a:pt x="2831" y="17109"/>
                </a:cubicBezTo>
                <a:cubicBezTo>
                  <a:pt x="2740" y="16543"/>
                  <a:pt x="2680" y="15906"/>
                  <a:pt x="2659" y="15268"/>
                </a:cubicBezTo>
                <a:cubicBezTo>
                  <a:pt x="2901" y="14666"/>
                  <a:pt x="3123" y="13993"/>
                  <a:pt x="3335" y="13356"/>
                </a:cubicBezTo>
                <a:cubicBezTo>
                  <a:pt x="4202" y="10666"/>
                  <a:pt x="4917" y="7232"/>
                  <a:pt x="5361" y="3478"/>
                </a:cubicBezTo>
                <a:cubicBezTo>
                  <a:pt x="5441" y="2735"/>
                  <a:pt x="5512" y="1885"/>
                  <a:pt x="5431" y="1106"/>
                </a:cubicBezTo>
                <a:cubicBezTo>
                  <a:pt x="5357" y="388"/>
                  <a:pt x="5162" y="0"/>
                  <a:pt x="4950" y="0"/>
                </a:cubicBezTo>
                <a:close/>
              </a:path>
            </a:pathLst>
          </a:custGeom>
          <a:solidFill>
            <a:schemeClr val="accent4"/>
          </a:solidFill>
          <a:ln w="12700">
            <a:miter lim="400000"/>
          </a:ln>
        </p:spPr>
        <p:txBody>
          <a:bodyPr lIns="0" tIns="0" rIns="0" bIns="0" anchor="ctr"/>
          <a:lstStyle/>
          <a:p>
            <a:pPr>
              <a:defRPr>
                <a:solidFill>
                  <a:srgbClr val="000000"/>
                </a:solidFill>
              </a:defRPr>
            </a:pPr>
            <a:endParaRPr/>
          </a:p>
        </p:txBody>
      </p:sp>
      <p:sp>
        <p:nvSpPr>
          <p:cNvPr id="4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FFFFFF"/>
        </a:solidFill>
        <a:effectLst/>
      </p:bgPr>
    </p:bg>
    <p:spTree>
      <p:nvGrpSpPr>
        <p:cNvPr id="1" name=""/>
        <p:cNvGrpSpPr/>
        <p:nvPr/>
      </p:nvGrpSpPr>
      <p:grpSpPr>
        <a:xfrm>
          <a:off x="0" y="0"/>
          <a:ext cx="0" cy="0"/>
          <a:chOff x="0" y="0"/>
          <a:chExt cx="0" cy="0"/>
        </a:xfrm>
      </p:grpSpPr>
      <p:sp>
        <p:nvSpPr>
          <p:cNvPr id="5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_ONLY_1">
    <p:spTree>
      <p:nvGrpSpPr>
        <p:cNvPr id="1" name=""/>
        <p:cNvGrpSpPr/>
        <p:nvPr/>
      </p:nvGrpSpPr>
      <p:grpSpPr>
        <a:xfrm>
          <a:off x="0" y="0"/>
          <a:ext cx="0" cy="0"/>
          <a:chOff x="0" y="0"/>
          <a:chExt cx="0" cy="0"/>
        </a:xfrm>
      </p:grpSpPr>
      <p:sp>
        <p:nvSpPr>
          <p:cNvPr id="582" name="Google Shape;529;p13"/>
          <p:cNvSpPr/>
          <p:nvPr/>
        </p:nvSpPr>
        <p:spPr>
          <a:xfrm>
            <a:off x="-23550" y="-1"/>
            <a:ext cx="4718485" cy="968864"/>
          </a:xfrm>
          <a:custGeom>
            <a:avLst/>
            <a:gdLst/>
            <a:ahLst/>
            <a:cxnLst>
              <a:cxn ang="0">
                <a:pos x="wd2" y="hd2"/>
              </a:cxn>
              <a:cxn ang="5400000">
                <a:pos x="wd2" y="hd2"/>
              </a:cxn>
              <a:cxn ang="10800000">
                <a:pos x="wd2" y="hd2"/>
              </a:cxn>
              <a:cxn ang="16200000">
                <a:pos x="wd2" y="hd2"/>
              </a:cxn>
            </a:cxnLst>
            <a:rect l="0" t="0" r="r" b="b"/>
            <a:pathLst>
              <a:path w="21600" h="20562" extrusionOk="0">
                <a:moveTo>
                  <a:pt x="21600" y="0"/>
                </a:moveTo>
                <a:cubicBezTo>
                  <a:pt x="21600" y="0"/>
                  <a:pt x="20780" y="21600"/>
                  <a:pt x="13066" y="20523"/>
                </a:cubicBezTo>
                <a:cubicBezTo>
                  <a:pt x="6442" y="19591"/>
                  <a:pt x="5425" y="5717"/>
                  <a:pt x="70" y="12701"/>
                </a:cubicBezTo>
                <a:lnTo>
                  <a:pt x="0" y="203"/>
                </a:lnTo>
                <a:close/>
              </a:path>
            </a:pathLst>
          </a:custGeom>
          <a:solidFill>
            <a:srgbClr val="E3D6C9">
              <a:alpha val="28889"/>
            </a:srgbClr>
          </a:solidFill>
          <a:ln w="12700">
            <a:miter lim="400000"/>
          </a:ln>
        </p:spPr>
        <p:txBody>
          <a:bodyPr lIns="0" tIns="0" rIns="0" bIns="0" anchor="ctr"/>
          <a:lstStyle/>
          <a:p>
            <a:pPr>
              <a:defRPr>
                <a:solidFill>
                  <a:srgbClr val="000000"/>
                </a:solidFill>
              </a:defRPr>
            </a:pPr>
            <a:endParaRPr/>
          </a:p>
        </p:txBody>
      </p:sp>
      <p:sp>
        <p:nvSpPr>
          <p:cNvPr id="583" name="Body Level One…"/>
          <p:cNvSpPr txBox="1">
            <a:spLocks noGrp="1"/>
          </p:cNvSpPr>
          <p:nvPr>
            <p:ph type="body" sz="quarter" idx="1"/>
          </p:nvPr>
        </p:nvSpPr>
        <p:spPr>
          <a:xfrm>
            <a:off x="1427224" y="2072175"/>
            <a:ext cx="2948402" cy="418501"/>
          </a:xfrm>
          <a:prstGeom prst="rect">
            <a:avLst/>
          </a:prstGeom>
        </p:spPr>
        <p:txBody>
          <a:bodyPr/>
          <a:lstStyle>
            <a:lvl1pPr marL="342900" indent="-228600">
              <a:buClrTx/>
              <a:buSzTx/>
              <a:buFontTx/>
              <a:buNone/>
              <a:defRPr sz="1600">
                <a:solidFill>
                  <a:srgbClr val="455E70"/>
                </a:solidFill>
              </a:defRPr>
            </a:lvl1pPr>
            <a:lvl2pPr marL="342900" indent="254000">
              <a:buClrTx/>
              <a:buSzTx/>
              <a:buFontTx/>
              <a:buNone/>
              <a:defRPr sz="1600">
                <a:solidFill>
                  <a:srgbClr val="455E70"/>
                </a:solidFill>
              </a:defRPr>
            </a:lvl2pPr>
            <a:lvl3pPr marL="342900" indent="711200">
              <a:buClrTx/>
              <a:buSzTx/>
              <a:buFontTx/>
              <a:buNone/>
              <a:defRPr sz="1600">
                <a:solidFill>
                  <a:srgbClr val="455E70"/>
                </a:solidFill>
              </a:defRPr>
            </a:lvl3pPr>
            <a:lvl4pPr marL="342900" indent="1168400">
              <a:buClrTx/>
              <a:buSzTx/>
              <a:buFontTx/>
              <a:buNone/>
              <a:defRPr sz="1600">
                <a:solidFill>
                  <a:srgbClr val="455E70"/>
                </a:solidFill>
              </a:defRPr>
            </a:lvl4pPr>
            <a:lvl5pPr marL="342900" indent="1625600">
              <a:buClrTx/>
              <a:buSzTx/>
              <a:buFontTx/>
              <a:buNone/>
              <a:defRPr sz="1600">
                <a:solidFill>
                  <a:srgbClr val="455E70"/>
                </a:solidFill>
              </a:defRPr>
            </a:lvl5pPr>
          </a:lstStyle>
          <a:p>
            <a:r>
              <a:t>Body Level One</a:t>
            </a:r>
          </a:p>
          <a:p>
            <a:pPr lvl="1"/>
            <a:r>
              <a:t>Body Level Two</a:t>
            </a:r>
          </a:p>
          <a:p>
            <a:pPr lvl="2"/>
            <a:r>
              <a:t>Body Level Three</a:t>
            </a:r>
          </a:p>
          <a:p>
            <a:pPr lvl="3"/>
            <a:r>
              <a:t>Body Level Four</a:t>
            </a:r>
          </a:p>
          <a:p>
            <a:pPr lvl="4"/>
            <a:r>
              <a:t>Body Level Five</a:t>
            </a:r>
          </a:p>
        </p:txBody>
      </p:sp>
      <p:sp>
        <p:nvSpPr>
          <p:cNvPr id="584" name="xx%"/>
          <p:cNvSpPr txBox="1">
            <a:spLocks noGrp="1"/>
          </p:cNvSpPr>
          <p:nvPr>
            <p:ph type="title" hasCustomPrompt="1"/>
          </p:nvPr>
        </p:nvSpPr>
        <p:spPr>
          <a:xfrm>
            <a:off x="713225" y="1800837"/>
            <a:ext cx="711301" cy="498001"/>
          </a:xfrm>
          <a:prstGeom prst="rect">
            <a:avLst/>
          </a:prstGeom>
        </p:spPr>
        <p:txBody>
          <a:bodyPr/>
          <a:lstStyle>
            <a:lvl1pPr>
              <a:defRPr sz="1800"/>
            </a:lvl1pPr>
          </a:lstStyle>
          <a:p>
            <a:r>
              <a:t>xx%</a:t>
            </a:r>
          </a:p>
        </p:txBody>
      </p:sp>
      <p:sp>
        <p:nvSpPr>
          <p:cNvPr id="585" name="Google Shape;543;p13"/>
          <p:cNvSpPr/>
          <p:nvPr/>
        </p:nvSpPr>
        <p:spPr>
          <a:xfrm rot="10800000">
            <a:off x="5708096" y="4444472"/>
            <a:ext cx="3480329" cy="714629"/>
          </a:xfrm>
          <a:custGeom>
            <a:avLst/>
            <a:gdLst/>
            <a:ahLst/>
            <a:cxnLst>
              <a:cxn ang="0">
                <a:pos x="wd2" y="hd2"/>
              </a:cxn>
              <a:cxn ang="5400000">
                <a:pos x="wd2" y="hd2"/>
              </a:cxn>
              <a:cxn ang="10800000">
                <a:pos x="wd2" y="hd2"/>
              </a:cxn>
              <a:cxn ang="16200000">
                <a:pos x="wd2" y="hd2"/>
              </a:cxn>
            </a:cxnLst>
            <a:rect l="0" t="0" r="r" b="b"/>
            <a:pathLst>
              <a:path w="21600" h="20562" extrusionOk="0">
                <a:moveTo>
                  <a:pt x="21600" y="0"/>
                </a:moveTo>
                <a:cubicBezTo>
                  <a:pt x="21600" y="0"/>
                  <a:pt x="20780" y="21600"/>
                  <a:pt x="13066" y="20523"/>
                </a:cubicBezTo>
                <a:cubicBezTo>
                  <a:pt x="6442" y="19591"/>
                  <a:pt x="5425" y="5717"/>
                  <a:pt x="70" y="12701"/>
                </a:cubicBezTo>
                <a:lnTo>
                  <a:pt x="0" y="203"/>
                </a:lnTo>
                <a:close/>
              </a:path>
            </a:pathLst>
          </a:custGeom>
          <a:solidFill>
            <a:srgbClr val="E3D6C9">
              <a:alpha val="28889"/>
            </a:srgbClr>
          </a:solidFill>
          <a:ln w="12700">
            <a:miter lim="400000"/>
          </a:ln>
        </p:spPr>
        <p:txBody>
          <a:bodyPr lIns="0" tIns="0" rIns="0" bIns="0" anchor="ctr"/>
          <a:lstStyle/>
          <a:p>
            <a:pPr>
              <a:defRPr>
                <a:solidFill>
                  <a:srgbClr val="000000"/>
                </a:solidFill>
              </a:defRPr>
            </a:pPr>
            <a:endParaRPr/>
          </a:p>
        </p:txBody>
      </p:sp>
      <p:grpSp>
        <p:nvGrpSpPr>
          <p:cNvPr id="618" name="Google Shape;544;p13"/>
          <p:cNvGrpSpPr/>
          <p:nvPr/>
        </p:nvGrpSpPr>
        <p:grpSpPr>
          <a:xfrm>
            <a:off x="-117451" y="-64201"/>
            <a:ext cx="999176" cy="990952"/>
            <a:chOff x="0" y="0"/>
            <a:chExt cx="999174" cy="990950"/>
          </a:xfrm>
        </p:grpSpPr>
        <p:sp>
          <p:nvSpPr>
            <p:cNvPr id="586" name="Google Shape;545;p13"/>
            <p:cNvSpPr/>
            <p:nvPr/>
          </p:nvSpPr>
          <p:spPr>
            <a:xfrm>
              <a:off x="261111" y="145399"/>
              <a:ext cx="69369" cy="69601"/>
            </a:xfrm>
            <a:custGeom>
              <a:avLst/>
              <a:gdLst/>
              <a:ahLst/>
              <a:cxnLst>
                <a:cxn ang="0">
                  <a:pos x="wd2" y="hd2"/>
                </a:cxn>
                <a:cxn ang="5400000">
                  <a:pos x="wd2" y="hd2"/>
                </a:cxn>
                <a:cxn ang="10800000">
                  <a:pos x="wd2" y="hd2"/>
                </a:cxn>
                <a:cxn ang="16200000">
                  <a:pos x="wd2" y="hd2"/>
                </a:cxn>
              </a:cxnLst>
              <a:rect l="0" t="0" r="r" b="b"/>
              <a:pathLst>
                <a:path w="21344" h="21600" extrusionOk="0">
                  <a:moveTo>
                    <a:pt x="11665" y="0"/>
                  </a:moveTo>
                  <a:cubicBezTo>
                    <a:pt x="10911" y="0"/>
                    <a:pt x="10165" y="85"/>
                    <a:pt x="9381" y="349"/>
                  </a:cubicBezTo>
                  <a:cubicBezTo>
                    <a:pt x="7796" y="706"/>
                    <a:pt x="6396" y="1591"/>
                    <a:pt x="5165" y="2832"/>
                  </a:cubicBezTo>
                  <a:cubicBezTo>
                    <a:pt x="4811" y="2832"/>
                    <a:pt x="4634" y="3010"/>
                    <a:pt x="4465" y="3181"/>
                  </a:cubicBezTo>
                  <a:cubicBezTo>
                    <a:pt x="3058" y="4073"/>
                    <a:pt x="2004" y="4958"/>
                    <a:pt x="1304" y="6370"/>
                  </a:cubicBezTo>
                  <a:cubicBezTo>
                    <a:pt x="427" y="7790"/>
                    <a:pt x="250" y="9209"/>
                    <a:pt x="73" y="10800"/>
                  </a:cubicBezTo>
                  <a:cubicBezTo>
                    <a:pt x="-104" y="11863"/>
                    <a:pt x="73" y="12926"/>
                    <a:pt x="250" y="13989"/>
                  </a:cubicBezTo>
                  <a:cubicBezTo>
                    <a:pt x="427" y="14695"/>
                    <a:pt x="773" y="15401"/>
                    <a:pt x="1127" y="16115"/>
                  </a:cubicBezTo>
                  <a:cubicBezTo>
                    <a:pt x="1304" y="16464"/>
                    <a:pt x="1481" y="16821"/>
                    <a:pt x="1650" y="16999"/>
                  </a:cubicBezTo>
                  <a:cubicBezTo>
                    <a:pt x="2534" y="18411"/>
                    <a:pt x="3588" y="19474"/>
                    <a:pt x="4988" y="20188"/>
                  </a:cubicBezTo>
                  <a:cubicBezTo>
                    <a:pt x="6573" y="21072"/>
                    <a:pt x="7796" y="21422"/>
                    <a:pt x="9558" y="21600"/>
                  </a:cubicBezTo>
                  <a:cubicBezTo>
                    <a:pt x="10781" y="21600"/>
                    <a:pt x="12011" y="21422"/>
                    <a:pt x="13065" y="21251"/>
                  </a:cubicBezTo>
                  <a:cubicBezTo>
                    <a:pt x="14296" y="20894"/>
                    <a:pt x="15350" y="20537"/>
                    <a:pt x="16404" y="19831"/>
                  </a:cubicBezTo>
                  <a:cubicBezTo>
                    <a:pt x="17634" y="18947"/>
                    <a:pt x="18511" y="18062"/>
                    <a:pt x="19565" y="16821"/>
                  </a:cubicBezTo>
                  <a:cubicBezTo>
                    <a:pt x="20088" y="15936"/>
                    <a:pt x="20619" y="14873"/>
                    <a:pt x="20788" y="13810"/>
                  </a:cubicBezTo>
                  <a:cubicBezTo>
                    <a:pt x="21496" y="11863"/>
                    <a:pt x="21496" y="9380"/>
                    <a:pt x="20965" y="7433"/>
                  </a:cubicBezTo>
                  <a:cubicBezTo>
                    <a:pt x="20788" y="6370"/>
                    <a:pt x="20442" y="5307"/>
                    <a:pt x="19911" y="4601"/>
                  </a:cubicBezTo>
                  <a:cubicBezTo>
                    <a:pt x="19034" y="3181"/>
                    <a:pt x="18158" y="2297"/>
                    <a:pt x="16750" y="1412"/>
                  </a:cubicBezTo>
                  <a:cubicBezTo>
                    <a:pt x="16581" y="1234"/>
                    <a:pt x="16227" y="1063"/>
                    <a:pt x="16050" y="884"/>
                  </a:cubicBezTo>
                  <a:cubicBezTo>
                    <a:pt x="15350" y="706"/>
                    <a:pt x="14650" y="349"/>
                    <a:pt x="13942" y="171"/>
                  </a:cubicBezTo>
                  <a:cubicBezTo>
                    <a:pt x="13158" y="85"/>
                    <a:pt x="12411" y="0"/>
                    <a:pt x="1166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87" name="Google Shape;546;p13"/>
            <p:cNvSpPr/>
            <p:nvPr/>
          </p:nvSpPr>
          <p:spPr>
            <a:xfrm>
              <a:off x="150711" y="272074"/>
              <a:ext cx="61803" cy="62201"/>
            </a:xfrm>
            <a:custGeom>
              <a:avLst/>
              <a:gdLst/>
              <a:ahLst/>
              <a:cxnLst>
                <a:cxn ang="0">
                  <a:pos x="wd2" y="hd2"/>
                </a:cxn>
                <a:cxn ang="5400000">
                  <a:pos x="wd2" y="hd2"/>
                </a:cxn>
                <a:cxn ang="10800000">
                  <a:pos x="wd2" y="hd2"/>
                </a:cxn>
                <a:cxn ang="16200000">
                  <a:pos x="wd2" y="hd2"/>
                </a:cxn>
              </a:cxnLst>
              <a:rect l="0" t="0" r="r" b="b"/>
              <a:pathLst>
                <a:path w="21265" h="21600" extrusionOk="0">
                  <a:moveTo>
                    <a:pt x="10972" y="0"/>
                  </a:moveTo>
                  <a:cubicBezTo>
                    <a:pt x="9794" y="0"/>
                    <a:pt x="8813" y="200"/>
                    <a:pt x="7635" y="391"/>
                  </a:cubicBezTo>
                  <a:cubicBezTo>
                    <a:pt x="6852" y="590"/>
                    <a:pt x="6069" y="990"/>
                    <a:pt x="5278" y="1780"/>
                  </a:cubicBezTo>
                  <a:cubicBezTo>
                    <a:pt x="4495" y="1979"/>
                    <a:pt x="3712" y="2379"/>
                    <a:pt x="3119" y="2969"/>
                  </a:cubicBezTo>
                  <a:cubicBezTo>
                    <a:pt x="2723" y="3368"/>
                    <a:pt x="2534" y="3768"/>
                    <a:pt x="2138" y="4159"/>
                  </a:cubicBezTo>
                  <a:cubicBezTo>
                    <a:pt x="1940" y="4558"/>
                    <a:pt x="1553" y="4758"/>
                    <a:pt x="1355" y="5148"/>
                  </a:cubicBezTo>
                  <a:cubicBezTo>
                    <a:pt x="959" y="5947"/>
                    <a:pt x="762" y="6537"/>
                    <a:pt x="564" y="7136"/>
                  </a:cubicBezTo>
                  <a:cubicBezTo>
                    <a:pt x="375" y="7327"/>
                    <a:pt x="375" y="7727"/>
                    <a:pt x="375" y="7926"/>
                  </a:cubicBezTo>
                  <a:cubicBezTo>
                    <a:pt x="-219" y="9706"/>
                    <a:pt x="-21" y="11694"/>
                    <a:pt x="375" y="13674"/>
                  </a:cubicBezTo>
                  <a:cubicBezTo>
                    <a:pt x="564" y="14464"/>
                    <a:pt x="959" y="15453"/>
                    <a:pt x="1355" y="16252"/>
                  </a:cubicBezTo>
                  <a:cubicBezTo>
                    <a:pt x="1742" y="17042"/>
                    <a:pt x="2336" y="17832"/>
                    <a:pt x="3119" y="18431"/>
                  </a:cubicBezTo>
                  <a:cubicBezTo>
                    <a:pt x="3119" y="18622"/>
                    <a:pt x="3316" y="18822"/>
                    <a:pt x="3514" y="19022"/>
                  </a:cubicBezTo>
                  <a:cubicBezTo>
                    <a:pt x="4099" y="19421"/>
                    <a:pt x="4693" y="19812"/>
                    <a:pt x="5278" y="20211"/>
                  </a:cubicBezTo>
                  <a:cubicBezTo>
                    <a:pt x="5871" y="20610"/>
                    <a:pt x="6456" y="20801"/>
                    <a:pt x="7239" y="21001"/>
                  </a:cubicBezTo>
                  <a:cubicBezTo>
                    <a:pt x="7437" y="21201"/>
                    <a:pt x="7635" y="21201"/>
                    <a:pt x="7833" y="21201"/>
                  </a:cubicBezTo>
                  <a:cubicBezTo>
                    <a:pt x="8813" y="21400"/>
                    <a:pt x="9794" y="21600"/>
                    <a:pt x="10775" y="21600"/>
                  </a:cubicBezTo>
                  <a:cubicBezTo>
                    <a:pt x="11755" y="21400"/>
                    <a:pt x="12744" y="21400"/>
                    <a:pt x="13527" y="21001"/>
                  </a:cubicBezTo>
                  <a:cubicBezTo>
                    <a:pt x="14508" y="20801"/>
                    <a:pt x="15489" y="20411"/>
                    <a:pt x="16271" y="19812"/>
                  </a:cubicBezTo>
                  <a:cubicBezTo>
                    <a:pt x="17063" y="19221"/>
                    <a:pt x="17846" y="18622"/>
                    <a:pt x="18439" y="18032"/>
                  </a:cubicBezTo>
                  <a:cubicBezTo>
                    <a:pt x="19024" y="17242"/>
                    <a:pt x="19609" y="16443"/>
                    <a:pt x="20005" y="15653"/>
                  </a:cubicBezTo>
                  <a:cubicBezTo>
                    <a:pt x="20400" y="15063"/>
                    <a:pt x="20598" y="14464"/>
                    <a:pt x="20787" y="13674"/>
                  </a:cubicBezTo>
                  <a:cubicBezTo>
                    <a:pt x="20985" y="13274"/>
                    <a:pt x="20985" y="12684"/>
                    <a:pt x="21183" y="12285"/>
                  </a:cubicBezTo>
                  <a:cubicBezTo>
                    <a:pt x="21381" y="10895"/>
                    <a:pt x="21183" y="9706"/>
                    <a:pt x="20985" y="8517"/>
                  </a:cubicBezTo>
                  <a:cubicBezTo>
                    <a:pt x="20985" y="8126"/>
                    <a:pt x="20787" y="7926"/>
                    <a:pt x="20787" y="7727"/>
                  </a:cubicBezTo>
                  <a:cubicBezTo>
                    <a:pt x="20400" y="6937"/>
                    <a:pt x="20203" y="6338"/>
                    <a:pt x="19807" y="5548"/>
                  </a:cubicBezTo>
                  <a:cubicBezTo>
                    <a:pt x="19420" y="4949"/>
                    <a:pt x="19024" y="4358"/>
                    <a:pt x="18439" y="3768"/>
                  </a:cubicBezTo>
                  <a:cubicBezTo>
                    <a:pt x="18241" y="3568"/>
                    <a:pt x="18043" y="3368"/>
                    <a:pt x="17846" y="3169"/>
                  </a:cubicBezTo>
                  <a:cubicBezTo>
                    <a:pt x="17261" y="2578"/>
                    <a:pt x="16667" y="2179"/>
                    <a:pt x="16082" y="1780"/>
                  </a:cubicBezTo>
                  <a:cubicBezTo>
                    <a:pt x="15884" y="1580"/>
                    <a:pt x="15686" y="1389"/>
                    <a:pt x="15291" y="1389"/>
                  </a:cubicBezTo>
                  <a:cubicBezTo>
                    <a:pt x="14706" y="990"/>
                    <a:pt x="13923" y="590"/>
                    <a:pt x="13329" y="391"/>
                  </a:cubicBezTo>
                  <a:cubicBezTo>
                    <a:pt x="12547" y="200"/>
                    <a:pt x="11755" y="200"/>
                    <a:pt x="1097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88" name="Google Shape;547;p13"/>
            <p:cNvSpPr/>
            <p:nvPr/>
          </p:nvSpPr>
          <p:spPr>
            <a:xfrm>
              <a:off x="141525" y="422624"/>
              <a:ext cx="41076" cy="53151"/>
            </a:xfrm>
            <a:custGeom>
              <a:avLst/>
              <a:gdLst/>
              <a:ahLst/>
              <a:cxnLst>
                <a:cxn ang="0">
                  <a:pos x="wd2" y="hd2"/>
                </a:cxn>
                <a:cxn ang="5400000">
                  <a:pos x="wd2" y="hd2"/>
                </a:cxn>
                <a:cxn ang="10800000">
                  <a:pos x="wd2" y="hd2"/>
                </a:cxn>
                <a:cxn ang="16200000">
                  <a:pos x="wd2" y="hd2"/>
                </a:cxn>
              </a:cxnLst>
              <a:rect l="0" t="0" r="r" b="b"/>
              <a:pathLst>
                <a:path w="21600" h="21600" extrusionOk="0">
                  <a:moveTo>
                    <a:pt x="11832" y="0"/>
                  </a:moveTo>
                  <a:cubicBezTo>
                    <a:pt x="11595" y="0"/>
                    <a:pt x="11346" y="10"/>
                    <a:pt x="11096" y="41"/>
                  </a:cubicBezTo>
                  <a:cubicBezTo>
                    <a:pt x="10202" y="41"/>
                    <a:pt x="9295" y="274"/>
                    <a:pt x="8401" y="274"/>
                  </a:cubicBezTo>
                  <a:cubicBezTo>
                    <a:pt x="6902" y="498"/>
                    <a:pt x="5693" y="1199"/>
                    <a:pt x="4496" y="2123"/>
                  </a:cubicBezTo>
                  <a:cubicBezTo>
                    <a:pt x="2695" y="3282"/>
                    <a:pt x="1499" y="5141"/>
                    <a:pt x="592" y="6990"/>
                  </a:cubicBezTo>
                  <a:cubicBezTo>
                    <a:pt x="302" y="7925"/>
                    <a:pt x="0" y="9083"/>
                    <a:pt x="0" y="9774"/>
                  </a:cubicBezTo>
                  <a:cubicBezTo>
                    <a:pt x="0" y="10241"/>
                    <a:pt x="0" y="10475"/>
                    <a:pt x="0" y="10709"/>
                  </a:cubicBezTo>
                  <a:cubicBezTo>
                    <a:pt x="0" y="10709"/>
                    <a:pt x="0" y="10932"/>
                    <a:pt x="0" y="10932"/>
                  </a:cubicBezTo>
                  <a:cubicBezTo>
                    <a:pt x="0" y="11166"/>
                    <a:pt x="0" y="11633"/>
                    <a:pt x="0" y="11867"/>
                  </a:cubicBezTo>
                  <a:cubicBezTo>
                    <a:pt x="0" y="12791"/>
                    <a:pt x="302" y="13716"/>
                    <a:pt x="592" y="14651"/>
                  </a:cubicBezTo>
                  <a:cubicBezTo>
                    <a:pt x="894" y="15108"/>
                    <a:pt x="1499" y="15575"/>
                    <a:pt x="1801" y="16043"/>
                  </a:cubicBezTo>
                  <a:cubicBezTo>
                    <a:pt x="1801" y="16266"/>
                    <a:pt x="1801" y="16500"/>
                    <a:pt x="2090" y="16500"/>
                  </a:cubicBezTo>
                  <a:cubicBezTo>
                    <a:pt x="3300" y="18125"/>
                    <a:pt x="5101" y="19751"/>
                    <a:pt x="7204" y="20675"/>
                  </a:cubicBezTo>
                  <a:cubicBezTo>
                    <a:pt x="8703" y="21376"/>
                    <a:pt x="10202" y="21600"/>
                    <a:pt x="12003" y="21600"/>
                  </a:cubicBezTo>
                  <a:cubicBezTo>
                    <a:pt x="13199" y="21600"/>
                    <a:pt x="14396" y="21376"/>
                    <a:pt x="15303" y="20909"/>
                  </a:cubicBezTo>
                  <a:cubicBezTo>
                    <a:pt x="16499" y="20675"/>
                    <a:pt x="17695" y="20218"/>
                    <a:pt x="18300" y="19517"/>
                  </a:cubicBezTo>
                  <a:cubicBezTo>
                    <a:pt x="19497" y="18593"/>
                    <a:pt x="20404" y="17658"/>
                    <a:pt x="20706" y="16500"/>
                  </a:cubicBezTo>
                  <a:cubicBezTo>
                    <a:pt x="21298" y="15341"/>
                    <a:pt x="21298" y="13950"/>
                    <a:pt x="21600" y="13025"/>
                  </a:cubicBezTo>
                  <a:cubicBezTo>
                    <a:pt x="21600" y="11867"/>
                    <a:pt x="21298" y="10475"/>
                    <a:pt x="20995" y="9317"/>
                  </a:cubicBezTo>
                  <a:cubicBezTo>
                    <a:pt x="20995" y="8616"/>
                    <a:pt x="20404" y="7925"/>
                    <a:pt x="20101" y="7224"/>
                  </a:cubicBezTo>
                  <a:cubicBezTo>
                    <a:pt x="20101" y="7224"/>
                    <a:pt x="20101" y="7224"/>
                    <a:pt x="20101" y="6990"/>
                  </a:cubicBezTo>
                  <a:cubicBezTo>
                    <a:pt x="20101" y="6065"/>
                    <a:pt x="19799" y="5141"/>
                    <a:pt x="19207" y="4440"/>
                  </a:cubicBezTo>
                  <a:cubicBezTo>
                    <a:pt x="18905" y="3515"/>
                    <a:pt x="18300" y="2824"/>
                    <a:pt x="17406" y="2123"/>
                  </a:cubicBezTo>
                  <a:cubicBezTo>
                    <a:pt x="15789" y="874"/>
                    <a:pt x="13935" y="0"/>
                    <a:pt x="1183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89" name="Google Shape;548;p13"/>
            <p:cNvSpPr/>
            <p:nvPr/>
          </p:nvSpPr>
          <p:spPr>
            <a:xfrm>
              <a:off x="200636" y="578500"/>
              <a:ext cx="55590" cy="61776"/>
            </a:xfrm>
            <a:custGeom>
              <a:avLst/>
              <a:gdLst/>
              <a:ahLst/>
              <a:cxnLst>
                <a:cxn ang="0">
                  <a:pos x="wd2" y="hd2"/>
                </a:cxn>
                <a:cxn ang="5400000">
                  <a:pos x="wd2" y="hd2"/>
                </a:cxn>
                <a:cxn ang="10800000">
                  <a:pos x="wd2" y="hd2"/>
                </a:cxn>
                <a:cxn ang="16200000">
                  <a:pos x="wd2" y="hd2"/>
                </a:cxn>
              </a:cxnLst>
              <a:rect l="0" t="0" r="r" b="b"/>
              <a:pathLst>
                <a:path w="21470" h="21600" extrusionOk="0">
                  <a:moveTo>
                    <a:pt x="9120" y="0"/>
                  </a:moveTo>
                  <a:cubicBezTo>
                    <a:pt x="7363" y="201"/>
                    <a:pt x="5596" y="594"/>
                    <a:pt x="4273" y="1792"/>
                  </a:cubicBezTo>
                  <a:cubicBezTo>
                    <a:pt x="3616" y="2596"/>
                    <a:pt x="2950" y="3392"/>
                    <a:pt x="2294" y="4187"/>
                  </a:cubicBezTo>
                  <a:cubicBezTo>
                    <a:pt x="1627" y="4991"/>
                    <a:pt x="1193" y="5988"/>
                    <a:pt x="749" y="6984"/>
                  </a:cubicBezTo>
                  <a:cubicBezTo>
                    <a:pt x="527" y="7386"/>
                    <a:pt x="527" y="7780"/>
                    <a:pt x="305" y="8383"/>
                  </a:cubicBezTo>
                  <a:cubicBezTo>
                    <a:pt x="92" y="9380"/>
                    <a:pt x="-130" y="10376"/>
                    <a:pt x="92" y="11574"/>
                  </a:cubicBezTo>
                  <a:cubicBezTo>
                    <a:pt x="305" y="13366"/>
                    <a:pt x="749" y="15367"/>
                    <a:pt x="2072" y="16958"/>
                  </a:cubicBezTo>
                  <a:cubicBezTo>
                    <a:pt x="2516" y="17561"/>
                    <a:pt x="3172" y="18357"/>
                    <a:pt x="4051" y="18951"/>
                  </a:cubicBezTo>
                  <a:cubicBezTo>
                    <a:pt x="5374" y="19957"/>
                    <a:pt x="6262" y="20551"/>
                    <a:pt x="8019" y="21145"/>
                  </a:cubicBezTo>
                  <a:cubicBezTo>
                    <a:pt x="9014" y="21451"/>
                    <a:pt x="10115" y="21600"/>
                    <a:pt x="11187" y="21600"/>
                  </a:cubicBezTo>
                  <a:cubicBezTo>
                    <a:pt x="12268" y="21600"/>
                    <a:pt x="13311" y="21451"/>
                    <a:pt x="14190" y="21145"/>
                  </a:cubicBezTo>
                  <a:cubicBezTo>
                    <a:pt x="15957" y="20551"/>
                    <a:pt x="16835" y="20149"/>
                    <a:pt x="18158" y="18951"/>
                  </a:cubicBezTo>
                  <a:cubicBezTo>
                    <a:pt x="19046" y="18357"/>
                    <a:pt x="19703" y="17561"/>
                    <a:pt x="20147" y="16757"/>
                  </a:cubicBezTo>
                  <a:cubicBezTo>
                    <a:pt x="20582" y="15962"/>
                    <a:pt x="21026" y="15166"/>
                    <a:pt x="21248" y="14362"/>
                  </a:cubicBezTo>
                  <a:cubicBezTo>
                    <a:pt x="21470" y="13768"/>
                    <a:pt x="21470" y="12771"/>
                    <a:pt x="21470" y="12168"/>
                  </a:cubicBezTo>
                  <a:cubicBezTo>
                    <a:pt x="21470" y="11373"/>
                    <a:pt x="21470" y="10577"/>
                    <a:pt x="21248" y="9974"/>
                  </a:cubicBezTo>
                  <a:cubicBezTo>
                    <a:pt x="20360" y="7981"/>
                    <a:pt x="18824" y="5988"/>
                    <a:pt x="16835" y="4991"/>
                  </a:cubicBezTo>
                  <a:cubicBezTo>
                    <a:pt x="16401" y="4790"/>
                    <a:pt x="15957" y="4790"/>
                    <a:pt x="15512" y="4589"/>
                  </a:cubicBezTo>
                  <a:cubicBezTo>
                    <a:pt x="15290" y="3593"/>
                    <a:pt x="14634" y="2596"/>
                    <a:pt x="13755" y="1792"/>
                  </a:cubicBezTo>
                  <a:cubicBezTo>
                    <a:pt x="12654" y="795"/>
                    <a:pt x="10887" y="0"/>
                    <a:pt x="912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90" name="Google Shape;549;p13"/>
            <p:cNvSpPr/>
            <p:nvPr/>
          </p:nvSpPr>
          <p:spPr>
            <a:xfrm>
              <a:off x="318186" y="749175"/>
              <a:ext cx="57290" cy="69801"/>
            </a:xfrm>
            <a:custGeom>
              <a:avLst/>
              <a:gdLst/>
              <a:ahLst/>
              <a:cxnLst>
                <a:cxn ang="0">
                  <a:pos x="wd2" y="hd2"/>
                </a:cxn>
                <a:cxn ang="5400000">
                  <a:pos x="wd2" y="hd2"/>
                </a:cxn>
                <a:cxn ang="10800000">
                  <a:pos x="wd2" y="hd2"/>
                </a:cxn>
                <a:cxn ang="16200000">
                  <a:pos x="wd2" y="hd2"/>
                </a:cxn>
              </a:cxnLst>
              <a:rect l="0" t="0" r="r" b="b"/>
              <a:pathLst>
                <a:path w="21474" h="21600" extrusionOk="0">
                  <a:moveTo>
                    <a:pt x="10079" y="0"/>
                  </a:moveTo>
                  <a:cubicBezTo>
                    <a:pt x="9114" y="0"/>
                    <a:pt x="8167" y="178"/>
                    <a:pt x="7361" y="511"/>
                  </a:cubicBezTo>
                  <a:cubicBezTo>
                    <a:pt x="6499" y="689"/>
                    <a:pt x="5862" y="1044"/>
                    <a:pt x="5215" y="1570"/>
                  </a:cubicBezTo>
                  <a:cubicBezTo>
                    <a:pt x="4363" y="2274"/>
                    <a:pt x="3932" y="2986"/>
                    <a:pt x="3510" y="3868"/>
                  </a:cubicBezTo>
                  <a:cubicBezTo>
                    <a:pt x="2863" y="5284"/>
                    <a:pt x="2226" y="6692"/>
                    <a:pt x="1580" y="8108"/>
                  </a:cubicBezTo>
                  <a:cubicBezTo>
                    <a:pt x="1580" y="8456"/>
                    <a:pt x="1373" y="8634"/>
                    <a:pt x="1373" y="8990"/>
                  </a:cubicBezTo>
                  <a:cubicBezTo>
                    <a:pt x="942" y="9516"/>
                    <a:pt x="511" y="10228"/>
                    <a:pt x="296" y="10932"/>
                  </a:cubicBezTo>
                  <a:cubicBezTo>
                    <a:pt x="90" y="11636"/>
                    <a:pt x="-126" y="12517"/>
                    <a:pt x="90" y="13229"/>
                  </a:cubicBezTo>
                  <a:cubicBezTo>
                    <a:pt x="90" y="14815"/>
                    <a:pt x="727" y="16231"/>
                    <a:pt x="1795" y="17461"/>
                  </a:cubicBezTo>
                  <a:cubicBezTo>
                    <a:pt x="2863" y="18877"/>
                    <a:pt x="3932" y="19937"/>
                    <a:pt x="5646" y="20641"/>
                  </a:cubicBezTo>
                  <a:cubicBezTo>
                    <a:pt x="7249" y="21244"/>
                    <a:pt x="8842" y="21600"/>
                    <a:pt x="10510" y="21600"/>
                  </a:cubicBezTo>
                  <a:cubicBezTo>
                    <a:pt x="11297" y="21600"/>
                    <a:pt x="12094" y="21523"/>
                    <a:pt x="12918" y="21352"/>
                  </a:cubicBezTo>
                  <a:cubicBezTo>
                    <a:pt x="14633" y="20997"/>
                    <a:pt x="16339" y="20115"/>
                    <a:pt x="17623" y="19055"/>
                  </a:cubicBezTo>
                  <a:cubicBezTo>
                    <a:pt x="18906" y="18173"/>
                    <a:pt x="19759" y="16935"/>
                    <a:pt x="20406" y="15697"/>
                  </a:cubicBezTo>
                  <a:cubicBezTo>
                    <a:pt x="21043" y="14289"/>
                    <a:pt x="21474" y="13051"/>
                    <a:pt x="21474" y="11636"/>
                  </a:cubicBezTo>
                  <a:cubicBezTo>
                    <a:pt x="21474" y="9872"/>
                    <a:pt x="20837" y="8286"/>
                    <a:pt x="19975" y="6692"/>
                  </a:cubicBezTo>
                  <a:cubicBezTo>
                    <a:pt x="18691" y="4224"/>
                    <a:pt x="15917" y="2274"/>
                    <a:pt x="13134" y="689"/>
                  </a:cubicBezTo>
                  <a:cubicBezTo>
                    <a:pt x="12234" y="224"/>
                    <a:pt x="11147" y="0"/>
                    <a:pt x="1007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91" name="Google Shape;550;p13"/>
            <p:cNvSpPr/>
            <p:nvPr/>
          </p:nvSpPr>
          <p:spPr>
            <a:xfrm>
              <a:off x="466774" y="800199"/>
              <a:ext cx="75129" cy="59051"/>
            </a:xfrm>
            <a:custGeom>
              <a:avLst/>
              <a:gdLst/>
              <a:ahLst/>
              <a:cxnLst>
                <a:cxn ang="0">
                  <a:pos x="wd2" y="hd2"/>
                </a:cxn>
                <a:cxn ang="5400000">
                  <a:pos x="wd2" y="hd2"/>
                </a:cxn>
                <a:cxn ang="10800000">
                  <a:pos x="wd2" y="hd2"/>
                </a:cxn>
                <a:cxn ang="16200000">
                  <a:pos x="wd2" y="hd2"/>
                </a:cxn>
              </a:cxnLst>
              <a:rect l="0" t="0" r="r" b="b"/>
              <a:pathLst>
                <a:path w="21543" h="21600" extrusionOk="0">
                  <a:moveTo>
                    <a:pt x="14173" y="0"/>
                  </a:moveTo>
                  <a:cubicBezTo>
                    <a:pt x="13542" y="0"/>
                    <a:pt x="12926" y="101"/>
                    <a:pt x="12438" y="311"/>
                  </a:cubicBezTo>
                  <a:cubicBezTo>
                    <a:pt x="11126" y="933"/>
                    <a:pt x="10144" y="1774"/>
                    <a:pt x="9327" y="3228"/>
                  </a:cubicBezTo>
                  <a:cubicBezTo>
                    <a:pt x="9327" y="3228"/>
                    <a:pt x="9327" y="3228"/>
                    <a:pt x="9327" y="3438"/>
                  </a:cubicBezTo>
                  <a:cubicBezTo>
                    <a:pt x="8839" y="2606"/>
                    <a:pt x="8022" y="1975"/>
                    <a:pt x="7198" y="1774"/>
                  </a:cubicBezTo>
                  <a:cubicBezTo>
                    <a:pt x="6818" y="1701"/>
                    <a:pt x="6380" y="1655"/>
                    <a:pt x="5936" y="1655"/>
                  </a:cubicBezTo>
                  <a:cubicBezTo>
                    <a:pt x="5040" y="1655"/>
                    <a:pt x="4093" y="1838"/>
                    <a:pt x="3434" y="2396"/>
                  </a:cubicBezTo>
                  <a:cubicBezTo>
                    <a:pt x="2459" y="3438"/>
                    <a:pt x="1799" y="4069"/>
                    <a:pt x="982" y="5523"/>
                  </a:cubicBezTo>
                  <a:cubicBezTo>
                    <a:pt x="817" y="6154"/>
                    <a:pt x="652" y="6776"/>
                    <a:pt x="330" y="7407"/>
                  </a:cubicBezTo>
                  <a:cubicBezTo>
                    <a:pt x="330" y="7618"/>
                    <a:pt x="330" y="8029"/>
                    <a:pt x="165" y="8239"/>
                  </a:cubicBezTo>
                  <a:cubicBezTo>
                    <a:pt x="0" y="9081"/>
                    <a:pt x="0" y="10123"/>
                    <a:pt x="0" y="11166"/>
                  </a:cubicBezTo>
                  <a:cubicBezTo>
                    <a:pt x="165" y="12830"/>
                    <a:pt x="330" y="13873"/>
                    <a:pt x="982" y="15546"/>
                  </a:cubicBezTo>
                  <a:cubicBezTo>
                    <a:pt x="2459" y="19515"/>
                    <a:pt x="5893" y="21390"/>
                    <a:pt x="9162" y="21600"/>
                  </a:cubicBezTo>
                  <a:cubicBezTo>
                    <a:pt x="10474" y="21600"/>
                    <a:pt x="11943" y="21390"/>
                    <a:pt x="13255" y="20978"/>
                  </a:cubicBezTo>
                  <a:cubicBezTo>
                    <a:pt x="14567" y="20557"/>
                    <a:pt x="15707" y="19927"/>
                    <a:pt x="16854" y="19305"/>
                  </a:cubicBezTo>
                  <a:cubicBezTo>
                    <a:pt x="18331" y="18262"/>
                    <a:pt x="19471" y="16799"/>
                    <a:pt x="20288" y="15125"/>
                  </a:cubicBezTo>
                  <a:cubicBezTo>
                    <a:pt x="20783" y="14293"/>
                    <a:pt x="21113" y="13251"/>
                    <a:pt x="21270" y="12419"/>
                  </a:cubicBezTo>
                  <a:cubicBezTo>
                    <a:pt x="21600" y="10955"/>
                    <a:pt x="21600" y="9913"/>
                    <a:pt x="21435" y="8450"/>
                  </a:cubicBezTo>
                  <a:cubicBezTo>
                    <a:pt x="21270" y="6154"/>
                    <a:pt x="20453" y="4069"/>
                    <a:pt x="18983" y="2396"/>
                  </a:cubicBezTo>
                  <a:cubicBezTo>
                    <a:pt x="18166" y="1353"/>
                    <a:pt x="17184" y="521"/>
                    <a:pt x="16037" y="311"/>
                  </a:cubicBezTo>
                  <a:cubicBezTo>
                    <a:pt x="15463" y="101"/>
                    <a:pt x="14811" y="0"/>
                    <a:pt x="1417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92" name="Google Shape;551;p13"/>
            <p:cNvSpPr/>
            <p:nvPr/>
          </p:nvSpPr>
          <p:spPr>
            <a:xfrm>
              <a:off x="605792" y="692775"/>
              <a:ext cx="64884" cy="64901"/>
            </a:xfrm>
            <a:custGeom>
              <a:avLst/>
              <a:gdLst/>
              <a:ahLst/>
              <a:cxnLst>
                <a:cxn ang="0">
                  <a:pos x="wd2" y="hd2"/>
                </a:cxn>
                <a:cxn ang="5400000">
                  <a:pos x="wd2" y="hd2"/>
                </a:cxn>
                <a:cxn ang="10800000">
                  <a:pos x="wd2" y="hd2"/>
                </a:cxn>
                <a:cxn ang="16200000">
                  <a:pos x="wd2" y="hd2"/>
                </a:cxn>
              </a:cxnLst>
              <a:rect l="0" t="0" r="r" b="b"/>
              <a:pathLst>
                <a:path w="21179" h="21600" extrusionOk="0">
                  <a:moveTo>
                    <a:pt x="13083" y="0"/>
                  </a:moveTo>
                  <a:cubicBezTo>
                    <a:pt x="12691" y="0"/>
                    <a:pt x="12275" y="42"/>
                    <a:pt x="11810" y="141"/>
                  </a:cubicBezTo>
                  <a:cubicBezTo>
                    <a:pt x="11059" y="141"/>
                    <a:pt x="10504" y="333"/>
                    <a:pt x="9754" y="707"/>
                  </a:cubicBezTo>
                  <a:cubicBezTo>
                    <a:pt x="8823" y="1473"/>
                    <a:pt x="7705" y="2613"/>
                    <a:pt x="7338" y="3753"/>
                  </a:cubicBezTo>
                  <a:cubicBezTo>
                    <a:pt x="6759" y="3603"/>
                    <a:pt x="6155" y="3511"/>
                    <a:pt x="5551" y="3511"/>
                  </a:cubicBezTo>
                  <a:cubicBezTo>
                    <a:pt x="4605" y="3511"/>
                    <a:pt x="3666" y="3736"/>
                    <a:pt x="2866" y="4318"/>
                  </a:cubicBezTo>
                  <a:cubicBezTo>
                    <a:pt x="1749" y="5076"/>
                    <a:pt x="631" y="6215"/>
                    <a:pt x="255" y="7738"/>
                  </a:cubicBezTo>
                  <a:cubicBezTo>
                    <a:pt x="-112" y="9635"/>
                    <a:pt x="-112" y="11532"/>
                    <a:pt x="443" y="13246"/>
                  </a:cubicBezTo>
                  <a:cubicBezTo>
                    <a:pt x="1006" y="14952"/>
                    <a:pt x="1749" y="16475"/>
                    <a:pt x="3054" y="17806"/>
                  </a:cubicBezTo>
                  <a:cubicBezTo>
                    <a:pt x="3609" y="18563"/>
                    <a:pt x="4352" y="18946"/>
                    <a:pt x="4915" y="19512"/>
                  </a:cubicBezTo>
                  <a:cubicBezTo>
                    <a:pt x="5290" y="19894"/>
                    <a:pt x="5657" y="20086"/>
                    <a:pt x="6220" y="20269"/>
                  </a:cubicBezTo>
                  <a:cubicBezTo>
                    <a:pt x="6963" y="20651"/>
                    <a:pt x="7705" y="21034"/>
                    <a:pt x="8636" y="21217"/>
                  </a:cubicBezTo>
                  <a:cubicBezTo>
                    <a:pt x="9574" y="21409"/>
                    <a:pt x="10504" y="21600"/>
                    <a:pt x="11435" y="21600"/>
                  </a:cubicBezTo>
                  <a:cubicBezTo>
                    <a:pt x="13107" y="21409"/>
                    <a:pt x="14788" y="21034"/>
                    <a:pt x="16274" y="20086"/>
                  </a:cubicBezTo>
                  <a:cubicBezTo>
                    <a:pt x="17767" y="19129"/>
                    <a:pt x="18885" y="17989"/>
                    <a:pt x="19627" y="16475"/>
                  </a:cubicBezTo>
                  <a:cubicBezTo>
                    <a:pt x="21121" y="13812"/>
                    <a:pt x="21488" y="10775"/>
                    <a:pt x="20933" y="7929"/>
                  </a:cubicBezTo>
                  <a:cubicBezTo>
                    <a:pt x="20558" y="6598"/>
                    <a:pt x="20003" y="5267"/>
                    <a:pt x="19260" y="4318"/>
                  </a:cubicBezTo>
                  <a:cubicBezTo>
                    <a:pt x="18885" y="3561"/>
                    <a:pt x="18322" y="2796"/>
                    <a:pt x="17579" y="2230"/>
                  </a:cubicBezTo>
                  <a:cubicBezTo>
                    <a:pt x="17204" y="1847"/>
                    <a:pt x="16649" y="1473"/>
                    <a:pt x="16086" y="1090"/>
                  </a:cubicBezTo>
                  <a:cubicBezTo>
                    <a:pt x="15531" y="707"/>
                    <a:pt x="14788" y="524"/>
                    <a:pt x="14225" y="141"/>
                  </a:cubicBezTo>
                  <a:cubicBezTo>
                    <a:pt x="13858" y="42"/>
                    <a:pt x="13483" y="0"/>
                    <a:pt x="1308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93" name="Google Shape;552;p13"/>
            <p:cNvSpPr/>
            <p:nvPr/>
          </p:nvSpPr>
          <p:spPr>
            <a:xfrm>
              <a:off x="723888" y="494924"/>
              <a:ext cx="61862" cy="71051"/>
            </a:xfrm>
            <a:custGeom>
              <a:avLst/>
              <a:gdLst/>
              <a:ahLst/>
              <a:cxnLst>
                <a:cxn ang="0">
                  <a:pos x="wd2" y="hd2"/>
                </a:cxn>
                <a:cxn ang="5400000">
                  <a:pos x="wd2" y="hd2"/>
                </a:cxn>
                <a:cxn ang="10800000">
                  <a:pos x="wd2" y="hd2"/>
                </a:cxn>
                <a:cxn ang="16200000">
                  <a:pos x="wd2" y="hd2"/>
                </a:cxn>
              </a:cxnLst>
              <a:rect l="0" t="0" r="r" b="b"/>
              <a:pathLst>
                <a:path w="21101" h="21600" extrusionOk="0">
                  <a:moveTo>
                    <a:pt x="9282" y="0"/>
                  </a:moveTo>
                  <a:cubicBezTo>
                    <a:pt x="8216" y="0"/>
                    <a:pt x="7090" y="312"/>
                    <a:pt x="6314" y="775"/>
                  </a:cubicBezTo>
                  <a:cubicBezTo>
                    <a:pt x="4950" y="1292"/>
                    <a:pt x="3782" y="2683"/>
                    <a:pt x="3586" y="3899"/>
                  </a:cubicBezTo>
                  <a:cubicBezTo>
                    <a:pt x="3202" y="5107"/>
                    <a:pt x="3390" y="6149"/>
                    <a:pt x="3782" y="7190"/>
                  </a:cubicBezTo>
                  <a:cubicBezTo>
                    <a:pt x="2614" y="7714"/>
                    <a:pt x="1641" y="8581"/>
                    <a:pt x="865" y="9622"/>
                  </a:cubicBezTo>
                  <a:cubicBezTo>
                    <a:pt x="-499" y="11879"/>
                    <a:pt x="-107" y="14653"/>
                    <a:pt x="1053" y="16911"/>
                  </a:cubicBezTo>
                  <a:cubicBezTo>
                    <a:pt x="2921" y="19730"/>
                    <a:pt x="6391" y="21600"/>
                    <a:pt x="9930" y="21600"/>
                  </a:cubicBezTo>
                  <a:cubicBezTo>
                    <a:pt x="10092" y="21600"/>
                    <a:pt x="10246" y="21600"/>
                    <a:pt x="10399" y="21592"/>
                  </a:cubicBezTo>
                  <a:cubicBezTo>
                    <a:pt x="12343" y="21592"/>
                    <a:pt x="14296" y="21243"/>
                    <a:pt x="15848" y="20202"/>
                  </a:cubicBezTo>
                  <a:cubicBezTo>
                    <a:pt x="17409" y="19160"/>
                    <a:pt x="18773" y="17952"/>
                    <a:pt x="19745" y="16386"/>
                  </a:cubicBezTo>
                  <a:cubicBezTo>
                    <a:pt x="20521" y="14828"/>
                    <a:pt x="21101" y="13262"/>
                    <a:pt x="21101" y="11530"/>
                  </a:cubicBezTo>
                  <a:cubicBezTo>
                    <a:pt x="21101" y="9622"/>
                    <a:pt x="20521" y="8056"/>
                    <a:pt x="19549" y="6323"/>
                  </a:cubicBezTo>
                  <a:cubicBezTo>
                    <a:pt x="17792" y="3375"/>
                    <a:pt x="14296" y="1117"/>
                    <a:pt x="10791" y="251"/>
                  </a:cubicBezTo>
                  <a:cubicBezTo>
                    <a:pt x="10331" y="84"/>
                    <a:pt x="9819" y="0"/>
                    <a:pt x="928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94" name="Google Shape;553;p13"/>
            <p:cNvSpPr/>
            <p:nvPr/>
          </p:nvSpPr>
          <p:spPr>
            <a:xfrm>
              <a:off x="777774" y="318874"/>
              <a:ext cx="55463" cy="57051"/>
            </a:xfrm>
            <a:custGeom>
              <a:avLst/>
              <a:gdLst/>
              <a:ahLst/>
              <a:cxnLst>
                <a:cxn ang="0">
                  <a:pos x="wd2" y="hd2"/>
                </a:cxn>
                <a:cxn ang="5400000">
                  <a:pos x="wd2" y="hd2"/>
                </a:cxn>
                <a:cxn ang="10800000">
                  <a:pos x="wd2" y="hd2"/>
                </a:cxn>
                <a:cxn ang="16200000">
                  <a:pos x="wd2" y="hd2"/>
                </a:cxn>
              </a:cxnLst>
              <a:rect l="0" t="0" r="r" b="b"/>
              <a:pathLst>
                <a:path w="21421" h="21600" extrusionOk="0">
                  <a:moveTo>
                    <a:pt x="10139" y="0"/>
                  </a:moveTo>
                  <a:cubicBezTo>
                    <a:pt x="9260" y="0"/>
                    <a:pt x="8372" y="0"/>
                    <a:pt x="7493" y="208"/>
                  </a:cubicBezTo>
                  <a:cubicBezTo>
                    <a:pt x="7049" y="208"/>
                    <a:pt x="6836" y="426"/>
                    <a:pt x="6392" y="426"/>
                  </a:cubicBezTo>
                  <a:cubicBezTo>
                    <a:pt x="5726" y="861"/>
                    <a:pt x="4625" y="1079"/>
                    <a:pt x="3969" y="1723"/>
                  </a:cubicBezTo>
                  <a:cubicBezTo>
                    <a:pt x="3302" y="2158"/>
                    <a:pt x="2424" y="2584"/>
                    <a:pt x="1979" y="3455"/>
                  </a:cubicBezTo>
                  <a:cubicBezTo>
                    <a:pt x="1323" y="3881"/>
                    <a:pt x="879" y="4752"/>
                    <a:pt x="444" y="5395"/>
                  </a:cubicBezTo>
                  <a:cubicBezTo>
                    <a:pt x="222" y="6257"/>
                    <a:pt x="0" y="7127"/>
                    <a:pt x="0" y="7989"/>
                  </a:cubicBezTo>
                  <a:cubicBezTo>
                    <a:pt x="0" y="8850"/>
                    <a:pt x="222" y="9721"/>
                    <a:pt x="444" y="10582"/>
                  </a:cubicBezTo>
                  <a:cubicBezTo>
                    <a:pt x="879" y="11444"/>
                    <a:pt x="1323" y="12097"/>
                    <a:pt x="1979" y="12740"/>
                  </a:cubicBezTo>
                  <a:cubicBezTo>
                    <a:pt x="1979" y="14037"/>
                    <a:pt x="2202" y="15334"/>
                    <a:pt x="2424" y="16631"/>
                  </a:cubicBezTo>
                  <a:cubicBezTo>
                    <a:pt x="2646" y="17710"/>
                    <a:pt x="3302" y="18789"/>
                    <a:pt x="4191" y="19442"/>
                  </a:cubicBezTo>
                  <a:cubicBezTo>
                    <a:pt x="5069" y="20303"/>
                    <a:pt x="5948" y="20956"/>
                    <a:pt x="7049" y="21165"/>
                  </a:cubicBezTo>
                  <a:cubicBezTo>
                    <a:pt x="8043" y="21496"/>
                    <a:pt x="8980" y="21600"/>
                    <a:pt x="9888" y="21600"/>
                  </a:cubicBezTo>
                  <a:cubicBezTo>
                    <a:pt x="10795" y="21600"/>
                    <a:pt x="11684" y="21496"/>
                    <a:pt x="12562" y="21382"/>
                  </a:cubicBezTo>
                  <a:cubicBezTo>
                    <a:pt x="13441" y="21165"/>
                    <a:pt x="14329" y="20739"/>
                    <a:pt x="14986" y="20303"/>
                  </a:cubicBezTo>
                  <a:cubicBezTo>
                    <a:pt x="15430" y="20086"/>
                    <a:pt x="15864" y="20086"/>
                    <a:pt x="16087" y="19660"/>
                  </a:cubicBezTo>
                  <a:cubicBezTo>
                    <a:pt x="16753" y="19224"/>
                    <a:pt x="17631" y="18789"/>
                    <a:pt x="18076" y="18145"/>
                  </a:cubicBezTo>
                  <a:cubicBezTo>
                    <a:pt x="18732" y="17492"/>
                    <a:pt x="19398" y="16631"/>
                    <a:pt x="19833" y="15987"/>
                  </a:cubicBezTo>
                  <a:cubicBezTo>
                    <a:pt x="20721" y="14255"/>
                    <a:pt x="21156" y="12740"/>
                    <a:pt x="21378" y="10800"/>
                  </a:cubicBezTo>
                  <a:cubicBezTo>
                    <a:pt x="21600" y="9068"/>
                    <a:pt x="20934" y="7345"/>
                    <a:pt x="20055" y="5831"/>
                  </a:cubicBezTo>
                  <a:cubicBezTo>
                    <a:pt x="20055" y="5395"/>
                    <a:pt x="19833" y="5178"/>
                    <a:pt x="19611" y="4960"/>
                  </a:cubicBezTo>
                  <a:cubicBezTo>
                    <a:pt x="19176" y="4316"/>
                    <a:pt x="18732" y="3455"/>
                    <a:pt x="18076" y="3019"/>
                  </a:cubicBezTo>
                  <a:cubicBezTo>
                    <a:pt x="17409" y="2584"/>
                    <a:pt x="16753" y="1940"/>
                    <a:pt x="16087" y="1505"/>
                  </a:cubicBezTo>
                  <a:cubicBezTo>
                    <a:pt x="15430" y="1079"/>
                    <a:pt x="14542" y="861"/>
                    <a:pt x="13663" y="426"/>
                  </a:cubicBezTo>
                  <a:cubicBezTo>
                    <a:pt x="13441" y="426"/>
                    <a:pt x="13006" y="426"/>
                    <a:pt x="12784" y="208"/>
                  </a:cubicBezTo>
                  <a:cubicBezTo>
                    <a:pt x="11896" y="208"/>
                    <a:pt x="11017" y="0"/>
                    <a:pt x="1013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95" name="Google Shape;554;p13"/>
            <p:cNvSpPr/>
            <p:nvPr/>
          </p:nvSpPr>
          <p:spPr>
            <a:xfrm>
              <a:off x="720397" y="126549"/>
              <a:ext cx="59653" cy="65051"/>
            </a:xfrm>
            <a:custGeom>
              <a:avLst/>
              <a:gdLst/>
              <a:ahLst/>
              <a:cxnLst>
                <a:cxn ang="0">
                  <a:pos x="wd2" y="hd2"/>
                </a:cxn>
                <a:cxn ang="5400000">
                  <a:pos x="wd2" y="hd2"/>
                </a:cxn>
                <a:cxn ang="10800000">
                  <a:pos x="wd2" y="hd2"/>
                </a:cxn>
                <a:cxn ang="16200000">
                  <a:pos x="wd2" y="hd2"/>
                </a:cxn>
              </a:cxnLst>
              <a:rect l="0" t="0" r="r" b="b"/>
              <a:pathLst>
                <a:path w="21511" h="21600" extrusionOk="0">
                  <a:moveTo>
                    <a:pt x="6285" y="0"/>
                  </a:moveTo>
                  <a:cubicBezTo>
                    <a:pt x="5185" y="0"/>
                    <a:pt x="4094" y="257"/>
                    <a:pt x="2994" y="764"/>
                  </a:cubicBezTo>
                  <a:cubicBezTo>
                    <a:pt x="1759" y="1519"/>
                    <a:pt x="524" y="2847"/>
                    <a:pt x="109" y="4176"/>
                  </a:cubicBezTo>
                  <a:cubicBezTo>
                    <a:pt x="-89" y="5686"/>
                    <a:pt x="-89" y="7396"/>
                    <a:pt x="731" y="8716"/>
                  </a:cubicBezTo>
                  <a:cubicBezTo>
                    <a:pt x="939" y="8907"/>
                    <a:pt x="1146" y="9098"/>
                    <a:pt x="1344" y="9289"/>
                  </a:cubicBezTo>
                  <a:cubicBezTo>
                    <a:pt x="1146" y="10045"/>
                    <a:pt x="1146" y="10617"/>
                    <a:pt x="1146" y="11373"/>
                  </a:cubicBezTo>
                  <a:cubicBezTo>
                    <a:pt x="1146" y="12319"/>
                    <a:pt x="1344" y="13265"/>
                    <a:pt x="1552" y="14212"/>
                  </a:cubicBezTo>
                  <a:cubicBezTo>
                    <a:pt x="1966" y="14976"/>
                    <a:pt x="2174" y="15540"/>
                    <a:pt x="2579" y="16295"/>
                  </a:cubicBezTo>
                  <a:cubicBezTo>
                    <a:pt x="2579" y="16486"/>
                    <a:pt x="2787" y="16677"/>
                    <a:pt x="2994" y="17059"/>
                  </a:cubicBezTo>
                  <a:cubicBezTo>
                    <a:pt x="3607" y="17815"/>
                    <a:pt x="4229" y="18379"/>
                    <a:pt x="4842" y="18952"/>
                  </a:cubicBezTo>
                  <a:cubicBezTo>
                    <a:pt x="6285" y="20089"/>
                    <a:pt x="7105" y="20471"/>
                    <a:pt x="8755" y="21036"/>
                  </a:cubicBezTo>
                  <a:cubicBezTo>
                    <a:pt x="9169" y="21226"/>
                    <a:pt x="9377" y="21226"/>
                    <a:pt x="9575" y="21226"/>
                  </a:cubicBezTo>
                  <a:cubicBezTo>
                    <a:pt x="10197" y="21417"/>
                    <a:pt x="11018" y="21600"/>
                    <a:pt x="11838" y="21600"/>
                  </a:cubicBezTo>
                  <a:cubicBezTo>
                    <a:pt x="13488" y="21600"/>
                    <a:pt x="14723" y="21226"/>
                    <a:pt x="16165" y="20471"/>
                  </a:cubicBezTo>
                  <a:cubicBezTo>
                    <a:pt x="16985" y="20280"/>
                    <a:pt x="17806" y="19707"/>
                    <a:pt x="18428" y="19143"/>
                  </a:cubicBezTo>
                  <a:cubicBezTo>
                    <a:pt x="18428" y="18952"/>
                    <a:pt x="18635" y="18952"/>
                    <a:pt x="18843" y="18761"/>
                  </a:cubicBezTo>
                  <a:cubicBezTo>
                    <a:pt x="19248" y="18196"/>
                    <a:pt x="19663" y="17624"/>
                    <a:pt x="20069" y="17242"/>
                  </a:cubicBezTo>
                  <a:cubicBezTo>
                    <a:pt x="20898" y="15731"/>
                    <a:pt x="21304" y="14021"/>
                    <a:pt x="21511" y="12319"/>
                  </a:cubicBezTo>
                  <a:cubicBezTo>
                    <a:pt x="21511" y="9289"/>
                    <a:pt x="20069" y="6068"/>
                    <a:pt x="17607" y="4176"/>
                  </a:cubicBezTo>
                  <a:cubicBezTo>
                    <a:pt x="16571" y="3412"/>
                    <a:pt x="15750" y="2847"/>
                    <a:pt x="14930" y="2275"/>
                  </a:cubicBezTo>
                  <a:cubicBezTo>
                    <a:pt x="13902" y="1901"/>
                    <a:pt x="12875" y="1519"/>
                    <a:pt x="11838" y="1137"/>
                  </a:cubicBezTo>
                  <a:cubicBezTo>
                    <a:pt x="10603" y="764"/>
                    <a:pt x="9169" y="382"/>
                    <a:pt x="7934" y="191"/>
                  </a:cubicBezTo>
                  <a:cubicBezTo>
                    <a:pt x="7384" y="66"/>
                    <a:pt x="6835" y="0"/>
                    <a:pt x="628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96" name="Google Shape;555;p13"/>
            <p:cNvSpPr/>
            <p:nvPr/>
          </p:nvSpPr>
          <p:spPr>
            <a:xfrm>
              <a:off x="520999" y="62074"/>
              <a:ext cx="63326" cy="66301"/>
            </a:xfrm>
            <a:custGeom>
              <a:avLst/>
              <a:gdLst/>
              <a:ahLst/>
              <a:cxnLst>
                <a:cxn ang="0">
                  <a:pos x="wd2" y="hd2"/>
                </a:cxn>
                <a:cxn ang="5400000">
                  <a:pos x="wd2" y="hd2"/>
                </a:cxn>
                <a:cxn ang="10800000">
                  <a:pos x="wd2" y="hd2"/>
                </a:cxn>
                <a:cxn ang="16200000">
                  <a:pos x="wd2" y="hd2"/>
                </a:cxn>
              </a:cxnLst>
              <a:rect l="0" t="0" r="r" b="b"/>
              <a:pathLst>
                <a:path w="21600" h="21600" extrusionOk="0">
                  <a:moveTo>
                    <a:pt x="9534" y="0"/>
                  </a:moveTo>
                  <a:cubicBezTo>
                    <a:pt x="7393" y="0"/>
                    <a:pt x="5253" y="562"/>
                    <a:pt x="3496" y="1678"/>
                  </a:cubicBezTo>
                  <a:cubicBezTo>
                    <a:pt x="2140" y="2419"/>
                    <a:pt x="1160" y="3535"/>
                    <a:pt x="776" y="5017"/>
                  </a:cubicBezTo>
                  <a:cubicBezTo>
                    <a:pt x="384" y="6133"/>
                    <a:pt x="580" y="7436"/>
                    <a:pt x="972" y="8552"/>
                  </a:cubicBezTo>
                  <a:cubicBezTo>
                    <a:pt x="384" y="9293"/>
                    <a:pt x="0" y="10409"/>
                    <a:pt x="0" y="11525"/>
                  </a:cubicBezTo>
                  <a:cubicBezTo>
                    <a:pt x="0" y="13203"/>
                    <a:pt x="580" y="15247"/>
                    <a:pt x="1552" y="16729"/>
                  </a:cubicBezTo>
                  <a:cubicBezTo>
                    <a:pt x="2720" y="18220"/>
                    <a:pt x="4085" y="19523"/>
                    <a:pt x="5833" y="20264"/>
                  </a:cubicBezTo>
                  <a:cubicBezTo>
                    <a:pt x="7359" y="21071"/>
                    <a:pt x="8886" y="21600"/>
                    <a:pt x="10668" y="21600"/>
                  </a:cubicBezTo>
                  <a:cubicBezTo>
                    <a:pt x="10932" y="21600"/>
                    <a:pt x="11205" y="21592"/>
                    <a:pt x="11478" y="21567"/>
                  </a:cubicBezTo>
                  <a:cubicBezTo>
                    <a:pt x="12262" y="21567"/>
                    <a:pt x="13235" y="21380"/>
                    <a:pt x="14207" y="21005"/>
                  </a:cubicBezTo>
                  <a:cubicBezTo>
                    <a:pt x="15759" y="20452"/>
                    <a:pt x="16543" y="20077"/>
                    <a:pt x="17899" y="18961"/>
                  </a:cubicBezTo>
                  <a:cubicBezTo>
                    <a:pt x="19263" y="17845"/>
                    <a:pt x="20236" y="16176"/>
                    <a:pt x="20824" y="14506"/>
                  </a:cubicBezTo>
                  <a:cubicBezTo>
                    <a:pt x="21020" y="14131"/>
                    <a:pt x="21216" y="13757"/>
                    <a:pt x="21216" y="13203"/>
                  </a:cubicBezTo>
                  <a:cubicBezTo>
                    <a:pt x="21404" y="12274"/>
                    <a:pt x="21600" y="11338"/>
                    <a:pt x="21600" y="10409"/>
                  </a:cubicBezTo>
                  <a:cubicBezTo>
                    <a:pt x="21404" y="8552"/>
                    <a:pt x="21020" y="6695"/>
                    <a:pt x="19852" y="5205"/>
                  </a:cubicBezTo>
                  <a:cubicBezTo>
                    <a:pt x="18880" y="3722"/>
                    <a:pt x="17515" y="2232"/>
                    <a:pt x="15571" y="1490"/>
                  </a:cubicBezTo>
                  <a:cubicBezTo>
                    <a:pt x="13814" y="562"/>
                    <a:pt x="11674" y="0"/>
                    <a:pt x="953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97" name="Google Shape;556;p13"/>
            <p:cNvSpPr/>
            <p:nvPr/>
          </p:nvSpPr>
          <p:spPr>
            <a:xfrm>
              <a:off x="404574" y="214999"/>
              <a:ext cx="53315" cy="54801"/>
            </a:xfrm>
            <a:custGeom>
              <a:avLst/>
              <a:gdLst/>
              <a:ahLst/>
              <a:cxnLst>
                <a:cxn ang="0">
                  <a:pos x="wd2" y="hd2"/>
                </a:cxn>
                <a:cxn ang="5400000">
                  <a:pos x="wd2" y="hd2"/>
                </a:cxn>
                <a:cxn ang="10800000">
                  <a:pos x="wd2" y="hd2"/>
                </a:cxn>
                <a:cxn ang="16200000">
                  <a:pos x="wd2" y="hd2"/>
                </a:cxn>
              </a:cxnLst>
              <a:rect l="0" t="0" r="r" b="b"/>
              <a:pathLst>
                <a:path w="21464" h="21600" extrusionOk="0">
                  <a:moveTo>
                    <a:pt x="6895" y="0"/>
                  </a:moveTo>
                  <a:cubicBezTo>
                    <a:pt x="5979" y="0"/>
                    <a:pt x="5053" y="227"/>
                    <a:pt x="4137" y="680"/>
                  </a:cubicBezTo>
                  <a:cubicBezTo>
                    <a:pt x="3452" y="907"/>
                    <a:pt x="2526" y="1350"/>
                    <a:pt x="2073" y="2030"/>
                  </a:cubicBezTo>
                  <a:cubicBezTo>
                    <a:pt x="1379" y="2700"/>
                    <a:pt x="916" y="3380"/>
                    <a:pt x="463" y="4277"/>
                  </a:cubicBezTo>
                  <a:cubicBezTo>
                    <a:pt x="0" y="5173"/>
                    <a:pt x="0" y="6080"/>
                    <a:pt x="0" y="6977"/>
                  </a:cubicBezTo>
                  <a:cubicBezTo>
                    <a:pt x="0" y="8770"/>
                    <a:pt x="695" y="10573"/>
                    <a:pt x="2073" y="11697"/>
                  </a:cubicBezTo>
                  <a:cubicBezTo>
                    <a:pt x="2073" y="11923"/>
                    <a:pt x="2295" y="11923"/>
                    <a:pt x="2295" y="11923"/>
                  </a:cubicBezTo>
                  <a:cubicBezTo>
                    <a:pt x="2295" y="12820"/>
                    <a:pt x="2526" y="13500"/>
                    <a:pt x="2526" y="14397"/>
                  </a:cubicBezTo>
                  <a:cubicBezTo>
                    <a:pt x="2758" y="14623"/>
                    <a:pt x="2758" y="14850"/>
                    <a:pt x="2758" y="14850"/>
                  </a:cubicBezTo>
                  <a:cubicBezTo>
                    <a:pt x="2989" y="15520"/>
                    <a:pt x="3221" y="16427"/>
                    <a:pt x="3674" y="16870"/>
                  </a:cubicBezTo>
                  <a:cubicBezTo>
                    <a:pt x="3674" y="17097"/>
                    <a:pt x="3905" y="17323"/>
                    <a:pt x="3905" y="17323"/>
                  </a:cubicBezTo>
                  <a:cubicBezTo>
                    <a:pt x="4368" y="17993"/>
                    <a:pt x="4831" y="18673"/>
                    <a:pt x="5284" y="19117"/>
                  </a:cubicBezTo>
                  <a:cubicBezTo>
                    <a:pt x="6432" y="20023"/>
                    <a:pt x="7579" y="20693"/>
                    <a:pt x="9190" y="21147"/>
                  </a:cubicBezTo>
                  <a:cubicBezTo>
                    <a:pt x="9190" y="21373"/>
                    <a:pt x="9421" y="21373"/>
                    <a:pt x="9653" y="21373"/>
                  </a:cubicBezTo>
                  <a:cubicBezTo>
                    <a:pt x="10337" y="21600"/>
                    <a:pt x="11263" y="21600"/>
                    <a:pt x="11947" y="21600"/>
                  </a:cubicBezTo>
                  <a:cubicBezTo>
                    <a:pt x="12642" y="21600"/>
                    <a:pt x="13558" y="21373"/>
                    <a:pt x="14021" y="21373"/>
                  </a:cubicBezTo>
                  <a:lnTo>
                    <a:pt x="14242" y="21373"/>
                  </a:lnTo>
                  <a:cubicBezTo>
                    <a:pt x="14705" y="21147"/>
                    <a:pt x="15168" y="20920"/>
                    <a:pt x="15390" y="20920"/>
                  </a:cubicBezTo>
                  <a:cubicBezTo>
                    <a:pt x="15621" y="20693"/>
                    <a:pt x="16084" y="20693"/>
                    <a:pt x="16547" y="20467"/>
                  </a:cubicBezTo>
                  <a:cubicBezTo>
                    <a:pt x="16547" y="20467"/>
                    <a:pt x="16547" y="20250"/>
                    <a:pt x="16769" y="20250"/>
                  </a:cubicBezTo>
                  <a:cubicBezTo>
                    <a:pt x="17232" y="20023"/>
                    <a:pt x="17695" y="19570"/>
                    <a:pt x="18148" y="19117"/>
                  </a:cubicBezTo>
                  <a:cubicBezTo>
                    <a:pt x="18379" y="18900"/>
                    <a:pt x="18379" y="18900"/>
                    <a:pt x="18611" y="18673"/>
                  </a:cubicBezTo>
                  <a:cubicBezTo>
                    <a:pt x="19758" y="17323"/>
                    <a:pt x="20221" y="16643"/>
                    <a:pt x="20905" y="14850"/>
                  </a:cubicBezTo>
                  <a:cubicBezTo>
                    <a:pt x="21368" y="13943"/>
                    <a:pt x="21368" y="12820"/>
                    <a:pt x="21368" y="11923"/>
                  </a:cubicBezTo>
                  <a:cubicBezTo>
                    <a:pt x="21600" y="11027"/>
                    <a:pt x="21368" y="9903"/>
                    <a:pt x="21137" y="8997"/>
                  </a:cubicBezTo>
                  <a:cubicBezTo>
                    <a:pt x="21137" y="8770"/>
                    <a:pt x="21137" y="8770"/>
                    <a:pt x="21137" y="8553"/>
                  </a:cubicBezTo>
                  <a:cubicBezTo>
                    <a:pt x="20905" y="7873"/>
                    <a:pt x="20453" y="6977"/>
                    <a:pt x="20221" y="6297"/>
                  </a:cubicBezTo>
                  <a:cubicBezTo>
                    <a:pt x="19990" y="5853"/>
                    <a:pt x="19527" y="5627"/>
                    <a:pt x="19305" y="5173"/>
                  </a:cubicBezTo>
                  <a:cubicBezTo>
                    <a:pt x="19074" y="4730"/>
                    <a:pt x="18611" y="4277"/>
                    <a:pt x="18379" y="4050"/>
                  </a:cubicBezTo>
                  <a:cubicBezTo>
                    <a:pt x="17695" y="3380"/>
                    <a:pt x="17000" y="2927"/>
                    <a:pt x="16316" y="2473"/>
                  </a:cubicBezTo>
                  <a:cubicBezTo>
                    <a:pt x="16084" y="2257"/>
                    <a:pt x="15853" y="2257"/>
                    <a:pt x="15621" y="2030"/>
                  </a:cubicBezTo>
                  <a:cubicBezTo>
                    <a:pt x="15390" y="2030"/>
                    <a:pt x="15390" y="1803"/>
                    <a:pt x="15168" y="1803"/>
                  </a:cubicBezTo>
                  <a:cubicBezTo>
                    <a:pt x="14937" y="1577"/>
                    <a:pt x="14705" y="1123"/>
                    <a:pt x="14242" y="907"/>
                  </a:cubicBezTo>
                  <a:cubicBezTo>
                    <a:pt x="13085" y="414"/>
                    <a:pt x="11807" y="49"/>
                    <a:pt x="10579" y="49"/>
                  </a:cubicBezTo>
                  <a:cubicBezTo>
                    <a:pt x="10105" y="49"/>
                    <a:pt x="9642" y="99"/>
                    <a:pt x="9190" y="227"/>
                  </a:cubicBezTo>
                  <a:lnTo>
                    <a:pt x="8737" y="227"/>
                  </a:lnTo>
                  <a:cubicBezTo>
                    <a:pt x="8274" y="0"/>
                    <a:pt x="7579" y="0"/>
                    <a:pt x="689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98" name="Google Shape;557;p13"/>
            <p:cNvSpPr/>
            <p:nvPr/>
          </p:nvSpPr>
          <p:spPr>
            <a:xfrm>
              <a:off x="280661" y="319999"/>
              <a:ext cx="54289" cy="53876"/>
            </a:xfrm>
            <a:custGeom>
              <a:avLst/>
              <a:gdLst/>
              <a:ahLst/>
              <a:cxnLst>
                <a:cxn ang="0">
                  <a:pos x="wd2" y="hd2"/>
                </a:cxn>
                <a:cxn ang="5400000">
                  <a:pos x="wd2" y="hd2"/>
                </a:cxn>
                <a:cxn ang="10800000">
                  <a:pos x="wd2" y="hd2"/>
                </a:cxn>
                <a:cxn ang="16200000">
                  <a:pos x="wd2" y="hd2"/>
                </a:cxn>
              </a:cxnLst>
              <a:rect l="0" t="0" r="r" b="b"/>
              <a:pathLst>
                <a:path w="21408" h="21600" extrusionOk="0">
                  <a:moveTo>
                    <a:pt x="10840" y="0"/>
                  </a:moveTo>
                  <a:cubicBezTo>
                    <a:pt x="10159" y="231"/>
                    <a:pt x="9262" y="231"/>
                    <a:pt x="8365" y="461"/>
                  </a:cubicBezTo>
                  <a:cubicBezTo>
                    <a:pt x="8138" y="461"/>
                    <a:pt x="8138" y="461"/>
                    <a:pt x="7912" y="692"/>
                  </a:cubicBezTo>
                  <a:cubicBezTo>
                    <a:pt x="7685" y="692"/>
                    <a:pt x="7458" y="912"/>
                    <a:pt x="7241" y="912"/>
                  </a:cubicBezTo>
                  <a:cubicBezTo>
                    <a:pt x="6108" y="912"/>
                    <a:pt x="5210" y="1143"/>
                    <a:pt x="4087" y="1834"/>
                  </a:cubicBezTo>
                  <a:cubicBezTo>
                    <a:pt x="3633" y="2065"/>
                    <a:pt x="3189" y="2516"/>
                    <a:pt x="2736" y="2977"/>
                  </a:cubicBezTo>
                  <a:cubicBezTo>
                    <a:pt x="2066" y="3658"/>
                    <a:pt x="1385" y="4801"/>
                    <a:pt x="932" y="5954"/>
                  </a:cubicBezTo>
                  <a:cubicBezTo>
                    <a:pt x="932" y="6174"/>
                    <a:pt x="932" y="6405"/>
                    <a:pt x="715" y="6866"/>
                  </a:cubicBezTo>
                  <a:cubicBezTo>
                    <a:pt x="715" y="6866"/>
                    <a:pt x="715" y="7096"/>
                    <a:pt x="715" y="7327"/>
                  </a:cubicBezTo>
                  <a:cubicBezTo>
                    <a:pt x="715" y="7547"/>
                    <a:pt x="488" y="7778"/>
                    <a:pt x="488" y="8009"/>
                  </a:cubicBezTo>
                  <a:cubicBezTo>
                    <a:pt x="488" y="8009"/>
                    <a:pt x="261" y="8009"/>
                    <a:pt x="261" y="8239"/>
                  </a:cubicBezTo>
                  <a:cubicBezTo>
                    <a:pt x="-192" y="10063"/>
                    <a:pt x="35" y="11436"/>
                    <a:pt x="261" y="13271"/>
                  </a:cubicBezTo>
                  <a:cubicBezTo>
                    <a:pt x="488" y="14183"/>
                    <a:pt x="932" y="14874"/>
                    <a:pt x="1612" y="15556"/>
                  </a:cubicBezTo>
                  <a:cubicBezTo>
                    <a:pt x="1612" y="15787"/>
                    <a:pt x="1839" y="15787"/>
                    <a:pt x="1839" y="16017"/>
                  </a:cubicBezTo>
                  <a:cubicBezTo>
                    <a:pt x="1839" y="16017"/>
                    <a:pt x="1839" y="16017"/>
                    <a:pt x="2066" y="16248"/>
                  </a:cubicBezTo>
                  <a:cubicBezTo>
                    <a:pt x="2066" y="16478"/>
                    <a:pt x="2282" y="16699"/>
                    <a:pt x="2509" y="16929"/>
                  </a:cubicBezTo>
                  <a:cubicBezTo>
                    <a:pt x="2963" y="17621"/>
                    <a:pt x="3406" y="18302"/>
                    <a:pt x="4087" y="18994"/>
                  </a:cubicBezTo>
                  <a:cubicBezTo>
                    <a:pt x="4087" y="18994"/>
                    <a:pt x="4313" y="19214"/>
                    <a:pt x="4313" y="19214"/>
                  </a:cubicBezTo>
                  <a:cubicBezTo>
                    <a:pt x="5437" y="20137"/>
                    <a:pt x="5437" y="20367"/>
                    <a:pt x="6561" y="20818"/>
                  </a:cubicBezTo>
                  <a:cubicBezTo>
                    <a:pt x="6788" y="20818"/>
                    <a:pt x="7241" y="21049"/>
                    <a:pt x="7458" y="21049"/>
                  </a:cubicBezTo>
                  <a:cubicBezTo>
                    <a:pt x="8365" y="21510"/>
                    <a:pt x="9262" y="21510"/>
                    <a:pt x="9933" y="21510"/>
                  </a:cubicBezTo>
                  <a:cubicBezTo>
                    <a:pt x="10268" y="21570"/>
                    <a:pt x="10573" y="21600"/>
                    <a:pt x="10879" y="21600"/>
                  </a:cubicBezTo>
                  <a:cubicBezTo>
                    <a:pt x="11609" y="21600"/>
                    <a:pt x="12289" y="21440"/>
                    <a:pt x="13087" y="21279"/>
                  </a:cubicBezTo>
                  <a:cubicBezTo>
                    <a:pt x="13758" y="21049"/>
                    <a:pt x="14438" y="20588"/>
                    <a:pt x="15108" y="20367"/>
                  </a:cubicBezTo>
                  <a:cubicBezTo>
                    <a:pt x="15335" y="20137"/>
                    <a:pt x="15562" y="20137"/>
                    <a:pt x="15789" y="19906"/>
                  </a:cubicBezTo>
                  <a:cubicBezTo>
                    <a:pt x="16459" y="19445"/>
                    <a:pt x="17139" y="18994"/>
                    <a:pt x="17583" y="18533"/>
                  </a:cubicBezTo>
                  <a:cubicBezTo>
                    <a:pt x="17810" y="18302"/>
                    <a:pt x="18036" y="18072"/>
                    <a:pt x="18263" y="18072"/>
                  </a:cubicBezTo>
                  <a:cubicBezTo>
                    <a:pt x="18717" y="17160"/>
                    <a:pt x="19614" y="16478"/>
                    <a:pt x="20067" y="15556"/>
                  </a:cubicBezTo>
                  <a:cubicBezTo>
                    <a:pt x="20284" y="14644"/>
                    <a:pt x="20738" y="13952"/>
                    <a:pt x="20964" y="13271"/>
                  </a:cubicBezTo>
                  <a:cubicBezTo>
                    <a:pt x="20964" y="13040"/>
                    <a:pt x="20964" y="12810"/>
                    <a:pt x="20964" y="12589"/>
                  </a:cubicBezTo>
                  <a:cubicBezTo>
                    <a:pt x="21191" y="11898"/>
                    <a:pt x="21408" y="10985"/>
                    <a:pt x="21408" y="10063"/>
                  </a:cubicBezTo>
                  <a:cubicBezTo>
                    <a:pt x="21408" y="10063"/>
                    <a:pt x="21408" y="9843"/>
                    <a:pt x="21408" y="9843"/>
                  </a:cubicBezTo>
                  <a:cubicBezTo>
                    <a:pt x="21191" y="9151"/>
                    <a:pt x="21191" y="8470"/>
                    <a:pt x="20964" y="7778"/>
                  </a:cubicBezTo>
                  <a:cubicBezTo>
                    <a:pt x="20964" y="6866"/>
                    <a:pt x="20511" y="5954"/>
                    <a:pt x="20067" y="5493"/>
                  </a:cubicBezTo>
                  <a:cubicBezTo>
                    <a:pt x="20067" y="5262"/>
                    <a:pt x="20067" y="5032"/>
                    <a:pt x="19840" y="4801"/>
                  </a:cubicBezTo>
                  <a:cubicBezTo>
                    <a:pt x="19387" y="4350"/>
                    <a:pt x="18934" y="3658"/>
                    <a:pt x="18717" y="3207"/>
                  </a:cubicBezTo>
                  <a:cubicBezTo>
                    <a:pt x="18490" y="3207"/>
                    <a:pt x="18490" y="2977"/>
                    <a:pt x="18490" y="2977"/>
                  </a:cubicBezTo>
                  <a:cubicBezTo>
                    <a:pt x="18263" y="2977"/>
                    <a:pt x="18263" y="2746"/>
                    <a:pt x="18036" y="2746"/>
                  </a:cubicBezTo>
                  <a:cubicBezTo>
                    <a:pt x="17583" y="2285"/>
                    <a:pt x="17139" y="1834"/>
                    <a:pt x="16459" y="1604"/>
                  </a:cubicBezTo>
                  <a:cubicBezTo>
                    <a:pt x="15789" y="1143"/>
                    <a:pt x="15108" y="912"/>
                    <a:pt x="14438" y="461"/>
                  </a:cubicBezTo>
                  <a:lnTo>
                    <a:pt x="13758" y="461"/>
                  </a:lnTo>
                  <a:cubicBezTo>
                    <a:pt x="12861" y="231"/>
                    <a:pt x="11737" y="0"/>
                    <a:pt x="1084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99" name="Google Shape;558;p13"/>
            <p:cNvSpPr/>
            <p:nvPr/>
          </p:nvSpPr>
          <p:spPr>
            <a:xfrm>
              <a:off x="281325" y="474500"/>
              <a:ext cx="55207" cy="58351"/>
            </a:xfrm>
            <a:custGeom>
              <a:avLst/>
              <a:gdLst/>
              <a:ahLst/>
              <a:cxnLst>
                <a:cxn ang="0">
                  <a:pos x="wd2" y="hd2"/>
                </a:cxn>
                <a:cxn ang="5400000">
                  <a:pos x="wd2" y="hd2"/>
                </a:cxn>
                <a:cxn ang="10800000">
                  <a:pos x="wd2" y="hd2"/>
                </a:cxn>
                <a:cxn ang="16200000">
                  <a:pos x="wd2" y="hd2"/>
                </a:cxn>
              </a:cxnLst>
              <a:rect l="0" t="0" r="r" b="b"/>
              <a:pathLst>
                <a:path w="21544" h="21600" extrusionOk="0">
                  <a:moveTo>
                    <a:pt x="9220" y="0"/>
                  </a:moveTo>
                  <a:cubicBezTo>
                    <a:pt x="8088" y="0"/>
                    <a:pt x="6966" y="250"/>
                    <a:pt x="6010" y="898"/>
                  </a:cubicBezTo>
                  <a:cubicBezTo>
                    <a:pt x="5122" y="1536"/>
                    <a:pt x="4234" y="2166"/>
                    <a:pt x="3561" y="2804"/>
                  </a:cubicBezTo>
                  <a:cubicBezTo>
                    <a:pt x="2673" y="3646"/>
                    <a:pt x="2000" y="4488"/>
                    <a:pt x="1561" y="5543"/>
                  </a:cubicBezTo>
                  <a:cubicBezTo>
                    <a:pt x="1112" y="6598"/>
                    <a:pt x="449" y="7450"/>
                    <a:pt x="449" y="8505"/>
                  </a:cubicBezTo>
                  <a:cubicBezTo>
                    <a:pt x="224" y="9347"/>
                    <a:pt x="0" y="10189"/>
                    <a:pt x="0" y="11041"/>
                  </a:cubicBezTo>
                  <a:cubicBezTo>
                    <a:pt x="0" y="11883"/>
                    <a:pt x="224" y="12725"/>
                    <a:pt x="449" y="13363"/>
                  </a:cubicBezTo>
                  <a:cubicBezTo>
                    <a:pt x="449" y="13780"/>
                    <a:pt x="449" y="13993"/>
                    <a:pt x="663" y="14206"/>
                  </a:cubicBezTo>
                  <a:cubicBezTo>
                    <a:pt x="888" y="14844"/>
                    <a:pt x="1112" y="15686"/>
                    <a:pt x="1561" y="16316"/>
                  </a:cubicBezTo>
                  <a:cubicBezTo>
                    <a:pt x="2000" y="16954"/>
                    <a:pt x="2673" y="17584"/>
                    <a:pt x="3112" y="18222"/>
                  </a:cubicBezTo>
                  <a:cubicBezTo>
                    <a:pt x="3337" y="18435"/>
                    <a:pt x="3337" y="18435"/>
                    <a:pt x="3561" y="18639"/>
                  </a:cubicBezTo>
                  <a:cubicBezTo>
                    <a:pt x="4234" y="19277"/>
                    <a:pt x="4898" y="19703"/>
                    <a:pt x="5571" y="20119"/>
                  </a:cubicBezTo>
                  <a:cubicBezTo>
                    <a:pt x="6234" y="20545"/>
                    <a:pt x="7122" y="20758"/>
                    <a:pt x="7795" y="20971"/>
                  </a:cubicBezTo>
                  <a:cubicBezTo>
                    <a:pt x="8907" y="21387"/>
                    <a:pt x="10020" y="21600"/>
                    <a:pt x="11132" y="21600"/>
                  </a:cubicBezTo>
                  <a:lnTo>
                    <a:pt x="11805" y="21600"/>
                  </a:lnTo>
                  <a:cubicBezTo>
                    <a:pt x="12693" y="21600"/>
                    <a:pt x="13580" y="21387"/>
                    <a:pt x="14254" y="21174"/>
                  </a:cubicBezTo>
                  <a:cubicBezTo>
                    <a:pt x="16029" y="20758"/>
                    <a:pt x="17141" y="20119"/>
                    <a:pt x="18478" y="18851"/>
                  </a:cubicBezTo>
                  <a:cubicBezTo>
                    <a:pt x="18702" y="18639"/>
                    <a:pt x="19151" y="18222"/>
                    <a:pt x="19376" y="17796"/>
                  </a:cubicBezTo>
                  <a:cubicBezTo>
                    <a:pt x="19600" y="17584"/>
                    <a:pt x="20039" y="17167"/>
                    <a:pt x="20263" y="16741"/>
                  </a:cubicBezTo>
                  <a:cubicBezTo>
                    <a:pt x="20712" y="15899"/>
                    <a:pt x="21151" y="14844"/>
                    <a:pt x="21376" y="13993"/>
                  </a:cubicBezTo>
                  <a:cubicBezTo>
                    <a:pt x="21600" y="12096"/>
                    <a:pt x="21600" y="11253"/>
                    <a:pt x="21376" y="9347"/>
                  </a:cubicBezTo>
                  <a:cubicBezTo>
                    <a:pt x="21151" y="9134"/>
                    <a:pt x="21151" y="8921"/>
                    <a:pt x="21151" y="8718"/>
                  </a:cubicBezTo>
                  <a:cubicBezTo>
                    <a:pt x="20927" y="8079"/>
                    <a:pt x="20488" y="7450"/>
                    <a:pt x="20263" y="6811"/>
                  </a:cubicBezTo>
                  <a:cubicBezTo>
                    <a:pt x="20039" y="6598"/>
                    <a:pt x="20039" y="6598"/>
                    <a:pt x="20039" y="6395"/>
                  </a:cubicBezTo>
                  <a:cubicBezTo>
                    <a:pt x="19600" y="5969"/>
                    <a:pt x="19151" y="5331"/>
                    <a:pt x="18702" y="4914"/>
                  </a:cubicBezTo>
                  <a:cubicBezTo>
                    <a:pt x="18702" y="4914"/>
                    <a:pt x="18702" y="4914"/>
                    <a:pt x="18478" y="4701"/>
                  </a:cubicBezTo>
                  <a:cubicBezTo>
                    <a:pt x="18039" y="4276"/>
                    <a:pt x="17366" y="3859"/>
                    <a:pt x="16927" y="3646"/>
                  </a:cubicBezTo>
                  <a:cubicBezTo>
                    <a:pt x="16927" y="3433"/>
                    <a:pt x="16702" y="3433"/>
                    <a:pt x="16702" y="3433"/>
                  </a:cubicBezTo>
                  <a:cubicBezTo>
                    <a:pt x="16254" y="3221"/>
                    <a:pt x="15590" y="3008"/>
                    <a:pt x="15141" y="2804"/>
                  </a:cubicBezTo>
                  <a:cubicBezTo>
                    <a:pt x="14029" y="1536"/>
                    <a:pt x="12917" y="472"/>
                    <a:pt x="11356" y="268"/>
                  </a:cubicBezTo>
                  <a:cubicBezTo>
                    <a:pt x="10663" y="102"/>
                    <a:pt x="9941" y="0"/>
                    <a:pt x="922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00" name="Google Shape;559;p13"/>
            <p:cNvSpPr/>
            <p:nvPr/>
          </p:nvSpPr>
          <p:spPr>
            <a:xfrm>
              <a:off x="394174" y="601799"/>
              <a:ext cx="64051" cy="61401"/>
            </a:xfrm>
            <a:custGeom>
              <a:avLst/>
              <a:gdLst/>
              <a:ahLst/>
              <a:cxnLst>
                <a:cxn ang="0">
                  <a:pos x="wd2" y="hd2"/>
                </a:cxn>
                <a:cxn ang="5400000">
                  <a:pos x="wd2" y="hd2"/>
                </a:cxn>
                <a:cxn ang="10800000">
                  <a:pos x="wd2" y="hd2"/>
                </a:cxn>
                <a:cxn ang="16200000">
                  <a:pos x="wd2" y="hd2"/>
                </a:cxn>
              </a:cxnLst>
              <a:rect l="0" t="0" r="r" b="b"/>
              <a:pathLst>
                <a:path w="21458" h="21600" extrusionOk="0">
                  <a:moveTo>
                    <a:pt x="8024" y="0"/>
                  </a:moveTo>
                  <a:cubicBezTo>
                    <a:pt x="7856" y="0"/>
                    <a:pt x="7681" y="9"/>
                    <a:pt x="7505" y="35"/>
                  </a:cubicBezTo>
                  <a:cubicBezTo>
                    <a:pt x="7119" y="35"/>
                    <a:pt x="6542" y="35"/>
                    <a:pt x="5972" y="237"/>
                  </a:cubicBezTo>
                  <a:cubicBezTo>
                    <a:pt x="5017" y="431"/>
                    <a:pt x="4247" y="1038"/>
                    <a:pt x="3485" y="1636"/>
                  </a:cubicBezTo>
                  <a:cubicBezTo>
                    <a:pt x="3292" y="1838"/>
                    <a:pt x="3108" y="2040"/>
                    <a:pt x="2915" y="2445"/>
                  </a:cubicBezTo>
                  <a:cubicBezTo>
                    <a:pt x="2530" y="2841"/>
                    <a:pt x="1960" y="3448"/>
                    <a:pt x="1575" y="4248"/>
                  </a:cubicBezTo>
                  <a:cubicBezTo>
                    <a:pt x="997" y="5048"/>
                    <a:pt x="620" y="6060"/>
                    <a:pt x="428" y="7062"/>
                  </a:cubicBezTo>
                  <a:cubicBezTo>
                    <a:pt x="-142" y="9067"/>
                    <a:pt x="-142" y="11477"/>
                    <a:pt x="428" y="13482"/>
                  </a:cubicBezTo>
                  <a:cubicBezTo>
                    <a:pt x="813" y="14283"/>
                    <a:pt x="997" y="14890"/>
                    <a:pt x="1382" y="15690"/>
                  </a:cubicBezTo>
                  <a:cubicBezTo>
                    <a:pt x="1382" y="15892"/>
                    <a:pt x="1575" y="16094"/>
                    <a:pt x="1768" y="16297"/>
                  </a:cubicBezTo>
                  <a:cubicBezTo>
                    <a:pt x="2144" y="16895"/>
                    <a:pt x="2530" y="17695"/>
                    <a:pt x="3108" y="18100"/>
                  </a:cubicBezTo>
                  <a:cubicBezTo>
                    <a:pt x="3677" y="18707"/>
                    <a:pt x="4247" y="19102"/>
                    <a:pt x="4825" y="19507"/>
                  </a:cubicBezTo>
                  <a:cubicBezTo>
                    <a:pt x="6542" y="20914"/>
                    <a:pt x="8459" y="21310"/>
                    <a:pt x="10562" y="21512"/>
                  </a:cubicBezTo>
                  <a:cubicBezTo>
                    <a:pt x="10838" y="21574"/>
                    <a:pt x="11140" y="21600"/>
                    <a:pt x="11441" y="21600"/>
                  </a:cubicBezTo>
                  <a:cubicBezTo>
                    <a:pt x="12170" y="21600"/>
                    <a:pt x="12940" y="21450"/>
                    <a:pt x="13619" y="21310"/>
                  </a:cubicBezTo>
                  <a:cubicBezTo>
                    <a:pt x="13811" y="21107"/>
                    <a:pt x="14004" y="21107"/>
                    <a:pt x="14381" y="21107"/>
                  </a:cubicBezTo>
                  <a:cubicBezTo>
                    <a:pt x="14959" y="20712"/>
                    <a:pt x="15721" y="20509"/>
                    <a:pt x="16290" y="20105"/>
                  </a:cubicBezTo>
                  <a:cubicBezTo>
                    <a:pt x="16868" y="19911"/>
                    <a:pt x="17061" y="19507"/>
                    <a:pt x="17630" y="19305"/>
                  </a:cubicBezTo>
                  <a:cubicBezTo>
                    <a:pt x="18016" y="18900"/>
                    <a:pt x="18401" y="18707"/>
                    <a:pt x="18585" y="18302"/>
                  </a:cubicBezTo>
                  <a:cubicBezTo>
                    <a:pt x="19163" y="17695"/>
                    <a:pt x="19548" y="17097"/>
                    <a:pt x="19925" y="16499"/>
                  </a:cubicBezTo>
                  <a:cubicBezTo>
                    <a:pt x="20311" y="15690"/>
                    <a:pt x="20687" y="15092"/>
                    <a:pt x="20880" y="14283"/>
                  </a:cubicBezTo>
                  <a:cubicBezTo>
                    <a:pt x="20880" y="14089"/>
                    <a:pt x="21073" y="13887"/>
                    <a:pt x="21073" y="13482"/>
                  </a:cubicBezTo>
                  <a:cubicBezTo>
                    <a:pt x="21265" y="12884"/>
                    <a:pt x="21458" y="12075"/>
                    <a:pt x="21458" y="11275"/>
                  </a:cubicBezTo>
                  <a:cubicBezTo>
                    <a:pt x="21458" y="9665"/>
                    <a:pt x="21073" y="8267"/>
                    <a:pt x="20311" y="6860"/>
                  </a:cubicBezTo>
                  <a:cubicBezTo>
                    <a:pt x="19733" y="5655"/>
                    <a:pt x="18778" y="4450"/>
                    <a:pt x="17630" y="3650"/>
                  </a:cubicBezTo>
                  <a:cubicBezTo>
                    <a:pt x="17438" y="3650"/>
                    <a:pt x="17438" y="3650"/>
                    <a:pt x="17254" y="3448"/>
                  </a:cubicBezTo>
                  <a:cubicBezTo>
                    <a:pt x="16868" y="3245"/>
                    <a:pt x="16290" y="3043"/>
                    <a:pt x="15721" y="2841"/>
                  </a:cubicBezTo>
                  <a:lnTo>
                    <a:pt x="15528" y="2841"/>
                  </a:lnTo>
                  <a:cubicBezTo>
                    <a:pt x="14959" y="2647"/>
                    <a:pt x="14188" y="2647"/>
                    <a:pt x="13619" y="2647"/>
                  </a:cubicBezTo>
                  <a:cubicBezTo>
                    <a:pt x="13233" y="2647"/>
                    <a:pt x="12857" y="2647"/>
                    <a:pt x="12471" y="2841"/>
                  </a:cubicBezTo>
                  <a:cubicBezTo>
                    <a:pt x="12279" y="2445"/>
                    <a:pt x="12086" y="2040"/>
                    <a:pt x="11709" y="1636"/>
                  </a:cubicBezTo>
                  <a:cubicBezTo>
                    <a:pt x="10679" y="739"/>
                    <a:pt x="9498" y="0"/>
                    <a:pt x="802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01" name="Google Shape;560;p13"/>
            <p:cNvSpPr/>
            <p:nvPr/>
          </p:nvSpPr>
          <p:spPr>
            <a:xfrm>
              <a:off x="546818" y="574500"/>
              <a:ext cx="64875" cy="59351"/>
            </a:xfrm>
            <a:custGeom>
              <a:avLst/>
              <a:gdLst/>
              <a:ahLst/>
              <a:cxnLst>
                <a:cxn ang="0">
                  <a:pos x="wd2" y="hd2"/>
                </a:cxn>
                <a:cxn ang="5400000">
                  <a:pos x="wd2" y="hd2"/>
                </a:cxn>
                <a:cxn ang="10800000">
                  <a:pos x="wd2" y="hd2"/>
                </a:cxn>
                <a:cxn ang="16200000">
                  <a:pos x="wd2" y="hd2"/>
                </a:cxn>
              </a:cxnLst>
              <a:rect l="0" t="0" r="r" b="b"/>
              <a:pathLst>
                <a:path w="20814" h="21600" extrusionOk="0">
                  <a:moveTo>
                    <a:pt x="12218" y="0"/>
                  </a:moveTo>
                  <a:cubicBezTo>
                    <a:pt x="11488" y="0"/>
                    <a:pt x="10750" y="0"/>
                    <a:pt x="10205" y="419"/>
                  </a:cubicBezTo>
                  <a:cubicBezTo>
                    <a:pt x="8921" y="837"/>
                    <a:pt x="7822" y="1456"/>
                    <a:pt x="6908" y="2493"/>
                  </a:cubicBezTo>
                  <a:cubicBezTo>
                    <a:pt x="6724" y="2493"/>
                    <a:pt x="6724" y="2702"/>
                    <a:pt x="6724" y="2702"/>
                  </a:cubicBezTo>
                  <a:lnTo>
                    <a:pt x="5625" y="2702"/>
                  </a:lnTo>
                  <a:cubicBezTo>
                    <a:pt x="4165" y="2702"/>
                    <a:pt x="2697" y="3321"/>
                    <a:pt x="1783" y="4567"/>
                  </a:cubicBezTo>
                  <a:lnTo>
                    <a:pt x="868" y="5814"/>
                  </a:lnTo>
                  <a:cubicBezTo>
                    <a:pt x="315" y="6851"/>
                    <a:pt x="138" y="7898"/>
                    <a:pt x="138" y="8935"/>
                  </a:cubicBezTo>
                  <a:cubicBezTo>
                    <a:pt x="-46" y="9553"/>
                    <a:pt x="-46" y="9972"/>
                    <a:pt x="138" y="10381"/>
                  </a:cubicBezTo>
                  <a:cubicBezTo>
                    <a:pt x="138" y="11628"/>
                    <a:pt x="315" y="12465"/>
                    <a:pt x="684" y="13502"/>
                  </a:cubicBezTo>
                  <a:cubicBezTo>
                    <a:pt x="1229" y="15367"/>
                    <a:pt x="2152" y="17033"/>
                    <a:pt x="3427" y="18488"/>
                  </a:cubicBezTo>
                  <a:cubicBezTo>
                    <a:pt x="4710" y="19735"/>
                    <a:pt x="6363" y="20981"/>
                    <a:pt x="8007" y="21391"/>
                  </a:cubicBezTo>
                  <a:cubicBezTo>
                    <a:pt x="8921" y="21500"/>
                    <a:pt x="9836" y="21600"/>
                    <a:pt x="10734" y="21600"/>
                  </a:cubicBezTo>
                  <a:cubicBezTo>
                    <a:pt x="11624" y="21600"/>
                    <a:pt x="12491" y="21500"/>
                    <a:pt x="13317" y="21181"/>
                  </a:cubicBezTo>
                  <a:cubicBezTo>
                    <a:pt x="16798" y="19935"/>
                    <a:pt x="19356" y="17033"/>
                    <a:pt x="20455" y="13084"/>
                  </a:cubicBezTo>
                  <a:cubicBezTo>
                    <a:pt x="21554" y="8726"/>
                    <a:pt x="20086" y="3530"/>
                    <a:pt x="16613" y="1247"/>
                  </a:cubicBezTo>
                  <a:cubicBezTo>
                    <a:pt x="15330" y="419"/>
                    <a:pt x="14231" y="209"/>
                    <a:pt x="1276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02" name="Google Shape;561;p13"/>
            <p:cNvSpPr/>
            <p:nvPr/>
          </p:nvSpPr>
          <p:spPr>
            <a:xfrm>
              <a:off x="623699" y="395324"/>
              <a:ext cx="62776" cy="62301"/>
            </a:xfrm>
            <a:custGeom>
              <a:avLst/>
              <a:gdLst/>
              <a:ahLst/>
              <a:cxnLst>
                <a:cxn ang="0">
                  <a:pos x="wd2" y="hd2"/>
                </a:cxn>
                <a:cxn ang="5400000">
                  <a:pos x="wd2" y="hd2"/>
                </a:cxn>
                <a:cxn ang="10800000">
                  <a:pos x="wd2" y="hd2"/>
                </a:cxn>
                <a:cxn ang="16200000">
                  <a:pos x="wd2" y="hd2"/>
                </a:cxn>
              </a:cxnLst>
              <a:rect l="0" t="0" r="r" b="b"/>
              <a:pathLst>
                <a:path w="21600" h="21600" extrusionOk="0">
                  <a:moveTo>
                    <a:pt x="9230" y="0"/>
                  </a:moveTo>
                  <a:cubicBezTo>
                    <a:pt x="8637" y="199"/>
                    <a:pt x="8249" y="199"/>
                    <a:pt x="7656" y="399"/>
                  </a:cubicBezTo>
                  <a:cubicBezTo>
                    <a:pt x="6873" y="598"/>
                    <a:pt x="5892" y="988"/>
                    <a:pt x="5110" y="1586"/>
                  </a:cubicBezTo>
                  <a:cubicBezTo>
                    <a:pt x="3733" y="2375"/>
                    <a:pt x="2753" y="3562"/>
                    <a:pt x="2357" y="5149"/>
                  </a:cubicBezTo>
                  <a:cubicBezTo>
                    <a:pt x="2159" y="5539"/>
                    <a:pt x="2159" y="5937"/>
                    <a:pt x="2159" y="6336"/>
                  </a:cubicBezTo>
                  <a:cubicBezTo>
                    <a:pt x="1961" y="6527"/>
                    <a:pt x="1961" y="6527"/>
                    <a:pt x="1772" y="6726"/>
                  </a:cubicBezTo>
                  <a:cubicBezTo>
                    <a:pt x="783" y="7914"/>
                    <a:pt x="0" y="9300"/>
                    <a:pt x="0" y="10878"/>
                  </a:cubicBezTo>
                  <a:cubicBezTo>
                    <a:pt x="198" y="12863"/>
                    <a:pt x="594" y="14839"/>
                    <a:pt x="1772" y="16425"/>
                  </a:cubicBezTo>
                  <a:cubicBezTo>
                    <a:pt x="2753" y="18003"/>
                    <a:pt x="4120" y="19390"/>
                    <a:pt x="5695" y="20378"/>
                  </a:cubicBezTo>
                  <a:cubicBezTo>
                    <a:pt x="7226" y="21063"/>
                    <a:pt x="8766" y="21600"/>
                    <a:pt x="10426" y="21600"/>
                  </a:cubicBezTo>
                  <a:cubicBezTo>
                    <a:pt x="10684" y="21600"/>
                    <a:pt x="10933" y="21591"/>
                    <a:pt x="11191" y="21565"/>
                  </a:cubicBezTo>
                  <a:cubicBezTo>
                    <a:pt x="12963" y="21565"/>
                    <a:pt x="14925" y="21167"/>
                    <a:pt x="16490" y="19979"/>
                  </a:cubicBezTo>
                  <a:cubicBezTo>
                    <a:pt x="18065" y="18991"/>
                    <a:pt x="19441" y="17613"/>
                    <a:pt x="20224" y="16027"/>
                  </a:cubicBezTo>
                  <a:cubicBezTo>
                    <a:pt x="21006" y="14250"/>
                    <a:pt x="21600" y="12464"/>
                    <a:pt x="21600" y="10687"/>
                  </a:cubicBezTo>
                  <a:cubicBezTo>
                    <a:pt x="21600" y="8702"/>
                    <a:pt x="21204" y="6726"/>
                    <a:pt x="20224" y="5149"/>
                  </a:cubicBezTo>
                  <a:cubicBezTo>
                    <a:pt x="19639" y="4551"/>
                    <a:pt x="19243" y="3762"/>
                    <a:pt x="18460" y="3164"/>
                  </a:cubicBezTo>
                  <a:cubicBezTo>
                    <a:pt x="17867" y="2375"/>
                    <a:pt x="17084" y="1786"/>
                    <a:pt x="16301" y="1387"/>
                  </a:cubicBezTo>
                  <a:cubicBezTo>
                    <a:pt x="14529" y="399"/>
                    <a:pt x="12568" y="0"/>
                    <a:pt x="1079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03" name="Google Shape;562;p13"/>
            <p:cNvSpPr/>
            <p:nvPr/>
          </p:nvSpPr>
          <p:spPr>
            <a:xfrm>
              <a:off x="592468" y="239299"/>
              <a:ext cx="61482" cy="58451"/>
            </a:xfrm>
            <a:custGeom>
              <a:avLst/>
              <a:gdLst/>
              <a:ahLst/>
              <a:cxnLst>
                <a:cxn ang="0">
                  <a:pos x="wd2" y="hd2"/>
                </a:cxn>
                <a:cxn ang="5400000">
                  <a:pos x="wd2" y="hd2"/>
                </a:cxn>
                <a:cxn ang="10800000">
                  <a:pos x="wd2" y="hd2"/>
                </a:cxn>
                <a:cxn ang="16200000">
                  <a:pos x="wd2" y="hd2"/>
                </a:cxn>
              </a:cxnLst>
              <a:rect l="0" t="0" r="r" b="b"/>
              <a:pathLst>
                <a:path w="21550" h="21600" extrusionOk="0">
                  <a:moveTo>
                    <a:pt x="10562" y="0"/>
                  </a:moveTo>
                  <a:cubicBezTo>
                    <a:pt x="10237" y="0"/>
                    <a:pt x="9896" y="28"/>
                    <a:pt x="9545" y="92"/>
                  </a:cubicBezTo>
                  <a:cubicBezTo>
                    <a:pt x="7950" y="92"/>
                    <a:pt x="6145" y="305"/>
                    <a:pt x="4550" y="1146"/>
                  </a:cubicBezTo>
                  <a:cubicBezTo>
                    <a:pt x="3744" y="1146"/>
                    <a:pt x="2947" y="1571"/>
                    <a:pt x="2351" y="2199"/>
                  </a:cubicBezTo>
                  <a:cubicBezTo>
                    <a:pt x="1746" y="2624"/>
                    <a:pt x="1150" y="3252"/>
                    <a:pt x="747" y="4093"/>
                  </a:cubicBezTo>
                  <a:cubicBezTo>
                    <a:pt x="344" y="4730"/>
                    <a:pt x="152" y="5571"/>
                    <a:pt x="152" y="6421"/>
                  </a:cubicBezTo>
                  <a:cubicBezTo>
                    <a:pt x="-50" y="7262"/>
                    <a:pt x="-50" y="8102"/>
                    <a:pt x="152" y="8943"/>
                  </a:cubicBezTo>
                  <a:cubicBezTo>
                    <a:pt x="747" y="10421"/>
                    <a:pt x="1545" y="12112"/>
                    <a:pt x="2947" y="12740"/>
                  </a:cubicBezTo>
                  <a:cubicBezTo>
                    <a:pt x="3350" y="12953"/>
                    <a:pt x="3551" y="12953"/>
                    <a:pt x="3744" y="13165"/>
                  </a:cubicBezTo>
                  <a:cubicBezTo>
                    <a:pt x="3744" y="13590"/>
                    <a:pt x="3946" y="14006"/>
                    <a:pt x="4147" y="14431"/>
                  </a:cubicBezTo>
                  <a:cubicBezTo>
                    <a:pt x="4349" y="15059"/>
                    <a:pt x="4550" y="15696"/>
                    <a:pt x="4752" y="16325"/>
                  </a:cubicBezTo>
                  <a:cubicBezTo>
                    <a:pt x="4945" y="16537"/>
                    <a:pt x="4945" y="16750"/>
                    <a:pt x="5146" y="16750"/>
                  </a:cubicBezTo>
                  <a:cubicBezTo>
                    <a:pt x="5549" y="17590"/>
                    <a:pt x="6145" y="18440"/>
                    <a:pt x="6750" y="18856"/>
                  </a:cubicBezTo>
                  <a:cubicBezTo>
                    <a:pt x="7346" y="19281"/>
                    <a:pt x="7749" y="19909"/>
                    <a:pt x="8345" y="20122"/>
                  </a:cubicBezTo>
                  <a:cubicBezTo>
                    <a:pt x="8748" y="20334"/>
                    <a:pt x="9151" y="20547"/>
                    <a:pt x="9545" y="20759"/>
                  </a:cubicBezTo>
                  <a:cubicBezTo>
                    <a:pt x="9948" y="20963"/>
                    <a:pt x="10351" y="21175"/>
                    <a:pt x="10746" y="21175"/>
                  </a:cubicBezTo>
                  <a:cubicBezTo>
                    <a:pt x="10947" y="21388"/>
                    <a:pt x="11350" y="21388"/>
                    <a:pt x="11745" y="21388"/>
                  </a:cubicBezTo>
                  <a:cubicBezTo>
                    <a:pt x="11946" y="21388"/>
                    <a:pt x="12349" y="21600"/>
                    <a:pt x="12752" y="21600"/>
                  </a:cubicBezTo>
                  <a:lnTo>
                    <a:pt x="12945" y="21600"/>
                  </a:lnTo>
                  <a:cubicBezTo>
                    <a:pt x="13550" y="21388"/>
                    <a:pt x="14146" y="21388"/>
                    <a:pt x="14750" y="21175"/>
                  </a:cubicBezTo>
                  <a:cubicBezTo>
                    <a:pt x="15548" y="21175"/>
                    <a:pt x="16152" y="20759"/>
                    <a:pt x="16748" y="20547"/>
                  </a:cubicBezTo>
                  <a:cubicBezTo>
                    <a:pt x="16950" y="20334"/>
                    <a:pt x="17151" y="20334"/>
                    <a:pt x="17151" y="20122"/>
                  </a:cubicBezTo>
                  <a:cubicBezTo>
                    <a:pt x="17747" y="19706"/>
                    <a:pt x="18352" y="19281"/>
                    <a:pt x="18746" y="18856"/>
                  </a:cubicBezTo>
                  <a:cubicBezTo>
                    <a:pt x="19351" y="18228"/>
                    <a:pt x="19946" y="17378"/>
                    <a:pt x="20350" y="16537"/>
                  </a:cubicBezTo>
                  <a:cubicBezTo>
                    <a:pt x="20753" y="15696"/>
                    <a:pt x="21147" y="14856"/>
                    <a:pt x="21348" y="14006"/>
                  </a:cubicBezTo>
                  <a:cubicBezTo>
                    <a:pt x="21348" y="12953"/>
                    <a:pt x="21550" y="12112"/>
                    <a:pt x="21550" y="11059"/>
                  </a:cubicBezTo>
                  <a:cubicBezTo>
                    <a:pt x="21550" y="10209"/>
                    <a:pt x="21348" y="9156"/>
                    <a:pt x="21147" y="8102"/>
                  </a:cubicBezTo>
                  <a:cubicBezTo>
                    <a:pt x="20945" y="7474"/>
                    <a:pt x="20551" y="6837"/>
                    <a:pt x="20350" y="6208"/>
                  </a:cubicBezTo>
                  <a:cubicBezTo>
                    <a:pt x="20148" y="5996"/>
                    <a:pt x="20148" y="5783"/>
                    <a:pt x="19946" y="5571"/>
                  </a:cubicBezTo>
                  <a:cubicBezTo>
                    <a:pt x="19552" y="4943"/>
                    <a:pt x="19149" y="4305"/>
                    <a:pt x="18746" y="3889"/>
                  </a:cubicBezTo>
                  <a:cubicBezTo>
                    <a:pt x="18544" y="3677"/>
                    <a:pt x="18544" y="3464"/>
                    <a:pt x="18352" y="3252"/>
                  </a:cubicBezTo>
                  <a:cubicBezTo>
                    <a:pt x="17545" y="2624"/>
                    <a:pt x="16748" y="1986"/>
                    <a:pt x="15951" y="1571"/>
                  </a:cubicBezTo>
                  <a:cubicBezTo>
                    <a:pt x="14952" y="1146"/>
                    <a:pt x="13944" y="508"/>
                    <a:pt x="12945" y="305"/>
                  </a:cubicBezTo>
                  <a:cubicBezTo>
                    <a:pt x="12104" y="148"/>
                    <a:pt x="11350" y="0"/>
                    <a:pt x="1056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04" name="Google Shape;563;p13"/>
            <p:cNvSpPr/>
            <p:nvPr/>
          </p:nvSpPr>
          <p:spPr>
            <a:xfrm>
              <a:off x="473050" y="360974"/>
              <a:ext cx="57314" cy="66876"/>
            </a:xfrm>
            <a:custGeom>
              <a:avLst/>
              <a:gdLst/>
              <a:ahLst/>
              <a:cxnLst>
                <a:cxn ang="0">
                  <a:pos x="wd2" y="hd2"/>
                </a:cxn>
                <a:cxn ang="5400000">
                  <a:pos x="wd2" y="hd2"/>
                </a:cxn>
                <a:cxn ang="10800000">
                  <a:pos x="wd2" y="hd2"/>
                </a:cxn>
                <a:cxn ang="16200000">
                  <a:pos x="wd2" y="hd2"/>
                </a:cxn>
              </a:cxnLst>
              <a:rect l="0" t="0" r="r" b="b"/>
              <a:pathLst>
                <a:path w="21474" h="21600" extrusionOk="0">
                  <a:moveTo>
                    <a:pt x="11456" y="0"/>
                  </a:moveTo>
                  <a:cubicBezTo>
                    <a:pt x="11203" y="0"/>
                    <a:pt x="10950" y="16"/>
                    <a:pt x="10688" y="40"/>
                  </a:cubicBezTo>
                  <a:cubicBezTo>
                    <a:pt x="9198" y="218"/>
                    <a:pt x="8130" y="404"/>
                    <a:pt x="6632" y="961"/>
                  </a:cubicBezTo>
                  <a:cubicBezTo>
                    <a:pt x="5779" y="1324"/>
                    <a:pt x="5133" y="1881"/>
                    <a:pt x="4496" y="2245"/>
                  </a:cubicBezTo>
                  <a:cubicBezTo>
                    <a:pt x="3213" y="3351"/>
                    <a:pt x="2567" y="4829"/>
                    <a:pt x="2567" y="6306"/>
                  </a:cubicBezTo>
                  <a:cubicBezTo>
                    <a:pt x="2567" y="7776"/>
                    <a:pt x="3213" y="9254"/>
                    <a:pt x="4496" y="10360"/>
                  </a:cubicBezTo>
                  <a:cubicBezTo>
                    <a:pt x="4702" y="10360"/>
                    <a:pt x="4702" y="10546"/>
                    <a:pt x="4918" y="10546"/>
                  </a:cubicBezTo>
                  <a:cubicBezTo>
                    <a:pt x="3634" y="10723"/>
                    <a:pt x="2782" y="11280"/>
                    <a:pt x="1930" y="12015"/>
                  </a:cubicBezTo>
                  <a:cubicBezTo>
                    <a:pt x="646" y="12936"/>
                    <a:pt x="0" y="14599"/>
                    <a:pt x="0" y="15891"/>
                  </a:cubicBezTo>
                  <a:cubicBezTo>
                    <a:pt x="0" y="17361"/>
                    <a:pt x="646" y="18838"/>
                    <a:pt x="1930" y="19945"/>
                  </a:cubicBezTo>
                  <a:cubicBezTo>
                    <a:pt x="3213" y="20865"/>
                    <a:pt x="4702" y="21600"/>
                    <a:pt x="6416" y="21600"/>
                  </a:cubicBezTo>
                  <a:cubicBezTo>
                    <a:pt x="11765" y="21600"/>
                    <a:pt x="16888" y="19024"/>
                    <a:pt x="19455" y="15148"/>
                  </a:cubicBezTo>
                  <a:cubicBezTo>
                    <a:pt x="19886" y="14785"/>
                    <a:pt x="20101" y="14228"/>
                    <a:pt x="20317" y="13679"/>
                  </a:cubicBezTo>
                  <a:cubicBezTo>
                    <a:pt x="20738" y="13121"/>
                    <a:pt x="20954" y="12572"/>
                    <a:pt x="21169" y="12015"/>
                  </a:cubicBezTo>
                  <a:cubicBezTo>
                    <a:pt x="21385" y="10546"/>
                    <a:pt x="21600" y="9254"/>
                    <a:pt x="21385" y="7776"/>
                  </a:cubicBezTo>
                  <a:cubicBezTo>
                    <a:pt x="21169" y="6484"/>
                    <a:pt x="20738" y="5200"/>
                    <a:pt x="19670" y="4094"/>
                  </a:cubicBezTo>
                  <a:cubicBezTo>
                    <a:pt x="18818" y="2802"/>
                    <a:pt x="17535" y="1696"/>
                    <a:pt x="16036" y="961"/>
                  </a:cubicBezTo>
                  <a:cubicBezTo>
                    <a:pt x="14556" y="476"/>
                    <a:pt x="13076" y="0"/>
                    <a:pt x="1145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05" name="Google Shape;564;p13"/>
            <p:cNvSpPr/>
            <p:nvPr/>
          </p:nvSpPr>
          <p:spPr>
            <a:xfrm>
              <a:off x="394299" y="472699"/>
              <a:ext cx="53651" cy="54876"/>
            </a:xfrm>
            <a:custGeom>
              <a:avLst/>
              <a:gdLst/>
              <a:ahLst/>
              <a:cxnLst>
                <a:cxn ang="0">
                  <a:pos x="wd2" y="hd2"/>
                </a:cxn>
                <a:cxn ang="5400000">
                  <a:pos x="wd2" y="hd2"/>
                </a:cxn>
                <a:cxn ang="10800000">
                  <a:pos x="wd2" y="hd2"/>
                </a:cxn>
                <a:cxn ang="16200000">
                  <a:pos x="wd2" y="hd2"/>
                </a:cxn>
              </a:cxnLst>
              <a:rect l="0" t="0" r="r" b="b"/>
              <a:pathLst>
                <a:path w="21600" h="21600" extrusionOk="0">
                  <a:moveTo>
                    <a:pt x="12310" y="0"/>
                  </a:moveTo>
                  <a:cubicBezTo>
                    <a:pt x="11585" y="0"/>
                    <a:pt x="10850" y="98"/>
                    <a:pt x="10116" y="315"/>
                  </a:cubicBezTo>
                  <a:cubicBezTo>
                    <a:pt x="9421" y="541"/>
                    <a:pt x="8968" y="768"/>
                    <a:pt x="8274" y="1210"/>
                  </a:cubicBezTo>
                  <a:cubicBezTo>
                    <a:pt x="8042" y="1210"/>
                    <a:pt x="7589" y="994"/>
                    <a:pt x="7358" y="994"/>
                  </a:cubicBezTo>
                  <a:cubicBezTo>
                    <a:pt x="5979" y="994"/>
                    <a:pt x="4831" y="1437"/>
                    <a:pt x="3905" y="1889"/>
                  </a:cubicBezTo>
                  <a:cubicBezTo>
                    <a:pt x="2305" y="3011"/>
                    <a:pt x="1147" y="4359"/>
                    <a:pt x="695" y="6160"/>
                  </a:cubicBezTo>
                  <a:cubicBezTo>
                    <a:pt x="463" y="6377"/>
                    <a:pt x="463" y="6603"/>
                    <a:pt x="463" y="7056"/>
                  </a:cubicBezTo>
                  <a:cubicBezTo>
                    <a:pt x="232" y="7951"/>
                    <a:pt x="0" y="8856"/>
                    <a:pt x="0" y="9752"/>
                  </a:cubicBezTo>
                  <a:cubicBezTo>
                    <a:pt x="0" y="9978"/>
                    <a:pt x="0" y="10421"/>
                    <a:pt x="0" y="10647"/>
                  </a:cubicBezTo>
                  <a:cubicBezTo>
                    <a:pt x="232" y="11543"/>
                    <a:pt x="232" y="12448"/>
                    <a:pt x="463" y="13344"/>
                  </a:cubicBezTo>
                  <a:cubicBezTo>
                    <a:pt x="463" y="13570"/>
                    <a:pt x="695" y="14013"/>
                    <a:pt x="695" y="14239"/>
                  </a:cubicBezTo>
                  <a:cubicBezTo>
                    <a:pt x="1147" y="15145"/>
                    <a:pt x="1379" y="15814"/>
                    <a:pt x="1842" y="16709"/>
                  </a:cubicBezTo>
                  <a:cubicBezTo>
                    <a:pt x="1842" y="16936"/>
                    <a:pt x="2073" y="17162"/>
                    <a:pt x="2305" y="17615"/>
                  </a:cubicBezTo>
                  <a:cubicBezTo>
                    <a:pt x="2758" y="18284"/>
                    <a:pt x="3452" y="18963"/>
                    <a:pt x="3905" y="19632"/>
                  </a:cubicBezTo>
                  <a:cubicBezTo>
                    <a:pt x="4831" y="20527"/>
                    <a:pt x="5979" y="20980"/>
                    <a:pt x="7126" y="21433"/>
                  </a:cubicBezTo>
                  <a:cubicBezTo>
                    <a:pt x="7700" y="21541"/>
                    <a:pt x="8334" y="21600"/>
                    <a:pt x="8968" y="21600"/>
                  </a:cubicBezTo>
                  <a:cubicBezTo>
                    <a:pt x="9592" y="21600"/>
                    <a:pt x="10226" y="21541"/>
                    <a:pt x="10800" y="21433"/>
                  </a:cubicBezTo>
                  <a:cubicBezTo>
                    <a:pt x="12179" y="20980"/>
                    <a:pt x="13326" y="20527"/>
                    <a:pt x="14705" y="19858"/>
                  </a:cubicBezTo>
                  <a:cubicBezTo>
                    <a:pt x="15853" y="19406"/>
                    <a:pt x="17000" y="18510"/>
                    <a:pt x="17926" y="17615"/>
                  </a:cubicBezTo>
                  <a:cubicBezTo>
                    <a:pt x="18158" y="17388"/>
                    <a:pt x="18379" y="17162"/>
                    <a:pt x="18611" y="16936"/>
                  </a:cubicBezTo>
                  <a:cubicBezTo>
                    <a:pt x="19305" y="16266"/>
                    <a:pt x="19990" y="15587"/>
                    <a:pt x="20221" y="14918"/>
                  </a:cubicBezTo>
                  <a:cubicBezTo>
                    <a:pt x="21137" y="13117"/>
                    <a:pt x="21600" y="11543"/>
                    <a:pt x="21600" y="9752"/>
                  </a:cubicBezTo>
                  <a:cubicBezTo>
                    <a:pt x="21600" y="6377"/>
                    <a:pt x="19990" y="2785"/>
                    <a:pt x="16779" y="1210"/>
                  </a:cubicBezTo>
                  <a:cubicBezTo>
                    <a:pt x="15370" y="453"/>
                    <a:pt x="13860" y="0"/>
                    <a:pt x="1231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06" name="Google Shape;565;p13"/>
            <p:cNvSpPr/>
            <p:nvPr/>
          </p:nvSpPr>
          <p:spPr>
            <a:xfrm>
              <a:off x="529293" y="459575"/>
              <a:ext cx="50339" cy="59001"/>
            </a:xfrm>
            <a:custGeom>
              <a:avLst/>
              <a:gdLst/>
              <a:ahLst/>
              <a:cxnLst>
                <a:cxn ang="0">
                  <a:pos x="wd2" y="hd2"/>
                </a:cxn>
                <a:cxn ang="5400000">
                  <a:pos x="wd2" y="hd2"/>
                </a:cxn>
                <a:cxn ang="10800000">
                  <a:pos x="wd2" y="hd2"/>
                </a:cxn>
                <a:cxn ang="16200000">
                  <a:pos x="wd2" y="hd2"/>
                </a:cxn>
              </a:cxnLst>
              <a:rect l="0" t="0" r="r" b="b"/>
              <a:pathLst>
                <a:path w="21164" h="21600" extrusionOk="0">
                  <a:moveTo>
                    <a:pt x="7423" y="0"/>
                  </a:moveTo>
                  <a:cubicBezTo>
                    <a:pt x="6740" y="0"/>
                    <a:pt x="6067" y="146"/>
                    <a:pt x="5384" y="293"/>
                  </a:cubicBezTo>
                  <a:cubicBezTo>
                    <a:pt x="4428" y="503"/>
                    <a:pt x="3702" y="924"/>
                    <a:pt x="2988" y="1336"/>
                  </a:cubicBezTo>
                  <a:cubicBezTo>
                    <a:pt x="2262" y="1757"/>
                    <a:pt x="1548" y="2380"/>
                    <a:pt x="1064" y="3222"/>
                  </a:cubicBezTo>
                  <a:cubicBezTo>
                    <a:pt x="108" y="4686"/>
                    <a:pt x="-376" y="6352"/>
                    <a:pt x="349" y="8027"/>
                  </a:cubicBezTo>
                  <a:cubicBezTo>
                    <a:pt x="591" y="8649"/>
                    <a:pt x="822" y="9070"/>
                    <a:pt x="1064" y="9693"/>
                  </a:cubicBezTo>
                  <a:cubicBezTo>
                    <a:pt x="1064" y="9693"/>
                    <a:pt x="1064" y="9903"/>
                    <a:pt x="822" y="9903"/>
                  </a:cubicBezTo>
                  <a:cubicBezTo>
                    <a:pt x="822" y="10114"/>
                    <a:pt x="822" y="10324"/>
                    <a:pt x="822" y="10535"/>
                  </a:cubicBezTo>
                  <a:cubicBezTo>
                    <a:pt x="591" y="11157"/>
                    <a:pt x="349" y="11990"/>
                    <a:pt x="349" y="12621"/>
                  </a:cubicBezTo>
                  <a:cubicBezTo>
                    <a:pt x="349" y="15129"/>
                    <a:pt x="1548" y="17216"/>
                    <a:pt x="3229" y="18891"/>
                  </a:cubicBezTo>
                  <a:cubicBezTo>
                    <a:pt x="3944" y="19513"/>
                    <a:pt x="4900" y="20145"/>
                    <a:pt x="5626" y="20557"/>
                  </a:cubicBezTo>
                  <a:cubicBezTo>
                    <a:pt x="7066" y="21188"/>
                    <a:pt x="8264" y="21600"/>
                    <a:pt x="9704" y="21600"/>
                  </a:cubicBezTo>
                  <a:cubicBezTo>
                    <a:pt x="10902" y="21600"/>
                    <a:pt x="11859" y="21399"/>
                    <a:pt x="12584" y="20978"/>
                  </a:cubicBezTo>
                  <a:cubicBezTo>
                    <a:pt x="13540" y="20767"/>
                    <a:pt x="14266" y="20346"/>
                    <a:pt x="14980" y="19724"/>
                  </a:cubicBezTo>
                  <a:lnTo>
                    <a:pt x="15464" y="19303"/>
                  </a:lnTo>
                  <a:cubicBezTo>
                    <a:pt x="16662" y="18470"/>
                    <a:pt x="17860" y="17637"/>
                    <a:pt x="19059" y="16594"/>
                  </a:cubicBezTo>
                  <a:cubicBezTo>
                    <a:pt x="20015" y="15752"/>
                    <a:pt x="20499" y="14919"/>
                    <a:pt x="20982" y="13875"/>
                  </a:cubicBezTo>
                  <a:cubicBezTo>
                    <a:pt x="21224" y="12621"/>
                    <a:pt x="21224" y="11578"/>
                    <a:pt x="20982" y="10535"/>
                  </a:cubicBezTo>
                  <a:cubicBezTo>
                    <a:pt x="20499" y="9281"/>
                    <a:pt x="20015" y="8237"/>
                    <a:pt x="19059" y="7185"/>
                  </a:cubicBezTo>
                  <a:cubicBezTo>
                    <a:pt x="18344" y="6141"/>
                    <a:pt x="17377" y="5098"/>
                    <a:pt x="16420" y="4265"/>
                  </a:cubicBezTo>
                  <a:cubicBezTo>
                    <a:pt x="15464" y="3432"/>
                    <a:pt x="14497" y="2590"/>
                    <a:pt x="13299" y="1968"/>
                  </a:cubicBezTo>
                  <a:cubicBezTo>
                    <a:pt x="12584" y="1547"/>
                    <a:pt x="11859" y="1126"/>
                    <a:pt x="11144" y="924"/>
                  </a:cubicBezTo>
                  <a:cubicBezTo>
                    <a:pt x="10188" y="503"/>
                    <a:pt x="9220" y="82"/>
                    <a:pt x="8264" y="82"/>
                  </a:cubicBezTo>
                  <a:cubicBezTo>
                    <a:pt x="7980" y="27"/>
                    <a:pt x="7707" y="0"/>
                    <a:pt x="742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07" name="Google Shape;566;p13"/>
            <p:cNvSpPr/>
            <p:nvPr/>
          </p:nvSpPr>
          <p:spPr>
            <a:xfrm>
              <a:off x="366924" y="14724"/>
              <a:ext cx="56476" cy="68476"/>
            </a:xfrm>
            <a:custGeom>
              <a:avLst/>
              <a:gdLst/>
              <a:ahLst/>
              <a:cxnLst>
                <a:cxn ang="0">
                  <a:pos x="wd2" y="hd2"/>
                </a:cxn>
                <a:cxn ang="5400000">
                  <a:pos x="wd2" y="hd2"/>
                </a:cxn>
                <a:cxn ang="10800000">
                  <a:pos x="wd2" y="hd2"/>
                </a:cxn>
                <a:cxn ang="16200000">
                  <a:pos x="wd2" y="hd2"/>
                </a:cxn>
              </a:cxnLst>
              <a:rect l="0" t="0" r="r" b="b"/>
              <a:pathLst>
                <a:path w="21383" h="21600" extrusionOk="0">
                  <a:moveTo>
                    <a:pt x="6579" y="0"/>
                  </a:moveTo>
                  <a:cubicBezTo>
                    <a:pt x="5443" y="0"/>
                    <a:pt x="4251" y="237"/>
                    <a:pt x="3238" y="718"/>
                  </a:cubicBezTo>
                  <a:cubicBezTo>
                    <a:pt x="1941" y="1435"/>
                    <a:pt x="644" y="2697"/>
                    <a:pt x="218" y="3959"/>
                  </a:cubicBezTo>
                  <a:cubicBezTo>
                    <a:pt x="-217" y="5394"/>
                    <a:pt x="1" y="7019"/>
                    <a:pt x="862" y="8280"/>
                  </a:cubicBezTo>
                  <a:cubicBezTo>
                    <a:pt x="1297" y="8635"/>
                    <a:pt x="1723" y="8998"/>
                    <a:pt x="2159" y="9361"/>
                  </a:cubicBezTo>
                  <a:cubicBezTo>
                    <a:pt x="1506" y="9897"/>
                    <a:pt x="1297" y="10441"/>
                    <a:pt x="1080" y="11159"/>
                  </a:cubicBezTo>
                  <a:cubicBezTo>
                    <a:pt x="862" y="11514"/>
                    <a:pt x="862" y="11876"/>
                    <a:pt x="644" y="12239"/>
                  </a:cubicBezTo>
                  <a:cubicBezTo>
                    <a:pt x="644" y="12594"/>
                    <a:pt x="644" y="12957"/>
                    <a:pt x="644" y="13320"/>
                  </a:cubicBezTo>
                  <a:cubicBezTo>
                    <a:pt x="644" y="14400"/>
                    <a:pt x="862" y="15299"/>
                    <a:pt x="1297" y="16379"/>
                  </a:cubicBezTo>
                  <a:cubicBezTo>
                    <a:pt x="2159" y="17996"/>
                    <a:pt x="3673" y="19258"/>
                    <a:pt x="5396" y="20157"/>
                  </a:cubicBezTo>
                  <a:cubicBezTo>
                    <a:pt x="7128" y="21056"/>
                    <a:pt x="8860" y="21419"/>
                    <a:pt x="10801" y="21600"/>
                  </a:cubicBezTo>
                  <a:cubicBezTo>
                    <a:pt x="11662" y="21600"/>
                    <a:pt x="12741" y="21419"/>
                    <a:pt x="13612" y="21237"/>
                  </a:cubicBezTo>
                  <a:cubicBezTo>
                    <a:pt x="14038" y="21237"/>
                    <a:pt x="14473" y="21056"/>
                    <a:pt x="14909" y="20874"/>
                  </a:cubicBezTo>
                  <a:cubicBezTo>
                    <a:pt x="15335" y="20701"/>
                    <a:pt x="15770" y="20520"/>
                    <a:pt x="16205" y="20338"/>
                  </a:cubicBezTo>
                  <a:cubicBezTo>
                    <a:pt x="17710" y="19439"/>
                    <a:pt x="19225" y="18359"/>
                    <a:pt x="20086" y="16734"/>
                  </a:cubicBezTo>
                  <a:cubicBezTo>
                    <a:pt x="20739" y="15299"/>
                    <a:pt x="21383" y="13856"/>
                    <a:pt x="21383" y="12239"/>
                  </a:cubicBezTo>
                  <a:cubicBezTo>
                    <a:pt x="21383" y="9179"/>
                    <a:pt x="19878" y="6301"/>
                    <a:pt x="17284" y="4314"/>
                  </a:cubicBezTo>
                  <a:cubicBezTo>
                    <a:pt x="14909" y="2334"/>
                    <a:pt x="11662" y="1080"/>
                    <a:pt x="8207" y="173"/>
                  </a:cubicBezTo>
                  <a:cubicBezTo>
                    <a:pt x="7706" y="55"/>
                    <a:pt x="7147" y="0"/>
                    <a:pt x="657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08" name="Google Shape;567;p13"/>
            <p:cNvSpPr/>
            <p:nvPr/>
          </p:nvSpPr>
          <p:spPr>
            <a:xfrm>
              <a:off x="111735" y="94374"/>
              <a:ext cx="57852" cy="61376"/>
            </a:xfrm>
            <a:custGeom>
              <a:avLst/>
              <a:gdLst/>
              <a:ahLst/>
              <a:cxnLst>
                <a:cxn ang="0">
                  <a:pos x="wd2" y="hd2"/>
                </a:cxn>
                <a:cxn ang="5400000">
                  <a:pos x="wd2" y="hd2"/>
                </a:cxn>
                <a:cxn ang="10800000">
                  <a:pos x="wd2" y="hd2"/>
                </a:cxn>
                <a:cxn ang="16200000">
                  <a:pos x="wd2" y="hd2"/>
                </a:cxn>
              </a:cxnLst>
              <a:rect l="0" t="0" r="r" b="b"/>
              <a:pathLst>
                <a:path w="21260" h="21600" extrusionOk="0">
                  <a:moveTo>
                    <a:pt x="8183" y="0"/>
                  </a:moveTo>
                  <a:cubicBezTo>
                    <a:pt x="7576" y="0"/>
                    <a:pt x="7007" y="185"/>
                    <a:pt x="6538" y="484"/>
                  </a:cubicBezTo>
                  <a:cubicBezTo>
                    <a:pt x="5702" y="686"/>
                    <a:pt x="5077" y="1285"/>
                    <a:pt x="4443" y="1892"/>
                  </a:cubicBezTo>
                  <a:cubicBezTo>
                    <a:pt x="3607" y="2490"/>
                    <a:pt x="2973" y="3695"/>
                    <a:pt x="2771" y="4698"/>
                  </a:cubicBezTo>
                  <a:cubicBezTo>
                    <a:pt x="2771" y="4698"/>
                    <a:pt x="2560" y="4901"/>
                    <a:pt x="2560" y="4901"/>
                  </a:cubicBezTo>
                  <a:cubicBezTo>
                    <a:pt x="1512" y="6106"/>
                    <a:pt x="1090" y="6704"/>
                    <a:pt x="456" y="8314"/>
                  </a:cubicBezTo>
                  <a:cubicBezTo>
                    <a:pt x="42" y="9115"/>
                    <a:pt x="42" y="10118"/>
                    <a:pt x="42" y="10928"/>
                  </a:cubicBezTo>
                  <a:cubicBezTo>
                    <a:pt x="-169" y="12731"/>
                    <a:pt x="456" y="14544"/>
                    <a:pt x="1090" y="15943"/>
                  </a:cubicBezTo>
                  <a:cubicBezTo>
                    <a:pt x="1714" y="17148"/>
                    <a:pt x="2560" y="18151"/>
                    <a:pt x="3607" y="18960"/>
                  </a:cubicBezTo>
                  <a:cubicBezTo>
                    <a:pt x="4654" y="19761"/>
                    <a:pt x="5279" y="20166"/>
                    <a:pt x="6336" y="20764"/>
                  </a:cubicBezTo>
                  <a:cubicBezTo>
                    <a:pt x="7595" y="21169"/>
                    <a:pt x="8431" y="21371"/>
                    <a:pt x="9901" y="21565"/>
                  </a:cubicBezTo>
                  <a:cubicBezTo>
                    <a:pt x="10094" y="21591"/>
                    <a:pt x="10296" y="21600"/>
                    <a:pt x="10507" y="21600"/>
                  </a:cubicBezTo>
                  <a:cubicBezTo>
                    <a:pt x="12262" y="21600"/>
                    <a:pt x="14246" y="20879"/>
                    <a:pt x="15560" y="20166"/>
                  </a:cubicBezTo>
                  <a:cubicBezTo>
                    <a:pt x="17232" y="19163"/>
                    <a:pt x="18702" y="17755"/>
                    <a:pt x="19750" y="16145"/>
                  </a:cubicBezTo>
                  <a:cubicBezTo>
                    <a:pt x="20806" y="14544"/>
                    <a:pt x="21431" y="12529"/>
                    <a:pt x="21220" y="10725"/>
                  </a:cubicBezTo>
                  <a:cubicBezTo>
                    <a:pt x="21008" y="8719"/>
                    <a:pt x="20595" y="6907"/>
                    <a:pt x="19548" y="5305"/>
                  </a:cubicBezTo>
                  <a:cubicBezTo>
                    <a:pt x="18289" y="3695"/>
                    <a:pt x="16819" y="2288"/>
                    <a:pt x="14926" y="1285"/>
                  </a:cubicBezTo>
                  <a:cubicBezTo>
                    <a:pt x="13291" y="589"/>
                    <a:pt x="11655" y="44"/>
                    <a:pt x="9735" y="44"/>
                  </a:cubicBezTo>
                  <a:cubicBezTo>
                    <a:pt x="9450" y="44"/>
                    <a:pt x="9147" y="53"/>
                    <a:pt x="8844" y="79"/>
                  </a:cubicBezTo>
                  <a:cubicBezTo>
                    <a:pt x="8624" y="26"/>
                    <a:pt x="8403" y="0"/>
                    <a:pt x="818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09" name="Google Shape;568;p13"/>
            <p:cNvSpPr/>
            <p:nvPr/>
          </p:nvSpPr>
          <p:spPr>
            <a:xfrm>
              <a:off x="0" y="366149"/>
              <a:ext cx="46801" cy="59451"/>
            </a:xfrm>
            <a:custGeom>
              <a:avLst/>
              <a:gdLst/>
              <a:ahLst/>
              <a:cxnLst>
                <a:cxn ang="0">
                  <a:pos x="wd2" y="hd2"/>
                </a:cxn>
                <a:cxn ang="5400000">
                  <a:pos x="wd2" y="hd2"/>
                </a:cxn>
                <a:cxn ang="10800000">
                  <a:pos x="wd2" y="hd2"/>
                </a:cxn>
                <a:cxn ang="16200000">
                  <a:pos x="wd2" y="hd2"/>
                </a:cxn>
              </a:cxnLst>
              <a:rect l="0" t="0" r="r" b="b"/>
              <a:pathLst>
                <a:path w="21600" h="21600" extrusionOk="0">
                  <a:moveTo>
                    <a:pt x="10915" y="0"/>
                  </a:moveTo>
                  <a:cubicBezTo>
                    <a:pt x="10708" y="0"/>
                    <a:pt x="10488" y="9"/>
                    <a:pt x="10269" y="27"/>
                  </a:cubicBezTo>
                  <a:cubicBezTo>
                    <a:pt x="7904" y="27"/>
                    <a:pt x="6058" y="645"/>
                    <a:pt x="4477" y="1889"/>
                  </a:cubicBezTo>
                  <a:cubicBezTo>
                    <a:pt x="2631" y="3134"/>
                    <a:pt x="1846" y="4796"/>
                    <a:pt x="796" y="6458"/>
                  </a:cubicBezTo>
                  <a:cubicBezTo>
                    <a:pt x="265" y="7703"/>
                    <a:pt x="0" y="9147"/>
                    <a:pt x="0" y="10391"/>
                  </a:cubicBezTo>
                  <a:cubicBezTo>
                    <a:pt x="0" y="13707"/>
                    <a:pt x="1581" y="16613"/>
                    <a:pt x="4212" y="19102"/>
                  </a:cubicBezTo>
                  <a:cubicBezTo>
                    <a:pt x="5008" y="19720"/>
                    <a:pt x="6058" y="20347"/>
                    <a:pt x="6842" y="20764"/>
                  </a:cubicBezTo>
                  <a:cubicBezTo>
                    <a:pt x="8181" y="21328"/>
                    <a:pt x="9612" y="21600"/>
                    <a:pt x="11042" y="21600"/>
                  </a:cubicBezTo>
                  <a:cubicBezTo>
                    <a:pt x="12715" y="21600"/>
                    <a:pt x="14377" y="21228"/>
                    <a:pt x="15808" y="20555"/>
                  </a:cubicBezTo>
                  <a:cubicBezTo>
                    <a:pt x="17642" y="19720"/>
                    <a:pt x="19223" y="18475"/>
                    <a:pt x="20019" y="17031"/>
                  </a:cubicBezTo>
                  <a:cubicBezTo>
                    <a:pt x="21069" y="15369"/>
                    <a:pt x="21600" y="14124"/>
                    <a:pt x="21600" y="12262"/>
                  </a:cubicBezTo>
                  <a:cubicBezTo>
                    <a:pt x="21600" y="11018"/>
                    <a:pt x="21335" y="9774"/>
                    <a:pt x="20804" y="8738"/>
                  </a:cubicBezTo>
                  <a:cubicBezTo>
                    <a:pt x="20538" y="7902"/>
                    <a:pt x="20285" y="7076"/>
                    <a:pt x="19488" y="6458"/>
                  </a:cubicBezTo>
                  <a:cubicBezTo>
                    <a:pt x="18958" y="5831"/>
                    <a:pt x="18438" y="5214"/>
                    <a:pt x="17908" y="4796"/>
                  </a:cubicBezTo>
                  <a:cubicBezTo>
                    <a:pt x="17642" y="3760"/>
                    <a:pt x="16858" y="2516"/>
                    <a:pt x="15808" y="1889"/>
                  </a:cubicBezTo>
                  <a:cubicBezTo>
                    <a:pt x="14388" y="781"/>
                    <a:pt x="12762" y="0"/>
                    <a:pt x="1091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10" name="Google Shape;569;p13"/>
            <p:cNvSpPr/>
            <p:nvPr/>
          </p:nvSpPr>
          <p:spPr>
            <a:xfrm>
              <a:off x="56212" y="587049"/>
              <a:ext cx="53718" cy="54076"/>
            </a:xfrm>
            <a:custGeom>
              <a:avLst/>
              <a:gdLst/>
              <a:ahLst/>
              <a:cxnLst>
                <a:cxn ang="0">
                  <a:pos x="wd2" y="hd2"/>
                </a:cxn>
                <a:cxn ang="5400000">
                  <a:pos x="wd2" y="hd2"/>
                </a:cxn>
                <a:cxn ang="10800000">
                  <a:pos x="wd2" y="hd2"/>
                </a:cxn>
                <a:cxn ang="16200000">
                  <a:pos x="wd2" y="hd2"/>
                </a:cxn>
              </a:cxnLst>
              <a:rect l="0" t="0" r="r" b="b"/>
              <a:pathLst>
                <a:path w="21408" h="21600" extrusionOk="0">
                  <a:moveTo>
                    <a:pt x="9320" y="0"/>
                  </a:moveTo>
                  <a:cubicBezTo>
                    <a:pt x="8413" y="0"/>
                    <a:pt x="7507" y="120"/>
                    <a:pt x="6481" y="459"/>
                  </a:cubicBezTo>
                  <a:cubicBezTo>
                    <a:pt x="5574" y="689"/>
                    <a:pt x="4886" y="1148"/>
                    <a:pt x="4209" y="1598"/>
                  </a:cubicBezTo>
                  <a:cubicBezTo>
                    <a:pt x="3292" y="2057"/>
                    <a:pt x="2844" y="2736"/>
                    <a:pt x="2386" y="3655"/>
                  </a:cubicBezTo>
                  <a:cubicBezTo>
                    <a:pt x="2157" y="4104"/>
                    <a:pt x="1927" y="4793"/>
                    <a:pt x="1708" y="5243"/>
                  </a:cubicBezTo>
                  <a:cubicBezTo>
                    <a:pt x="1479" y="5702"/>
                    <a:pt x="1250" y="5932"/>
                    <a:pt x="1021" y="6381"/>
                  </a:cubicBezTo>
                  <a:lnTo>
                    <a:pt x="343" y="7979"/>
                  </a:lnTo>
                  <a:cubicBezTo>
                    <a:pt x="-115" y="9117"/>
                    <a:pt x="-115" y="10485"/>
                    <a:pt x="343" y="11624"/>
                  </a:cubicBezTo>
                  <a:cubicBezTo>
                    <a:pt x="343" y="12083"/>
                    <a:pt x="343" y="12543"/>
                    <a:pt x="562" y="12772"/>
                  </a:cubicBezTo>
                  <a:cubicBezTo>
                    <a:pt x="792" y="13681"/>
                    <a:pt x="1250" y="14590"/>
                    <a:pt x="1708" y="15498"/>
                  </a:cubicBezTo>
                  <a:cubicBezTo>
                    <a:pt x="1927" y="15728"/>
                    <a:pt x="1927" y="15958"/>
                    <a:pt x="2157" y="16417"/>
                  </a:cubicBezTo>
                  <a:cubicBezTo>
                    <a:pt x="2844" y="17096"/>
                    <a:pt x="3292" y="18015"/>
                    <a:pt x="3980" y="18694"/>
                  </a:cubicBezTo>
                  <a:cubicBezTo>
                    <a:pt x="4209" y="18924"/>
                    <a:pt x="4428" y="19153"/>
                    <a:pt x="4886" y="19383"/>
                  </a:cubicBezTo>
                  <a:cubicBezTo>
                    <a:pt x="5793" y="20292"/>
                    <a:pt x="6710" y="20971"/>
                    <a:pt x="8075" y="21430"/>
                  </a:cubicBezTo>
                  <a:lnTo>
                    <a:pt x="8981" y="21430"/>
                  </a:lnTo>
                  <a:cubicBezTo>
                    <a:pt x="9440" y="21540"/>
                    <a:pt x="9888" y="21600"/>
                    <a:pt x="10376" y="21600"/>
                  </a:cubicBezTo>
                  <a:cubicBezTo>
                    <a:pt x="10854" y="21600"/>
                    <a:pt x="11372" y="21540"/>
                    <a:pt x="11940" y="21430"/>
                  </a:cubicBezTo>
                  <a:cubicBezTo>
                    <a:pt x="11940" y="21430"/>
                    <a:pt x="11940" y="21201"/>
                    <a:pt x="12160" y="21201"/>
                  </a:cubicBezTo>
                  <a:cubicBezTo>
                    <a:pt x="13076" y="20971"/>
                    <a:pt x="13983" y="20521"/>
                    <a:pt x="14670" y="20292"/>
                  </a:cubicBezTo>
                  <a:cubicBezTo>
                    <a:pt x="15119" y="20062"/>
                    <a:pt x="15348" y="19832"/>
                    <a:pt x="15806" y="19603"/>
                  </a:cubicBezTo>
                  <a:cubicBezTo>
                    <a:pt x="16484" y="19153"/>
                    <a:pt x="17171" y="18464"/>
                    <a:pt x="17848" y="18015"/>
                  </a:cubicBezTo>
                  <a:cubicBezTo>
                    <a:pt x="18307" y="17556"/>
                    <a:pt x="18755" y="16867"/>
                    <a:pt x="19213" y="16417"/>
                  </a:cubicBezTo>
                  <a:cubicBezTo>
                    <a:pt x="19443" y="15958"/>
                    <a:pt x="19901" y="15498"/>
                    <a:pt x="20120" y="14819"/>
                  </a:cubicBezTo>
                  <a:cubicBezTo>
                    <a:pt x="20578" y="14360"/>
                    <a:pt x="21037" y="13451"/>
                    <a:pt x="21037" y="12772"/>
                  </a:cubicBezTo>
                  <a:cubicBezTo>
                    <a:pt x="21256" y="12543"/>
                    <a:pt x="21256" y="12313"/>
                    <a:pt x="21256" y="11854"/>
                  </a:cubicBezTo>
                  <a:cubicBezTo>
                    <a:pt x="21485" y="10945"/>
                    <a:pt x="21485" y="10036"/>
                    <a:pt x="21037" y="9117"/>
                  </a:cubicBezTo>
                  <a:cubicBezTo>
                    <a:pt x="21037" y="9117"/>
                    <a:pt x="21037" y="8898"/>
                    <a:pt x="21037" y="8898"/>
                  </a:cubicBezTo>
                  <a:cubicBezTo>
                    <a:pt x="20349" y="5932"/>
                    <a:pt x="18307" y="3425"/>
                    <a:pt x="15806" y="1827"/>
                  </a:cubicBezTo>
                  <a:cubicBezTo>
                    <a:pt x="15119" y="1368"/>
                    <a:pt x="13983" y="919"/>
                    <a:pt x="13305" y="689"/>
                  </a:cubicBezTo>
                  <a:cubicBezTo>
                    <a:pt x="12847" y="459"/>
                    <a:pt x="12618" y="459"/>
                    <a:pt x="12160" y="230"/>
                  </a:cubicBezTo>
                  <a:cubicBezTo>
                    <a:pt x="11143" y="120"/>
                    <a:pt x="10227" y="0"/>
                    <a:pt x="932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11" name="Google Shape;570;p13"/>
            <p:cNvSpPr/>
            <p:nvPr/>
          </p:nvSpPr>
          <p:spPr>
            <a:xfrm>
              <a:off x="144375" y="771375"/>
              <a:ext cx="62776" cy="60701"/>
            </a:xfrm>
            <a:custGeom>
              <a:avLst/>
              <a:gdLst/>
              <a:ahLst/>
              <a:cxnLst>
                <a:cxn ang="0">
                  <a:pos x="wd2" y="hd2"/>
                </a:cxn>
                <a:cxn ang="5400000">
                  <a:pos x="wd2" y="hd2"/>
                </a:cxn>
                <a:cxn ang="10800000">
                  <a:pos x="wd2" y="hd2"/>
                </a:cxn>
                <a:cxn ang="16200000">
                  <a:pos x="wd2" y="hd2"/>
                </a:cxn>
              </a:cxnLst>
              <a:rect l="0" t="0" r="r" b="b"/>
              <a:pathLst>
                <a:path w="21600" h="21600" extrusionOk="0">
                  <a:moveTo>
                    <a:pt x="13935" y="0"/>
                  </a:moveTo>
                  <a:cubicBezTo>
                    <a:pt x="12370" y="0"/>
                    <a:pt x="10598" y="605"/>
                    <a:pt x="9617" y="1824"/>
                  </a:cubicBezTo>
                  <a:cubicBezTo>
                    <a:pt x="9617" y="1824"/>
                    <a:pt x="9617" y="2028"/>
                    <a:pt x="9419" y="2028"/>
                  </a:cubicBezTo>
                  <a:cubicBezTo>
                    <a:pt x="8508" y="1486"/>
                    <a:pt x="7501" y="1219"/>
                    <a:pt x="6529" y="1219"/>
                  </a:cubicBezTo>
                  <a:cubicBezTo>
                    <a:pt x="6039" y="1219"/>
                    <a:pt x="5566" y="1281"/>
                    <a:pt x="5101" y="1423"/>
                  </a:cubicBezTo>
                  <a:cubicBezTo>
                    <a:pt x="3535" y="2028"/>
                    <a:pt x="2357" y="2838"/>
                    <a:pt x="1376" y="4261"/>
                  </a:cubicBezTo>
                  <a:cubicBezTo>
                    <a:pt x="585" y="5889"/>
                    <a:pt x="0" y="7713"/>
                    <a:pt x="0" y="9750"/>
                  </a:cubicBezTo>
                  <a:cubicBezTo>
                    <a:pt x="0" y="11574"/>
                    <a:pt x="585" y="13398"/>
                    <a:pt x="1178" y="15026"/>
                  </a:cubicBezTo>
                  <a:cubicBezTo>
                    <a:pt x="1763" y="16244"/>
                    <a:pt x="2555" y="17463"/>
                    <a:pt x="3535" y="18477"/>
                  </a:cubicBezTo>
                  <a:cubicBezTo>
                    <a:pt x="4903" y="19696"/>
                    <a:pt x="6280" y="20506"/>
                    <a:pt x="8052" y="21120"/>
                  </a:cubicBezTo>
                  <a:cubicBezTo>
                    <a:pt x="9024" y="21449"/>
                    <a:pt x="10056" y="21600"/>
                    <a:pt x="11080" y="21600"/>
                  </a:cubicBezTo>
                  <a:cubicBezTo>
                    <a:pt x="11923" y="21600"/>
                    <a:pt x="12748" y="21502"/>
                    <a:pt x="13548" y="21324"/>
                  </a:cubicBezTo>
                  <a:cubicBezTo>
                    <a:pt x="15114" y="20915"/>
                    <a:pt x="16688" y="19901"/>
                    <a:pt x="17867" y="18682"/>
                  </a:cubicBezTo>
                  <a:cubicBezTo>
                    <a:pt x="18452" y="18273"/>
                    <a:pt x="19045" y="17463"/>
                    <a:pt x="19441" y="16849"/>
                  </a:cubicBezTo>
                  <a:cubicBezTo>
                    <a:pt x="19828" y="16449"/>
                    <a:pt x="20026" y="16040"/>
                    <a:pt x="20224" y="15835"/>
                  </a:cubicBezTo>
                  <a:cubicBezTo>
                    <a:pt x="20422" y="15026"/>
                    <a:pt x="20809" y="14216"/>
                    <a:pt x="21006" y="13398"/>
                  </a:cubicBezTo>
                  <a:cubicBezTo>
                    <a:pt x="21402" y="12384"/>
                    <a:pt x="21402" y="11574"/>
                    <a:pt x="21600" y="10560"/>
                  </a:cubicBezTo>
                  <a:cubicBezTo>
                    <a:pt x="21600" y="10151"/>
                    <a:pt x="21600" y="9750"/>
                    <a:pt x="21600" y="9136"/>
                  </a:cubicBezTo>
                  <a:cubicBezTo>
                    <a:pt x="21402" y="8327"/>
                    <a:pt x="21402" y="7313"/>
                    <a:pt x="21006" y="6494"/>
                  </a:cubicBezTo>
                  <a:cubicBezTo>
                    <a:pt x="20422" y="4671"/>
                    <a:pt x="19630" y="3043"/>
                    <a:pt x="18065" y="1824"/>
                  </a:cubicBezTo>
                  <a:cubicBezTo>
                    <a:pt x="17669" y="1219"/>
                    <a:pt x="16886" y="810"/>
                    <a:pt x="16292" y="409"/>
                  </a:cubicBezTo>
                  <a:cubicBezTo>
                    <a:pt x="15510" y="205"/>
                    <a:pt x="14727" y="0"/>
                    <a:pt x="1393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12" name="Google Shape;571;p13"/>
            <p:cNvSpPr/>
            <p:nvPr/>
          </p:nvSpPr>
          <p:spPr>
            <a:xfrm>
              <a:off x="394299" y="923725"/>
              <a:ext cx="67577" cy="67226"/>
            </a:xfrm>
            <a:custGeom>
              <a:avLst/>
              <a:gdLst/>
              <a:ahLst/>
              <a:cxnLst>
                <a:cxn ang="0">
                  <a:pos x="wd2" y="hd2"/>
                </a:cxn>
                <a:cxn ang="5400000">
                  <a:pos x="wd2" y="hd2"/>
                </a:cxn>
                <a:cxn ang="10800000">
                  <a:pos x="wd2" y="hd2"/>
                </a:cxn>
                <a:cxn ang="16200000">
                  <a:pos x="wd2" y="hd2"/>
                </a:cxn>
              </a:cxnLst>
              <a:rect l="0" t="0" r="r" b="b"/>
              <a:pathLst>
                <a:path w="21489" h="21600" extrusionOk="0">
                  <a:moveTo>
                    <a:pt x="9619" y="0"/>
                  </a:moveTo>
                  <a:cubicBezTo>
                    <a:pt x="9134" y="0"/>
                    <a:pt x="8650" y="64"/>
                    <a:pt x="8165" y="185"/>
                  </a:cubicBezTo>
                  <a:cubicBezTo>
                    <a:pt x="7258" y="370"/>
                    <a:pt x="6169" y="739"/>
                    <a:pt x="5263" y="1470"/>
                  </a:cubicBezTo>
                  <a:cubicBezTo>
                    <a:pt x="4539" y="2016"/>
                    <a:pt x="3633" y="2570"/>
                    <a:pt x="2910" y="3301"/>
                  </a:cubicBezTo>
                  <a:cubicBezTo>
                    <a:pt x="2361" y="4217"/>
                    <a:pt x="1638" y="4956"/>
                    <a:pt x="1272" y="5872"/>
                  </a:cubicBezTo>
                  <a:cubicBezTo>
                    <a:pt x="906" y="6603"/>
                    <a:pt x="549" y="7334"/>
                    <a:pt x="366" y="8073"/>
                  </a:cubicBezTo>
                  <a:cubicBezTo>
                    <a:pt x="183" y="8804"/>
                    <a:pt x="183" y="9535"/>
                    <a:pt x="0" y="10266"/>
                  </a:cubicBezTo>
                  <a:cubicBezTo>
                    <a:pt x="0" y="11366"/>
                    <a:pt x="0" y="12467"/>
                    <a:pt x="366" y="13391"/>
                  </a:cubicBezTo>
                  <a:cubicBezTo>
                    <a:pt x="549" y="14483"/>
                    <a:pt x="906" y="15407"/>
                    <a:pt x="1455" y="16322"/>
                  </a:cubicBezTo>
                  <a:cubicBezTo>
                    <a:pt x="1821" y="17053"/>
                    <a:pt x="2178" y="17608"/>
                    <a:pt x="2727" y="18154"/>
                  </a:cubicBezTo>
                  <a:cubicBezTo>
                    <a:pt x="2910" y="18339"/>
                    <a:pt x="3085" y="18523"/>
                    <a:pt x="3267" y="18700"/>
                  </a:cubicBezTo>
                  <a:cubicBezTo>
                    <a:pt x="3816" y="19254"/>
                    <a:pt x="4539" y="19624"/>
                    <a:pt x="5080" y="19985"/>
                  </a:cubicBezTo>
                  <a:cubicBezTo>
                    <a:pt x="5629" y="20355"/>
                    <a:pt x="6352" y="20724"/>
                    <a:pt x="7083" y="20901"/>
                  </a:cubicBezTo>
                  <a:cubicBezTo>
                    <a:pt x="8260" y="21447"/>
                    <a:pt x="9508" y="21600"/>
                    <a:pt x="10740" y="21600"/>
                  </a:cubicBezTo>
                  <a:cubicBezTo>
                    <a:pt x="11591" y="21600"/>
                    <a:pt x="12434" y="21528"/>
                    <a:pt x="13253" y="21455"/>
                  </a:cubicBezTo>
                  <a:cubicBezTo>
                    <a:pt x="14342" y="21271"/>
                    <a:pt x="15248" y="20724"/>
                    <a:pt x="16154" y="20355"/>
                  </a:cubicBezTo>
                  <a:cubicBezTo>
                    <a:pt x="16337" y="20170"/>
                    <a:pt x="16512" y="19985"/>
                    <a:pt x="16878" y="19801"/>
                  </a:cubicBezTo>
                  <a:cubicBezTo>
                    <a:pt x="17426" y="19439"/>
                    <a:pt x="17967" y="19070"/>
                    <a:pt x="18515" y="18523"/>
                  </a:cubicBezTo>
                  <a:cubicBezTo>
                    <a:pt x="20328" y="16507"/>
                    <a:pt x="21417" y="13937"/>
                    <a:pt x="21417" y="11190"/>
                  </a:cubicBezTo>
                  <a:cubicBezTo>
                    <a:pt x="21600" y="10266"/>
                    <a:pt x="21417" y="8989"/>
                    <a:pt x="21051" y="8073"/>
                  </a:cubicBezTo>
                  <a:cubicBezTo>
                    <a:pt x="20511" y="6603"/>
                    <a:pt x="19779" y="5133"/>
                    <a:pt x="18515" y="4217"/>
                  </a:cubicBezTo>
                  <a:cubicBezTo>
                    <a:pt x="17426" y="3117"/>
                    <a:pt x="16154" y="2201"/>
                    <a:pt x="14699" y="2016"/>
                  </a:cubicBezTo>
                  <a:cubicBezTo>
                    <a:pt x="14342" y="1839"/>
                    <a:pt x="14159" y="1839"/>
                    <a:pt x="13793" y="1839"/>
                  </a:cubicBezTo>
                  <a:cubicBezTo>
                    <a:pt x="13427" y="1470"/>
                    <a:pt x="13070" y="916"/>
                    <a:pt x="12521" y="739"/>
                  </a:cubicBezTo>
                  <a:cubicBezTo>
                    <a:pt x="11559" y="249"/>
                    <a:pt x="10589" y="0"/>
                    <a:pt x="961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13" name="Google Shape;572;p13"/>
            <p:cNvSpPr/>
            <p:nvPr/>
          </p:nvSpPr>
          <p:spPr>
            <a:xfrm>
              <a:off x="654524" y="853550"/>
              <a:ext cx="54428" cy="59901"/>
            </a:xfrm>
            <a:custGeom>
              <a:avLst/>
              <a:gdLst/>
              <a:ahLst/>
              <a:cxnLst>
                <a:cxn ang="0">
                  <a:pos x="wd2" y="hd2"/>
                </a:cxn>
                <a:cxn ang="5400000">
                  <a:pos x="wd2" y="hd2"/>
                </a:cxn>
                <a:cxn ang="10800000">
                  <a:pos x="wd2" y="hd2"/>
                </a:cxn>
                <a:cxn ang="16200000">
                  <a:pos x="wd2" y="hd2"/>
                </a:cxn>
              </a:cxnLst>
              <a:rect l="0" t="0" r="r" b="b"/>
              <a:pathLst>
                <a:path w="21463" h="21600" extrusionOk="0">
                  <a:moveTo>
                    <a:pt x="6743" y="0"/>
                  </a:moveTo>
                  <a:cubicBezTo>
                    <a:pt x="4949" y="0"/>
                    <a:pt x="3372" y="613"/>
                    <a:pt x="2021" y="1848"/>
                  </a:cubicBezTo>
                  <a:cubicBezTo>
                    <a:pt x="1351" y="2470"/>
                    <a:pt x="897" y="3083"/>
                    <a:pt x="670" y="3904"/>
                  </a:cubicBezTo>
                  <a:cubicBezTo>
                    <a:pt x="217" y="4526"/>
                    <a:pt x="0" y="5346"/>
                    <a:pt x="0" y="6374"/>
                  </a:cubicBezTo>
                  <a:cubicBezTo>
                    <a:pt x="0" y="7401"/>
                    <a:pt x="444" y="8438"/>
                    <a:pt x="897" y="9466"/>
                  </a:cubicBezTo>
                  <a:cubicBezTo>
                    <a:pt x="897" y="9871"/>
                    <a:pt x="670" y="10493"/>
                    <a:pt x="670" y="11107"/>
                  </a:cubicBezTo>
                  <a:cubicBezTo>
                    <a:pt x="444" y="11521"/>
                    <a:pt x="444" y="11936"/>
                    <a:pt x="670" y="12549"/>
                  </a:cubicBezTo>
                  <a:cubicBezTo>
                    <a:pt x="670" y="13369"/>
                    <a:pt x="670" y="14406"/>
                    <a:pt x="1124" y="15226"/>
                  </a:cubicBezTo>
                  <a:cubicBezTo>
                    <a:pt x="1794" y="16669"/>
                    <a:pt x="2248" y="17696"/>
                    <a:pt x="3598" y="18932"/>
                  </a:cubicBezTo>
                  <a:cubicBezTo>
                    <a:pt x="5393" y="20572"/>
                    <a:pt x="7877" y="21600"/>
                    <a:pt x="10568" y="21600"/>
                  </a:cubicBezTo>
                  <a:cubicBezTo>
                    <a:pt x="12599" y="21600"/>
                    <a:pt x="14620" y="20987"/>
                    <a:pt x="16198" y="19959"/>
                  </a:cubicBezTo>
                  <a:cubicBezTo>
                    <a:pt x="17095" y="19337"/>
                    <a:pt x="17775" y="18932"/>
                    <a:pt x="18445" y="18102"/>
                  </a:cubicBezTo>
                  <a:cubicBezTo>
                    <a:pt x="18899" y="17696"/>
                    <a:pt x="19569" y="17074"/>
                    <a:pt x="19796" y="16461"/>
                  </a:cubicBezTo>
                  <a:cubicBezTo>
                    <a:pt x="20249" y="15839"/>
                    <a:pt x="20703" y="15019"/>
                    <a:pt x="20920" y="14406"/>
                  </a:cubicBezTo>
                  <a:cubicBezTo>
                    <a:pt x="21600" y="12756"/>
                    <a:pt x="21600" y="10493"/>
                    <a:pt x="21147" y="8844"/>
                  </a:cubicBezTo>
                  <a:cubicBezTo>
                    <a:pt x="20703" y="6996"/>
                    <a:pt x="19352" y="5139"/>
                    <a:pt x="18002" y="3705"/>
                  </a:cubicBezTo>
                  <a:cubicBezTo>
                    <a:pt x="16198" y="2263"/>
                    <a:pt x="14393" y="1442"/>
                    <a:pt x="12146" y="613"/>
                  </a:cubicBezTo>
                  <a:cubicBezTo>
                    <a:pt x="11475" y="613"/>
                    <a:pt x="11022" y="406"/>
                    <a:pt x="10351" y="406"/>
                  </a:cubicBezTo>
                  <a:cubicBezTo>
                    <a:pt x="9228" y="207"/>
                    <a:pt x="8094" y="0"/>
                    <a:pt x="674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14" name="Google Shape;573;p13"/>
            <p:cNvSpPr/>
            <p:nvPr/>
          </p:nvSpPr>
          <p:spPr>
            <a:xfrm>
              <a:off x="813724" y="670949"/>
              <a:ext cx="61715" cy="60151"/>
            </a:xfrm>
            <a:custGeom>
              <a:avLst/>
              <a:gdLst/>
              <a:ahLst/>
              <a:cxnLst>
                <a:cxn ang="0">
                  <a:pos x="wd2" y="hd2"/>
                </a:cxn>
                <a:cxn ang="5400000">
                  <a:pos x="wd2" y="hd2"/>
                </a:cxn>
                <a:cxn ang="10800000">
                  <a:pos x="wd2" y="hd2"/>
                </a:cxn>
                <a:cxn ang="16200000">
                  <a:pos x="wd2" y="hd2"/>
                </a:cxn>
              </a:cxnLst>
              <a:rect l="0" t="0" r="r" b="b"/>
              <a:pathLst>
                <a:path w="21431" h="21600" extrusionOk="0">
                  <a:moveTo>
                    <a:pt x="11295" y="0"/>
                  </a:moveTo>
                  <a:cubicBezTo>
                    <a:pt x="9706" y="206"/>
                    <a:pt x="8326" y="817"/>
                    <a:pt x="7136" y="1840"/>
                  </a:cubicBezTo>
                  <a:cubicBezTo>
                    <a:pt x="6338" y="2657"/>
                    <a:pt x="5747" y="3483"/>
                    <a:pt x="5148" y="4094"/>
                  </a:cubicBezTo>
                  <a:cubicBezTo>
                    <a:pt x="4358" y="4507"/>
                    <a:pt x="3768" y="5117"/>
                    <a:pt x="2969" y="5530"/>
                  </a:cubicBezTo>
                  <a:cubicBezTo>
                    <a:pt x="2179" y="5943"/>
                    <a:pt x="1780" y="6554"/>
                    <a:pt x="1189" y="7173"/>
                  </a:cubicBezTo>
                  <a:cubicBezTo>
                    <a:pt x="790" y="7784"/>
                    <a:pt x="399" y="8600"/>
                    <a:pt x="200" y="9426"/>
                  </a:cubicBezTo>
                  <a:cubicBezTo>
                    <a:pt x="0" y="10243"/>
                    <a:pt x="0" y="11060"/>
                    <a:pt x="0" y="11886"/>
                  </a:cubicBezTo>
                  <a:cubicBezTo>
                    <a:pt x="200" y="12703"/>
                    <a:pt x="399" y="13520"/>
                    <a:pt x="790" y="14140"/>
                  </a:cubicBezTo>
                  <a:cubicBezTo>
                    <a:pt x="1589" y="15567"/>
                    <a:pt x="2969" y="16600"/>
                    <a:pt x="4358" y="17003"/>
                  </a:cubicBezTo>
                  <a:lnTo>
                    <a:pt x="4558" y="17003"/>
                  </a:lnTo>
                  <a:cubicBezTo>
                    <a:pt x="4957" y="17623"/>
                    <a:pt x="5348" y="18233"/>
                    <a:pt x="5947" y="18853"/>
                  </a:cubicBezTo>
                  <a:cubicBezTo>
                    <a:pt x="7136" y="20083"/>
                    <a:pt x="8716" y="21106"/>
                    <a:pt x="10505" y="21313"/>
                  </a:cubicBezTo>
                  <a:cubicBezTo>
                    <a:pt x="11060" y="21456"/>
                    <a:pt x="11720" y="21600"/>
                    <a:pt x="12415" y="21600"/>
                  </a:cubicBezTo>
                  <a:cubicBezTo>
                    <a:pt x="12693" y="21600"/>
                    <a:pt x="12988" y="21573"/>
                    <a:pt x="13274" y="21510"/>
                  </a:cubicBezTo>
                  <a:cubicBezTo>
                    <a:pt x="14663" y="21510"/>
                    <a:pt x="15853" y="21313"/>
                    <a:pt x="17242" y="20487"/>
                  </a:cubicBezTo>
                  <a:cubicBezTo>
                    <a:pt x="19221" y="19257"/>
                    <a:pt x="20810" y="17003"/>
                    <a:pt x="21201" y="14750"/>
                  </a:cubicBezTo>
                  <a:cubicBezTo>
                    <a:pt x="21400" y="13116"/>
                    <a:pt x="21600" y="12084"/>
                    <a:pt x="21201" y="10450"/>
                  </a:cubicBezTo>
                  <a:cubicBezTo>
                    <a:pt x="21001" y="9426"/>
                    <a:pt x="20610" y="8600"/>
                    <a:pt x="20011" y="7784"/>
                  </a:cubicBezTo>
                  <a:cubicBezTo>
                    <a:pt x="19421" y="6554"/>
                    <a:pt x="18232" y="5117"/>
                    <a:pt x="17042" y="4300"/>
                  </a:cubicBezTo>
                  <a:cubicBezTo>
                    <a:pt x="16643" y="3483"/>
                    <a:pt x="16252" y="2460"/>
                    <a:pt x="15653" y="1840"/>
                  </a:cubicBezTo>
                  <a:cubicBezTo>
                    <a:pt x="14464" y="817"/>
                    <a:pt x="12884" y="0"/>
                    <a:pt x="1129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15" name="Google Shape;574;p13"/>
            <p:cNvSpPr/>
            <p:nvPr/>
          </p:nvSpPr>
          <p:spPr>
            <a:xfrm>
              <a:off x="917574" y="448899"/>
              <a:ext cx="58427" cy="69126"/>
            </a:xfrm>
            <a:custGeom>
              <a:avLst/>
              <a:gdLst/>
              <a:ahLst/>
              <a:cxnLst>
                <a:cxn ang="0">
                  <a:pos x="wd2" y="hd2"/>
                </a:cxn>
                <a:cxn ang="5400000">
                  <a:pos x="wd2" y="hd2"/>
                </a:cxn>
                <a:cxn ang="10800000">
                  <a:pos x="wd2" y="hd2"/>
                </a:cxn>
                <a:cxn ang="16200000">
                  <a:pos x="wd2" y="hd2"/>
                </a:cxn>
              </a:cxnLst>
              <a:rect l="0" t="0" r="r" b="b"/>
              <a:pathLst>
                <a:path w="21472" h="21600" extrusionOk="0">
                  <a:moveTo>
                    <a:pt x="9629" y="0"/>
                  </a:moveTo>
                  <a:cubicBezTo>
                    <a:pt x="8067" y="0"/>
                    <a:pt x="6413" y="812"/>
                    <a:pt x="5457" y="1625"/>
                  </a:cubicBezTo>
                  <a:cubicBezTo>
                    <a:pt x="4401" y="2515"/>
                    <a:pt x="3565" y="4125"/>
                    <a:pt x="3565" y="5546"/>
                  </a:cubicBezTo>
                  <a:cubicBezTo>
                    <a:pt x="3151" y="5906"/>
                    <a:pt x="2729" y="6265"/>
                    <a:pt x="2306" y="6796"/>
                  </a:cubicBezTo>
                  <a:cubicBezTo>
                    <a:pt x="836" y="8398"/>
                    <a:pt x="211" y="10366"/>
                    <a:pt x="0" y="12327"/>
                  </a:cubicBezTo>
                  <a:cubicBezTo>
                    <a:pt x="0" y="14108"/>
                    <a:pt x="634" y="16428"/>
                    <a:pt x="1893" y="17850"/>
                  </a:cubicBezTo>
                  <a:cubicBezTo>
                    <a:pt x="2729" y="18921"/>
                    <a:pt x="3776" y="19811"/>
                    <a:pt x="5246" y="20530"/>
                  </a:cubicBezTo>
                  <a:cubicBezTo>
                    <a:pt x="5871" y="20881"/>
                    <a:pt x="6716" y="21241"/>
                    <a:pt x="7552" y="21420"/>
                  </a:cubicBezTo>
                  <a:cubicBezTo>
                    <a:pt x="8388" y="21420"/>
                    <a:pt x="9436" y="21600"/>
                    <a:pt x="10281" y="21600"/>
                  </a:cubicBezTo>
                  <a:cubicBezTo>
                    <a:pt x="13212" y="21420"/>
                    <a:pt x="15940" y="20530"/>
                    <a:pt x="18035" y="18741"/>
                  </a:cubicBezTo>
                  <a:cubicBezTo>
                    <a:pt x="19294" y="17671"/>
                    <a:pt x="20341" y="16249"/>
                    <a:pt x="20975" y="14640"/>
                  </a:cubicBezTo>
                  <a:cubicBezTo>
                    <a:pt x="21389" y="13397"/>
                    <a:pt x="21600" y="11968"/>
                    <a:pt x="21389" y="10718"/>
                  </a:cubicBezTo>
                  <a:cubicBezTo>
                    <a:pt x="21389" y="8937"/>
                    <a:pt x="20764" y="7507"/>
                    <a:pt x="19928" y="5906"/>
                  </a:cubicBezTo>
                  <a:cubicBezTo>
                    <a:pt x="19294" y="4656"/>
                    <a:pt x="18247" y="3406"/>
                    <a:pt x="17199" y="2695"/>
                  </a:cubicBezTo>
                  <a:cubicBezTo>
                    <a:pt x="16363" y="1984"/>
                    <a:pt x="15518" y="1445"/>
                    <a:pt x="14682" y="1094"/>
                  </a:cubicBezTo>
                  <a:cubicBezTo>
                    <a:pt x="12789" y="375"/>
                    <a:pt x="11953" y="195"/>
                    <a:pt x="10070" y="23"/>
                  </a:cubicBezTo>
                  <a:cubicBezTo>
                    <a:pt x="9923" y="8"/>
                    <a:pt x="9776" y="0"/>
                    <a:pt x="962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16" name="Google Shape;575;p13"/>
            <p:cNvSpPr/>
            <p:nvPr/>
          </p:nvSpPr>
          <p:spPr>
            <a:xfrm>
              <a:off x="937549" y="178474"/>
              <a:ext cx="61626" cy="61651"/>
            </a:xfrm>
            <a:custGeom>
              <a:avLst/>
              <a:gdLst/>
              <a:ahLst/>
              <a:cxnLst>
                <a:cxn ang="0">
                  <a:pos x="wd2" y="hd2"/>
                </a:cxn>
                <a:cxn ang="5400000">
                  <a:pos x="wd2" y="hd2"/>
                </a:cxn>
                <a:cxn ang="10800000">
                  <a:pos x="wd2" y="hd2"/>
                </a:cxn>
                <a:cxn ang="16200000">
                  <a:pos x="wd2" y="hd2"/>
                </a:cxn>
              </a:cxnLst>
              <a:rect l="0" t="0" r="r" b="b"/>
              <a:pathLst>
                <a:path w="21600" h="21600" extrusionOk="0">
                  <a:moveTo>
                    <a:pt x="9998" y="0"/>
                  </a:moveTo>
                  <a:cubicBezTo>
                    <a:pt x="9201" y="0"/>
                    <a:pt x="8403" y="0"/>
                    <a:pt x="7799" y="403"/>
                  </a:cubicBezTo>
                  <a:cubicBezTo>
                    <a:pt x="7597" y="604"/>
                    <a:pt x="7597" y="604"/>
                    <a:pt x="7404" y="604"/>
                  </a:cubicBezTo>
                  <a:cubicBezTo>
                    <a:pt x="6598" y="806"/>
                    <a:pt x="6002" y="1007"/>
                    <a:pt x="5196" y="1401"/>
                  </a:cubicBezTo>
                  <a:cubicBezTo>
                    <a:pt x="4600" y="1804"/>
                    <a:pt x="4005" y="2207"/>
                    <a:pt x="3400" y="2601"/>
                  </a:cubicBezTo>
                  <a:cubicBezTo>
                    <a:pt x="3400" y="2803"/>
                    <a:pt x="3198" y="3004"/>
                    <a:pt x="2997" y="3206"/>
                  </a:cubicBezTo>
                  <a:cubicBezTo>
                    <a:pt x="2401" y="3801"/>
                    <a:pt x="1796" y="4599"/>
                    <a:pt x="1402" y="5404"/>
                  </a:cubicBezTo>
                  <a:cubicBezTo>
                    <a:pt x="999" y="6201"/>
                    <a:pt x="403" y="7200"/>
                    <a:pt x="202" y="8199"/>
                  </a:cubicBezTo>
                  <a:cubicBezTo>
                    <a:pt x="0" y="9004"/>
                    <a:pt x="0" y="10003"/>
                    <a:pt x="0" y="11001"/>
                  </a:cubicBezTo>
                  <a:cubicBezTo>
                    <a:pt x="0" y="11799"/>
                    <a:pt x="202" y="12596"/>
                    <a:pt x="202" y="13200"/>
                  </a:cubicBezTo>
                  <a:cubicBezTo>
                    <a:pt x="202" y="13401"/>
                    <a:pt x="403" y="13796"/>
                    <a:pt x="403" y="13997"/>
                  </a:cubicBezTo>
                  <a:cubicBezTo>
                    <a:pt x="596" y="14601"/>
                    <a:pt x="999" y="15197"/>
                    <a:pt x="1200" y="16003"/>
                  </a:cubicBezTo>
                  <a:cubicBezTo>
                    <a:pt x="1200" y="16196"/>
                    <a:pt x="1402" y="16397"/>
                    <a:pt x="1604" y="16599"/>
                  </a:cubicBezTo>
                  <a:cubicBezTo>
                    <a:pt x="1998" y="17194"/>
                    <a:pt x="2401" y="17799"/>
                    <a:pt x="2804" y="18201"/>
                  </a:cubicBezTo>
                  <a:cubicBezTo>
                    <a:pt x="2997" y="18394"/>
                    <a:pt x="3198" y="18596"/>
                    <a:pt x="3400" y="18797"/>
                  </a:cubicBezTo>
                  <a:cubicBezTo>
                    <a:pt x="3803" y="19200"/>
                    <a:pt x="4399" y="19796"/>
                    <a:pt x="5003" y="19997"/>
                  </a:cubicBezTo>
                  <a:cubicBezTo>
                    <a:pt x="5599" y="20400"/>
                    <a:pt x="6397" y="20794"/>
                    <a:pt x="7001" y="20996"/>
                  </a:cubicBezTo>
                  <a:cubicBezTo>
                    <a:pt x="8000" y="21399"/>
                    <a:pt x="8999" y="21399"/>
                    <a:pt x="9998" y="21600"/>
                  </a:cubicBezTo>
                  <a:cubicBezTo>
                    <a:pt x="10804" y="21600"/>
                    <a:pt x="12005" y="21399"/>
                    <a:pt x="12802" y="21197"/>
                  </a:cubicBezTo>
                  <a:cubicBezTo>
                    <a:pt x="13801" y="20996"/>
                    <a:pt x="14599" y="20593"/>
                    <a:pt x="15598" y="20199"/>
                  </a:cubicBezTo>
                  <a:cubicBezTo>
                    <a:pt x="16001" y="19997"/>
                    <a:pt x="16404" y="19796"/>
                    <a:pt x="16798" y="19594"/>
                  </a:cubicBezTo>
                  <a:cubicBezTo>
                    <a:pt x="17403" y="19200"/>
                    <a:pt x="17999" y="18797"/>
                    <a:pt x="18402" y="18201"/>
                  </a:cubicBezTo>
                  <a:cubicBezTo>
                    <a:pt x="18997" y="17799"/>
                    <a:pt x="19401" y="17194"/>
                    <a:pt x="19804" y="16599"/>
                  </a:cubicBezTo>
                  <a:cubicBezTo>
                    <a:pt x="20400" y="15801"/>
                    <a:pt x="20803" y="14803"/>
                    <a:pt x="21004" y="13997"/>
                  </a:cubicBezTo>
                  <a:cubicBezTo>
                    <a:pt x="21398" y="12999"/>
                    <a:pt x="21600" y="12000"/>
                    <a:pt x="21600" y="11001"/>
                  </a:cubicBezTo>
                  <a:cubicBezTo>
                    <a:pt x="21600" y="10204"/>
                    <a:pt x="21398" y="9399"/>
                    <a:pt x="21206" y="8601"/>
                  </a:cubicBezTo>
                  <a:cubicBezTo>
                    <a:pt x="21206" y="8400"/>
                    <a:pt x="21206" y="8199"/>
                    <a:pt x="21004" y="7804"/>
                  </a:cubicBezTo>
                  <a:cubicBezTo>
                    <a:pt x="20601" y="6806"/>
                    <a:pt x="20198" y="5799"/>
                    <a:pt x="19602" y="5001"/>
                  </a:cubicBezTo>
                  <a:cubicBezTo>
                    <a:pt x="19199" y="4406"/>
                    <a:pt x="18805" y="3600"/>
                    <a:pt x="18200" y="3206"/>
                  </a:cubicBezTo>
                  <a:cubicBezTo>
                    <a:pt x="17604" y="2601"/>
                    <a:pt x="17000" y="2207"/>
                    <a:pt x="16404" y="1603"/>
                  </a:cubicBezTo>
                  <a:cubicBezTo>
                    <a:pt x="16202" y="1603"/>
                    <a:pt x="15799" y="1401"/>
                    <a:pt x="15598" y="1200"/>
                  </a:cubicBezTo>
                  <a:cubicBezTo>
                    <a:pt x="14800" y="806"/>
                    <a:pt x="14204" y="604"/>
                    <a:pt x="13398" y="403"/>
                  </a:cubicBezTo>
                  <a:cubicBezTo>
                    <a:pt x="12601" y="0"/>
                    <a:pt x="11803" y="0"/>
                    <a:pt x="1099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17" name="Google Shape;576;p13"/>
            <p:cNvSpPr/>
            <p:nvPr/>
          </p:nvSpPr>
          <p:spPr>
            <a:xfrm>
              <a:off x="727549" y="-1"/>
              <a:ext cx="59250" cy="62076"/>
            </a:xfrm>
            <a:custGeom>
              <a:avLst/>
              <a:gdLst/>
              <a:ahLst/>
              <a:cxnLst>
                <a:cxn ang="0">
                  <a:pos x="wd2" y="hd2"/>
                </a:cxn>
                <a:cxn ang="5400000">
                  <a:pos x="wd2" y="hd2"/>
                </a:cxn>
                <a:cxn ang="10800000">
                  <a:pos x="wd2" y="hd2"/>
                </a:cxn>
                <a:cxn ang="16200000">
                  <a:pos x="wd2" y="hd2"/>
                </a:cxn>
              </a:cxnLst>
              <a:rect l="0" t="0" r="r" b="b"/>
              <a:pathLst>
                <a:path w="21153" h="21600" extrusionOk="0">
                  <a:moveTo>
                    <a:pt x="9872" y="0"/>
                  </a:moveTo>
                  <a:cubicBezTo>
                    <a:pt x="9434" y="0"/>
                    <a:pt x="8997" y="52"/>
                    <a:pt x="8560" y="157"/>
                  </a:cubicBezTo>
                  <a:cubicBezTo>
                    <a:pt x="6525" y="748"/>
                    <a:pt x="4686" y="1940"/>
                    <a:pt x="3267" y="3332"/>
                  </a:cubicBezTo>
                  <a:cubicBezTo>
                    <a:pt x="2651" y="4132"/>
                    <a:pt x="2044" y="4924"/>
                    <a:pt x="1428" y="5715"/>
                  </a:cubicBezTo>
                  <a:cubicBezTo>
                    <a:pt x="1223" y="6507"/>
                    <a:pt x="821" y="7107"/>
                    <a:pt x="616" y="7899"/>
                  </a:cubicBezTo>
                  <a:cubicBezTo>
                    <a:pt x="411" y="8099"/>
                    <a:pt x="411" y="8299"/>
                    <a:pt x="411" y="8690"/>
                  </a:cubicBezTo>
                  <a:cubicBezTo>
                    <a:pt x="205" y="9691"/>
                    <a:pt x="0" y="10683"/>
                    <a:pt x="0" y="11674"/>
                  </a:cubicBezTo>
                  <a:cubicBezTo>
                    <a:pt x="0" y="12666"/>
                    <a:pt x="205" y="13658"/>
                    <a:pt x="616" y="14649"/>
                  </a:cubicBezTo>
                  <a:cubicBezTo>
                    <a:pt x="821" y="15250"/>
                    <a:pt x="1018" y="16041"/>
                    <a:pt x="1428" y="16641"/>
                  </a:cubicBezTo>
                  <a:cubicBezTo>
                    <a:pt x="1839" y="17233"/>
                    <a:pt x="2446" y="17825"/>
                    <a:pt x="2856" y="18425"/>
                  </a:cubicBezTo>
                  <a:cubicBezTo>
                    <a:pt x="3061" y="18625"/>
                    <a:pt x="3267" y="18825"/>
                    <a:pt x="3267" y="18825"/>
                  </a:cubicBezTo>
                  <a:cubicBezTo>
                    <a:pt x="3874" y="19417"/>
                    <a:pt x="4481" y="19817"/>
                    <a:pt x="5097" y="20208"/>
                  </a:cubicBezTo>
                  <a:cubicBezTo>
                    <a:pt x="5909" y="20608"/>
                    <a:pt x="6926" y="21008"/>
                    <a:pt x="7944" y="21200"/>
                  </a:cubicBezTo>
                  <a:cubicBezTo>
                    <a:pt x="8560" y="21400"/>
                    <a:pt x="9372" y="21600"/>
                    <a:pt x="10193" y="21600"/>
                  </a:cubicBezTo>
                  <a:lnTo>
                    <a:pt x="10800" y="21600"/>
                  </a:lnTo>
                  <a:cubicBezTo>
                    <a:pt x="12835" y="21600"/>
                    <a:pt x="14879" y="21200"/>
                    <a:pt x="16503" y="20017"/>
                  </a:cubicBezTo>
                  <a:cubicBezTo>
                    <a:pt x="17119" y="19817"/>
                    <a:pt x="17726" y="19216"/>
                    <a:pt x="18137" y="18825"/>
                  </a:cubicBezTo>
                  <a:cubicBezTo>
                    <a:pt x="18539" y="18425"/>
                    <a:pt x="18949" y="18025"/>
                    <a:pt x="19154" y="17633"/>
                  </a:cubicBezTo>
                  <a:cubicBezTo>
                    <a:pt x="19565" y="17433"/>
                    <a:pt x="19761" y="17033"/>
                    <a:pt x="19967" y="16641"/>
                  </a:cubicBezTo>
                  <a:cubicBezTo>
                    <a:pt x="20172" y="16041"/>
                    <a:pt x="20582" y="15450"/>
                    <a:pt x="20779" y="14849"/>
                  </a:cubicBezTo>
                  <a:cubicBezTo>
                    <a:pt x="20779" y="14849"/>
                    <a:pt x="20779" y="14649"/>
                    <a:pt x="20779" y="14449"/>
                  </a:cubicBezTo>
                  <a:cubicBezTo>
                    <a:pt x="21600" y="12074"/>
                    <a:pt x="20984" y="9491"/>
                    <a:pt x="19761" y="7307"/>
                  </a:cubicBezTo>
                  <a:cubicBezTo>
                    <a:pt x="19565" y="6907"/>
                    <a:pt x="19360" y="6507"/>
                    <a:pt x="18949" y="6116"/>
                  </a:cubicBezTo>
                  <a:cubicBezTo>
                    <a:pt x="18539" y="5715"/>
                    <a:pt x="18342" y="5315"/>
                    <a:pt x="17932" y="4924"/>
                  </a:cubicBezTo>
                  <a:cubicBezTo>
                    <a:pt x="17316" y="4323"/>
                    <a:pt x="16503" y="3732"/>
                    <a:pt x="15691" y="3332"/>
                  </a:cubicBezTo>
                  <a:cubicBezTo>
                    <a:pt x="15281" y="2340"/>
                    <a:pt x="14468" y="1348"/>
                    <a:pt x="13451" y="948"/>
                  </a:cubicBezTo>
                  <a:cubicBezTo>
                    <a:pt x="12255" y="365"/>
                    <a:pt x="11059" y="0"/>
                    <a:pt x="987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624" name="Google Shape;577;p13"/>
          <p:cNvGrpSpPr/>
          <p:nvPr/>
        </p:nvGrpSpPr>
        <p:grpSpPr>
          <a:xfrm>
            <a:off x="6536014" y="4555425"/>
            <a:ext cx="1036357" cy="1029051"/>
            <a:chOff x="0" y="0"/>
            <a:chExt cx="1036356" cy="1029049"/>
          </a:xfrm>
        </p:grpSpPr>
        <p:sp>
          <p:nvSpPr>
            <p:cNvPr id="619" name="Google Shape;578;p13"/>
            <p:cNvSpPr/>
            <p:nvPr/>
          </p:nvSpPr>
          <p:spPr>
            <a:xfrm>
              <a:off x="0" y="0"/>
              <a:ext cx="1036357" cy="1029050"/>
            </a:xfrm>
            <a:custGeom>
              <a:avLst/>
              <a:gdLst/>
              <a:ahLst/>
              <a:cxnLst>
                <a:cxn ang="0">
                  <a:pos x="wd2" y="hd2"/>
                </a:cxn>
                <a:cxn ang="5400000">
                  <a:pos x="wd2" y="hd2"/>
                </a:cxn>
                <a:cxn ang="10800000">
                  <a:pos x="wd2" y="hd2"/>
                </a:cxn>
                <a:cxn ang="16200000">
                  <a:pos x="wd2" y="hd2"/>
                </a:cxn>
              </a:cxnLst>
              <a:rect l="0" t="0" r="r" b="b"/>
              <a:pathLst>
                <a:path w="20967" h="21600" extrusionOk="0">
                  <a:moveTo>
                    <a:pt x="8803" y="396"/>
                  </a:moveTo>
                  <a:cubicBezTo>
                    <a:pt x="10276" y="396"/>
                    <a:pt x="11753" y="710"/>
                    <a:pt x="13141" y="1202"/>
                  </a:cubicBezTo>
                  <a:cubicBezTo>
                    <a:pt x="15230" y="1933"/>
                    <a:pt x="17308" y="3047"/>
                    <a:pt x="18578" y="4975"/>
                  </a:cubicBezTo>
                  <a:cubicBezTo>
                    <a:pt x="19213" y="5933"/>
                    <a:pt x="19652" y="7012"/>
                    <a:pt x="19975" y="8114"/>
                  </a:cubicBezTo>
                  <a:cubicBezTo>
                    <a:pt x="20310" y="9204"/>
                    <a:pt x="20518" y="10329"/>
                    <a:pt x="20564" y="11480"/>
                  </a:cubicBezTo>
                  <a:cubicBezTo>
                    <a:pt x="20656" y="13695"/>
                    <a:pt x="20067" y="15875"/>
                    <a:pt x="18636" y="17552"/>
                  </a:cubicBezTo>
                  <a:cubicBezTo>
                    <a:pt x="17285" y="19133"/>
                    <a:pt x="15426" y="20187"/>
                    <a:pt x="13498" y="20762"/>
                  </a:cubicBezTo>
                  <a:cubicBezTo>
                    <a:pt x="12539" y="21046"/>
                    <a:pt x="11560" y="21194"/>
                    <a:pt x="10585" y="21194"/>
                  </a:cubicBezTo>
                  <a:cubicBezTo>
                    <a:pt x="9342" y="21194"/>
                    <a:pt x="8107" y="20954"/>
                    <a:pt x="6930" y="20451"/>
                  </a:cubicBezTo>
                  <a:cubicBezTo>
                    <a:pt x="4978" y="19612"/>
                    <a:pt x="3316" y="18127"/>
                    <a:pt x="2184" y="16282"/>
                  </a:cubicBezTo>
                  <a:cubicBezTo>
                    <a:pt x="-20" y="12677"/>
                    <a:pt x="-321" y="7707"/>
                    <a:pt x="1908" y="4029"/>
                  </a:cubicBezTo>
                  <a:cubicBezTo>
                    <a:pt x="2173" y="3574"/>
                    <a:pt x="2485" y="3143"/>
                    <a:pt x="2831" y="2748"/>
                  </a:cubicBezTo>
                  <a:cubicBezTo>
                    <a:pt x="2842" y="2748"/>
                    <a:pt x="2842" y="2736"/>
                    <a:pt x="2854" y="2723"/>
                  </a:cubicBezTo>
                  <a:cubicBezTo>
                    <a:pt x="3824" y="1753"/>
                    <a:pt x="5059" y="1083"/>
                    <a:pt x="6364" y="712"/>
                  </a:cubicBezTo>
                  <a:cubicBezTo>
                    <a:pt x="7165" y="493"/>
                    <a:pt x="7983" y="396"/>
                    <a:pt x="8803" y="396"/>
                  </a:cubicBezTo>
                  <a:close/>
                  <a:moveTo>
                    <a:pt x="8859" y="0"/>
                  </a:moveTo>
                  <a:cubicBezTo>
                    <a:pt x="8473" y="0"/>
                    <a:pt x="8087" y="21"/>
                    <a:pt x="7703" y="65"/>
                  </a:cubicBezTo>
                  <a:cubicBezTo>
                    <a:pt x="5682" y="280"/>
                    <a:pt x="3686" y="1179"/>
                    <a:pt x="2289" y="2748"/>
                  </a:cubicBezTo>
                  <a:cubicBezTo>
                    <a:pt x="1942" y="3119"/>
                    <a:pt x="1653" y="3538"/>
                    <a:pt x="1399" y="3981"/>
                  </a:cubicBezTo>
                  <a:cubicBezTo>
                    <a:pt x="1365" y="4041"/>
                    <a:pt x="1365" y="4101"/>
                    <a:pt x="1388" y="4149"/>
                  </a:cubicBezTo>
                  <a:cubicBezTo>
                    <a:pt x="-436" y="7443"/>
                    <a:pt x="-402" y="11695"/>
                    <a:pt x="1134" y="15120"/>
                  </a:cubicBezTo>
                  <a:cubicBezTo>
                    <a:pt x="2058" y="17169"/>
                    <a:pt x="3535" y="18930"/>
                    <a:pt x="5406" y="20091"/>
                  </a:cubicBezTo>
                  <a:cubicBezTo>
                    <a:pt x="6984" y="21076"/>
                    <a:pt x="8783" y="21600"/>
                    <a:pt x="10618" y="21600"/>
                  </a:cubicBezTo>
                  <a:cubicBezTo>
                    <a:pt x="11038" y="21600"/>
                    <a:pt x="11461" y="21572"/>
                    <a:pt x="11882" y="21517"/>
                  </a:cubicBezTo>
                  <a:cubicBezTo>
                    <a:pt x="14053" y="21217"/>
                    <a:pt x="16211" y="20295"/>
                    <a:pt x="17908" y="18833"/>
                  </a:cubicBezTo>
                  <a:cubicBezTo>
                    <a:pt x="19582" y="17396"/>
                    <a:pt x="20633" y="15420"/>
                    <a:pt x="20898" y="13180"/>
                  </a:cubicBezTo>
                  <a:cubicBezTo>
                    <a:pt x="21164" y="10820"/>
                    <a:pt x="20633" y="8341"/>
                    <a:pt x="19675" y="6197"/>
                  </a:cubicBezTo>
                  <a:cubicBezTo>
                    <a:pt x="19190" y="5107"/>
                    <a:pt x="18544" y="4113"/>
                    <a:pt x="17678" y="3311"/>
                  </a:cubicBezTo>
                  <a:cubicBezTo>
                    <a:pt x="16835" y="2520"/>
                    <a:pt x="15842" y="1921"/>
                    <a:pt x="14803" y="1442"/>
                  </a:cubicBezTo>
                  <a:cubicBezTo>
                    <a:pt x="12948" y="585"/>
                    <a:pt x="10904" y="0"/>
                    <a:pt x="885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20" name="Google Shape;579;p13"/>
            <p:cNvSpPr/>
            <p:nvPr/>
          </p:nvSpPr>
          <p:spPr>
            <a:xfrm>
              <a:off x="82341" y="74849"/>
              <a:ext cx="869042" cy="847951"/>
            </a:xfrm>
            <a:custGeom>
              <a:avLst/>
              <a:gdLst/>
              <a:ahLst/>
              <a:cxnLst>
                <a:cxn ang="0">
                  <a:pos x="wd2" y="hd2"/>
                </a:cxn>
                <a:cxn ang="5400000">
                  <a:pos x="wd2" y="hd2"/>
                </a:cxn>
                <a:cxn ang="10800000">
                  <a:pos x="wd2" y="hd2"/>
                </a:cxn>
                <a:cxn ang="16200000">
                  <a:pos x="wd2" y="hd2"/>
                </a:cxn>
              </a:cxnLst>
              <a:rect l="0" t="0" r="r" b="b"/>
              <a:pathLst>
                <a:path w="20833" h="21600" extrusionOk="0">
                  <a:moveTo>
                    <a:pt x="8864" y="466"/>
                  </a:moveTo>
                  <a:cubicBezTo>
                    <a:pt x="10408" y="466"/>
                    <a:pt x="11967" y="734"/>
                    <a:pt x="13418" y="1224"/>
                  </a:cubicBezTo>
                  <a:cubicBezTo>
                    <a:pt x="15347" y="1864"/>
                    <a:pt x="17139" y="2998"/>
                    <a:pt x="18411" y="4684"/>
                  </a:cubicBezTo>
                  <a:cubicBezTo>
                    <a:pt x="19738" y="6457"/>
                    <a:pt x="20409" y="8754"/>
                    <a:pt x="20381" y="11007"/>
                  </a:cubicBezTo>
                  <a:cubicBezTo>
                    <a:pt x="20313" y="15237"/>
                    <a:pt x="17823" y="19205"/>
                    <a:pt x="14006" y="20572"/>
                  </a:cubicBezTo>
                  <a:cubicBezTo>
                    <a:pt x="12976" y="20939"/>
                    <a:pt x="11891" y="21125"/>
                    <a:pt x="10806" y="21125"/>
                  </a:cubicBezTo>
                  <a:cubicBezTo>
                    <a:pt x="9832" y="21125"/>
                    <a:pt x="8857" y="20975"/>
                    <a:pt x="7919" y="20673"/>
                  </a:cubicBezTo>
                  <a:cubicBezTo>
                    <a:pt x="6059" y="20077"/>
                    <a:pt x="4390" y="18871"/>
                    <a:pt x="3118" y="17301"/>
                  </a:cubicBezTo>
                  <a:cubicBezTo>
                    <a:pt x="314" y="13856"/>
                    <a:pt x="-247" y="8957"/>
                    <a:pt x="1312" y="4771"/>
                  </a:cubicBezTo>
                  <a:cubicBezTo>
                    <a:pt x="1476" y="4335"/>
                    <a:pt x="1668" y="3913"/>
                    <a:pt x="1873" y="3506"/>
                  </a:cubicBezTo>
                  <a:cubicBezTo>
                    <a:pt x="3077" y="1835"/>
                    <a:pt x="4979" y="919"/>
                    <a:pt x="6921" y="614"/>
                  </a:cubicBezTo>
                  <a:cubicBezTo>
                    <a:pt x="7560" y="515"/>
                    <a:pt x="8211" y="466"/>
                    <a:pt x="8864" y="466"/>
                  </a:cubicBezTo>
                  <a:close/>
                  <a:moveTo>
                    <a:pt x="8810" y="0"/>
                  </a:moveTo>
                  <a:cubicBezTo>
                    <a:pt x="8705" y="0"/>
                    <a:pt x="8600" y="1"/>
                    <a:pt x="8494" y="3"/>
                  </a:cubicBezTo>
                  <a:cubicBezTo>
                    <a:pt x="6210" y="46"/>
                    <a:pt x="3857" y="701"/>
                    <a:pt x="2174" y="2416"/>
                  </a:cubicBezTo>
                  <a:cubicBezTo>
                    <a:pt x="2051" y="2547"/>
                    <a:pt x="1928" y="2678"/>
                    <a:pt x="1818" y="2823"/>
                  </a:cubicBezTo>
                  <a:cubicBezTo>
                    <a:pt x="1750" y="2823"/>
                    <a:pt x="1696" y="2852"/>
                    <a:pt x="1654" y="2925"/>
                  </a:cubicBezTo>
                  <a:cubicBezTo>
                    <a:pt x="1600" y="3027"/>
                    <a:pt x="1545" y="3143"/>
                    <a:pt x="1490" y="3245"/>
                  </a:cubicBezTo>
                  <a:cubicBezTo>
                    <a:pt x="1394" y="3390"/>
                    <a:pt x="1285" y="3536"/>
                    <a:pt x="1189" y="3696"/>
                  </a:cubicBezTo>
                  <a:cubicBezTo>
                    <a:pt x="1148" y="3768"/>
                    <a:pt x="1148" y="3855"/>
                    <a:pt x="1175" y="3913"/>
                  </a:cubicBezTo>
                  <a:cubicBezTo>
                    <a:pt x="-562" y="7911"/>
                    <a:pt x="-425" y="12751"/>
                    <a:pt x="1928" y="16458"/>
                  </a:cubicBezTo>
                  <a:cubicBezTo>
                    <a:pt x="3063" y="18231"/>
                    <a:pt x="4636" y="19714"/>
                    <a:pt x="6483" y="20615"/>
                  </a:cubicBezTo>
                  <a:cubicBezTo>
                    <a:pt x="7846" y="21273"/>
                    <a:pt x="9321" y="21600"/>
                    <a:pt x="10804" y="21600"/>
                  </a:cubicBezTo>
                  <a:cubicBezTo>
                    <a:pt x="11449" y="21600"/>
                    <a:pt x="12095" y="21538"/>
                    <a:pt x="12735" y="21415"/>
                  </a:cubicBezTo>
                  <a:cubicBezTo>
                    <a:pt x="14814" y="21008"/>
                    <a:pt x="16770" y="19903"/>
                    <a:pt x="18179" y="18231"/>
                  </a:cubicBezTo>
                  <a:cubicBezTo>
                    <a:pt x="19547" y="16617"/>
                    <a:pt x="20436" y="14568"/>
                    <a:pt x="20723" y="12417"/>
                  </a:cubicBezTo>
                  <a:cubicBezTo>
                    <a:pt x="21038" y="10164"/>
                    <a:pt x="20668" y="7853"/>
                    <a:pt x="19656" y="5847"/>
                  </a:cubicBezTo>
                  <a:cubicBezTo>
                    <a:pt x="18630" y="3783"/>
                    <a:pt x="16920" y="2242"/>
                    <a:pt x="14923" y="1311"/>
                  </a:cubicBezTo>
                  <a:cubicBezTo>
                    <a:pt x="13009" y="412"/>
                    <a:pt x="10897" y="0"/>
                    <a:pt x="881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21" name="Google Shape;580;p13"/>
            <p:cNvSpPr/>
            <p:nvPr/>
          </p:nvSpPr>
          <p:spPr>
            <a:xfrm>
              <a:off x="227370" y="173774"/>
              <a:ext cx="558274" cy="578526"/>
            </a:xfrm>
            <a:custGeom>
              <a:avLst/>
              <a:gdLst/>
              <a:ahLst/>
              <a:cxnLst>
                <a:cxn ang="0">
                  <a:pos x="wd2" y="hd2"/>
                </a:cxn>
                <a:cxn ang="5400000">
                  <a:pos x="wd2" y="hd2"/>
                </a:cxn>
                <a:cxn ang="10800000">
                  <a:pos x="wd2" y="hd2"/>
                </a:cxn>
                <a:cxn ang="16200000">
                  <a:pos x="wd2" y="hd2"/>
                </a:cxn>
              </a:cxnLst>
              <a:rect l="0" t="0" r="r" b="b"/>
              <a:pathLst>
                <a:path w="20964" h="21600" extrusionOk="0">
                  <a:moveTo>
                    <a:pt x="7421" y="727"/>
                  </a:moveTo>
                  <a:cubicBezTo>
                    <a:pt x="8251" y="727"/>
                    <a:pt x="9082" y="819"/>
                    <a:pt x="9853" y="934"/>
                  </a:cubicBezTo>
                  <a:cubicBezTo>
                    <a:pt x="14139" y="1617"/>
                    <a:pt x="18232" y="4109"/>
                    <a:pt x="19710" y="8327"/>
                  </a:cubicBezTo>
                  <a:cubicBezTo>
                    <a:pt x="20417" y="10287"/>
                    <a:pt x="20460" y="12418"/>
                    <a:pt x="19689" y="14357"/>
                  </a:cubicBezTo>
                  <a:cubicBezTo>
                    <a:pt x="18853" y="16445"/>
                    <a:pt x="17246" y="18234"/>
                    <a:pt x="15339" y="19406"/>
                  </a:cubicBezTo>
                  <a:cubicBezTo>
                    <a:pt x="13790" y="20358"/>
                    <a:pt x="12016" y="20902"/>
                    <a:pt x="10222" y="20902"/>
                  </a:cubicBezTo>
                  <a:cubicBezTo>
                    <a:pt x="9807" y="20902"/>
                    <a:pt x="9390" y="20872"/>
                    <a:pt x="8975" y="20812"/>
                  </a:cubicBezTo>
                  <a:cubicBezTo>
                    <a:pt x="6789" y="20493"/>
                    <a:pt x="4860" y="19342"/>
                    <a:pt x="3489" y="17638"/>
                  </a:cubicBezTo>
                  <a:cubicBezTo>
                    <a:pt x="2010" y="15762"/>
                    <a:pt x="1132" y="13377"/>
                    <a:pt x="832" y="11033"/>
                  </a:cubicBezTo>
                  <a:cubicBezTo>
                    <a:pt x="511" y="8519"/>
                    <a:pt x="853" y="5920"/>
                    <a:pt x="2075" y="3683"/>
                  </a:cubicBezTo>
                  <a:cubicBezTo>
                    <a:pt x="2139" y="3576"/>
                    <a:pt x="2139" y="3469"/>
                    <a:pt x="2096" y="3385"/>
                  </a:cubicBezTo>
                  <a:cubicBezTo>
                    <a:pt x="2461" y="2831"/>
                    <a:pt x="2867" y="2341"/>
                    <a:pt x="3382" y="1914"/>
                  </a:cubicBezTo>
                  <a:cubicBezTo>
                    <a:pt x="4514" y="1006"/>
                    <a:pt x="5967" y="727"/>
                    <a:pt x="7421" y="727"/>
                  </a:cubicBezTo>
                  <a:close/>
                  <a:moveTo>
                    <a:pt x="7434" y="0"/>
                  </a:moveTo>
                  <a:cubicBezTo>
                    <a:pt x="5972" y="0"/>
                    <a:pt x="4533" y="278"/>
                    <a:pt x="3360" y="1062"/>
                  </a:cubicBezTo>
                  <a:cubicBezTo>
                    <a:pt x="1368" y="2383"/>
                    <a:pt x="424" y="4748"/>
                    <a:pt x="167" y="7028"/>
                  </a:cubicBezTo>
                  <a:cubicBezTo>
                    <a:pt x="146" y="7092"/>
                    <a:pt x="167" y="7134"/>
                    <a:pt x="167" y="7177"/>
                  </a:cubicBezTo>
                  <a:cubicBezTo>
                    <a:pt x="-368" y="10564"/>
                    <a:pt x="403" y="14207"/>
                    <a:pt x="2225" y="17063"/>
                  </a:cubicBezTo>
                  <a:cubicBezTo>
                    <a:pt x="3425" y="18958"/>
                    <a:pt x="5161" y="20472"/>
                    <a:pt x="7325" y="21153"/>
                  </a:cubicBezTo>
                  <a:cubicBezTo>
                    <a:pt x="8271" y="21455"/>
                    <a:pt x="9250" y="21600"/>
                    <a:pt x="10227" y="21600"/>
                  </a:cubicBezTo>
                  <a:cubicBezTo>
                    <a:pt x="11661" y="21600"/>
                    <a:pt x="13093" y="21288"/>
                    <a:pt x="14417" y="20706"/>
                  </a:cubicBezTo>
                  <a:cubicBezTo>
                    <a:pt x="16603" y="19726"/>
                    <a:pt x="18489" y="18021"/>
                    <a:pt x="19689" y="15955"/>
                  </a:cubicBezTo>
                  <a:cubicBezTo>
                    <a:pt x="20846" y="13973"/>
                    <a:pt x="21232" y="11694"/>
                    <a:pt x="20781" y="9456"/>
                  </a:cubicBezTo>
                  <a:cubicBezTo>
                    <a:pt x="19817" y="4770"/>
                    <a:pt x="15789" y="1574"/>
                    <a:pt x="11268" y="509"/>
                  </a:cubicBezTo>
                  <a:cubicBezTo>
                    <a:pt x="10089" y="226"/>
                    <a:pt x="8752" y="0"/>
                    <a:pt x="743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22" name="Google Shape;581;p13"/>
            <p:cNvSpPr/>
            <p:nvPr/>
          </p:nvSpPr>
          <p:spPr>
            <a:xfrm>
              <a:off x="370100" y="340199"/>
              <a:ext cx="280822" cy="272976"/>
            </a:xfrm>
            <a:custGeom>
              <a:avLst/>
              <a:gdLst/>
              <a:ahLst/>
              <a:cxnLst>
                <a:cxn ang="0">
                  <a:pos x="wd2" y="hd2"/>
                </a:cxn>
                <a:cxn ang="5400000">
                  <a:pos x="wd2" y="hd2"/>
                </a:cxn>
                <a:cxn ang="10800000">
                  <a:pos x="wd2" y="hd2"/>
                </a:cxn>
                <a:cxn ang="16200000">
                  <a:pos x="wd2" y="hd2"/>
                </a:cxn>
              </a:cxnLst>
              <a:rect l="0" t="0" r="r" b="b"/>
              <a:pathLst>
                <a:path w="20761" h="21600" extrusionOk="0">
                  <a:moveTo>
                    <a:pt x="7639" y="1503"/>
                  </a:moveTo>
                  <a:cubicBezTo>
                    <a:pt x="8835" y="1503"/>
                    <a:pt x="9997" y="1674"/>
                    <a:pt x="10912" y="1905"/>
                  </a:cubicBezTo>
                  <a:cubicBezTo>
                    <a:pt x="14498" y="2855"/>
                    <a:pt x="18168" y="5474"/>
                    <a:pt x="19139" y="9537"/>
                  </a:cubicBezTo>
                  <a:cubicBezTo>
                    <a:pt x="20109" y="13600"/>
                    <a:pt x="17113" y="16987"/>
                    <a:pt x="14034" y="18793"/>
                  </a:cubicBezTo>
                  <a:cubicBezTo>
                    <a:pt x="12548" y="19638"/>
                    <a:pt x="10912" y="20124"/>
                    <a:pt x="9317" y="20124"/>
                  </a:cubicBezTo>
                  <a:cubicBezTo>
                    <a:pt x="7330" y="20124"/>
                    <a:pt x="5407" y="19371"/>
                    <a:pt x="3909" y="17620"/>
                  </a:cubicBezTo>
                  <a:cubicBezTo>
                    <a:pt x="788" y="13917"/>
                    <a:pt x="1084" y="8633"/>
                    <a:pt x="1969" y="4073"/>
                  </a:cubicBezTo>
                  <a:cubicBezTo>
                    <a:pt x="2965" y="2119"/>
                    <a:pt x="5358" y="1503"/>
                    <a:pt x="7639" y="1503"/>
                  </a:cubicBezTo>
                  <a:close/>
                  <a:moveTo>
                    <a:pt x="7696" y="0"/>
                  </a:moveTo>
                  <a:cubicBezTo>
                    <a:pt x="5260" y="0"/>
                    <a:pt x="2789" y="647"/>
                    <a:pt x="1337" y="2447"/>
                  </a:cubicBezTo>
                  <a:cubicBezTo>
                    <a:pt x="1041" y="2493"/>
                    <a:pt x="788" y="2629"/>
                    <a:pt x="745" y="2989"/>
                  </a:cubicBezTo>
                  <a:cubicBezTo>
                    <a:pt x="703" y="3171"/>
                    <a:pt x="660" y="3351"/>
                    <a:pt x="620" y="3531"/>
                  </a:cubicBezTo>
                  <a:cubicBezTo>
                    <a:pt x="492" y="3848"/>
                    <a:pt x="366" y="4164"/>
                    <a:pt x="281" y="4524"/>
                  </a:cubicBezTo>
                  <a:cubicBezTo>
                    <a:pt x="196" y="4750"/>
                    <a:pt x="239" y="4977"/>
                    <a:pt x="366" y="5112"/>
                  </a:cubicBezTo>
                  <a:cubicBezTo>
                    <a:pt x="-310" y="9537"/>
                    <a:pt x="-267" y="14279"/>
                    <a:pt x="2390" y="17980"/>
                  </a:cubicBezTo>
                  <a:cubicBezTo>
                    <a:pt x="4189" y="20459"/>
                    <a:pt x="6724" y="21600"/>
                    <a:pt x="9373" y="21600"/>
                  </a:cubicBezTo>
                  <a:cubicBezTo>
                    <a:pt x="10829" y="21600"/>
                    <a:pt x="12319" y="21256"/>
                    <a:pt x="13738" y="20599"/>
                  </a:cubicBezTo>
                  <a:cubicBezTo>
                    <a:pt x="17534" y="18838"/>
                    <a:pt x="21290" y="14910"/>
                    <a:pt x="20699" y="10168"/>
                  </a:cubicBezTo>
                  <a:cubicBezTo>
                    <a:pt x="20109" y="5428"/>
                    <a:pt x="16143" y="2042"/>
                    <a:pt x="12136" y="686"/>
                  </a:cubicBezTo>
                  <a:cubicBezTo>
                    <a:pt x="10868" y="277"/>
                    <a:pt x="9290" y="0"/>
                    <a:pt x="769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23" name="Google Shape;584;p13"/>
            <p:cNvSpPr/>
            <p:nvPr/>
          </p:nvSpPr>
          <p:spPr>
            <a:xfrm>
              <a:off x="451343" y="436749"/>
              <a:ext cx="79120" cy="69876"/>
            </a:xfrm>
            <a:custGeom>
              <a:avLst/>
              <a:gdLst/>
              <a:ahLst/>
              <a:cxnLst>
                <a:cxn ang="0">
                  <a:pos x="wd2" y="hd2"/>
                </a:cxn>
                <a:cxn ang="5400000">
                  <a:pos x="wd2" y="hd2"/>
                </a:cxn>
                <a:cxn ang="10800000">
                  <a:pos x="wd2" y="hd2"/>
                </a:cxn>
                <a:cxn ang="16200000">
                  <a:pos x="wd2" y="hd2"/>
                </a:cxn>
              </a:cxnLst>
              <a:rect l="0" t="0" r="r" b="b"/>
              <a:pathLst>
                <a:path w="20652" h="21600" extrusionOk="0">
                  <a:moveTo>
                    <a:pt x="10022" y="5819"/>
                  </a:moveTo>
                  <a:cubicBezTo>
                    <a:pt x="10172" y="5997"/>
                    <a:pt x="10472" y="5997"/>
                    <a:pt x="10622" y="5997"/>
                  </a:cubicBezTo>
                  <a:cubicBezTo>
                    <a:pt x="11066" y="6175"/>
                    <a:pt x="11366" y="6352"/>
                    <a:pt x="11810" y="6530"/>
                  </a:cubicBezTo>
                  <a:lnTo>
                    <a:pt x="11960" y="6530"/>
                  </a:lnTo>
                  <a:cubicBezTo>
                    <a:pt x="12110" y="6708"/>
                    <a:pt x="12260" y="6878"/>
                    <a:pt x="12554" y="7056"/>
                  </a:cubicBezTo>
                  <a:cubicBezTo>
                    <a:pt x="12854" y="7233"/>
                    <a:pt x="13154" y="7411"/>
                    <a:pt x="13304" y="7589"/>
                  </a:cubicBezTo>
                  <a:cubicBezTo>
                    <a:pt x="13748" y="7767"/>
                    <a:pt x="14048" y="8114"/>
                    <a:pt x="14342" y="8292"/>
                  </a:cubicBezTo>
                  <a:cubicBezTo>
                    <a:pt x="14642" y="8470"/>
                    <a:pt x="14792" y="8648"/>
                    <a:pt x="14942" y="8818"/>
                  </a:cubicBezTo>
                  <a:cubicBezTo>
                    <a:pt x="15092" y="8995"/>
                    <a:pt x="15236" y="9173"/>
                    <a:pt x="15386" y="9351"/>
                  </a:cubicBezTo>
                  <a:cubicBezTo>
                    <a:pt x="15386" y="9529"/>
                    <a:pt x="15386" y="9529"/>
                    <a:pt x="15386" y="9529"/>
                  </a:cubicBezTo>
                  <a:cubicBezTo>
                    <a:pt x="15386" y="9706"/>
                    <a:pt x="15536" y="9876"/>
                    <a:pt x="15536" y="9876"/>
                  </a:cubicBezTo>
                  <a:cubicBezTo>
                    <a:pt x="15536" y="9923"/>
                    <a:pt x="15536" y="9969"/>
                    <a:pt x="15536" y="10054"/>
                  </a:cubicBezTo>
                  <a:cubicBezTo>
                    <a:pt x="15686" y="10232"/>
                    <a:pt x="15686" y="10410"/>
                    <a:pt x="15686" y="10410"/>
                  </a:cubicBezTo>
                  <a:cubicBezTo>
                    <a:pt x="15686" y="10587"/>
                    <a:pt x="15686" y="10765"/>
                    <a:pt x="15686" y="10765"/>
                  </a:cubicBezTo>
                  <a:cubicBezTo>
                    <a:pt x="15686" y="10935"/>
                    <a:pt x="15686" y="11113"/>
                    <a:pt x="15686" y="11113"/>
                  </a:cubicBezTo>
                  <a:cubicBezTo>
                    <a:pt x="15686" y="11113"/>
                    <a:pt x="15686" y="11113"/>
                    <a:pt x="15686" y="11291"/>
                  </a:cubicBezTo>
                  <a:cubicBezTo>
                    <a:pt x="15686" y="11468"/>
                    <a:pt x="15536" y="11646"/>
                    <a:pt x="15536" y="11824"/>
                  </a:cubicBezTo>
                  <a:cubicBezTo>
                    <a:pt x="15536" y="11863"/>
                    <a:pt x="15516" y="11932"/>
                    <a:pt x="15490" y="12002"/>
                  </a:cubicBezTo>
                  <a:cubicBezTo>
                    <a:pt x="15386" y="12033"/>
                    <a:pt x="15386" y="12195"/>
                    <a:pt x="15386" y="12349"/>
                  </a:cubicBezTo>
                  <a:cubicBezTo>
                    <a:pt x="15236" y="12705"/>
                    <a:pt x="14942" y="13053"/>
                    <a:pt x="14792" y="13230"/>
                  </a:cubicBezTo>
                  <a:cubicBezTo>
                    <a:pt x="14792" y="13408"/>
                    <a:pt x="14642" y="13408"/>
                    <a:pt x="14642" y="13408"/>
                  </a:cubicBezTo>
                  <a:cubicBezTo>
                    <a:pt x="14642" y="13586"/>
                    <a:pt x="14492" y="13586"/>
                    <a:pt x="14492" y="13764"/>
                  </a:cubicBezTo>
                  <a:cubicBezTo>
                    <a:pt x="14342" y="13934"/>
                    <a:pt x="14048" y="14111"/>
                    <a:pt x="13898" y="14467"/>
                  </a:cubicBezTo>
                  <a:cubicBezTo>
                    <a:pt x="13898" y="14467"/>
                    <a:pt x="13598" y="14645"/>
                    <a:pt x="13448" y="14822"/>
                  </a:cubicBezTo>
                  <a:cubicBezTo>
                    <a:pt x="13304" y="14992"/>
                    <a:pt x="13004" y="14992"/>
                    <a:pt x="12704" y="15170"/>
                  </a:cubicBezTo>
                  <a:cubicBezTo>
                    <a:pt x="12410" y="15348"/>
                    <a:pt x="12260" y="15348"/>
                    <a:pt x="11960" y="15526"/>
                  </a:cubicBezTo>
                  <a:cubicBezTo>
                    <a:pt x="11666" y="15526"/>
                    <a:pt x="11366" y="15703"/>
                    <a:pt x="11216" y="15703"/>
                  </a:cubicBezTo>
                  <a:lnTo>
                    <a:pt x="10916" y="15703"/>
                  </a:lnTo>
                  <a:cubicBezTo>
                    <a:pt x="10772" y="15703"/>
                    <a:pt x="10622" y="15703"/>
                    <a:pt x="10472" y="15881"/>
                  </a:cubicBezTo>
                  <a:cubicBezTo>
                    <a:pt x="10172" y="15881"/>
                    <a:pt x="9878" y="15881"/>
                    <a:pt x="9578" y="15703"/>
                  </a:cubicBezTo>
                  <a:lnTo>
                    <a:pt x="8834" y="15703"/>
                  </a:lnTo>
                  <a:cubicBezTo>
                    <a:pt x="8534" y="15526"/>
                    <a:pt x="8240" y="15526"/>
                    <a:pt x="7940" y="15348"/>
                  </a:cubicBezTo>
                  <a:cubicBezTo>
                    <a:pt x="7940" y="15348"/>
                    <a:pt x="7790" y="15170"/>
                    <a:pt x="7640" y="15170"/>
                  </a:cubicBezTo>
                  <a:lnTo>
                    <a:pt x="7490" y="15170"/>
                  </a:lnTo>
                  <a:cubicBezTo>
                    <a:pt x="7196" y="14992"/>
                    <a:pt x="6896" y="14645"/>
                    <a:pt x="6596" y="14467"/>
                  </a:cubicBezTo>
                  <a:cubicBezTo>
                    <a:pt x="6452" y="14289"/>
                    <a:pt x="6302" y="14111"/>
                    <a:pt x="6302" y="13934"/>
                  </a:cubicBezTo>
                  <a:cubicBezTo>
                    <a:pt x="6152" y="13934"/>
                    <a:pt x="6002" y="13764"/>
                    <a:pt x="6002" y="13586"/>
                  </a:cubicBezTo>
                  <a:cubicBezTo>
                    <a:pt x="5852" y="13586"/>
                    <a:pt x="5852" y="13586"/>
                    <a:pt x="5852" y="13408"/>
                  </a:cubicBezTo>
                  <a:cubicBezTo>
                    <a:pt x="5708" y="13053"/>
                    <a:pt x="5558" y="12705"/>
                    <a:pt x="5408" y="12349"/>
                  </a:cubicBezTo>
                  <a:cubicBezTo>
                    <a:pt x="5258" y="12172"/>
                    <a:pt x="5258" y="11994"/>
                    <a:pt x="5108" y="11646"/>
                  </a:cubicBezTo>
                  <a:cubicBezTo>
                    <a:pt x="5108" y="11468"/>
                    <a:pt x="5108" y="11291"/>
                    <a:pt x="5108" y="11113"/>
                  </a:cubicBezTo>
                  <a:lnTo>
                    <a:pt x="4958" y="11113"/>
                  </a:lnTo>
                  <a:lnTo>
                    <a:pt x="4958" y="10935"/>
                  </a:lnTo>
                  <a:cubicBezTo>
                    <a:pt x="4958" y="10587"/>
                    <a:pt x="4958" y="10232"/>
                    <a:pt x="4958" y="9876"/>
                  </a:cubicBezTo>
                  <a:cubicBezTo>
                    <a:pt x="4958" y="9876"/>
                    <a:pt x="4958" y="9876"/>
                    <a:pt x="4958" y="9706"/>
                  </a:cubicBezTo>
                  <a:cubicBezTo>
                    <a:pt x="4958" y="9529"/>
                    <a:pt x="5108" y="9173"/>
                    <a:pt x="5108" y="9173"/>
                  </a:cubicBezTo>
                  <a:cubicBezTo>
                    <a:pt x="5108" y="8995"/>
                    <a:pt x="5108" y="8995"/>
                    <a:pt x="5108" y="8995"/>
                  </a:cubicBezTo>
                  <a:cubicBezTo>
                    <a:pt x="5708" y="8818"/>
                    <a:pt x="6302" y="8292"/>
                    <a:pt x="6596" y="7589"/>
                  </a:cubicBezTo>
                  <a:cubicBezTo>
                    <a:pt x="6596" y="7411"/>
                    <a:pt x="6746" y="7233"/>
                    <a:pt x="6746" y="7056"/>
                  </a:cubicBezTo>
                  <a:lnTo>
                    <a:pt x="6896" y="7056"/>
                  </a:lnTo>
                  <a:cubicBezTo>
                    <a:pt x="6896" y="7056"/>
                    <a:pt x="7046" y="6878"/>
                    <a:pt x="7046" y="6708"/>
                  </a:cubicBezTo>
                  <a:cubicBezTo>
                    <a:pt x="7196" y="6708"/>
                    <a:pt x="7346" y="6530"/>
                    <a:pt x="7346" y="6530"/>
                  </a:cubicBezTo>
                  <a:cubicBezTo>
                    <a:pt x="7490" y="6530"/>
                    <a:pt x="7490" y="6352"/>
                    <a:pt x="7490" y="6352"/>
                  </a:cubicBezTo>
                  <a:cubicBezTo>
                    <a:pt x="7640" y="6352"/>
                    <a:pt x="7790" y="6175"/>
                    <a:pt x="7940" y="6175"/>
                  </a:cubicBezTo>
                  <a:cubicBezTo>
                    <a:pt x="8240" y="6175"/>
                    <a:pt x="8384" y="5997"/>
                    <a:pt x="8684" y="5997"/>
                  </a:cubicBezTo>
                  <a:cubicBezTo>
                    <a:pt x="8684" y="5819"/>
                    <a:pt x="8834" y="5819"/>
                    <a:pt x="8834" y="5819"/>
                  </a:cubicBezTo>
                  <a:close/>
                  <a:moveTo>
                    <a:pt x="9213" y="0"/>
                  </a:moveTo>
                  <a:cubicBezTo>
                    <a:pt x="8645" y="0"/>
                    <a:pt x="8071" y="54"/>
                    <a:pt x="7490" y="178"/>
                  </a:cubicBezTo>
                  <a:cubicBezTo>
                    <a:pt x="5852" y="533"/>
                    <a:pt x="4364" y="1592"/>
                    <a:pt x="3170" y="3176"/>
                  </a:cubicBezTo>
                  <a:cubicBezTo>
                    <a:pt x="2576" y="3354"/>
                    <a:pt x="1982" y="3709"/>
                    <a:pt x="1532" y="4413"/>
                  </a:cubicBezTo>
                  <a:cubicBezTo>
                    <a:pt x="-700" y="7937"/>
                    <a:pt x="-400" y="13408"/>
                    <a:pt x="1832" y="16762"/>
                  </a:cubicBezTo>
                  <a:cubicBezTo>
                    <a:pt x="3764" y="20047"/>
                    <a:pt x="6968" y="21600"/>
                    <a:pt x="10250" y="21600"/>
                  </a:cubicBezTo>
                  <a:cubicBezTo>
                    <a:pt x="11020" y="21600"/>
                    <a:pt x="11797" y="21515"/>
                    <a:pt x="12554" y="21345"/>
                  </a:cubicBezTo>
                  <a:cubicBezTo>
                    <a:pt x="16130" y="20642"/>
                    <a:pt x="19556" y="17288"/>
                    <a:pt x="20450" y="13053"/>
                  </a:cubicBezTo>
                  <a:cubicBezTo>
                    <a:pt x="20900" y="10765"/>
                    <a:pt x="20600" y="8292"/>
                    <a:pt x="19556" y="6352"/>
                  </a:cubicBezTo>
                  <a:cubicBezTo>
                    <a:pt x="18368" y="4235"/>
                    <a:pt x="16430" y="2651"/>
                    <a:pt x="14642" y="1592"/>
                  </a:cubicBezTo>
                  <a:cubicBezTo>
                    <a:pt x="12919" y="641"/>
                    <a:pt x="11111" y="0"/>
                    <a:pt x="921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627" name="Google Shape;585;p13"/>
          <p:cNvGrpSpPr/>
          <p:nvPr/>
        </p:nvGrpSpPr>
        <p:grpSpPr>
          <a:xfrm>
            <a:off x="8683243" y="4247900"/>
            <a:ext cx="401841" cy="426126"/>
            <a:chOff x="0" y="0"/>
            <a:chExt cx="401839" cy="426125"/>
          </a:xfrm>
        </p:grpSpPr>
        <p:sp>
          <p:nvSpPr>
            <p:cNvPr id="625" name="Google Shape;586;p13"/>
            <p:cNvSpPr/>
            <p:nvPr/>
          </p:nvSpPr>
          <p:spPr>
            <a:xfrm>
              <a:off x="0" y="181550"/>
              <a:ext cx="283657" cy="244576"/>
            </a:xfrm>
            <a:custGeom>
              <a:avLst/>
              <a:gdLst/>
              <a:ahLst/>
              <a:cxnLst>
                <a:cxn ang="0">
                  <a:pos x="wd2" y="hd2"/>
                </a:cxn>
                <a:cxn ang="5400000">
                  <a:pos x="wd2" y="hd2"/>
                </a:cxn>
                <a:cxn ang="10800000">
                  <a:pos x="wd2" y="hd2"/>
                </a:cxn>
                <a:cxn ang="16200000">
                  <a:pos x="wd2" y="hd2"/>
                </a:cxn>
              </a:cxnLst>
              <a:rect l="0" t="0" r="r" b="b"/>
              <a:pathLst>
                <a:path w="20931" h="21600" extrusionOk="0">
                  <a:moveTo>
                    <a:pt x="9711" y="0"/>
                  </a:moveTo>
                  <a:cubicBezTo>
                    <a:pt x="8405" y="0"/>
                    <a:pt x="7097" y="291"/>
                    <a:pt x="5856" y="918"/>
                  </a:cubicBezTo>
                  <a:cubicBezTo>
                    <a:pt x="2992" y="2380"/>
                    <a:pt x="1602" y="5555"/>
                    <a:pt x="675" y="8931"/>
                  </a:cubicBezTo>
                  <a:cubicBezTo>
                    <a:pt x="-40" y="11552"/>
                    <a:pt x="-376" y="14676"/>
                    <a:pt x="633" y="17147"/>
                  </a:cubicBezTo>
                  <a:cubicBezTo>
                    <a:pt x="675" y="17297"/>
                    <a:pt x="675" y="17398"/>
                    <a:pt x="718" y="17500"/>
                  </a:cubicBezTo>
                  <a:cubicBezTo>
                    <a:pt x="1812" y="20271"/>
                    <a:pt x="4254" y="21328"/>
                    <a:pt x="6654" y="21532"/>
                  </a:cubicBezTo>
                  <a:cubicBezTo>
                    <a:pt x="7106" y="21578"/>
                    <a:pt x="7564" y="21600"/>
                    <a:pt x="8023" y="21600"/>
                  </a:cubicBezTo>
                  <a:cubicBezTo>
                    <a:pt x="10519" y="21600"/>
                    <a:pt x="13102" y="20931"/>
                    <a:pt x="15413" y="19867"/>
                  </a:cubicBezTo>
                  <a:cubicBezTo>
                    <a:pt x="17898" y="18657"/>
                    <a:pt x="20381" y="16994"/>
                    <a:pt x="20846" y="13568"/>
                  </a:cubicBezTo>
                  <a:cubicBezTo>
                    <a:pt x="21224" y="10746"/>
                    <a:pt x="20298" y="7772"/>
                    <a:pt x="18866" y="5504"/>
                  </a:cubicBezTo>
                  <a:cubicBezTo>
                    <a:pt x="16747" y="2122"/>
                    <a:pt x="13236" y="0"/>
                    <a:pt x="971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26" name="Google Shape;587;p13"/>
            <p:cNvSpPr/>
            <p:nvPr/>
          </p:nvSpPr>
          <p:spPr>
            <a:xfrm>
              <a:off x="222426" y="0"/>
              <a:ext cx="179414" cy="157326"/>
            </a:xfrm>
            <a:custGeom>
              <a:avLst/>
              <a:gdLst/>
              <a:ahLst/>
              <a:cxnLst>
                <a:cxn ang="0">
                  <a:pos x="wd2" y="hd2"/>
                </a:cxn>
                <a:cxn ang="5400000">
                  <a:pos x="wd2" y="hd2"/>
                </a:cxn>
                <a:cxn ang="10800000">
                  <a:pos x="wd2" y="hd2"/>
                </a:cxn>
                <a:cxn ang="16200000">
                  <a:pos x="wd2" y="hd2"/>
                </a:cxn>
              </a:cxnLst>
              <a:rect l="0" t="0" r="r" b="b"/>
              <a:pathLst>
                <a:path w="20332" h="21600" extrusionOk="0">
                  <a:moveTo>
                    <a:pt x="9458" y="0"/>
                  </a:moveTo>
                  <a:cubicBezTo>
                    <a:pt x="7194" y="0"/>
                    <a:pt x="4930" y="940"/>
                    <a:pt x="3315" y="2979"/>
                  </a:cubicBezTo>
                  <a:cubicBezTo>
                    <a:pt x="1632" y="5094"/>
                    <a:pt x="794" y="7991"/>
                    <a:pt x="83" y="10733"/>
                  </a:cubicBezTo>
                  <a:cubicBezTo>
                    <a:pt x="-178" y="11752"/>
                    <a:pt x="210" y="12535"/>
                    <a:pt x="794" y="12926"/>
                  </a:cubicBezTo>
                  <a:cubicBezTo>
                    <a:pt x="986" y="14574"/>
                    <a:pt x="1505" y="16139"/>
                    <a:pt x="2409" y="17550"/>
                  </a:cubicBezTo>
                  <a:cubicBezTo>
                    <a:pt x="4239" y="20320"/>
                    <a:pt x="6922" y="21600"/>
                    <a:pt x="9653" y="21600"/>
                  </a:cubicBezTo>
                  <a:cubicBezTo>
                    <a:pt x="11172" y="21600"/>
                    <a:pt x="12704" y="21205"/>
                    <a:pt x="14115" y="20450"/>
                  </a:cubicBezTo>
                  <a:cubicBezTo>
                    <a:pt x="18059" y="18332"/>
                    <a:pt x="21422" y="13084"/>
                    <a:pt x="20000" y="7678"/>
                  </a:cubicBezTo>
                  <a:cubicBezTo>
                    <a:pt x="18705" y="2742"/>
                    <a:pt x="13466" y="79"/>
                    <a:pt x="945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6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MAIN_POINT_1">
    <p:spTree>
      <p:nvGrpSpPr>
        <p:cNvPr id="1" name=""/>
        <p:cNvGrpSpPr/>
        <p:nvPr/>
      </p:nvGrpSpPr>
      <p:grpSpPr>
        <a:xfrm>
          <a:off x="0" y="0"/>
          <a:ext cx="0" cy="0"/>
          <a:chOff x="0" y="0"/>
          <a:chExt cx="0" cy="0"/>
        </a:xfrm>
      </p:grpSpPr>
      <p:sp>
        <p:nvSpPr>
          <p:cNvPr id="635" name="Title Text"/>
          <p:cNvSpPr txBox="1">
            <a:spLocks noGrp="1"/>
          </p:cNvSpPr>
          <p:nvPr>
            <p:ph type="title"/>
          </p:nvPr>
        </p:nvSpPr>
        <p:spPr>
          <a:xfrm>
            <a:off x="1361099" y="2015659"/>
            <a:ext cx="6421801" cy="956701"/>
          </a:xfrm>
          <a:prstGeom prst="rect">
            <a:avLst/>
          </a:prstGeom>
        </p:spPr>
        <p:txBody>
          <a:bodyPr/>
          <a:lstStyle>
            <a:lvl1pPr>
              <a:defRPr sz="2500">
                <a:solidFill>
                  <a:srgbClr val="3A3939"/>
                </a:solidFill>
                <a:latin typeface="Encode Sans"/>
                <a:ea typeface="Encode Sans"/>
                <a:cs typeface="Encode Sans"/>
                <a:sym typeface="Encode Sans"/>
              </a:defRPr>
            </a:lvl1pPr>
          </a:lstStyle>
          <a:p>
            <a:r>
              <a:t>Title Text</a:t>
            </a:r>
          </a:p>
        </p:txBody>
      </p:sp>
      <p:sp>
        <p:nvSpPr>
          <p:cNvPr id="636" name="Google Shape;591;p14"/>
          <p:cNvSpPr/>
          <p:nvPr/>
        </p:nvSpPr>
        <p:spPr>
          <a:xfrm>
            <a:off x="25" y="24"/>
            <a:ext cx="8908974" cy="322117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0729" y="10201"/>
                  <a:pt x="16957" y="11791"/>
                </a:cubicBezTo>
                <a:cubicBezTo>
                  <a:pt x="11951" y="13890"/>
                  <a:pt x="11408" y="6650"/>
                  <a:pt x="7301" y="6604"/>
                </a:cubicBezTo>
                <a:cubicBezTo>
                  <a:pt x="2331" y="6548"/>
                  <a:pt x="0" y="21600"/>
                  <a:pt x="0" y="21600"/>
                </a:cubicBezTo>
                <a:lnTo>
                  <a:pt x="0" y="102"/>
                </a:lnTo>
                <a:close/>
              </a:path>
            </a:pathLst>
          </a:custGeom>
          <a:solidFill>
            <a:srgbClr val="E3D6C9">
              <a:alpha val="28889"/>
            </a:srgbClr>
          </a:solidFill>
          <a:ln w="12700">
            <a:miter lim="400000"/>
          </a:ln>
        </p:spPr>
        <p:txBody>
          <a:bodyPr lIns="0" tIns="0" rIns="0" bIns="0" anchor="ctr"/>
          <a:lstStyle/>
          <a:p>
            <a:pPr>
              <a:defRPr>
                <a:solidFill>
                  <a:srgbClr val="000000"/>
                </a:solidFill>
              </a:defRPr>
            </a:pPr>
            <a:endParaRPr/>
          </a:p>
        </p:txBody>
      </p:sp>
      <p:sp>
        <p:nvSpPr>
          <p:cNvPr id="637" name="Google Shape;592;p14"/>
          <p:cNvSpPr/>
          <p:nvPr/>
        </p:nvSpPr>
        <p:spPr>
          <a:xfrm>
            <a:off x="3245302" y="3836277"/>
            <a:ext cx="5946152" cy="1307199"/>
          </a:xfrm>
          <a:custGeom>
            <a:avLst/>
            <a:gdLst/>
            <a:ahLst/>
            <a:cxnLst>
              <a:cxn ang="0">
                <a:pos x="wd2" y="hd2"/>
              </a:cxn>
              <a:cxn ang="5400000">
                <a:pos x="wd2" y="hd2"/>
              </a:cxn>
              <a:cxn ang="10800000">
                <a:pos x="wd2" y="hd2"/>
              </a:cxn>
              <a:cxn ang="16200000">
                <a:pos x="wd2" y="hd2"/>
              </a:cxn>
            </a:cxnLst>
            <a:rect l="0" t="0" r="r" b="b"/>
            <a:pathLst>
              <a:path w="21600" h="20563" extrusionOk="0">
                <a:moveTo>
                  <a:pt x="0" y="20563"/>
                </a:moveTo>
                <a:cubicBezTo>
                  <a:pt x="0" y="20563"/>
                  <a:pt x="820" y="-1037"/>
                  <a:pt x="8532" y="39"/>
                </a:cubicBezTo>
                <a:cubicBezTo>
                  <a:pt x="15154" y="971"/>
                  <a:pt x="16173" y="14837"/>
                  <a:pt x="21528" y="7857"/>
                </a:cubicBezTo>
                <a:lnTo>
                  <a:pt x="21600" y="20348"/>
                </a:lnTo>
                <a:close/>
              </a:path>
            </a:pathLst>
          </a:custGeom>
          <a:solidFill>
            <a:srgbClr val="E3D6C9">
              <a:alpha val="28889"/>
            </a:srgbClr>
          </a:solidFill>
          <a:ln w="12700">
            <a:miter lim="400000"/>
          </a:ln>
        </p:spPr>
        <p:txBody>
          <a:bodyPr lIns="0" tIns="0" rIns="0" bIns="0" anchor="ctr"/>
          <a:lstStyle/>
          <a:p>
            <a:pPr>
              <a:defRPr>
                <a:solidFill>
                  <a:srgbClr val="000000"/>
                </a:solidFill>
              </a:defRPr>
            </a:pPr>
            <a:endParaRPr/>
          </a:p>
        </p:txBody>
      </p:sp>
      <p:grpSp>
        <p:nvGrpSpPr>
          <p:cNvPr id="652" name="Google Shape;593;p14"/>
          <p:cNvGrpSpPr/>
          <p:nvPr/>
        </p:nvGrpSpPr>
        <p:grpSpPr>
          <a:xfrm>
            <a:off x="4495641" y="4407813"/>
            <a:ext cx="566296" cy="787001"/>
            <a:chOff x="0" y="0"/>
            <a:chExt cx="566295" cy="787000"/>
          </a:xfrm>
        </p:grpSpPr>
        <p:sp>
          <p:nvSpPr>
            <p:cNvPr id="638" name="Google Shape;594;p14"/>
            <p:cNvSpPr/>
            <p:nvPr/>
          </p:nvSpPr>
          <p:spPr>
            <a:xfrm>
              <a:off x="22979" y="222250"/>
              <a:ext cx="96960" cy="131076"/>
            </a:xfrm>
            <a:custGeom>
              <a:avLst/>
              <a:gdLst/>
              <a:ahLst/>
              <a:cxnLst>
                <a:cxn ang="0">
                  <a:pos x="wd2" y="hd2"/>
                </a:cxn>
                <a:cxn ang="5400000">
                  <a:pos x="wd2" y="hd2"/>
                </a:cxn>
                <a:cxn ang="10800000">
                  <a:pos x="wd2" y="hd2"/>
                </a:cxn>
                <a:cxn ang="16200000">
                  <a:pos x="wd2" y="hd2"/>
                </a:cxn>
              </a:cxnLst>
              <a:rect l="0" t="0" r="r" b="b"/>
              <a:pathLst>
                <a:path w="20274" h="21600" extrusionOk="0">
                  <a:moveTo>
                    <a:pt x="15328" y="0"/>
                  </a:moveTo>
                  <a:cubicBezTo>
                    <a:pt x="13629" y="0"/>
                    <a:pt x="11988" y="626"/>
                    <a:pt x="11031" y="1883"/>
                  </a:cubicBezTo>
                  <a:cubicBezTo>
                    <a:pt x="7570" y="6489"/>
                    <a:pt x="4110" y="11095"/>
                    <a:pt x="649" y="15705"/>
                  </a:cubicBezTo>
                  <a:cubicBezTo>
                    <a:pt x="-663" y="17493"/>
                    <a:pt x="53" y="20125"/>
                    <a:pt x="2442" y="21064"/>
                  </a:cubicBezTo>
                  <a:cubicBezTo>
                    <a:pt x="3268" y="21423"/>
                    <a:pt x="4172" y="21600"/>
                    <a:pt x="5056" y="21600"/>
                  </a:cubicBezTo>
                  <a:cubicBezTo>
                    <a:pt x="6713" y="21600"/>
                    <a:pt x="8307" y="20974"/>
                    <a:pt x="9243" y="19746"/>
                  </a:cubicBezTo>
                  <a:cubicBezTo>
                    <a:pt x="12704" y="15045"/>
                    <a:pt x="16164" y="10440"/>
                    <a:pt x="19625" y="5829"/>
                  </a:cubicBezTo>
                  <a:cubicBezTo>
                    <a:pt x="20937" y="4136"/>
                    <a:pt x="20221" y="1504"/>
                    <a:pt x="17832" y="470"/>
                  </a:cubicBezTo>
                  <a:cubicBezTo>
                    <a:pt x="17037" y="157"/>
                    <a:pt x="16175" y="0"/>
                    <a:pt x="1532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39" name="Google Shape;595;p14"/>
            <p:cNvSpPr/>
            <p:nvPr/>
          </p:nvSpPr>
          <p:spPr>
            <a:xfrm>
              <a:off x="161782" y="311150"/>
              <a:ext cx="95238" cy="135226"/>
            </a:xfrm>
            <a:custGeom>
              <a:avLst/>
              <a:gdLst/>
              <a:ahLst/>
              <a:cxnLst>
                <a:cxn ang="0">
                  <a:pos x="wd2" y="hd2"/>
                </a:cxn>
                <a:cxn ang="5400000">
                  <a:pos x="wd2" y="hd2"/>
                </a:cxn>
                <a:cxn ang="10800000">
                  <a:pos x="wd2" y="hd2"/>
                </a:cxn>
                <a:cxn ang="16200000">
                  <a:pos x="wd2" y="hd2"/>
                </a:cxn>
              </a:cxnLst>
              <a:rect l="0" t="0" r="r" b="b"/>
              <a:pathLst>
                <a:path w="20597" h="21600" extrusionOk="0">
                  <a:moveTo>
                    <a:pt x="15507" y="0"/>
                  </a:moveTo>
                  <a:cubicBezTo>
                    <a:pt x="13750" y="0"/>
                    <a:pt x="12096" y="671"/>
                    <a:pt x="11009" y="1841"/>
                  </a:cubicBezTo>
                  <a:cubicBezTo>
                    <a:pt x="6938" y="6309"/>
                    <a:pt x="3483" y="11050"/>
                    <a:pt x="644" y="15969"/>
                  </a:cubicBezTo>
                  <a:cubicBezTo>
                    <a:pt x="152" y="16880"/>
                    <a:pt x="-221" y="17794"/>
                    <a:pt x="152" y="18797"/>
                  </a:cubicBezTo>
                  <a:cubicBezTo>
                    <a:pt x="395" y="19707"/>
                    <a:pt x="1385" y="20709"/>
                    <a:pt x="2493" y="21165"/>
                  </a:cubicBezTo>
                  <a:cubicBezTo>
                    <a:pt x="3261" y="21448"/>
                    <a:pt x="4207" y="21600"/>
                    <a:pt x="5159" y="21600"/>
                  </a:cubicBezTo>
                  <a:cubicBezTo>
                    <a:pt x="6965" y="21600"/>
                    <a:pt x="8803" y="21053"/>
                    <a:pt x="9527" y="19799"/>
                  </a:cubicBezTo>
                  <a:cubicBezTo>
                    <a:pt x="12366" y="14875"/>
                    <a:pt x="15826" y="10135"/>
                    <a:pt x="19898" y="5762"/>
                  </a:cubicBezTo>
                  <a:cubicBezTo>
                    <a:pt x="21379" y="4029"/>
                    <a:pt x="20390" y="1478"/>
                    <a:pt x="18043" y="475"/>
                  </a:cubicBezTo>
                  <a:cubicBezTo>
                    <a:pt x="17210" y="152"/>
                    <a:pt x="16345" y="0"/>
                    <a:pt x="1550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40" name="Google Shape;596;p14"/>
            <p:cNvSpPr/>
            <p:nvPr/>
          </p:nvSpPr>
          <p:spPr>
            <a:xfrm>
              <a:off x="301004" y="392325"/>
              <a:ext cx="84720" cy="129626"/>
            </a:xfrm>
            <a:custGeom>
              <a:avLst/>
              <a:gdLst/>
              <a:ahLst/>
              <a:cxnLst>
                <a:cxn ang="0">
                  <a:pos x="wd2" y="hd2"/>
                </a:cxn>
                <a:cxn ang="5400000">
                  <a:pos x="wd2" y="hd2"/>
                </a:cxn>
                <a:cxn ang="10800000">
                  <a:pos x="wd2" y="hd2"/>
                </a:cxn>
                <a:cxn ang="16200000">
                  <a:pos x="wd2" y="hd2"/>
                </a:cxn>
              </a:cxnLst>
              <a:rect l="0" t="0" r="r" b="b"/>
              <a:pathLst>
                <a:path w="20689" h="21600" extrusionOk="0">
                  <a:moveTo>
                    <a:pt x="14953" y="0"/>
                  </a:moveTo>
                  <a:cubicBezTo>
                    <a:pt x="13927" y="0"/>
                    <a:pt x="12877" y="146"/>
                    <a:pt x="12016" y="471"/>
                  </a:cubicBezTo>
                  <a:cubicBezTo>
                    <a:pt x="10624" y="1137"/>
                    <a:pt x="9788" y="1895"/>
                    <a:pt x="9232" y="2945"/>
                  </a:cubicBezTo>
                  <a:cubicBezTo>
                    <a:pt x="8952" y="3512"/>
                    <a:pt x="8536" y="4178"/>
                    <a:pt x="8256" y="4749"/>
                  </a:cubicBezTo>
                  <a:cubicBezTo>
                    <a:pt x="8115" y="5037"/>
                    <a:pt x="7834" y="5320"/>
                    <a:pt x="7700" y="5511"/>
                  </a:cubicBezTo>
                  <a:cubicBezTo>
                    <a:pt x="7700" y="5607"/>
                    <a:pt x="7700" y="5699"/>
                    <a:pt x="7560" y="5891"/>
                  </a:cubicBezTo>
                  <a:cubicBezTo>
                    <a:pt x="7419" y="5986"/>
                    <a:pt x="7138" y="6557"/>
                    <a:pt x="7138" y="6653"/>
                  </a:cubicBezTo>
                  <a:cubicBezTo>
                    <a:pt x="6864" y="6936"/>
                    <a:pt x="6723" y="7128"/>
                    <a:pt x="6583" y="7411"/>
                  </a:cubicBezTo>
                  <a:cubicBezTo>
                    <a:pt x="6168" y="7982"/>
                    <a:pt x="5887" y="8553"/>
                    <a:pt x="5466" y="9027"/>
                  </a:cubicBezTo>
                  <a:cubicBezTo>
                    <a:pt x="3933" y="11310"/>
                    <a:pt x="2401" y="13497"/>
                    <a:pt x="728" y="15684"/>
                  </a:cubicBezTo>
                  <a:cubicBezTo>
                    <a:pt x="-664" y="17588"/>
                    <a:pt x="-108" y="20059"/>
                    <a:pt x="2822" y="21104"/>
                  </a:cubicBezTo>
                  <a:cubicBezTo>
                    <a:pt x="3732" y="21433"/>
                    <a:pt x="4776" y="21600"/>
                    <a:pt x="5814" y="21600"/>
                  </a:cubicBezTo>
                  <a:cubicBezTo>
                    <a:pt x="7798" y="21600"/>
                    <a:pt x="9757" y="20988"/>
                    <a:pt x="10765" y="19680"/>
                  </a:cubicBezTo>
                  <a:cubicBezTo>
                    <a:pt x="14385" y="14922"/>
                    <a:pt x="17590" y="9981"/>
                    <a:pt x="20521" y="4941"/>
                  </a:cubicBezTo>
                  <a:cubicBezTo>
                    <a:pt x="20936" y="4083"/>
                    <a:pt x="20521" y="2849"/>
                    <a:pt x="19959" y="1991"/>
                  </a:cubicBezTo>
                  <a:cubicBezTo>
                    <a:pt x="19263" y="1137"/>
                    <a:pt x="17731" y="375"/>
                    <a:pt x="16339" y="92"/>
                  </a:cubicBezTo>
                  <a:cubicBezTo>
                    <a:pt x="15899" y="29"/>
                    <a:pt x="15429" y="0"/>
                    <a:pt x="1495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41" name="Google Shape;597;p14"/>
            <p:cNvSpPr/>
            <p:nvPr/>
          </p:nvSpPr>
          <p:spPr>
            <a:xfrm>
              <a:off x="446701" y="455950"/>
              <a:ext cx="86939" cy="112926"/>
            </a:xfrm>
            <a:custGeom>
              <a:avLst/>
              <a:gdLst/>
              <a:ahLst/>
              <a:cxnLst>
                <a:cxn ang="0">
                  <a:pos x="wd2" y="hd2"/>
                </a:cxn>
                <a:cxn ang="5400000">
                  <a:pos x="wd2" y="hd2"/>
                </a:cxn>
                <a:cxn ang="10800000">
                  <a:pos x="wd2" y="hd2"/>
                </a:cxn>
                <a:cxn ang="16200000">
                  <a:pos x="wd2" y="hd2"/>
                </a:cxn>
              </a:cxnLst>
              <a:rect l="0" t="0" r="r" b="b"/>
              <a:pathLst>
                <a:path w="20068" h="21600" extrusionOk="0">
                  <a:moveTo>
                    <a:pt x="14608" y="0"/>
                  </a:moveTo>
                  <a:cubicBezTo>
                    <a:pt x="12738" y="0"/>
                    <a:pt x="10920" y="779"/>
                    <a:pt x="9870" y="2233"/>
                  </a:cubicBezTo>
                  <a:lnTo>
                    <a:pt x="781" y="14786"/>
                  </a:lnTo>
                  <a:cubicBezTo>
                    <a:pt x="-800" y="16856"/>
                    <a:pt x="123" y="19917"/>
                    <a:pt x="2622" y="21007"/>
                  </a:cubicBezTo>
                  <a:cubicBezTo>
                    <a:pt x="3545" y="21409"/>
                    <a:pt x="4509" y="21600"/>
                    <a:pt x="5450" y="21600"/>
                  </a:cubicBezTo>
                  <a:cubicBezTo>
                    <a:pt x="7319" y="21600"/>
                    <a:pt x="9080" y="20825"/>
                    <a:pt x="10130" y="19367"/>
                  </a:cubicBezTo>
                  <a:lnTo>
                    <a:pt x="19352" y="6819"/>
                  </a:lnTo>
                  <a:cubicBezTo>
                    <a:pt x="20800" y="4744"/>
                    <a:pt x="20009" y="1688"/>
                    <a:pt x="17378" y="593"/>
                  </a:cubicBezTo>
                  <a:cubicBezTo>
                    <a:pt x="16495" y="196"/>
                    <a:pt x="15549" y="0"/>
                    <a:pt x="1460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42" name="Google Shape;598;p14"/>
            <p:cNvSpPr/>
            <p:nvPr/>
          </p:nvSpPr>
          <p:spPr>
            <a:xfrm>
              <a:off x="439809" y="282674"/>
              <a:ext cx="82435" cy="119327"/>
            </a:xfrm>
            <a:custGeom>
              <a:avLst/>
              <a:gdLst/>
              <a:ahLst/>
              <a:cxnLst>
                <a:cxn ang="0">
                  <a:pos x="wd2" y="hd2"/>
                </a:cxn>
                <a:cxn ang="5400000">
                  <a:pos x="wd2" y="hd2"/>
                </a:cxn>
                <a:cxn ang="10800000">
                  <a:pos x="wd2" y="hd2"/>
                </a:cxn>
                <a:cxn ang="16200000">
                  <a:pos x="wd2" y="hd2"/>
                </a:cxn>
              </a:cxnLst>
              <a:rect l="0" t="0" r="r" b="b"/>
              <a:pathLst>
                <a:path w="20942" h="21600" extrusionOk="0">
                  <a:moveTo>
                    <a:pt x="15071" y="0"/>
                  </a:moveTo>
                  <a:cubicBezTo>
                    <a:pt x="12346" y="0"/>
                    <a:pt x="9749" y="1195"/>
                    <a:pt x="9133" y="3213"/>
                  </a:cubicBezTo>
                  <a:cubicBezTo>
                    <a:pt x="8549" y="4761"/>
                    <a:pt x="7825" y="6209"/>
                    <a:pt x="6954" y="7757"/>
                  </a:cubicBezTo>
                  <a:cubicBezTo>
                    <a:pt x="5506" y="10237"/>
                    <a:pt x="3620" y="12508"/>
                    <a:pt x="1302" y="14681"/>
                  </a:cubicBezTo>
                  <a:lnTo>
                    <a:pt x="1594" y="14264"/>
                  </a:lnTo>
                  <a:cubicBezTo>
                    <a:pt x="724" y="15196"/>
                    <a:pt x="0" y="16020"/>
                    <a:pt x="0" y="17260"/>
                  </a:cubicBezTo>
                  <a:cubicBezTo>
                    <a:pt x="0" y="18296"/>
                    <a:pt x="578" y="19532"/>
                    <a:pt x="1594" y="20256"/>
                  </a:cubicBezTo>
                  <a:cubicBezTo>
                    <a:pt x="2750" y="20980"/>
                    <a:pt x="4350" y="21600"/>
                    <a:pt x="5945" y="21600"/>
                  </a:cubicBezTo>
                  <a:cubicBezTo>
                    <a:pt x="7393" y="21496"/>
                    <a:pt x="9279" y="21188"/>
                    <a:pt x="10149" y="20360"/>
                  </a:cubicBezTo>
                  <a:cubicBezTo>
                    <a:pt x="15217" y="15921"/>
                    <a:pt x="18844" y="10961"/>
                    <a:pt x="20730" y="5381"/>
                  </a:cubicBezTo>
                  <a:cubicBezTo>
                    <a:pt x="21600" y="3213"/>
                    <a:pt x="19714" y="629"/>
                    <a:pt x="16525" y="113"/>
                  </a:cubicBezTo>
                  <a:cubicBezTo>
                    <a:pt x="16043" y="36"/>
                    <a:pt x="15554" y="0"/>
                    <a:pt x="1507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43" name="Google Shape;599;p14"/>
            <p:cNvSpPr/>
            <p:nvPr/>
          </p:nvSpPr>
          <p:spPr>
            <a:xfrm>
              <a:off x="318004" y="202600"/>
              <a:ext cx="87811" cy="115525"/>
            </a:xfrm>
            <a:custGeom>
              <a:avLst/>
              <a:gdLst/>
              <a:ahLst/>
              <a:cxnLst>
                <a:cxn ang="0">
                  <a:pos x="wd2" y="hd2"/>
                </a:cxn>
                <a:cxn ang="5400000">
                  <a:pos x="wd2" y="hd2"/>
                </a:cxn>
                <a:cxn ang="10800000">
                  <a:pos x="wd2" y="hd2"/>
                </a:cxn>
                <a:cxn ang="16200000">
                  <a:pos x="wd2" y="hd2"/>
                </a:cxn>
              </a:cxnLst>
              <a:rect l="0" t="0" r="r" b="b"/>
              <a:pathLst>
                <a:path w="20146" h="21600" extrusionOk="0">
                  <a:moveTo>
                    <a:pt x="14719" y="0"/>
                  </a:moveTo>
                  <a:cubicBezTo>
                    <a:pt x="12860" y="0"/>
                    <a:pt x="11054" y="757"/>
                    <a:pt x="10010" y="2178"/>
                  </a:cubicBezTo>
                  <a:lnTo>
                    <a:pt x="713" y="14981"/>
                  </a:lnTo>
                  <a:cubicBezTo>
                    <a:pt x="-727" y="17010"/>
                    <a:pt x="59" y="19889"/>
                    <a:pt x="2680" y="21067"/>
                  </a:cubicBezTo>
                  <a:cubicBezTo>
                    <a:pt x="3552" y="21422"/>
                    <a:pt x="4510" y="21600"/>
                    <a:pt x="5456" y="21600"/>
                  </a:cubicBezTo>
                  <a:cubicBezTo>
                    <a:pt x="7349" y="21600"/>
                    <a:pt x="9178" y="20885"/>
                    <a:pt x="10142" y="19464"/>
                  </a:cubicBezTo>
                  <a:lnTo>
                    <a:pt x="19433" y="6661"/>
                  </a:lnTo>
                  <a:cubicBezTo>
                    <a:pt x="20873" y="4632"/>
                    <a:pt x="20087" y="1645"/>
                    <a:pt x="17472" y="580"/>
                  </a:cubicBezTo>
                  <a:cubicBezTo>
                    <a:pt x="16600" y="187"/>
                    <a:pt x="15654" y="0"/>
                    <a:pt x="1471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44" name="Google Shape;600;p14"/>
            <p:cNvSpPr/>
            <p:nvPr/>
          </p:nvSpPr>
          <p:spPr>
            <a:xfrm>
              <a:off x="170073" y="138799"/>
              <a:ext cx="91623" cy="113651"/>
            </a:xfrm>
            <a:custGeom>
              <a:avLst/>
              <a:gdLst/>
              <a:ahLst/>
              <a:cxnLst>
                <a:cxn ang="0">
                  <a:pos x="wd2" y="hd2"/>
                </a:cxn>
                <a:cxn ang="5400000">
                  <a:pos x="wd2" y="hd2"/>
                </a:cxn>
                <a:cxn ang="10800000">
                  <a:pos x="wd2" y="hd2"/>
                </a:cxn>
                <a:cxn ang="16200000">
                  <a:pos x="wd2" y="hd2"/>
                </a:cxn>
              </a:cxnLst>
              <a:rect l="0" t="0" r="r" b="b"/>
              <a:pathLst>
                <a:path w="20046" h="21600" extrusionOk="0">
                  <a:moveTo>
                    <a:pt x="14929" y="0"/>
                  </a:moveTo>
                  <a:cubicBezTo>
                    <a:pt x="13151" y="0"/>
                    <a:pt x="11423" y="798"/>
                    <a:pt x="10324" y="2195"/>
                  </a:cubicBezTo>
                  <a:cubicBezTo>
                    <a:pt x="7200" y="6424"/>
                    <a:pt x="3957" y="10653"/>
                    <a:pt x="708" y="14777"/>
                  </a:cubicBezTo>
                  <a:cubicBezTo>
                    <a:pt x="-791" y="16834"/>
                    <a:pt x="210" y="19875"/>
                    <a:pt x="2584" y="20959"/>
                  </a:cubicBezTo>
                  <a:cubicBezTo>
                    <a:pt x="3464" y="21396"/>
                    <a:pt x="4378" y="21600"/>
                    <a:pt x="5259" y="21600"/>
                  </a:cubicBezTo>
                  <a:cubicBezTo>
                    <a:pt x="6998" y="21600"/>
                    <a:pt x="8622" y="20807"/>
                    <a:pt x="9700" y="19438"/>
                  </a:cubicBezTo>
                  <a:lnTo>
                    <a:pt x="19310" y="6752"/>
                  </a:lnTo>
                  <a:cubicBezTo>
                    <a:pt x="20809" y="4799"/>
                    <a:pt x="19934" y="1653"/>
                    <a:pt x="17440" y="570"/>
                  </a:cubicBezTo>
                  <a:cubicBezTo>
                    <a:pt x="16636" y="185"/>
                    <a:pt x="15777" y="0"/>
                    <a:pt x="1492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45" name="Google Shape;601;p14"/>
            <p:cNvSpPr/>
            <p:nvPr/>
          </p:nvSpPr>
          <p:spPr>
            <a:xfrm>
              <a:off x="322145" y="0"/>
              <a:ext cx="77828" cy="109400"/>
            </a:xfrm>
            <a:custGeom>
              <a:avLst/>
              <a:gdLst/>
              <a:ahLst/>
              <a:cxnLst>
                <a:cxn ang="0">
                  <a:pos x="wd2" y="hd2"/>
                </a:cxn>
                <a:cxn ang="5400000">
                  <a:pos x="wd2" y="hd2"/>
                </a:cxn>
                <a:cxn ang="10800000">
                  <a:pos x="wd2" y="hd2"/>
                </a:cxn>
                <a:cxn ang="16200000">
                  <a:pos x="wd2" y="hd2"/>
                </a:cxn>
              </a:cxnLst>
              <a:rect l="0" t="0" r="r" b="b"/>
              <a:pathLst>
                <a:path w="21040" h="21600" extrusionOk="0">
                  <a:moveTo>
                    <a:pt x="14460" y="0"/>
                  </a:moveTo>
                  <a:cubicBezTo>
                    <a:pt x="12270" y="0"/>
                    <a:pt x="10128" y="711"/>
                    <a:pt x="9128" y="2305"/>
                  </a:cubicBezTo>
                  <a:lnTo>
                    <a:pt x="957" y="14586"/>
                  </a:lnTo>
                  <a:cubicBezTo>
                    <a:pt x="186" y="15716"/>
                    <a:pt x="-280" y="16955"/>
                    <a:pt x="186" y="18194"/>
                  </a:cubicBezTo>
                  <a:cubicBezTo>
                    <a:pt x="646" y="19320"/>
                    <a:pt x="1727" y="20445"/>
                    <a:pt x="3268" y="21008"/>
                  </a:cubicBezTo>
                  <a:cubicBezTo>
                    <a:pt x="4228" y="21398"/>
                    <a:pt x="5384" y="21600"/>
                    <a:pt x="6553" y="21600"/>
                  </a:cubicBezTo>
                  <a:cubicBezTo>
                    <a:pt x="8776" y="21600"/>
                    <a:pt x="11054" y="20869"/>
                    <a:pt x="12061" y="19320"/>
                  </a:cubicBezTo>
                  <a:lnTo>
                    <a:pt x="20083" y="7039"/>
                  </a:lnTo>
                  <a:cubicBezTo>
                    <a:pt x="20854" y="5913"/>
                    <a:pt x="21320" y="4674"/>
                    <a:pt x="20854" y="3435"/>
                  </a:cubicBezTo>
                  <a:cubicBezTo>
                    <a:pt x="20394" y="2305"/>
                    <a:pt x="19313" y="1066"/>
                    <a:pt x="17927" y="617"/>
                  </a:cubicBezTo>
                  <a:cubicBezTo>
                    <a:pt x="16880" y="217"/>
                    <a:pt x="15663" y="0"/>
                    <a:pt x="1446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46" name="Google Shape;602;p14"/>
            <p:cNvSpPr/>
            <p:nvPr/>
          </p:nvSpPr>
          <p:spPr>
            <a:xfrm>
              <a:off x="477343" y="88474"/>
              <a:ext cx="88953" cy="126976"/>
            </a:xfrm>
            <a:custGeom>
              <a:avLst/>
              <a:gdLst/>
              <a:ahLst/>
              <a:cxnLst>
                <a:cxn ang="0">
                  <a:pos x="wd2" y="hd2"/>
                </a:cxn>
                <a:cxn ang="5400000">
                  <a:pos x="wd2" y="hd2"/>
                </a:cxn>
                <a:cxn ang="10800000">
                  <a:pos x="wd2" y="hd2"/>
                </a:cxn>
                <a:cxn ang="16200000">
                  <a:pos x="wd2" y="hd2"/>
                </a:cxn>
              </a:cxnLst>
              <a:rect l="0" t="0" r="r" b="b"/>
              <a:pathLst>
                <a:path w="20533" h="21600" extrusionOk="0">
                  <a:moveTo>
                    <a:pt x="15013" y="0"/>
                  </a:moveTo>
                  <a:cubicBezTo>
                    <a:pt x="13173" y="0"/>
                    <a:pt x="11441" y="689"/>
                    <a:pt x="10304" y="1982"/>
                  </a:cubicBezTo>
                  <a:cubicBezTo>
                    <a:pt x="6219" y="6545"/>
                    <a:pt x="2924" y="11398"/>
                    <a:pt x="159" y="16543"/>
                  </a:cubicBezTo>
                  <a:cubicBezTo>
                    <a:pt x="-233" y="17419"/>
                    <a:pt x="159" y="18776"/>
                    <a:pt x="685" y="19554"/>
                  </a:cubicBezTo>
                  <a:cubicBezTo>
                    <a:pt x="1348" y="20426"/>
                    <a:pt x="2797" y="21302"/>
                    <a:pt x="4112" y="21494"/>
                  </a:cubicBezTo>
                  <a:cubicBezTo>
                    <a:pt x="4568" y="21566"/>
                    <a:pt x="5007" y="21600"/>
                    <a:pt x="5428" y="21600"/>
                  </a:cubicBezTo>
                  <a:cubicBezTo>
                    <a:pt x="7933" y="21600"/>
                    <a:pt x="9814" y="20409"/>
                    <a:pt x="10830" y="18585"/>
                  </a:cubicBezTo>
                  <a:cubicBezTo>
                    <a:pt x="10962" y="18291"/>
                    <a:pt x="11222" y="18002"/>
                    <a:pt x="11355" y="17709"/>
                  </a:cubicBezTo>
                  <a:cubicBezTo>
                    <a:pt x="11355" y="17611"/>
                    <a:pt x="11355" y="17513"/>
                    <a:pt x="11487" y="17419"/>
                  </a:cubicBezTo>
                  <a:cubicBezTo>
                    <a:pt x="11753" y="16930"/>
                    <a:pt x="12145" y="16352"/>
                    <a:pt x="12411" y="15863"/>
                  </a:cubicBezTo>
                  <a:cubicBezTo>
                    <a:pt x="13069" y="14702"/>
                    <a:pt x="13859" y="13630"/>
                    <a:pt x="14650" y="12563"/>
                  </a:cubicBezTo>
                  <a:cubicBezTo>
                    <a:pt x="16231" y="10330"/>
                    <a:pt x="17945" y="8097"/>
                    <a:pt x="19786" y="6060"/>
                  </a:cubicBezTo>
                  <a:cubicBezTo>
                    <a:pt x="21367" y="4312"/>
                    <a:pt x="20311" y="1497"/>
                    <a:pt x="17812" y="527"/>
                  </a:cubicBezTo>
                  <a:cubicBezTo>
                    <a:pt x="16889" y="170"/>
                    <a:pt x="15937" y="0"/>
                    <a:pt x="1501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47" name="Google Shape;603;p14"/>
            <p:cNvSpPr/>
            <p:nvPr/>
          </p:nvSpPr>
          <p:spPr>
            <a:xfrm>
              <a:off x="46531" y="402449"/>
              <a:ext cx="77503" cy="95651"/>
            </a:xfrm>
            <a:custGeom>
              <a:avLst/>
              <a:gdLst/>
              <a:ahLst/>
              <a:cxnLst>
                <a:cxn ang="0">
                  <a:pos x="wd2" y="hd2"/>
                </a:cxn>
                <a:cxn ang="5400000">
                  <a:pos x="wd2" y="hd2"/>
                </a:cxn>
                <a:cxn ang="10800000">
                  <a:pos x="wd2" y="hd2"/>
                </a:cxn>
                <a:cxn ang="16200000">
                  <a:pos x="wd2" y="hd2"/>
                </a:cxn>
              </a:cxnLst>
              <a:rect l="0" t="0" r="r" b="b"/>
              <a:pathLst>
                <a:path w="21110" h="21600" extrusionOk="0">
                  <a:moveTo>
                    <a:pt x="14342" y="0"/>
                  </a:moveTo>
                  <a:cubicBezTo>
                    <a:pt x="13872" y="0"/>
                    <a:pt x="13402" y="51"/>
                    <a:pt x="12933" y="158"/>
                  </a:cubicBezTo>
                  <a:lnTo>
                    <a:pt x="11530" y="672"/>
                  </a:lnTo>
                  <a:cubicBezTo>
                    <a:pt x="10440" y="1186"/>
                    <a:pt x="9664" y="1829"/>
                    <a:pt x="9044" y="2732"/>
                  </a:cubicBezTo>
                  <a:cubicBezTo>
                    <a:pt x="5939" y="6086"/>
                    <a:pt x="3140" y="9693"/>
                    <a:pt x="961" y="13555"/>
                  </a:cubicBezTo>
                  <a:cubicBezTo>
                    <a:pt x="185" y="14848"/>
                    <a:pt x="-278" y="16135"/>
                    <a:pt x="185" y="17552"/>
                  </a:cubicBezTo>
                  <a:cubicBezTo>
                    <a:pt x="648" y="18839"/>
                    <a:pt x="1738" y="20256"/>
                    <a:pt x="3140" y="20900"/>
                  </a:cubicBezTo>
                  <a:cubicBezTo>
                    <a:pt x="4196" y="21340"/>
                    <a:pt x="5319" y="21600"/>
                    <a:pt x="6470" y="21600"/>
                  </a:cubicBezTo>
                  <a:cubicBezTo>
                    <a:pt x="7015" y="21600"/>
                    <a:pt x="7567" y="21544"/>
                    <a:pt x="8111" y="21419"/>
                  </a:cubicBezTo>
                  <a:cubicBezTo>
                    <a:pt x="9664" y="21030"/>
                    <a:pt x="11373" y="20256"/>
                    <a:pt x="12000" y="18969"/>
                  </a:cubicBezTo>
                  <a:cubicBezTo>
                    <a:pt x="14329" y="15102"/>
                    <a:pt x="17127" y="11494"/>
                    <a:pt x="20232" y="8147"/>
                  </a:cubicBezTo>
                  <a:cubicBezTo>
                    <a:pt x="21165" y="7113"/>
                    <a:pt x="21322" y="5183"/>
                    <a:pt x="20859" y="4020"/>
                  </a:cubicBezTo>
                  <a:cubicBezTo>
                    <a:pt x="20546" y="2732"/>
                    <a:pt x="19300" y="1445"/>
                    <a:pt x="17904" y="802"/>
                  </a:cubicBezTo>
                  <a:cubicBezTo>
                    <a:pt x="16780" y="333"/>
                    <a:pt x="15568" y="0"/>
                    <a:pt x="1434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48" name="Google Shape;604;p14"/>
            <p:cNvSpPr/>
            <p:nvPr/>
          </p:nvSpPr>
          <p:spPr>
            <a:xfrm>
              <a:off x="160069" y="517350"/>
              <a:ext cx="73130" cy="95001"/>
            </a:xfrm>
            <a:custGeom>
              <a:avLst/>
              <a:gdLst/>
              <a:ahLst/>
              <a:cxnLst>
                <a:cxn ang="0">
                  <a:pos x="wd2" y="hd2"/>
                </a:cxn>
                <a:cxn ang="5400000">
                  <a:pos x="wd2" y="hd2"/>
                </a:cxn>
                <a:cxn ang="10800000">
                  <a:pos x="wd2" y="hd2"/>
                </a:cxn>
                <a:cxn ang="16200000">
                  <a:pos x="wd2" y="hd2"/>
                </a:cxn>
              </a:cxnLst>
              <a:rect l="0" t="0" r="r" b="b"/>
              <a:pathLst>
                <a:path w="21132" h="21600" extrusionOk="0">
                  <a:moveTo>
                    <a:pt x="14315" y="0"/>
                  </a:moveTo>
                  <a:cubicBezTo>
                    <a:pt x="13737" y="0"/>
                    <a:pt x="13152" y="74"/>
                    <a:pt x="12567" y="239"/>
                  </a:cubicBezTo>
                  <a:cubicBezTo>
                    <a:pt x="10754" y="631"/>
                    <a:pt x="9432" y="1410"/>
                    <a:pt x="8283" y="2706"/>
                  </a:cubicBezTo>
                  <a:cubicBezTo>
                    <a:pt x="4982" y="6469"/>
                    <a:pt x="2511" y="10493"/>
                    <a:pt x="199" y="14773"/>
                  </a:cubicBezTo>
                  <a:cubicBezTo>
                    <a:pt x="-292" y="15939"/>
                    <a:pt x="199" y="17757"/>
                    <a:pt x="864" y="18792"/>
                  </a:cubicBezTo>
                  <a:cubicBezTo>
                    <a:pt x="1687" y="20094"/>
                    <a:pt x="3501" y="21128"/>
                    <a:pt x="5148" y="21390"/>
                  </a:cubicBezTo>
                  <a:cubicBezTo>
                    <a:pt x="5740" y="21526"/>
                    <a:pt x="6376" y="21600"/>
                    <a:pt x="7012" y="21600"/>
                  </a:cubicBezTo>
                  <a:cubicBezTo>
                    <a:pt x="8153" y="21600"/>
                    <a:pt x="9309" y="21367"/>
                    <a:pt x="10262" y="20872"/>
                  </a:cubicBezTo>
                  <a:cubicBezTo>
                    <a:pt x="10754" y="20611"/>
                    <a:pt x="11252" y="20349"/>
                    <a:pt x="11743" y="20094"/>
                  </a:cubicBezTo>
                  <a:cubicBezTo>
                    <a:pt x="12567" y="19440"/>
                    <a:pt x="13065" y="18667"/>
                    <a:pt x="13390" y="17757"/>
                  </a:cubicBezTo>
                  <a:cubicBezTo>
                    <a:pt x="15204" y="14381"/>
                    <a:pt x="17515" y="11141"/>
                    <a:pt x="20152" y="8157"/>
                  </a:cubicBezTo>
                  <a:cubicBezTo>
                    <a:pt x="21142" y="7117"/>
                    <a:pt x="21308" y="5303"/>
                    <a:pt x="20976" y="4002"/>
                  </a:cubicBezTo>
                  <a:cubicBezTo>
                    <a:pt x="20484" y="2706"/>
                    <a:pt x="19329" y="1410"/>
                    <a:pt x="17682" y="762"/>
                  </a:cubicBezTo>
                  <a:cubicBezTo>
                    <a:pt x="16677" y="318"/>
                    <a:pt x="15522" y="0"/>
                    <a:pt x="1431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49" name="Google Shape;605;p14"/>
            <p:cNvSpPr/>
            <p:nvPr/>
          </p:nvSpPr>
          <p:spPr>
            <a:xfrm>
              <a:off x="336488" y="593325"/>
              <a:ext cx="101597" cy="125351"/>
            </a:xfrm>
            <a:custGeom>
              <a:avLst/>
              <a:gdLst/>
              <a:ahLst/>
              <a:cxnLst>
                <a:cxn ang="0">
                  <a:pos x="wd2" y="hd2"/>
                </a:cxn>
                <a:cxn ang="5400000">
                  <a:pos x="wd2" y="hd2"/>
                </a:cxn>
                <a:cxn ang="10800000">
                  <a:pos x="wd2" y="hd2"/>
                </a:cxn>
                <a:cxn ang="16200000">
                  <a:pos x="wd2" y="hd2"/>
                </a:cxn>
              </a:cxnLst>
              <a:rect l="0" t="0" r="r" b="b"/>
              <a:pathLst>
                <a:path w="20347" h="21600" extrusionOk="0">
                  <a:moveTo>
                    <a:pt x="4240" y="11670"/>
                  </a:moveTo>
                  <a:cubicBezTo>
                    <a:pt x="4170" y="11739"/>
                    <a:pt x="4140" y="11778"/>
                    <a:pt x="4140" y="11778"/>
                  </a:cubicBezTo>
                  <a:cubicBezTo>
                    <a:pt x="4145" y="11778"/>
                    <a:pt x="4180" y="11743"/>
                    <a:pt x="4240" y="11670"/>
                  </a:cubicBezTo>
                  <a:close/>
                  <a:moveTo>
                    <a:pt x="15581" y="0"/>
                  </a:moveTo>
                  <a:cubicBezTo>
                    <a:pt x="13968" y="0"/>
                    <a:pt x="12371" y="655"/>
                    <a:pt x="11550" y="1939"/>
                  </a:cubicBezTo>
                  <a:cubicBezTo>
                    <a:pt x="10063" y="4299"/>
                    <a:pt x="8461" y="6660"/>
                    <a:pt x="6633" y="8823"/>
                  </a:cubicBezTo>
                  <a:cubicBezTo>
                    <a:pt x="6178" y="9413"/>
                    <a:pt x="5722" y="10003"/>
                    <a:pt x="5261" y="10494"/>
                  </a:cubicBezTo>
                  <a:cubicBezTo>
                    <a:pt x="5036" y="10787"/>
                    <a:pt x="4806" y="10985"/>
                    <a:pt x="4575" y="11278"/>
                  </a:cubicBezTo>
                  <a:cubicBezTo>
                    <a:pt x="4475" y="11364"/>
                    <a:pt x="4465" y="11450"/>
                    <a:pt x="4385" y="11537"/>
                  </a:cubicBezTo>
                  <a:cubicBezTo>
                    <a:pt x="4435" y="11476"/>
                    <a:pt x="4465" y="11425"/>
                    <a:pt x="4465" y="11377"/>
                  </a:cubicBezTo>
                  <a:cubicBezTo>
                    <a:pt x="4370" y="11511"/>
                    <a:pt x="4295" y="11606"/>
                    <a:pt x="4240" y="11670"/>
                  </a:cubicBezTo>
                  <a:cubicBezTo>
                    <a:pt x="4270" y="11644"/>
                    <a:pt x="4305" y="11610"/>
                    <a:pt x="4350" y="11575"/>
                  </a:cubicBezTo>
                  <a:cubicBezTo>
                    <a:pt x="4365" y="11563"/>
                    <a:pt x="4375" y="11550"/>
                    <a:pt x="4385" y="11537"/>
                  </a:cubicBezTo>
                  <a:cubicBezTo>
                    <a:pt x="4225" y="11743"/>
                    <a:pt x="3864" y="12011"/>
                    <a:pt x="3779" y="12166"/>
                  </a:cubicBezTo>
                  <a:cubicBezTo>
                    <a:pt x="3549" y="12359"/>
                    <a:pt x="3319" y="12657"/>
                    <a:pt x="3093" y="12855"/>
                  </a:cubicBezTo>
                  <a:cubicBezTo>
                    <a:pt x="2522" y="13441"/>
                    <a:pt x="1947" y="14031"/>
                    <a:pt x="1376" y="14526"/>
                  </a:cubicBezTo>
                  <a:cubicBezTo>
                    <a:pt x="-221" y="16198"/>
                    <a:pt x="-682" y="18752"/>
                    <a:pt x="1376" y="20325"/>
                  </a:cubicBezTo>
                  <a:cubicBezTo>
                    <a:pt x="2297" y="21118"/>
                    <a:pt x="3649" y="21600"/>
                    <a:pt x="4966" y="21600"/>
                  </a:cubicBezTo>
                  <a:cubicBezTo>
                    <a:pt x="6102" y="21600"/>
                    <a:pt x="7214" y="21242"/>
                    <a:pt x="8005" y="20424"/>
                  </a:cubicBezTo>
                  <a:cubicBezTo>
                    <a:pt x="12576" y="16099"/>
                    <a:pt x="16577" y="11278"/>
                    <a:pt x="19776" y="6165"/>
                  </a:cubicBezTo>
                  <a:cubicBezTo>
                    <a:pt x="20918" y="4200"/>
                    <a:pt x="20347" y="1547"/>
                    <a:pt x="18064" y="560"/>
                  </a:cubicBezTo>
                  <a:cubicBezTo>
                    <a:pt x="17308" y="185"/>
                    <a:pt x="16442" y="0"/>
                    <a:pt x="1558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50" name="Google Shape;606;p14"/>
            <p:cNvSpPr/>
            <p:nvPr/>
          </p:nvSpPr>
          <p:spPr>
            <a:xfrm>
              <a:off x="158987" y="666074"/>
              <a:ext cx="93648" cy="120927"/>
            </a:xfrm>
            <a:custGeom>
              <a:avLst/>
              <a:gdLst/>
              <a:ahLst/>
              <a:cxnLst>
                <a:cxn ang="0">
                  <a:pos x="wd2" y="hd2"/>
                </a:cxn>
                <a:cxn ang="5400000">
                  <a:pos x="wd2" y="hd2"/>
                </a:cxn>
                <a:cxn ang="10800000">
                  <a:pos x="wd2" y="hd2"/>
                </a:cxn>
                <a:cxn ang="16200000">
                  <a:pos x="wd2" y="hd2"/>
                </a:cxn>
              </a:cxnLst>
              <a:rect l="0" t="0" r="r" b="b"/>
              <a:pathLst>
                <a:path w="20142" h="21600" extrusionOk="0">
                  <a:moveTo>
                    <a:pt x="15050" y="0"/>
                  </a:moveTo>
                  <a:cubicBezTo>
                    <a:pt x="13308" y="0"/>
                    <a:pt x="11576" y="656"/>
                    <a:pt x="10694" y="2063"/>
                  </a:cubicBezTo>
                  <a:cubicBezTo>
                    <a:pt x="7748" y="6649"/>
                    <a:pt x="4430" y="11030"/>
                    <a:pt x="752" y="15210"/>
                  </a:cubicBezTo>
                  <a:cubicBezTo>
                    <a:pt x="-845" y="17045"/>
                    <a:pt x="257" y="20104"/>
                    <a:pt x="2591" y="21019"/>
                  </a:cubicBezTo>
                  <a:cubicBezTo>
                    <a:pt x="3473" y="21421"/>
                    <a:pt x="4344" y="21600"/>
                    <a:pt x="5172" y="21600"/>
                  </a:cubicBezTo>
                  <a:cubicBezTo>
                    <a:pt x="6882" y="21600"/>
                    <a:pt x="8431" y="20827"/>
                    <a:pt x="9587" y="19595"/>
                  </a:cubicBezTo>
                  <a:cubicBezTo>
                    <a:pt x="13270" y="15312"/>
                    <a:pt x="16582" y="10927"/>
                    <a:pt x="19529" y="6341"/>
                  </a:cubicBezTo>
                  <a:cubicBezTo>
                    <a:pt x="20755" y="4408"/>
                    <a:pt x="20142" y="1652"/>
                    <a:pt x="17690" y="531"/>
                  </a:cubicBezTo>
                  <a:cubicBezTo>
                    <a:pt x="16883" y="183"/>
                    <a:pt x="15964" y="0"/>
                    <a:pt x="1505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51" name="Google Shape;607;p14"/>
            <p:cNvSpPr/>
            <p:nvPr/>
          </p:nvSpPr>
          <p:spPr>
            <a:xfrm>
              <a:off x="0" y="579050"/>
              <a:ext cx="84427" cy="117526"/>
            </a:xfrm>
            <a:custGeom>
              <a:avLst/>
              <a:gdLst/>
              <a:ahLst/>
              <a:cxnLst>
                <a:cxn ang="0">
                  <a:pos x="wd2" y="hd2"/>
                </a:cxn>
                <a:cxn ang="5400000">
                  <a:pos x="wd2" y="hd2"/>
                </a:cxn>
                <a:cxn ang="10800000">
                  <a:pos x="wd2" y="hd2"/>
                </a:cxn>
                <a:cxn ang="16200000">
                  <a:pos x="wd2" y="hd2"/>
                </a:cxn>
              </a:cxnLst>
              <a:rect l="0" t="0" r="r" b="b"/>
              <a:pathLst>
                <a:path w="20223" h="21600" extrusionOk="0">
                  <a:moveTo>
                    <a:pt x="14494" y="0"/>
                  </a:moveTo>
                  <a:cubicBezTo>
                    <a:pt x="12560" y="0"/>
                    <a:pt x="10650" y="698"/>
                    <a:pt x="9668" y="2068"/>
                  </a:cubicBezTo>
                  <a:cubicBezTo>
                    <a:pt x="6662" y="6474"/>
                    <a:pt x="3655" y="10775"/>
                    <a:pt x="781" y="15075"/>
                  </a:cubicBezTo>
                  <a:cubicBezTo>
                    <a:pt x="-722" y="17065"/>
                    <a:pt x="-39" y="19900"/>
                    <a:pt x="2697" y="21053"/>
                  </a:cubicBezTo>
                  <a:cubicBezTo>
                    <a:pt x="3638" y="21412"/>
                    <a:pt x="4691" y="21600"/>
                    <a:pt x="5727" y="21600"/>
                  </a:cubicBezTo>
                  <a:cubicBezTo>
                    <a:pt x="7698" y="21600"/>
                    <a:pt x="9590" y="20925"/>
                    <a:pt x="10488" y="19477"/>
                  </a:cubicBezTo>
                  <a:cubicBezTo>
                    <a:pt x="13494" y="15177"/>
                    <a:pt x="16501" y="10880"/>
                    <a:pt x="19507" y="6580"/>
                  </a:cubicBezTo>
                  <a:cubicBezTo>
                    <a:pt x="20878" y="4480"/>
                    <a:pt x="20327" y="1650"/>
                    <a:pt x="17459" y="602"/>
                  </a:cubicBezTo>
                  <a:cubicBezTo>
                    <a:pt x="16554" y="198"/>
                    <a:pt x="15524" y="0"/>
                    <a:pt x="1449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658" name="Google Shape;608;p14"/>
          <p:cNvGrpSpPr/>
          <p:nvPr/>
        </p:nvGrpSpPr>
        <p:grpSpPr>
          <a:xfrm>
            <a:off x="5833664" y="402699"/>
            <a:ext cx="1036036" cy="1029376"/>
            <a:chOff x="0" y="0"/>
            <a:chExt cx="1036035" cy="1029374"/>
          </a:xfrm>
        </p:grpSpPr>
        <p:sp>
          <p:nvSpPr>
            <p:cNvPr id="653" name="Google Shape;609;p14"/>
            <p:cNvSpPr/>
            <p:nvPr/>
          </p:nvSpPr>
          <p:spPr>
            <a:xfrm>
              <a:off x="0" y="0"/>
              <a:ext cx="1036036" cy="1029375"/>
            </a:xfrm>
            <a:custGeom>
              <a:avLst/>
              <a:gdLst/>
              <a:ahLst/>
              <a:cxnLst>
                <a:cxn ang="0">
                  <a:pos x="wd2" y="hd2"/>
                </a:cxn>
                <a:cxn ang="5400000">
                  <a:pos x="wd2" y="hd2"/>
                </a:cxn>
                <a:cxn ang="10800000">
                  <a:pos x="wd2" y="hd2"/>
                </a:cxn>
                <a:cxn ang="16200000">
                  <a:pos x="wd2" y="hd2"/>
                </a:cxn>
              </a:cxnLst>
              <a:rect l="0" t="0" r="r" b="b"/>
              <a:pathLst>
                <a:path w="20960" h="21600" extrusionOk="0">
                  <a:moveTo>
                    <a:pt x="8810" y="402"/>
                  </a:moveTo>
                  <a:cubicBezTo>
                    <a:pt x="10281" y="402"/>
                    <a:pt x="11756" y="713"/>
                    <a:pt x="13140" y="1197"/>
                  </a:cubicBezTo>
                  <a:cubicBezTo>
                    <a:pt x="15219" y="1939"/>
                    <a:pt x="17308" y="3053"/>
                    <a:pt x="18578" y="4981"/>
                  </a:cubicBezTo>
                  <a:cubicBezTo>
                    <a:pt x="19202" y="5939"/>
                    <a:pt x="19640" y="7016"/>
                    <a:pt x="19975" y="8118"/>
                  </a:cubicBezTo>
                  <a:cubicBezTo>
                    <a:pt x="20298" y="9208"/>
                    <a:pt x="20518" y="10333"/>
                    <a:pt x="20564" y="11483"/>
                  </a:cubicBezTo>
                  <a:cubicBezTo>
                    <a:pt x="20656" y="13698"/>
                    <a:pt x="20067" y="15877"/>
                    <a:pt x="18636" y="17553"/>
                  </a:cubicBezTo>
                  <a:cubicBezTo>
                    <a:pt x="17285" y="19134"/>
                    <a:pt x="15426" y="20188"/>
                    <a:pt x="13487" y="20763"/>
                  </a:cubicBezTo>
                  <a:cubicBezTo>
                    <a:pt x="12530" y="21042"/>
                    <a:pt x="11550" y="21190"/>
                    <a:pt x="10573" y="21190"/>
                  </a:cubicBezTo>
                  <a:cubicBezTo>
                    <a:pt x="9336" y="21190"/>
                    <a:pt x="8104" y="20953"/>
                    <a:pt x="6929" y="20451"/>
                  </a:cubicBezTo>
                  <a:cubicBezTo>
                    <a:pt x="4978" y="19613"/>
                    <a:pt x="3316" y="18128"/>
                    <a:pt x="2184" y="16284"/>
                  </a:cubicBezTo>
                  <a:cubicBezTo>
                    <a:pt x="-21" y="12668"/>
                    <a:pt x="-321" y="7711"/>
                    <a:pt x="1896" y="4035"/>
                  </a:cubicBezTo>
                  <a:cubicBezTo>
                    <a:pt x="2173" y="3580"/>
                    <a:pt x="2485" y="3149"/>
                    <a:pt x="2831" y="2754"/>
                  </a:cubicBezTo>
                  <a:cubicBezTo>
                    <a:pt x="2842" y="2742"/>
                    <a:pt x="2842" y="2742"/>
                    <a:pt x="2854" y="2730"/>
                  </a:cubicBezTo>
                  <a:cubicBezTo>
                    <a:pt x="3824" y="1760"/>
                    <a:pt x="5059" y="1090"/>
                    <a:pt x="6364" y="718"/>
                  </a:cubicBezTo>
                  <a:cubicBezTo>
                    <a:pt x="7167" y="499"/>
                    <a:pt x="7988" y="402"/>
                    <a:pt x="8810" y="402"/>
                  </a:cubicBezTo>
                  <a:close/>
                  <a:moveTo>
                    <a:pt x="8820" y="0"/>
                  </a:moveTo>
                  <a:cubicBezTo>
                    <a:pt x="8448" y="0"/>
                    <a:pt x="8075" y="19"/>
                    <a:pt x="7703" y="60"/>
                  </a:cubicBezTo>
                  <a:cubicBezTo>
                    <a:pt x="5671" y="287"/>
                    <a:pt x="3685" y="1185"/>
                    <a:pt x="2289" y="2754"/>
                  </a:cubicBezTo>
                  <a:cubicBezTo>
                    <a:pt x="1942" y="3125"/>
                    <a:pt x="1653" y="3544"/>
                    <a:pt x="1399" y="3987"/>
                  </a:cubicBezTo>
                  <a:cubicBezTo>
                    <a:pt x="1365" y="4047"/>
                    <a:pt x="1365" y="4107"/>
                    <a:pt x="1388" y="4155"/>
                  </a:cubicBezTo>
                  <a:cubicBezTo>
                    <a:pt x="-436" y="7448"/>
                    <a:pt x="-402" y="11698"/>
                    <a:pt x="1134" y="15123"/>
                  </a:cubicBezTo>
                  <a:cubicBezTo>
                    <a:pt x="2058" y="17170"/>
                    <a:pt x="3524" y="18930"/>
                    <a:pt x="5394" y="20092"/>
                  </a:cubicBezTo>
                  <a:cubicBezTo>
                    <a:pt x="6981" y="21076"/>
                    <a:pt x="8783" y="21600"/>
                    <a:pt x="10612" y="21600"/>
                  </a:cubicBezTo>
                  <a:cubicBezTo>
                    <a:pt x="11031" y="21600"/>
                    <a:pt x="11451" y="21573"/>
                    <a:pt x="11871" y="21517"/>
                  </a:cubicBezTo>
                  <a:cubicBezTo>
                    <a:pt x="14052" y="21218"/>
                    <a:pt x="16211" y="20295"/>
                    <a:pt x="17908" y="18835"/>
                  </a:cubicBezTo>
                  <a:cubicBezTo>
                    <a:pt x="19582" y="17398"/>
                    <a:pt x="20633" y="15422"/>
                    <a:pt x="20887" y="13183"/>
                  </a:cubicBezTo>
                  <a:cubicBezTo>
                    <a:pt x="21164" y="10824"/>
                    <a:pt x="20633" y="8346"/>
                    <a:pt x="19674" y="6202"/>
                  </a:cubicBezTo>
                  <a:cubicBezTo>
                    <a:pt x="19190" y="5113"/>
                    <a:pt x="18544" y="4119"/>
                    <a:pt x="17678" y="3316"/>
                  </a:cubicBezTo>
                  <a:cubicBezTo>
                    <a:pt x="16834" y="2526"/>
                    <a:pt x="15831" y="1927"/>
                    <a:pt x="14803" y="1448"/>
                  </a:cubicBezTo>
                  <a:cubicBezTo>
                    <a:pt x="12926" y="587"/>
                    <a:pt x="10876" y="0"/>
                    <a:pt x="882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54" name="Google Shape;610;p14"/>
            <p:cNvSpPr/>
            <p:nvPr/>
          </p:nvSpPr>
          <p:spPr>
            <a:xfrm>
              <a:off x="82330" y="75175"/>
              <a:ext cx="868796" cy="847950"/>
            </a:xfrm>
            <a:custGeom>
              <a:avLst/>
              <a:gdLst/>
              <a:ahLst/>
              <a:cxnLst>
                <a:cxn ang="0">
                  <a:pos x="wd2" y="hd2"/>
                </a:cxn>
                <a:cxn ang="5400000">
                  <a:pos x="wd2" y="hd2"/>
                </a:cxn>
                <a:cxn ang="10800000">
                  <a:pos x="wd2" y="hd2"/>
                </a:cxn>
                <a:cxn ang="16200000">
                  <a:pos x="wd2" y="hd2"/>
                </a:cxn>
              </a:cxnLst>
              <a:rect l="0" t="0" r="r" b="b"/>
              <a:pathLst>
                <a:path w="20841" h="21600" extrusionOk="0">
                  <a:moveTo>
                    <a:pt x="8859" y="467"/>
                  </a:moveTo>
                  <a:cubicBezTo>
                    <a:pt x="10408" y="467"/>
                    <a:pt x="11975" y="734"/>
                    <a:pt x="13428" y="1225"/>
                  </a:cubicBezTo>
                  <a:cubicBezTo>
                    <a:pt x="15358" y="1864"/>
                    <a:pt x="17151" y="2998"/>
                    <a:pt x="18424" y="4684"/>
                  </a:cubicBezTo>
                  <a:cubicBezTo>
                    <a:pt x="19752" y="6457"/>
                    <a:pt x="20422" y="8754"/>
                    <a:pt x="20395" y="11007"/>
                  </a:cubicBezTo>
                  <a:cubicBezTo>
                    <a:pt x="20327" y="15237"/>
                    <a:pt x="17835" y="19206"/>
                    <a:pt x="14016" y="20557"/>
                  </a:cubicBezTo>
                  <a:cubicBezTo>
                    <a:pt x="12984" y="20933"/>
                    <a:pt x="11899" y="21119"/>
                    <a:pt x="10813" y="21119"/>
                  </a:cubicBezTo>
                  <a:cubicBezTo>
                    <a:pt x="9839" y="21119"/>
                    <a:pt x="8863" y="20969"/>
                    <a:pt x="7925" y="20673"/>
                  </a:cubicBezTo>
                  <a:cubicBezTo>
                    <a:pt x="6063" y="20077"/>
                    <a:pt x="4393" y="18857"/>
                    <a:pt x="3120" y="17301"/>
                  </a:cubicBezTo>
                  <a:cubicBezTo>
                    <a:pt x="314" y="13856"/>
                    <a:pt x="-261" y="8958"/>
                    <a:pt x="1313" y="4771"/>
                  </a:cubicBezTo>
                  <a:cubicBezTo>
                    <a:pt x="1478" y="4335"/>
                    <a:pt x="1669" y="3914"/>
                    <a:pt x="1875" y="3506"/>
                  </a:cubicBezTo>
                  <a:cubicBezTo>
                    <a:pt x="3079" y="1835"/>
                    <a:pt x="4982" y="920"/>
                    <a:pt x="6912" y="614"/>
                  </a:cubicBezTo>
                  <a:cubicBezTo>
                    <a:pt x="7551" y="515"/>
                    <a:pt x="8204" y="467"/>
                    <a:pt x="8859" y="467"/>
                  </a:cubicBezTo>
                  <a:close/>
                  <a:moveTo>
                    <a:pt x="8814" y="0"/>
                  </a:moveTo>
                  <a:cubicBezTo>
                    <a:pt x="8705" y="0"/>
                    <a:pt x="8595" y="1"/>
                    <a:pt x="8486" y="4"/>
                  </a:cubicBezTo>
                  <a:cubicBezTo>
                    <a:pt x="6200" y="47"/>
                    <a:pt x="3860" y="701"/>
                    <a:pt x="2176" y="2417"/>
                  </a:cubicBezTo>
                  <a:cubicBezTo>
                    <a:pt x="2053" y="2547"/>
                    <a:pt x="1929" y="2678"/>
                    <a:pt x="1820" y="2809"/>
                  </a:cubicBezTo>
                  <a:cubicBezTo>
                    <a:pt x="1752" y="2824"/>
                    <a:pt x="1696" y="2852"/>
                    <a:pt x="1656" y="2925"/>
                  </a:cubicBezTo>
                  <a:cubicBezTo>
                    <a:pt x="1601" y="3027"/>
                    <a:pt x="1546" y="3129"/>
                    <a:pt x="1491" y="3231"/>
                  </a:cubicBezTo>
                  <a:cubicBezTo>
                    <a:pt x="1382" y="3390"/>
                    <a:pt x="1286" y="3536"/>
                    <a:pt x="1190" y="3696"/>
                  </a:cubicBezTo>
                  <a:cubicBezTo>
                    <a:pt x="1149" y="3768"/>
                    <a:pt x="1149" y="3855"/>
                    <a:pt x="1177" y="3914"/>
                  </a:cubicBezTo>
                  <a:cubicBezTo>
                    <a:pt x="-562" y="7911"/>
                    <a:pt x="-425" y="12751"/>
                    <a:pt x="1929" y="16444"/>
                  </a:cubicBezTo>
                  <a:cubicBezTo>
                    <a:pt x="3066" y="18231"/>
                    <a:pt x="4640" y="19714"/>
                    <a:pt x="6487" y="20615"/>
                  </a:cubicBezTo>
                  <a:cubicBezTo>
                    <a:pt x="7851" y="21273"/>
                    <a:pt x="9328" y="21600"/>
                    <a:pt x="10811" y="21600"/>
                  </a:cubicBezTo>
                  <a:cubicBezTo>
                    <a:pt x="11457" y="21600"/>
                    <a:pt x="12104" y="21538"/>
                    <a:pt x="12743" y="21415"/>
                  </a:cubicBezTo>
                  <a:cubicBezTo>
                    <a:pt x="14824" y="21008"/>
                    <a:pt x="16781" y="19903"/>
                    <a:pt x="18191" y="18231"/>
                  </a:cubicBezTo>
                  <a:cubicBezTo>
                    <a:pt x="19560" y="16618"/>
                    <a:pt x="20450" y="14554"/>
                    <a:pt x="20737" y="12417"/>
                  </a:cubicBezTo>
                  <a:cubicBezTo>
                    <a:pt x="21038" y="10164"/>
                    <a:pt x="20682" y="7853"/>
                    <a:pt x="19669" y="5832"/>
                  </a:cubicBezTo>
                  <a:cubicBezTo>
                    <a:pt x="18643" y="3783"/>
                    <a:pt x="16932" y="2242"/>
                    <a:pt x="14933" y="1312"/>
                  </a:cubicBezTo>
                  <a:cubicBezTo>
                    <a:pt x="13021" y="400"/>
                    <a:pt x="10911" y="0"/>
                    <a:pt x="881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55" name="Google Shape;611;p14"/>
            <p:cNvSpPr/>
            <p:nvPr/>
          </p:nvSpPr>
          <p:spPr>
            <a:xfrm>
              <a:off x="227370" y="174025"/>
              <a:ext cx="558044" cy="578625"/>
            </a:xfrm>
            <a:custGeom>
              <a:avLst/>
              <a:gdLst/>
              <a:ahLst/>
              <a:cxnLst>
                <a:cxn ang="0">
                  <a:pos x="wd2" y="hd2"/>
                </a:cxn>
                <a:cxn ang="5400000">
                  <a:pos x="wd2" y="hd2"/>
                </a:cxn>
                <a:cxn ang="10800000">
                  <a:pos x="wd2" y="hd2"/>
                </a:cxn>
                <a:cxn ang="16200000">
                  <a:pos x="wd2" y="hd2"/>
                </a:cxn>
              </a:cxnLst>
              <a:rect l="0" t="0" r="r" b="b"/>
              <a:pathLst>
                <a:path w="20957" h="21600" extrusionOk="0">
                  <a:moveTo>
                    <a:pt x="7422" y="731"/>
                  </a:moveTo>
                  <a:cubicBezTo>
                    <a:pt x="8252" y="731"/>
                    <a:pt x="9082" y="821"/>
                    <a:pt x="9853" y="938"/>
                  </a:cubicBezTo>
                  <a:cubicBezTo>
                    <a:pt x="14139" y="1619"/>
                    <a:pt x="18232" y="4112"/>
                    <a:pt x="19711" y="8329"/>
                  </a:cubicBezTo>
                  <a:cubicBezTo>
                    <a:pt x="20418" y="10289"/>
                    <a:pt x="20440" y="12419"/>
                    <a:pt x="19689" y="14358"/>
                  </a:cubicBezTo>
                  <a:cubicBezTo>
                    <a:pt x="18854" y="16445"/>
                    <a:pt x="17247" y="18235"/>
                    <a:pt x="15339" y="19406"/>
                  </a:cubicBezTo>
                  <a:cubicBezTo>
                    <a:pt x="13791" y="20357"/>
                    <a:pt x="12016" y="20901"/>
                    <a:pt x="10222" y="20901"/>
                  </a:cubicBezTo>
                  <a:cubicBezTo>
                    <a:pt x="9806" y="20901"/>
                    <a:pt x="9390" y="20872"/>
                    <a:pt x="8974" y="20812"/>
                  </a:cubicBezTo>
                  <a:cubicBezTo>
                    <a:pt x="6767" y="20492"/>
                    <a:pt x="4860" y="19342"/>
                    <a:pt x="3489" y="17638"/>
                  </a:cubicBezTo>
                  <a:cubicBezTo>
                    <a:pt x="2010" y="15763"/>
                    <a:pt x="1131" y="13378"/>
                    <a:pt x="832" y="11035"/>
                  </a:cubicBezTo>
                  <a:cubicBezTo>
                    <a:pt x="510" y="8521"/>
                    <a:pt x="853" y="5922"/>
                    <a:pt x="2075" y="3664"/>
                  </a:cubicBezTo>
                  <a:cubicBezTo>
                    <a:pt x="2117" y="3579"/>
                    <a:pt x="2117" y="3473"/>
                    <a:pt x="2096" y="3388"/>
                  </a:cubicBezTo>
                  <a:cubicBezTo>
                    <a:pt x="2439" y="2833"/>
                    <a:pt x="2867" y="2322"/>
                    <a:pt x="3382" y="1918"/>
                  </a:cubicBezTo>
                  <a:cubicBezTo>
                    <a:pt x="4514" y="1009"/>
                    <a:pt x="5967" y="731"/>
                    <a:pt x="7422" y="731"/>
                  </a:cubicBezTo>
                  <a:close/>
                  <a:moveTo>
                    <a:pt x="7459" y="0"/>
                  </a:moveTo>
                  <a:cubicBezTo>
                    <a:pt x="5988" y="0"/>
                    <a:pt x="4539" y="276"/>
                    <a:pt x="3360" y="1066"/>
                  </a:cubicBezTo>
                  <a:cubicBezTo>
                    <a:pt x="1367" y="2386"/>
                    <a:pt x="424" y="4750"/>
                    <a:pt x="146" y="7030"/>
                  </a:cubicBezTo>
                  <a:cubicBezTo>
                    <a:pt x="146" y="7094"/>
                    <a:pt x="146" y="7137"/>
                    <a:pt x="167" y="7179"/>
                  </a:cubicBezTo>
                  <a:cubicBezTo>
                    <a:pt x="-368" y="10566"/>
                    <a:pt x="403" y="14209"/>
                    <a:pt x="2224" y="17063"/>
                  </a:cubicBezTo>
                  <a:cubicBezTo>
                    <a:pt x="3425" y="18959"/>
                    <a:pt x="5160" y="20471"/>
                    <a:pt x="7325" y="21153"/>
                  </a:cubicBezTo>
                  <a:cubicBezTo>
                    <a:pt x="8271" y="21455"/>
                    <a:pt x="9250" y="21600"/>
                    <a:pt x="10226" y="21600"/>
                  </a:cubicBezTo>
                  <a:cubicBezTo>
                    <a:pt x="11658" y="21600"/>
                    <a:pt x="13084" y="21288"/>
                    <a:pt x="14396" y="20705"/>
                  </a:cubicBezTo>
                  <a:cubicBezTo>
                    <a:pt x="16603" y="19726"/>
                    <a:pt x="18490" y="18021"/>
                    <a:pt x="19689" y="15955"/>
                  </a:cubicBezTo>
                  <a:cubicBezTo>
                    <a:pt x="20847" y="13974"/>
                    <a:pt x="21232" y="11695"/>
                    <a:pt x="20761" y="9458"/>
                  </a:cubicBezTo>
                  <a:cubicBezTo>
                    <a:pt x="19818" y="4772"/>
                    <a:pt x="15768" y="1576"/>
                    <a:pt x="11268" y="490"/>
                  </a:cubicBezTo>
                  <a:cubicBezTo>
                    <a:pt x="10097" y="219"/>
                    <a:pt x="8769" y="0"/>
                    <a:pt x="745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56" name="Google Shape;612;p14"/>
            <p:cNvSpPr/>
            <p:nvPr/>
          </p:nvSpPr>
          <p:spPr>
            <a:xfrm>
              <a:off x="369837" y="340524"/>
              <a:ext cx="280518" cy="272976"/>
            </a:xfrm>
            <a:custGeom>
              <a:avLst/>
              <a:gdLst/>
              <a:ahLst/>
              <a:cxnLst>
                <a:cxn ang="0">
                  <a:pos x="wd2" y="hd2"/>
                </a:cxn>
                <a:cxn ang="5400000">
                  <a:pos x="wd2" y="hd2"/>
                </a:cxn>
                <a:cxn ang="10800000">
                  <a:pos x="wd2" y="hd2"/>
                </a:cxn>
                <a:cxn ang="16200000">
                  <a:pos x="wd2" y="hd2"/>
                </a:cxn>
              </a:cxnLst>
              <a:rect l="0" t="0" r="r" b="b"/>
              <a:pathLst>
                <a:path w="20738" h="21600" extrusionOk="0">
                  <a:moveTo>
                    <a:pt x="7646" y="1505"/>
                  </a:moveTo>
                  <a:cubicBezTo>
                    <a:pt x="8836" y="1505"/>
                    <a:pt x="9989" y="1674"/>
                    <a:pt x="10889" y="1907"/>
                  </a:cubicBezTo>
                  <a:cubicBezTo>
                    <a:pt x="14517" y="2855"/>
                    <a:pt x="18188" y="5474"/>
                    <a:pt x="19158" y="9537"/>
                  </a:cubicBezTo>
                  <a:cubicBezTo>
                    <a:pt x="20129" y="13602"/>
                    <a:pt x="17133" y="16989"/>
                    <a:pt x="14053" y="18749"/>
                  </a:cubicBezTo>
                  <a:cubicBezTo>
                    <a:pt x="12558" y="19620"/>
                    <a:pt x="10911" y="20118"/>
                    <a:pt x="9305" y="20118"/>
                  </a:cubicBezTo>
                  <a:cubicBezTo>
                    <a:pt x="7330" y="20118"/>
                    <a:pt x="5417" y="19363"/>
                    <a:pt x="3929" y="17620"/>
                  </a:cubicBezTo>
                  <a:cubicBezTo>
                    <a:pt x="807" y="13917"/>
                    <a:pt x="1101" y="8635"/>
                    <a:pt x="1988" y="4075"/>
                  </a:cubicBezTo>
                  <a:cubicBezTo>
                    <a:pt x="2985" y="2119"/>
                    <a:pt x="5378" y="1505"/>
                    <a:pt x="7646" y="1505"/>
                  </a:cubicBezTo>
                  <a:close/>
                  <a:moveTo>
                    <a:pt x="7692" y="0"/>
                  </a:moveTo>
                  <a:cubicBezTo>
                    <a:pt x="5254" y="0"/>
                    <a:pt x="2766" y="647"/>
                    <a:pt x="1312" y="2449"/>
                  </a:cubicBezTo>
                  <a:cubicBezTo>
                    <a:pt x="1061" y="2449"/>
                    <a:pt x="807" y="2629"/>
                    <a:pt x="765" y="2991"/>
                  </a:cubicBezTo>
                  <a:cubicBezTo>
                    <a:pt x="722" y="3171"/>
                    <a:pt x="680" y="3351"/>
                    <a:pt x="637" y="3533"/>
                  </a:cubicBezTo>
                  <a:cubicBezTo>
                    <a:pt x="512" y="3848"/>
                    <a:pt x="384" y="4164"/>
                    <a:pt x="301" y="4526"/>
                  </a:cubicBezTo>
                  <a:cubicBezTo>
                    <a:pt x="216" y="4752"/>
                    <a:pt x="258" y="4977"/>
                    <a:pt x="384" y="5114"/>
                  </a:cubicBezTo>
                  <a:cubicBezTo>
                    <a:pt x="-333" y="9537"/>
                    <a:pt x="-248" y="14233"/>
                    <a:pt x="2410" y="17982"/>
                  </a:cubicBezTo>
                  <a:cubicBezTo>
                    <a:pt x="4180" y="20459"/>
                    <a:pt x="6723" y="21600"/>
                    <a:pt x="9383" y="21600"/>
                  </a:cubicBezTo>
                  <a:cubicBezTo>
                    <a:pt x="10843" y="21600"/>
                    <a:pt x="12336" y="21256"/>
                    <a:pt x="13758" y="20601"/>
                  </a:cubicBezTo>
                  <a:cubicBezTo>
                    <a:pt x="17554" y="18795"/>
                    <a:pt x="21267" y="14912"/>
                    <a:pt x="20676" y="10124"/>
                  </a:cubicBezTo>
                  <a:cubicBezTo>
                    <a:pt x="20129" y="5428"/>
                    <a:pt x="16162" y="1998"/>
                    <a:pt x="12113" y="688"/>
                  </a:cubicBezTo>
                  <a:cubicBezTo>
                    <a:pt x="10862" y="277"/>
                    <a:pt x="9287" y="0"/>
                    <a:pt x="769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57" name="Google Shape;615;p14"/>
            <p:cNvSpPr/>
            <p:nvPr/>
          </p:nvSpPr>
          <p:spPr>
            <a:xfrm>
              <a:off x="451275" y="437100"/>
              <a:ext cx="79177" cy="69851"/>
            </a:xfrm>
            <a:custGeom>
              <a:avLst/>
              <a:gdLst/>
              <a:ahLst/>
              <a:cxnLst>
                <a:cxn ang="0">
                  <a:pos x="wd2" y="hd2"/>
                </a:cxn>
                <a:cxn ang="5400000">
                  <a:pos x="wd2" y="hd2"/>
                </a:cxn>
                <a:cxn ang="10800000">
                  <a:pos x="wd2" y="hd2"/>
                </a:cxn>
                <a:cxn ang="16200000">
                  <a:pos x="wd2" y="hd2"/>
                </a:cxn>
              </a:cxnLst>
              <a:rect l="0" t="0" r="r" b="b"/>
              <a:pathLst>
                <a:path w="20673" h="21600" extrusionOk="0">
                  <a:moveTo>
                    <a:pt x="10042" y="5821"/>
                  </a:moveTo>
                  <a:cubicBezTo>
                    <a:pt x="10192" y="5999"/>
                    <a:pt x="10492" y="5999"/>
                    <a:pt x="10642" y="5999"/>
                  </a:cubicBezTo>
                  <a:cubicBezTo>
                    <a:pt x="10936" y="6177"/>
                    <a:pt x="11387" y="6347"/>
                    <a:pt x="11831" y="6525"/>
                  </a:cubicBezTo>
                  <a:cubicBezTo>
                    <a:pt x="12131" y="6703"/>
                    <a:pt x="12281" y="6880"/>
                    <a:pt x="12575" y="6880"/>
                  </a:cubicBezTo>
                  <a:cubicBezTo>
                    <a:pt x="12875" y="7058"/>
                    <a:pt x="13025" y="7236"/>
                    <a:pt x="13319" y="7584"/>
                  </a:cubicBezTo>
                  <a:cubicBezTo>
                    <a:pt x="13619" y="7762"/>
                    <a:pt x="14063" y="7940"/>
                    <a:pt x="14363" y="8295"/>
                  </a:cubicBezTo>
                  <a:cubicBezTo>
                    <a:pt x="14513" y="8465"/>
                    <a:pt x="14664" y="8643"/>
                    <a:pt x="14957" y="8821"/>
                  </a:cubicBezTo>
                  <a:cubicBezTo>
                    <a:pt x="15107" y="8999"/>
                    <a:pt x="15258" y="9177"/>
                    <a:pt x="15258" y="9354"/>
                  </a:cubicBezTo>
                  <a:cubicBezTo>
                    <a:pt x="15408" y="9354"/>
                    <a:pt x="15408" y="9524"/>
                    <a:pt x="15408" y="9524"/>
                  </a:cubicBezTo>
                  <a:cubicBezTo>
                    <a:pt x="15408" y="9594"/>
                    <a:pt x="15427" y="9656"/>
                    <a:pt x="15453" y="9710"/>
                  </a:cubicBezTo>
                  <a:cubicBezTo>
                    <a:pt x="15440" y="9702"/>
                    <a:pt x="15421" y="9702"/>
                    <a:pt x="15408" y="9702"/>
                  </a:cubicBezTo>
                  <a:cubicBezTo>
                    <a:pt x="15558" y="9880"/>
                    <a:pt x="15558" y="9880"/>
                    <a:pt x="15558" y="10058"/>
                  </a:cubicBezTo>
                  <a:cubicBezTo>
                    <a:pt x="15558" y="10236"/>
                    <a:pt x="15708" y="10236"/>
                    <a:pt x="15708" y="10406"/>
                  </a:cubicBezTo>
                  <a:cubicBezTo>
                    <a:pt x="15708" y="10584"/>
                    <a:pt x="15708" y="10761"/>
                    <a:pt x="15708" y="10761"/>
                  </a:cubicBezTo>
                  <a:cubicBezTo>
                    <a:pt x="15708" y="10939"/>
                    <a:pt x="15708" y="10939"/>
                    <a:pt x="15708" y="11117"/>
                  </a:cubicBezTo>
                  <a:cubicBezTo>
                    <a:pt x="15708" y="11465"/>
                    <a:pt x="15558" y="11643"/>
                    <a:pt x="15558" y="11820"/>
                  </a:cubicBezTo>
                  <a:cubicBezTo>
                    <a:pt x="15499" y="11890"/>
                    <a:pt x="15440" y="12014"/>
                    <a:pt x="15408" y="12107"/>
                  </a:cubicBezTo>
                  <a:cubicBezTo>
                    <a:pt x="15368" y="12176"/>
                    <a:pt x="15336" y="12261"/>
                    <a:pt x="15258" y="12354"/>
                  </a:cubicBezTo>
                  <a:cubicBezTo>
                    <a:pt x="15107" y="12702"/>
                    <a:pt x="14957" y="12880"/>
                    <a:pt x="14814" y="13235"/>
                  </a:cubicBezTo>
                  <a:cubicBezTo>
                    <a:pt x="14814" y="13405"/>
                    <a:pt x="14664" y="13405"/>
                    <a:pt x="14664" y="13405"/>
                  </a:cubicBezTo>
                  <a:cubicBezTo>
                    <a:pt x="14664" y="13583"/>
                    <a:pt x="14513" y="13583"/>
                    <a:pt x="14513" y="13761"/>
                  </a:cubicBezTo>
                  <a:cubicBezTo>
                    <a:pt x="14363" y="13939"/>
                    <a:pt x="14063" y="14117"/>
                    <a:pt x="13919" y="14294"/>
                  </a:cubicBezTo>
                  <a:cubicBezTo>
                    <a:pt x="13919" y="14464"/>
                    <a:pt x="13619" y="14642"/>
                    <a:pt x="13469" y="14642"/>
                  </a:cubicBezTo>
                  <a:cubicBezTo>
                    <a:pt x="13175" y="14820"/>
                    <a:pt x="13025" y="14998"/>
                    <a:pt x="12725" y="15176"/>
                  </a:cubicBezTo>
                  <a:cubicBezTo>
                    <a:pt x="12425" y="15353"/>
                    <a:pt x="12131" y="15353"/>
                    <a:pt x="11981" y="15524"/>
                  </a:cubicBezTo>
                  <a:cubicBezTo>
                    <a:pt x="11680" y="15524"/>
                    <a:pt x="11387" y="15701"/>
                    <a:pt x="11086" y="15701"/>
                  </a:cubicBezTo>
                  <a:lnTo>
                    <a:pt x="9298" y="15701"/>
                  </a:lnTo>
                  <a:cubicBezTo>
                    <a:pt x="9148" y="15701"/>
                    <a:pt x="8998" y="15701"/>
                    <a:pt x="8854" y="15524"/>
                  </a:cubicBezTo>
                  <a:cubicBezTo>
                    <a:pt x="8554" y="15524"/>
                    <a:pt x="8253" y="15353"/>
                    <a:pt x="7960" y="15353"/>
                  </a:cubicBezTo>
                  <a:cubicBezTo>
                    <a:pt x="7960" y="15353"/>
                    <a:pt x="7809" y="15176"/>
                    <a:pt x="7659" y="15176"/>
                  </a:cubicBezTo>
                  <a:cubicBezTo>
                    <a:pt x="7659" y="15176"/>
                    <a:pt x="7509" y="15176"/>
                    <a:pt x="7509" y="14998"/>
                  </a:cubicBezTo>
                  <a:cubicBezTo>
                    <a:pt x="7215" y="14820"/>
                    <a:pt x="6915" y="14642"/>
                    <a:pt x="6615" y="14464"/>
                  </a:cubicBezTo>
                  <a:cubicBezTo>
                    <a:pt x="6465" y="14294"/>
                    <a:pt x="6321" y="14117"/>
                    <a:pt x="6171" y="13939"/>
                  </a:cubicBezTo>
                  <a:cubicBezTo>
                    <a:pt x="6171" y="13939"/>
                    <a:pt x="6021" y="13761"/>
                    <a:pt x="5871" y="13583"/>
                  </a:cubicBezTo>
                  <a:cubicBezTo>
                    <a:pt x="5871" y="13583"/>
                    <a:pt x="5871" y="13405"/>
                    <a:pt x="5871" y="13405"/>
                  </a:cubicBezTo>
                  <a:cubicBezTo>
                    <a:pt x="5721" y="13057"/>
                    <a:pt x="5570" y="12702"/>
                    <a:pt x="5277" y="12354"/>
                  </a:cubicBezTo>
                  <a:cubicBezTo>
                    <a:pt x="5277" y="12176"/>
                    <a:pt x="5277" y="11820"/>
                    <a:pt x="5127" y="11643"/>
                  </a:cubicBezTo>
                  <a:cubicBezTo>
                    <a:pt x="5127" y="11465"/>
                    <a:pt x="5127" y="11295"/>
                    <a:pt x="4976" y="11117"/>
                  </a:cubicBezTo>
                  <a:cubicBezTo>
                    <a:pt x="4976" y="11117"/>
                    <a:pt x="4976" y="11117"/>
                    <a:pt x="4976" y="10939"/>
                  </a:cubicBezTo>
                  <a:cubicBezTo>
                    <a:pt x="4976" y="10584"/>
                    <a:pt x="4976" y="10236"/>
                    <a:pt x="4976" y="9880"/>
                  </a:cubicBezTo>
                  <a:cubicBezTo>
                    <a:pt x="4976" y="9880"/>
                    <a:pt x="4976" y="9702"/>
                    <a:pt x="4976" y="9702"/>
                  </a:cubicBezTo>
                  <a:cubicBezTo>
                    <a:pt x="4976" y="9524"/>
                    <a:pt x="5127" y="9177"/>
                    <a:pt x="5127" y="9177"/>
                  </a:cubicBezTo>
                  <a:cubicBezTo>
                    <a:pt x="5127" y="8999"/>
                    <a:pt x="5127" y="8999"/>
                    <a:pt x="5127" y="8999"/>
                  </a:cubicBezTo>
                  <a:cubicBezTo>
                    <a:pt x="5721" y="8821"/>
                    <a:pt x="6321" y="8295"/>
                    <a:pt x="6615" y="7584"/>
                  </a:cubicBezTo>
                  <a:cubicBezTo>
                    <a:pt x="6615" y="7406"/>
                    <a:pt x="6765" y="7236"/>
                    <a:pt x="6765" y="7058"/>
                  </a:cubicBezTo>
                  <a:cubicBezTo>
                    <a:pt x="6915" y="6880"/>
                    <a:pt x="7065" y="6880"/>
                    <a:pt x="7065" y="6703"/>
                  </a:cubicBezTo>
                  <a:cubicBezTo>
                    <a:pt x="7065" y="6703"/>
                    <a:pt x="7359" y="6525"/>
                    <a:pt x="7359" y="6525"/>
                  </a:cubicBezTo>
                  <a:cubicBezTo>
                    <a:pt x="7509" y="6347"/>
                    <a:pt x="7509" y="6347"/>
                    <a:pt x="7509" y="6347"/>
                  </a:cubicBezTo>
                  <a:cubicBezTo>
                    <a:pt x="7659" y="6347"/>
                    <a:pt x="7809" y="6177"/>
                    <a:pt x="7960" y="6177"/>
                  </a:cubicBezTo>
                  <a:cubicBezTo>
                    <a:pt x="8103" y="5999"/>
                    <a:pt x="8403" y="5999"/>
                    <a:pt x="8554" y="5821"/>
                  </a:cubicBezTo>
                  <a:close/>
                  <a:moveTo>
                    <a:pt x="9233" y="0"/>
                  </a:moveTo>
                  <a:cubicBezTo>
                    <a:pt x="8665" y="0"/>
                    <a:pt x="8090" y="54"/>
                    <a:pt x="7509" y="178"/>
                  </a:cubicBezTo>
                  <a:cubicBezTo>
                    <a:pt x="5871" y="526"/>
                    <a:pt x="4232" y="1585"/>
                    <a:pt x="3188" y="3177"/>
                  </a:cubicBezTo>
                  <a:cubicBezTo>
                    <a:pt x="2594" y="3347"/>
                    <a:pt x="2000" y="3703"/>
                    <a:pt x="1549" y="4407"/>
                  </a:cubicBezTo>
                  <a:cubicBezTo>
                    <a:pt x="-683" y="7940"/>
                    <a:pt x="-389" y="13235"/>
                    <a:pt x="1700" y="16760"/>
                  </a:cubicBezTo>
                  <a:cubicBezTo>
                    <a:pt x="3749" y="20054"/>
                    <a:pt x="6980" y="21600"/>
                    <a:pt x="10270" y="21600"/>
                  </a:cubicBezTo>
                  <a:cubicBezTo>
                    <a:pt x="11041" y="21600"/>
                    <a:pt x="11811" y="21515"/>
                    <a:pt x="12575" y="21353"/>
                  </a:cubicBezTo>
                  <a:cubicBezTo>
                    <a:pt x="16152" y="20464"/>
                    <a:pt x="19429" y="17294"/>
                    <a:pt x="20473" y="12880"/>
                  </a:cubicBezTo>
                  <a:cubicBezTo>
                    <a:pt x="20917" y="10761"/>
                    <a:pt x="20623" y="8295"/>
                    <a:pt x="19579" y="6347"/>
                  </a:cubicBezTo>
                  <a:cubicBezTo>
                    <a:pt x="18384" y="4237"/>
                    <a:pt x="16452" y="2644"/>
                    <a:pt x="14664" y="1585"/>
                  </a:cubicBezTo>
                  <a:cubicBezTo>
                    <a:pt x="12940" y="634"/>
                    <a:pt x="11132" y="0"/>
                    <a:pt x="923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662" name="Google Shape;616;p14"/>
          <p:cNvGrpSpPr/>
          <p:nvPr/>
        </p:nvGrpSpPr>
        <p:grpSpPr>
          <a:xfrm>
            <a:off x="6722970" y="-50701"/>
            <a:ext cx="443000" cy="453352"/>
            <a:chOff x="0" y="0"/>
            <a:chExt cx="442999" cy="453350"/>
          </a:xfrm>
        </p:grpSpPr>
        <p:sp>
          <p:nvSpPr>
            <p:cNvPr id="659" name="Google Shape;617;p14"/>
            <p:cNvSpPr/>
            <p:nvPr/>
          </p:nvSpPr>
          <p:spPr>
            <a:xfrm>
              <a:off x="241322" y="247575"/>
              <a:ext cx="201678" cy="205776"/>
            </a:xfrm>
            <a:custGeom>
              <a:avLst/>
              <a:gdLst/>
              <a:ahLst/>
              <a:cxnLst>
                <a:cxn ang="0">
                  <a:pos x="wd2" y="hd2"/>
                </a:cxn>
                <a:cxn ang="5400000">
                  <a:pos x="wd2" y="hd2"/>
                </a:cxn>
                <a:cxn ang="10800000">
                  <a:pos x="wd2" y="hd2"/>
                </a:cxn>
                <a:cxn ang="16200000">
                  <a:pos x="wd2" y="hd2"/>
                </a:cxn>
              </a:cxnLst>
              <a:rect l="0" t="0" r="r" b="b"/>
              <a:pathLst>
                <a:path w="20856" h="21600" extrusionOk="0">
                  <a:moveTo>
                    <a:pt x="9923" y="0"/>
                  </a:moveTo>
                  <a:cubicBezTo>
                    <a:pt x="4915" y="0"/>
                    <a:pt x="975" y="4648"/>
                    <a:pt x="140" y="9455"/>
                  </a:cubicBezTo>
                  <a:cubicBezTo>
                    <a:pt x="-687" y="14546"/>
                    <a:pt x="2206" y="19637"/>
                    <a:pt x="7162" y="21193"/>
                  </a:cubicBezTo>
                  <a:cubicBezTo>
                    <a:pt x="8085" y="21466"/>
                    <a:pt x="9031" y="21600"/>
                    <a:pt x="9975" y="21600"/>
                  </a:cubicBezTo>
                  <a:cubicBezTo>
                    <a:pt x="11929" y="21600"/>
                    <a:pt x="13871" y="21028"/>
                    <a:pt x="15541" y="19936"/>
                  </a:cubicBezTo>
                  <a:cubicBezTo>
                    <a:pt x="16309" y="19456"/>
                    <a:pt x="17017" y="18797"/>
                    <a:pt x="17666" y="18081"/>
                  </a:cubicBezTo>
                  <a:cubicBezTo>
                    <a:pt x="19613" y="16522"/>
                    <a:pt x="20913" y="14126"/>
                    <a:pt x="20854" y="11552"/>
                  </a:cubicBezTo>
                  <a:cubicBezTo>
                    <a:pt x="20794" y="8796"/>
                    <a:pt x="19258" y="5800"/>
                    <a:pt x="17490" y="3703"/>
                  </a:cubicBezTo>
                  <a:cubicBezTo>
                    <a:pt x="15779" y="1727"/>
                    <a:pt x="13418" y="289"/>
                    <a:pt x="10820" y="50"/>
                  </a:cubicBezTo>
                  <a:cubicBezTo>
                    <a:pt x="10518" y="16"/>
                    <a:pt x="10218" y="0"/>
                    <a:pt x="992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60" name="Google Shape;618;p14"/>
            <p:cNvSpPr/>
            <p:nvPr/>
          </p:nvSpPr>
          <p:spPr>
            <a:xfrm>
              <a:off x="0" y="326000"/>
              <a:ext cx="87797" cy="93476"/>
            </a:xfrm>
            <a:custGeom>
              <a:avLst/>
              <a:gdLst/>
              <a:ahLst/>
              <a:cxnLst>
                <a:cxn ang="0">
                  <a:pos x="wd2" y="hd2"/>
                </a:cxn>
                <a:cxn ang="5400000">
                  <a:pos x="wd2" y="hd2"/>
                </a:cxn>
                <a:cxn ang="10800000">
                  <a:pos x="wd2" y="hd2"/>
                </a:cxn>
                <a:cxn ang="16200000">
                  <a:pos x="wd2" y="hd2"/>
                </a:cxn>
              </a:cxnLst>
              <a:rect l="0" t="0" r="r" b="b"/>
              <a:pathLst>
                <a:path w="19780" h="21600" extrusionOk="0">
                  <a:moveTo>
                    <a:pt x="8146" y="0"/>
                  </a:moveTo>
                  <a:cubicBezTo>
                    <a:pt x="6366" y="0"/>
                    <a:pt x="4620" y="531"/>
                    <a:pt x="3122" y="1768"/>
                  </a:cubicBezTo>
                  <a:cubicBezTo>
                    <a:pt x="-477" y="4801"/>
                    <a:pt x="-607" y="11126"/>
                    <a:pt x="936" y="15349"/>
                  </a:cubicBezTo>
                  <a:cubicBezTo>
                    <a:pt x="1837" y="17724"/>
                    <a:pt x="3634" y="19699"/>
                    <a:pt x="5949" y="20757"/>
                  </a:cubicBezTo>
                  <a:cubicBezTo>
                    <a:pt x="7442" y="21398"/>
                    <a:pt x="9024" y="21600"/>
                    <a:pt x="10646" y="21600"/>
                  </a:cubicBezTo>
                  <a:cubicBezTo>
                    <a:pt x="11683" y="21600"/>
                    <a:pt x="12736" y="21519"/>
                    <a:pt x="13795" y="21415"/>
                  </a:cubicBezTo>
                  <a:cubicBezTo>
                    <a:pt x="14690" y="21415"/>
                    <a:pt x="15209" y="20757"/>
                    <a:pt x="15209" y="19965"/>
                  </a:cubicBezTo>
                  <a:cubicBezTo>
                    <a:pt x="16493" y="19307"/>
                    <a:pt x="17647" y="18117"/>
                    <a:pt x="18549" y="16666"/>
                  </a:cubicBezTo>
                  <a:cubicBezTo>
                    <a:pt x="20993" y="12316"/>
                    <a:pt x="19579" y="7042"/>
                    <a:pt x="16234" y="3611"/>
                  </a:cubicBezTo>
                  <a:cubicBezTo>
                    <a:pt x="14150" y="1473"/>
                    <a:pt x="11108" y="0"/>
                    <a:pt x="814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61" name="Google Shape;619;p14"/>
            <p:cNvSpPr/>
            <p:nvPr/>
          </p:nvSpPr>
          <p:spPr>
            <a:xfrm>
              <a:off x="34930" y="0"/>
              <a:ext cx="154674" cy="170401"/>
            </a:xfrm>
            <a:custGeom>
              <a:avLst/>
              <a:gdLst/>
              <a:ahLst/>
              <a:cxnLst>
                <a:cxn ang="0">
                  <a:pos x="wd2" y="hd2"/>
                </a:cxn>
                <a:cxn ang="5400000">
                  <a:pos x="wd2" y="hd2"/>
                </a:cxn>
                <a:cxn ang="10800000">
                  <a:pos x="wd2" y="hd2"/>
                </a:cxn>
                <a:cxn ang="16200000">
                  <a:pos x="wd2" y="hd2"/>
                </a:cxn>
              </a:cxnLst>
              <a:rect l="0" t="0" r="r" b="b"/>
              <a:pathLst>
                <a:path w="20544" h="21600" extrusionOk="0">
                  <a:moveTo>
                    <a:pt x="9796" y="0"/>
                  </a:moveTo>
                  <a:cubicBezTo>
                    <a:pt x="9218" y="0"/>
                    <a:pt x="8630" y="63"/>
                    <a:pt x="8039" y="196"/>
                  </a:cubicBezTo>
                  <a:cubicBezTo>
                    <a:pt x="3188" y="1353"/>
                    <a:pt x="80" y="6344"/>
                    <a:pt x="7" y="10901"/>
                  </a:cubicBezTo>
                  <a:cubicBezTo>
                    <a:pt x="-146" y="15097"/>
                    <a:pt x="2354" y="19220"/>
                    <a:pt x="6372" y="20738"/>
                  </a:cubicBezTo>
                  <a:cubicBezTo>
                    <a:pt x="7684" y="21305"/>
                    <a:pt x="9102" y="21600"/>
                    <a:pt x="10526" y="21600"/>
                  </a:cubicBezTo>
                  <a:cubicBezTo>
                    <a:pt x="12552" y="21600"/>
                    <a:pt x="14594" y="21001"/>
                    <a:pt x="16377" y="19724"/>
                  </a:cubicBezTo>
                  <a:cubicBezTo>
                    <a:pt x="20242" y="16976"/>
                    <a:pt x="21454" y="11839"/>
                    <a:pt x="19863" y="7574"/>
                  </a:cubicBezTo>
                  <a:cubicBezTo>
                    <a:pt x="18319" y="3730"/>
                    <a:pt x="14278" y="0"/>
                    <a:pt x="979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663" name="Google Shape;620;p14"/>
          <p:cNvSpPr/>
          <p:nvPr/>
        </p:nvSpPr>
        <p:spPr>
          <a:xfrm>
            <a:off x="8756351" y="4189275"/>
            <a:ext cx="1214874" cy="348126"/>
          </a:xfrm>
          <a:custGeom>
            <a:avLst/>
            <a:gdLst/>
            <a:ahLst/>
            <a:cxnLst>
              <a:cxn ang="0">
                <a:pos x="wd2" y="hd2"/>
              </a:cxn>
              <a:cxn ang="5400000">
                <a:pos x="wd2" y="hd2"/>
              </a:cxn>
              <a:cxn ang="10800000">
                <a:pos x="wd2" y="hd2"/>
              </a:cxn>
              <a:cxn ang="16200000">
                <a:pos x="wd2" y="hd2"/>
              </a:cxn>
            </a:cxnLst>
            <a:rect l="0" t="0" r="r" b="b"/>
            <a:pathLst>
              <a:path w="21454" h="21600" extrusionOk="0">
                <a:moveTo>
                  <a:pt x="4955" y="1173"/>
                </a:moveTo>
                <a:cubicBezTo>
                  <a:pt x="5351" y="1173"/>
                  <a:pt x="4906" y="4156"/>
                  <a:pt x="4806" y="4858"/>
                </a:cubicBezTo>
                <a:cubicBezTo>
                  <a:pt x="4575" y="6416"/>
                  <a:pt x="4302" y="7868"/>
                  <a:pt x="3990" y="9250"/>
                </a:cubicBezTo>
                <a:cubicBezTo>
                  <a:pt x="3607" y="10948"/>
                  <a:pt x="3143" y="12541"/>
                  <a:pt x="2640" y="13888"/>
                </a:cubicBezTo>
                <a:cubicBezTo>
                  <a:pt x="2640" y="13463"/>
                  <a:pt x="2650" y="13038"/>
                  <a:pt x="2670" y="12648"/>
                </a:cubicBezTo>
                <a:cubicBezTo>
                  <a:pt x="2720" y="11089"/>
                  <a:pt x="2841" y="9532"/>
                  <a:pt x="3013" y="8080"/>
                </a:cubicBezTo>
                <a:cubicBezTo>
                  <a:pt x="3335" y="5355"/>
                  <a:pt x="3949" y="2274"/>
                  <a:pt x="4796" y="1283"/>
                </a:cubicBezTo>
                <a:cubicBezTo>
                  <a:pt x="4860" y="1207"/>
                  <a:pt x="4912" y="1173"/>
                  <a:pt x="4955" y="1173"/>
                </a:cubicBezTo>
                <a:close/>
                <a:moveTo>
                  <a:pt x="8920" y="2670"/>
                </a:moveTo>
                <a:cubicBezTo>
                  <a:pt x="9039" y="2670"/>
                  <a:pt x="9125" y="2890"/>
                  <a:pt x="9139" y="3478"/>
                </a:cubicBezTo>
                <a:cubicBezTo>
                  <a:pt x="9149" y="4151"/>
                  <a:pt x="9049" y="4858"/>
                  <a:pt x="8958" y="5424"/>
                </a:cubicBezTo>
                <a:cubicBezTo>
                  <a:pt x="8837" y="6205"/>
                  <a:pt x="8706" y="6912"/>
                  <a:pt x="8565" y="7621"/>
                </a:cubicBezTo>
                <a:cubicBezTo>
                  <a:pt x="8303" y="9001"/>
                  <a:pt x="8000" y="10241"/>
                  <a:pt x="7668" y="11409"/>
                </a:cubicBezTo>
                <a:cubicBezTo>
                  <a:pt x="7305" y="12684"/>
                  <a:pt x="6902" y="13852"/>
                  <a:pt x="6479" y="14843"/>
                </a:cubicBezTo>
                <a:cubicBezTo>
                  <a:pt x="6489" y="13993"/>
                  <a:pt x="6519" y="13179"/>
                  <a:pt x="6570" y="12400"/>
                </a:cubicBezTo>
                <a:cubicBezTo>
                  <a:pt x="6670" y="10877"/>
                  <a:pt x="6842" y="9391"/>
                  <a:pt x="7084" y="8044"/>
                </a:cubicBezTo>
                <a:cubicBezTo>
                  <a:pt x="7315" y="6664"/>
                  <a:pt x="7628" y="5460"/>
                  <a:pt x="7981" y="4433"/>
                </a:cubicBezTo>
                <a:cubicBezTo>
                  <a:pt x="8117" y="4030"/>
                  <a:pt x="8623" y="2670"/>
                  <a:pt x="8920" y="2670"/>
                </a:cubicBezTo>
                <a:close/>
                <a:moveTo>
                  <a:pt x="12335" y="5415"/>
                </a:moveTo>
                <a:cubicBezTo>
                  <a:pt x="12456" y="5415"/>
                  <a:pt x="12538" y="5730"/>
                  <a:pt x="12525" y="6382"/>
                </a:cubicBezTo>
                <a:cubicBezTo>
                  <a:pt x="12505" y="7196"/>
                  <a:pt x="12394" y="7939"/>
                  <a:pt x="12283" y="8612"/>
                </a:cubicBezTo>
                <a:cubicBezTo>
                  <a:pt x="12072" y="10098"/>
                  <a:pt x="11810" y="11479"/>
                  <a:pt x="11507" y="12754"/>
                </a:cubicBezTo>
                <a:cubicBezTo>
                  <a:pt x="11266" y="13816"/>
                  <a:pt x="11003" y="14807"/>
                  <a:pt x="10711" y="15693"/>
                </a:cubicBezTo>
                <a:cubicBezTo>
                  <a:pt x="10691" y="15304"/>
                  <a:pt x="10691" y="14879"/>
                  <a:pt x="10691" y="14489"/>
                </a:cubicBezTo>
                <a:cubicBezTo>
                  <a:pt x="10711" y="12718"/>
                  <a:pt x="10913" y="10984"/>
                  <a:pt x="11154" y="9461"/>
                </a:cubicBezTo>
                <a:cubicBezTo>
                  <a:pt x="11396" y="8080"/>
                  <a:pt x="11719" y="6523"/>
                  <a:pt x="12122" y="5673"/>
                </a:cubicBezTo>
                <a:cubicBezTo>
                  <a:pt x="12198" y="5502"/>
                  <a:pt x="12272" y="5415"/>
                  <a:pt x="12335" y="5415"/>
                </a:cubicBezTo>
                <a:close/>
                <a:moveTo>
                  <a:pt x="15976" y="5673"/>
                </a:moveTo>
                <a:cubicBezTo>
                  <a:pt x="16225" y="5673"/>
                  <a:pt x="16273" y="6572"/>
                  <a:pt x="16254" y="7301"/>
                </a:cubicBezTo>
                <a:cubicBezTo>
                  <a:pt x="16213" y="8825"/>
                  <a:pt x="15951" y="10346"/>
                  <a:pt x="15719" y="11621"/>
                </a:cubicBezTo>
                <a:cubicBezTo>
                  <a:pt x="15478" y="12966"/>
                  <a:pt x="15195" y="14170"/>
                  <a:pt x="14863" y="15232"/>
                </a:cubicBezTo>
                <a:cubicBezTo>
                  <a:pt x="14792" y="15445"/>
                  <a:pt x="14722" y="15693"/>
                  <a:pt x="14641" y="15906"/>
                </a:cubicBezTo>
                <a:cubicBezTo>
                  <a:pt x="14541" y="14489"/>
                  <a:pt x="14560" y="12966"/>
                  <a:pt x="14662" y="11550"/>
                </a:cubicBezTo>
                <a:cubicBezTo>
                  <a:pt x="14783" y="9851"/>
                  <a:pt x="15024" y="8257"/>
                  <a:pt x="15377" y="6983"/>
                </a:cubicBezTo>
                <a:cubicBezTo>
                  <a:pt x="15528" y="6416"/>
                  <a:pt x="15730" y="5673"/>
                  <a:pt x="15961" y="5673"/>
                </a:cubicBezTo>
                <a:cubicBezTo>
                  <a:pt x="15966" y="5673"/>
                  <a:pt x="15971" y="5673"/>
                  <a:pt x="15976" y="5673"/>
                </a:cubicBezTo>
                <a:close/>
                <a:moveTo>
                  <a:pt x="4958" y="0"/>
                </a:moveTo>
                <a:cubicBezTo>
                  <a:pt x="4941" y="0"/>
                  <a:pt x="4924" y="3"/>
                  <a:pt x="4907" y="8"/>
                </a:cubicBezTo>
                <a:cubicBezTo>
                  <a:pt x="4413" y="185"/>
                  <a:pt x="3919" y="1636"/>
                  <a:pt x="3587" y="2805"/>
                </a:cubicBezTo>
                <a:cubicBezTo>
                  <a:pt x="2841" y="5496"/>
                  <a:pt x="2438" y="9214"/>
                  <a:pt x="2327" y="12896"/>
                </a:cubicBezTo>
                <a:cubicBezTo>
                  <a:pt x="2307" y="13463"/>
                  <a:pt x="2297" y="14064"/>
                  <a:pt x="2307" y="14666"/>
                </a:cubicBezTo>
                <a:cubicBezTo>
                  <a:pt x="2126" y="15091"/>
                  <a:pt x="1944" y="15481"/>
                  <a:pt x="1743" y="15799"/>
                </a:cubicBezTo>
                <a:cubicBezTo>
                  <a:pt x="1398" y="16418"/>
                  <a:pt x="1020" y="16830"/>
                  <a:pt x="638" y="16830"/>
                </a:cubicBezTo>
                <a:cubicBezTo>
                  <a:pt x="496" y="16830"/>
                  <a:pt x="353" y="16773"/>
                  <a:pt x="211" y="16649"/>
                </a:cubicBezTo>
                <a:cubicBezTo>
                  <a:pt x="196" y="16636"/>
                  <a:pt x="181" y="16630"/>
                  <a:pt x="167" y="16630"/>
                </a:cubicBezTo>
                <a:cubicBezTo>
                  <a:pt x="-12" y="16630"/>
                  <a:pt x="-76" y="17617"/>
                  <a:pt x="120" y="17781"/>
                </a:cubicBezTo>
                <a:cubicBezTo>
                  <a:pt x="298" y="17941"/>
                  <a:pt x="475" y="18015"/>
                  <a:pt x="649" y="18015"/>
                </a:cubicBezTo>
                <a:cubicBezTo>
                  <a:pt x="1248" y="18015"/>
                  <a:pt x="1827" y="17154"/>
                  <a:pt x="2357" y="15975"/>
                </a:cubicBezTo>
                <a:cubicBezTo>
                  <a:pt x="2408" y="16720"/>
                  <a:pt x="2478" y="17427"/>
                  <a:pt x="2610" y="18029"/>
                </a:cubicBezTo>
                <a:cubicBezTo>
                  <a:pt x="2875" y="19352"/>
                  <a:pt x="3300" y="19884"/>
                  <a:pt x="3743" y="19884"/>
                </a:cubicBezTo>
                <a:cubicBezTo>
                  <a:pt x="3822" y="19884"/>
                  <a:pt x="3901" y="19867"/>
                  <a:pt x="3980" y="19835"/>
                </a:cubicBezTo>
                <a:cubicBezTo>
                  <a:pt x="4514" y="19587"/>
                  <a:pt x="5038" y="18879"/>
                  <a:pt x="5532" y="18065"/>
                </a:cubicBezTo>
                <a:cubicBezTo>
                  <a:pt x="5753" y="17711"/>
                  <a:pt x="5975" y="17286"/>
                  <a:pt x="6187" y="16861"/>
                </a:cubicBezTo>
                <a:cubicBezTo>
                  <a:pt x="6227" y="17604"/>
                  <a:pt x="6308" y="18313"/>
                  <a:pt x="6428" y="18951"/>
                </a:cubicBezTo>
                <a:cubicBezTo>
                  <a:pt x="6711" y="20472"/>
                  <a:pt x="7204" y="21322"/>
                  <a:pt x="7708" y="21535"/>
                </a:cubicBezTo>
                <a:cubicBezTo>
                  <a:pt x="7805" y="21578"/>
                  <a:pt x="7902" y="21600"/>
                  <a:pt x="7998" y="21600"/>
                </a:cubicBezTo>
                <a:cubicBezTo>
                  <a:pt x="8909" y="21600"/>
                  <a:pt x="9811" y="19731"/>
                  <a:pt x="10540" y="17747"/>
                </a:cubicBezTo>
                <a:cubicBezTo>
                  <a:pt x="10611" y="18206"/>
                  <a:pt x="10691" y="18667"/>
                  <a:pt x="10812" y="19056"/>
                </a:cubicBezTo>
                <a:cubicBezTo>
                  <a:pt x="11164" y="20275"/>
                  <a:pt x="11620" y="20728"/>
                  <a:pt x="12093" y="20728"/>
                </a:cubicBezTo>
                <a:cubicBezTo>
                  <a:pt x="12638" y="20728"/>
                  <a:pt x="13206" y="20129"/>
                  <a:pt x="13664" y="19410"/>
                </a:cubicBezTo>
                <a:cubicBezTo>
                  <a:pt x="13956" y="18951"/>
                  <a:pt x="14238" y="18383"/>
                  <a:pt x="14500" y="17747"/>
                </a:cubicBezTo>
                <a:cubicBezTo>
                  <a:pt x="14621" y="18454"/>
                  <a:pt x="14783" y="19092"/>
                  <a:pt x="14994" y="19587"/>
                </a:cubicBezTo>
                <a:cubicBezTo>
                  <a:pt x="15360" y="20418"/>
                  <a:pt x="15813" y="20693"/>
                  <a:pt x="16249" y="20693"/>
                </a:cubicBezTo>
                <a:cubicBezTo>
                  <a:pt x="16353" y="20693"/>
                  <a:pt x="16455" y="20677"/>
                  <a:pt x="16556" y="20649"/>
                </a:cubicBezTo>
                <a:cubicBezTo>
                  <a:pt x="17775" y="20295"/>
                  <a:pt x="18883" y="18419"/>
                  <a:pt x="19881" y="16082"/>
                </a:cubicBezTo>
                <a:cubicBezTo>
                  <a:pt x="20405" y="14879"/>
                  <a:pt x="20889" y="13604"/>
                  <a:pt x="21383" y="12293"/>
                </a:cubicBezTo>
                <a:cubicBezTo>
                  <a:pt x="21524" y="11915"/>
                  <a:pt x="21433" y="11151"/>
                  <a:pt x="21300" y="11151"/>
                </a:cubicBezTo>
                <a:cubicBezTo>
                  <a:pt x="21272" y="11151"/>
                  <a:pt x="21242" y="11185"/>
                  <a:pt x="21211" y="11268"/>
                </a:cubicBezTo>
                <a:cubicBezTo>
                  <a:pt x="20405" y="13427"/>
                  <a:pt x="19589" y="15586"/>
                  <a:pt x="18682" y="17215"/>
                </a:cubicBezTo>
                <a:cubicBezTo>
                  <a:pt x="17971" y="18481"/>
                  <a:pt x="17126" y="19551"/>
                  <a:pt x="16306" y="19551"/>
                </a:cubicBezTo>
                <a:cubicBezTo>
                  <a:pt x="16139" y="19551"/>
                  <a:pt x="15974" y="19506"/>
                  <a:pt x="15810" y="19410"/>
                </a:cubicBezTo>
                <a:cubicBezTo>
                  <a:pt x="15377" y="19127"/>
                  <a:pt x="14984" y="18383"/>
                  <a:pt x="14772" y="17038"/>
                </a:cubicBezTo>
                <a:cubicBezTo>
                  <a:pt x="15286" y="15622"/>
                  <a:pt x="15719" y="13888"/>
                  <a:pt x="16062" y="11939"/>
                </a:cubicBezTo>
                <a:cubicBezTo>
                  <a:pt x="16314" y="10487"/>
                  <a:pt x="16596" y="8646"/>
                  <a:pt x="16596" y="6912"/>
                </a:cubicBezTo>
                <a:cubicBezTo>
                  <a:pt x="16588" y="5500"/>
                  <a:pt x="16318" y="4517"/>
                  <a:pt x="15963" y="4517"/>
                </a:cubicBezTo>
                <a:cubicBezTo>
                  <a:pt x="15873" y="4517"/>
                  <a:pt x="15777" y="4581"/>
                  <a:pt x="15679" y="4717"/>
                </a:cubicBezTo>
                <a:cubicBezTo>
                  <a:pt x="15175" y="5460"/>
                  <a:pt x="14792" y="7373"/>
                  <a:pt x="14571" y="9037"/>
                </a:cubicBezTo>
                <a:cubicBezTo>
                  <a:pt x="14319" y="10843"/>
                  <a:pt x="14198" y="12861"/>
                  <a:pt x="14259" y="14879"/>
                </a:cubicBezTo>
                <a:cubicBezTo>
                  <a:pt x="14269" y="15481"/>
                  <a:pt x="14309" y="16082"/>
                  <a:pt x="14369" y="16649"/>
                </a:cubicBezTo>
                <a:cubicBezTo>
                  <a:pt x="13805" y="18065"/>
                  <a:pt x="13150" y="19163"/>
                  <a:pt x="12475" y="19445"/>
                </a:cubicBezTo>
                <a:cubicBezTo>
                  <a:pt x="12356" y="19506"/>
                  <a:pt x="12233" y="19540"/>
                  <a:pt x="12110" y="19540"/>
                </a:cubicBezTo>
                <a:cubicBezTo>
                  <a:pt x="11794" y="19540"/>
                  <a:pt x="11476" y="19314"/>
                  <a:pt x="11215" y="18702"/>
                </a:cubicBezTo>
                <a:cubicBezTo>
                  <a:pt x="11024" y="18242"/>
                  <a:pt x="10893" y="17640"/>
                  <a:pt x="10812" y="16933"/>
                </a:cubicBezTo>
                <a:cubicBezTo>
                  <a:pt x="10842" y="16861"/>
                  <a:pt x="10872" y="16790"/>
                  <a:pt x="10893" y="16684"/>
                </a:cubicBezTo>
                <a:cubicBezTo>
                  <a:pt x="11326" y="15374"/>
                  <a:pt x="11709" y="13888"/>
                  <a:pt x="12041" y="12293"/>
                </a:cubicBezTo>
                <a:cubicBezTo>
                  <a:pt x="12344" y="10771"/>
                  <a:pt x="12697" y="9001"/>
                  <a:pt x="12827" y="7160"/>
                </a:cubicBezTo>
                <a:cubicBezTo>
                  <a:pt x="12917" y="5839"/>
                  <a:pt x="12768" y="4211"/>
                  <a:pt x="12359" y="4211"/>
                </a:cubicBezTo>
                <a:cubicBezTo>
                  <a:pt x="12308" y="4211"/>
                  <a:pt x="12252" y="4236"/>
                  <a:pt x="12192" y="4292"/>
                </a:cubicBezTo>
                <a:cubicBezTo>
                  <a:pt x="11931" y="4505"/>
                  <a:pt x="11719" y="5212"/>
                  <a:pt x="11538" y="5849"/>
                </a:cubicBezTo>
                <a:cubicBezTo>
                  <a:pt x="11336" y="6558"/>
                  <a:pt x="11154" y="7337"/>
                  <a:pt x="10993" y="8187"/>
                </a:cubicBezTo>
                <a:cubicBezTo>
                  <a:pt x="10570" y="10418"/>
                  <a:pt x="10197" y="13816"/>
                  <a:pt x="10409" y="16577"/>
                </a:cubicBezTo>
                <a:cubicBezTo>
                  <a:pt x="10056" y="17569"/>
                  <a:pt x="9683" y="18419"/>
                  <a:pt x="9291" y="19127"/>
                </a:cubicBezTo>
                <a:cubicBezTo>
                  <a:pt x="8896" y="19819"/>
                  <a:pt x="8385" y="20375"/>
                  <a:pt x="7905" y="20375"/>
                </a:cubicBezTo>
                <a:cubicBezTo>
                  <a:pt x="7378" y="20375"/>
                  <a:pt x="6888" y="19706"/>
                  <a:pt x="6630" y="17817"/>
                </a:cubicBezTo>
                <a:cubicBezTo>
                  <a:pt x="6559" y="17322"/>
                  <a:pt x="6519" y="16754"/>
                  <a:pt x="6499" y="16188"/>
                </a:cubicBezTo>
                <a:cubicBezTo>
                  <a:pt x="6670" y="15834"/>
                  <a:pt x="6831" y="15445"/>
                  <a:pt x="6993" y="15020"/>
                </a:cubicBezTo>
                <a:cubicBezTo>
                  <a:pt x="7880" y="12648"/>
                  <a:pt x="8645" y="9709"/>
                  <a:pt x="9200" y="6310"/>
                </a:cubicBezTo>
                <a:cubicBezTo>
                  <a:pt x="9411" y="5071"/>
                  <a:pt x="9663" y="2981"/>
                  <a:pt x="9250" y="1885"/>
                </a:cubicBezTo>
                <a:cubicBezTo>
                  <a:pt x="9141" y="1590"/>
                  <a:pt x="9022" y="1469"/>
                  <a:pt x="8898" y="1469"/>
                </a:cubicBezTo>
                <a:cubicBezTo>
                  <a:pt x="8517" y="1469"/>
                  <a:pt x="8095" y="2614"/>
                  <a:pt x="7829" y="3337"/>
                </a:cubicBezTo>
                <a:cubicBezTo>
                  <a:pt x="6983" y="5673"/>
                  <a:pt x="6378" y="9214"/>
                  <a:pt x="6197" y="12966"/>
                </a:cubicBezTo>
                <a:cubicBezTo>
                  <a:pt x="6156" y="13816"/>
                  <a:pt x="6136" y="14702"/>
                  <a:pt x="6146" y="15586"/>
                </a:cubicBezTo>
                <a:cubicBezTo>
                  <a:pt x="5904" y="16118"/>
                  <a:pt x="5653" y="16577"/>
                  <a:pt x="5390" y="17002"/>
                </a:cubicBezTo>
                <a:cubicBezTo>
                  <a:pt x="4966" y="17694"/>
                  <a:pt x="4305" y="18729"/>
                  <a:pt x="3733" y="18729"/>
                </a:cubicBezTo>
                <a:cubicBezTo>
                  <a:pt x="3368" y="18729"/>
                  <a:pt x="3039" y="18308"/>
                  <a:pt x="2831" y="17109"/>
                </a:cubicBezTo>
                <a:cubicBezTo>
                  <a:pt x="2740" y="16543"/>
                  <a:pt x="2690" y="15940"/>
                  <a:pt x="2660" y="15268"/>
                </a:cubicBezTo>
                <a:cubicBezTo>
                  <a:pt x="2902" y="14666"/>
                  <a:pt x="3123" y="14029"/>
                  <a:pt x="3335" y="13356"/>
                </a:cubicBezTo>
                <a:cubicBezTo>
                  <a:pt x="4202" y="10666"/>
                  <a:pt x="4917" y="7266"/>
                  <a:pt x="5360" y="3478"/>
                </a:cubicBezTo>
                <a:cubicBezTo>
                  <a:pt x="5441" y="2735"/>
                  <a:pt x="5511" y="1885"/>
                  <a:pt x="5431" y="1106"/>
                </a:cubicBezTo>
                <a:cubicBezTo>
                  <a:pt x="5356" y="386"/>
                  <a:pt x="5162" y="0"/>
                  <a:pt x="4958" y="0"/>
                </a:cubicBezTo>
                <a:close/>
              </a:path>
            </a:pathLst>
          </a:custGeom>
          <a:solidFill>
            <a:schemeClr val="accent4"/>
          </a:solidFill>
          <a:ln w="12700">
            <a:miter lim="400000"/>
          </a:ln>
        </p:spPr>
        <p:txBody>
          <a:bodyPr lIns="0" tIns="0" rIns="0" bIns="0" anchor="ctr"/>
          <a:lstStyle/>
          <a:p>
            <a:pPr>
              <a:defRPr>
                <a:solidFill>
                  <a:srgbClr val="000000"/>
                </a:solidFill>
              </a:defRPr>
            </a:pPr>
            <a:endParaRPr/>
          </a:p>
        </p:txBody>
      </p:sp>
      <p:grpSp>
        <p:nvGrpSpPr>
          <p:cNvPr id="678" name="Google Shape;621;p14"/>
          <p:cNvGrpSpPr/>
          <p:nvPr/>
        </p:nvGrpSpPr>
        <p:grpSpPr>
          <a:xfrm>
            <a:off x="5027488" y="4453363"/>
            <a:ext cx="566297" cy="787001"/>
            <a:chOff x="0" y="0"/>
            <a:chExt cx="566295" cy="787000"/>
          </a:xfrm>
        </p:grpSpPr>
        <p:sp>
          <p:nvSpPr>
            <p:cNvPr id="664" name="Google Shape;622;p14"/>
            <p:cNvSpPr/>
            <p:nvPr/>
          </p:nvSpPr>
          <p:spPr>
            <a:xfrm rot="10800000">
              <a:off x="446356" y="433675"/>
              <a:ext cx="96960" cy="131076"/>
            </a:xfrm>
            <a:custGeom>
              <a:avLst/>
              <a:gdLst/>
              <a:ahLst/>
              <a:cxnLst>
                <a:cxn ang="0">
                  <a:pos x="wd2" y="hd2"/>
                </a:cxn>
                <a:cxn ang="5400000">
                  <a:pos x="wd2" y="hd2"/>
                </a:cxn>
                <a:cxn ang="10800000">
                  <a:pos x="wd2" y="hd2"/>
                </a:cxn>
                <a:cxn ang="16200000">
                  <a:pos x="wd2" y="hd2"/>
                </a:cxn>
              </a:cxnLst>
              <a:rect l="0" t="0" r="r" b="b"/>
              <a:pathLst>
                <a:path w="20274" h="21600" extrusionOk="0">
                  <a:moveTo>
                    <a:pt x="15328" y="0"/>
                  </a:moveTo>
                  <a:cubicBezTo>
                    <a:pt x="13629" y="0"/>
                    <a:pt x="11988" y="626"/>
                    <a:pt x="11031" y="1883"/>
                  </a:cubicBezTo>
                  <a:cubicBezTo>
                    <a:pt x="7570" y="6489"/>
                    <a:pt x="4110" y="11095"/>
                    <a:pt x="649" y="15705"/>
                  </a:cubicBezTo>
                  <a:cubicBezTo>
                    <a:pt x="-663" y="17493"/>
                    <a:pt x="53" y="20125"/>
                    <a:pt x="2442" y="21064"/>
                  </a:cubicBezTo>
                  <a:cubicBezTo>
                    <a:pt x="3268" y="21423"/>
                    <a:pt x="4172" y="21600"/>
                    <a:pt x="5056" y="21600"/>
                  </a:cubicBezTo>
                  <a:cubicBezTo>
                    <a:pt x="6713" y="21600"/>
                    <a:pt x="8307" y="20974"/>
                    <a:pt x="9243" y="19746"/>
                  </a:cubicBezTo>
                  <a:cubicBezTo>
                    <a:pt x="12704" y="15045"/>
                    <a:pt x="16164" y="10440"/>
                    <a:pt x="19625" y="5829"/>
                  </a:cubicBezTo>
                  <a:cubicBezTo>
                    <a:pt x="20937" y="4136"/>
                    <a:pt x="20221" y="1504"/>
                    <a:pt x="17832" y="470"/>
                  </a:cubicBezTo>
                  <a:cubicBezTo>
                    <a:pt x="17037" y="157"/>
                    <a:pt x="16175" y="0"/>
                    <a:pt x="1532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65" name="Google Shape;623;p14"/>
            <p:cNvSpPr/>
            <p:nvPr/>
          </p:nvSpPr>
          <p:spPr>
            <a:xfrm rot="10800000">
              <a:off x="309275" y="340625"/>
              <a:ext cx="95238" cy="135226"/>
            </a:xfrm>
            <a:custGeom>
              <a:avLst/>
              <a:gdLst/>
              <a:ahLst/>
              <a:cxnLst>
                <a:cxn ang="0">
                  <a:pos x="wd2" y="hd2"/>
                </a:cxn>
                <a:cxn ang="5400000">
                  <a:pos x="wd2" y="hd2"/>
                </a:cxn>
                <a:cxn ang="10800000">
                  <a:pos x="wd2" y="hd2"/>
                </a:cxn>
                <a:cxn ang="16200000">
                  <a:pos x="wd2" y="hd2"/>
                </a:cxn>
              </a:cxnLst>
              <a:rect l="0" t="0" r="r" b="b"/>
              <a:pathLst>
                <a:path w="20597" h="21600" extrusionOk="0">
                  <a:moveTo>
                    <a:pt x="15507" y="0"/>
                  </a:moveTo>
                  <a:cubicBezTo>
                    <a:pt x="13750" y="0"/>
                    <a:pt x="12096" y="671"/>
                    <a:pt x="11009" y="1841"/>
                  </a:cubicBezTo>
                  <a:cubicBezTo>
                    <a:pt x="6938" y="6309"/>
                    <a:pt x="3483" y="11050"/>
                    <a:pt x="644" y="15969"/>
                  </a:cubicBezTo>
                  <a:cubicBezTo>
                    <a:pt x="152" y="16880"/>
                    <a:pt x="-221" y="17794"/>
                    <a:pt x="152" y="18797"/>
                  </a:cubicBezTo>
                  <a:cubicBezTo>
                    <a:pt x="395" y="19707"/>
                    <a:pt x="1385" y="20709"/>
                    <a:pt x="2493" y="21165"/>
                  </a:cubicBezTo>
                  <a:cubicBezTo>
                    <a:pt x="3261" y="21448"/>
                    <a:pt x="4207" y="21600"/>
                    <a:pt x="5159" y="21600"/>
                  </a:cubicBezTo>
                  <a:cubicBezTo>
                    <a:pt x="6965" y="21600"/>
                    <a:pt x="8803" y="21053"/>
                    <a:pt x="9527" y="19799"/>
                  </a:cubicBezTo>
                  <a:cubicBezTo>
                    <a:pt x="12366" y="14875"/>
                    <a:pt x="15826" y="10135"/>
                    <a:pt x="19898" y="5762"/>
                  </a:cubicBezTo>
                  <a:cubicBezTo>
                    <a:pt x="21379" y="4029"/>
                    <a:pt x="20390" y="1478"/>
                    <a:pt x="18043" y="475"/>
                  </a:cubicBezTo>
                  <a:cubicBezTo>
                    <a:pt x="17210" y="152"/>
                    <a:pt x="16345" y="0"/>
                    <a:pt x="1550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66" name="Google Shape;624;p14"/>
            <p:cNvSpPr/>
            <p:nvPr/>
          </p:nvSpPr>
          <p:spPr>
            <a:xfrm rot="10800000">
              <a:off x="180571" y="265050"/>
              <a:ext cx="84721" cy="129626"/>
            </a:xfrm>
            <a:custGeom>
              <a:avLst/>
              <a:gdLst/>
              <a:ahLst/>
              <a:cxnLst>
                <a:cxn ang="0">
                  <a:pos x="wd2" y="hd2"/>
                </a:cxn>
                <a:cxn ang="5400000">
                  <a:pos x="wd2" y="hd2"/>
                </a:cxn>
                <a:cxn ang="10800000">
                  <a:pos x="wd2" y="hd2"/>
                </a:cxn>
                <a:cxn ang="16200000">
                  <a:pos x="wd2" y="hd2"/>
                </a:cxn>
              </a:cxnLst>
              <a:rect l="0" t="0" r="r" b="b"/>
              <a:pathLst>
                <a:path w="20689" h="21600" extrusionOk="0">
                  <a:moveTo>
                    <a:pt x="14953" y="0"/>
                  </a:moveTo>
                  <a:cubicBezTo>
                    <a:pt x="13927" y="0"/>
                    <a:pt x="12877" y="146"/>
                    <a:pt x="12016" y="471"/>
                  </a:cubicBezTo>
                  <a:cubicBezTo>
                    <a:pt x="10624" y="1137"/>
                    <a:pt x="9788" y="1895"/>
                    <a:pt x="9232" y="2945"/>
                  </a:cubicBezTo>
                  <a:cubicBezTo>
                    <a:pt x="8952" y="3512"/>
                    <a:pt x="8536" y="4178"/>
                    <a:pt x="8256" y="4749"/>
                  </a:cubicBezTo>
                  <a:cubicBezTo>
                    <a:pt x="8115" y="5037"/>
                    <a:pt x="7834" y="5320"/>
                    <a:pt x="7700" y="5511"/>
                  </a:cubicBezTo>
                  <a:cubicBezTo>
                    <a:pt x="7700" y="5607"/>
                    <a:pt x="7700" y="5699"/>
                    <a:pt x="7560" y="5891"/>
                  </a:cubicBezTo>
                  <a:cubicBezTo>
                    <a:pt x="7419" y="5986"/>
                    <a:pt x="7138" y="6557"/>
                    <a:pt x="7138" y="6653"/>
                  </a:cubicBezTo>
                  <a:cubicBezTo>
                    <a:pt x="6864" y="6936"/>
                    <a:pt x="6723" y="7128"/>
                    <a:pt x="6583" y="7411"/>
                  </a:cubicBezTo>
                  <a:cubicBezTo>
                    <a:pt x="6168" y="7982"/>
                    <a:pt x="5887" y="8553"/>
                    <a:pt x="5466" y="9027"/>
                  </a:cubicBezTo>
                  <a:cubicBezTo>
                    <a:pt x="3933" y="11310"/>
                    <a:pt x="2401" y="13497"/>
                    <a:pt x="728" y="15684"/>
                  </a:cubicBezTo>
                  <a:cubicBezTo>
                    <a:pt x="-664" y="17588"/>
                    <a:pt x="-108" y="20059"/>
                    <a:pt x="2822" y="21104"/>
                  </a:cubicBezTo>
                  <a:cubicBezTo>
                    <a:pt x="3732" y="21433"/>
                    <a:pt x="4776" y="21600"/>
                    <a:pt x="5814" y="21600"/>
                  </a:cubicBezTo>
                  <a:cubicBezTo>
                    <a:pt x="7798" y="21600"/>
                    <a:pt x="9757" y="20988"/>
                    <a:pt x="10765" y="19680"/>
                  </a:cubicBezTo>
                  <a:cubicBezTo>
                    <a:pt x="14385" y="14922"/>
                    <a:pt x="17590" y="9981"/>
                    <a:pt x="20521" y="4941"/>
                  </a:cubicBezTo>
                  <a:cubicBezTo>
                    <a:pt x="20936" y="4083"/>
                    <a:pt x="20521" y="2849"/>
                    <a:pt x="19959" y="1991"/>
                  </a:cubicBezTo>
                  <a:cubicBezTo>
                    <a:pt x="19263" y="1137"/>
                    <a:pt x="17731" y="375"/>
                    <a:pt x="16339" y="92"/>
                  </a:cubicBezTo>
                  <a:cubicBezTo>
                    <a:pt x="15899" y="29"/>
                    <a:pt x="15429" y="0"/>
                    <a:pt x="1495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67" name="Google Shape;625;p14"/>
            <p:cNvSpPr/>
            <p:nvPr/>
          </p:nvSpPr>
          <p:spPr>
            <a:xfrm rot="10800000">
              <a:off x="32655" y="218125"/>
              <a:ext cx="86939" cy="112926"/>
            </a:xfrm>
            <a:custGeom>
              <a:avLst/>
              <a:gdLst/>
              <a:ahLst/>
              <a:cxnLst>
                <a:cxn ang="0">
                  <a:pos x="wd2" y="hd2"/>
                </a:cxn>
                <a:cxn ang="5400000">
                  <a:pos x="wd2" y="hd2"/>
                </a:cxn>
                <a:cxn ang="10800000">
                  <a:pos x="wd2" y="hd2"/>
                </a:cxn>
                <a:cxn ang="16200000">
                  <a:pos x="wd2" y="hd2"/>
                </a:cxn>
              </a:cxnLst>
              <a:rect l="0" t="0" r="r" b="b"/>
              <a:pathLst>
                <a:path w="20068" h="21600" extrusionOk="0">
                  <a:moveTo>
                    <a:pt x="14608" y="0"/>
                  </a:moveTo>
                  <a:cubicBezTo>
                    <a:pt x="12738" y="0"/>
                    <a:pt x="10920" y="779"/>
                    <a:pt x="9870" y="2233"/>
                  </a:cubicBezTo>
                  <a:lnTo>
                    <a:pt x="781" y="14786"/>
                  </a:lnTo>
                  <a:cubicBezTo>
                    <a:pt x="-800" y="16856"/>
                    <a:pt x="123" y="19917"/>
                    <a:pt x="2622" y="21007"/>
                  </a:cubicBezTo>
                  <a:cubicBezTo>
                    <a:pt x="3545" y="21409"/>
                    <a:pt x="4509" y="21600"/>
                    <a:pt x="5450" y="21600"/>
                  </a:cubicBezTo>
                  <a:cubicBezTo>
                    <a:pt x="7319" y="21600"/>
                    <a:pt x="9080" y="20825"/>
                    <a:pt x="10130" y="19367"/>
                  </a:cubicBezTo>
                  <a:lnTo>
                    <a:pt x="19352" y="6819"/>
                  </a:lnTo>
                  <a:cubicBezTo>
                    <a:pt x="20800" y="4744"/>
                    <a:pt x="20009" y="1688"/>
                    <a:pt x="17378" y="593"/>
                  </a:cubicBezTo>
                  <a:cubicBezTo>
                    <a:pt x="16495" y="196"/>
                    <a:pt x="15549" y="0"/>
                    <a:pt x="1460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68" name="Google Shape;626;p14"/>
            <p:cNvSpPr/>
            <p:nvPr/>
          </p:nvSpPr>
          <p:spPr>
            <a:xfrm rot="10800000">
              <a:off x="44051" y="384999"/>
              <a:ext cx="82436" cy="119327"/>
            </a:xfrm>
            <a:custGeom>
              <a:avLst/>
              <a:gdLst/>
              <a:ahLst/>
              <a:cxnLst>
                <a:cxn ang="0">
                  <a:pos x="wd2" y="hd2"/>
                </a:cxn>
                <a:cxn ang="5400000">
                  <a:pos x="wd2" y="hd2"/>
                </a:cxn>
                <a:cxn ang="10800000">
                  <a:pos x="wd2" y="hd2"/>
                </a:cxn>
                <a:cxn ang="16200000">
                  <a:pos x="wd2" y="hd2"/>
                </a:cxn>
              </a:cxnLst>
              <a:rect l="0" t="0" r="r" b="b"/>
              <a:pathLst>
                <a:path w="20942" h="21600" extrusionOk="0">
                  <a:moveTo>
                    <a:pt x="15071" y="0"/>
                  </a:moveTo>
                  <a:cubicBezTo>
                    <a:pt x="12346" y="0"/>
                    <a:pt x="9749" y="1195"/>
                    <a:pt x="9133" y="3213"/>
                  </a:cubicBezTo>
                  <a:cubicBezTo>
                    <a:pt x="8549" y="4761"/>
                    <a:pt x="7825" y="6209"/>
                    <a:pt x="6954" y="7757"/>
                  </a:cubicBezTo>
                  <a:cubicBezTo>
                    <a:pt x="5506" y="10237"/>
                    <a:pt x="3620" y="12508"/>
                    <a:pt x="1302" y="14681"/>
                  </a:cubicBezTo>
                  <a:lnTo>
                    <a:pt x="1594" y="14264"/>
                  </a:lnTo>
                  <a:cubicBezTo>
                    <a:pt x="724" y="15196"/>
                    <a:pt x="0" y="16020"/>
                    <a:pt x="0" y="17260"/>
                  </a:cubicBezTo>
                  <a:cubicBezTo>
                    <a:pt x="0" y="18296"/>
                    <a:pt x="578" y="19532"/>
                    <a:pt x="1594" y="20256"/>
                  </a:cubicBezTo>
                  <a:cubicBezTo>
                    <a:pt x="2750" y="20980"/>
                    <a:pt x="4350" y="21600"/>
                    <a:pt x="5945" y="21600"/>
                  </a:cubicBezTo>
                  <a:cubicBezTo>
                    <a:pt x="7393" y="21496"/>
                    <a:pt x="9279" y="21188"/>
                    <a:pt x="10149" y="20360"/>
                  </a:cubicBezTo>
                  <a:cubicBezTo>
                    <a:pt x="15217" y="15921"/>
                    <a:pt x="18844" y="10961"/>
                    <a:pt x="20730" y="5381"/>
                  </a:cubicBezTo>
                  <a:cubicBezTo>
                    <a:pt x="21600" y="3213"/>
                    <a:pt x="19714" y="629"/>
                    <a:pt x="16525" y="113"/>
                  </a:cubicBezTo>
                  <a:cubicBezTo>
                    <a:pt x="16043" y="36"/>
                    <a:pt x="15554" y="0"/>
                    <a:pt x="1507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69" name="Google Shape;627;p14"/>
            <p:cNvSpPr/>
            <p:nvPr/>
          </p:nvSpPr>
          <p:spPr>
            <a:xfrm rot="10800000">
              <a:off x="160480" y="468875"/>
              <a:ext cx="87811" cy="115526"/>
            </a:xfrm>
            <a:custGeom>
              <a:avLst/>
              <a:gdLst/>
              <a:ahLst/>
              <a:cxnLst>
                <a:cxn ang="0">
                  <a:pos x="wd2" y="hd2"/>
                </a:cxn>
                <a:cxn ang="5400000">
                  <a:pos x="wd2" y="hd2"/>
                </a:cxn>
                <a:cxn ang="10800000">
                  <a:pos x="wd2" y="hd2"/>
                </a:cxn>
                <a:cxn ang="16200000">
                  <a:pos x="wd2" y="hd2"/>
                </a:cxn>
              </a:cxnLst>
              <a:rect l="0" t="0" r="r" b="b"/>
              <a:pathLst>
                <a:path w="20146" h="21600" extrusionOk="0">
                  <a:moveTo>
                    <a:pt x="14719" y="0"/>
                  </a:moveTo>
                  <a:cubicBezTo>
                    <a:pt x="12860" y="0"/>
                    <a:pt x="11054" y="757"/>
                    <a:pt x="10010" y="2178"/>
                  </a:cubicBezTo>
                  <a:lnTo>
                    <a:pt x="713" y="14981"/>
                  </a:lnTo>
                  <a:cubicBezTo>
                    <a:pt x="-727" y="17010"/>
                    <a:pt x="59" y="19889"/>
                    <a:pt x="2680" y="21067"/>
                  </a:cubicBezTo>
                  <a:cubicBezTo>
                    <a:pt x="3552" y="21422"/>
                    <a:pt x="4510" y="21600"/>
                    <a:pt x="5456" y="21600"/>
                  </a:cubicBezTo>
                  <a:cubicBezTo>
                    <a:pt x="7349" y="21600"/>
                    <a:pt x="9178" y="20885"/>
                    <a:pt x="10142" y="19464"/>
                  </a:cubicBezTo>
                  <a:lnTo>
                    <a:pt x="19433" y="6661"/>
                  </a:lnTo>
                  <a:cubicBezTo>
                    <a:pt x="20873" y="4632"/>
                    <a:pt x="20087" y="1645"/>
                    <a:pt x="17472" y="580"/>
                  </a:cubicBezTo>
                  <a:cubicBezTo>
                    <a:pt x="16600" y="187"/>
                    <a:pt x="15654" y="0"/>
                    <a:pt x="1471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70" name="Google Shape;628;p14"/>
            <p:cNvSpPr/>
            <p:nvPr/>
          </p:nvSpPr>
          <p:spPr>
            <a:xfrm rot="10800000">
              <a:off x="304600" y="534550"/>
              <a:ext cx="91622" cy="113651"/>
            </a:xfrm>
            <a:custGeom>
              <a:avLst/>
              <a:gdLst/>
              <a:ahLst/>
              <a:cxnLst>
                <a:cxn ang="0">
                  <a:pos x="wd2" y="hd2"/>
                </a:cxn>
                <a:cxn ang="5400000">
                  <a:pos x="wd2" y="hd2"/>
                </a:cxn>
                <a:cxn ang="10800000">
                  <a:pos x="wd2" y="hd2"/>
                </a:cxn>
                <a:cxn ang="16200000">
                  <a:pos x="wd2" y="hd2"/>
                </a:cxn>
              </a:cxnLst>
              <a:rect l="0" t="0" r="r" b="b"/>
              <a:pathLst>
                <a:path w="20046" h="21600" extrusionOk="0">
                  <a:moveTo>
                    <a:pt x="14929" y="0"/>
                  </a:moveTo>
                  <a:cubicBezTo>
                    <a:pt x="13151" y="0"/>
                    <a:pt x="11423" y="798"/>
                    <a:pt x="10324" y="2195"/>
                  </a:cubicBezTo>
                  <a:cubicBezTo>
                    <a:pt x="7200" y="6424"/>
                    <a:pt x="3957" y="10653"/>
                    <a:pt x="708" y="14777"/>
                  </a:cubicBezTo>
                  <a:cubicBezTo>
                    <a:pt x="-791" y="16834"/>
                    <a:pt x="210" y="19875"/>
                    <a:pt x="2584" y="20959"/>
                  </a:cubicBezTo>
                  <a:cubicBezTo>
                    <a:pt x="3464" y="21396"/>
                    <a:pt x="4378" y="21600"/>
                    <a:pt x="5259" y="21600"/>
                  </a:cubicBezTo>
                  <a:cubicBezTo>
                    <a:pt x="6998" y="21600"/>
                    <a:pt x="8622" y="20807"/>
                    <a:pt x="9700" y="19438"/>
                  </a:cubicBezTo>
                  <a:lnTo>
                    <a:pt x="19310" y="6752"/>
                  </a:lnTo>
                  <a:cubicBezTo>
                    <a:pt x="20809" y="4799"/>
                    <a:pt x="19934" y="1653"/>
                    <a:pt x="17440" y="570"/>
                  </a:cubicBezTo>
                  <a:cubicBezTo>
                    <a:pt x="16636" y="185"/>
                    <a:pt x="15777" y="0"/>
                    <a:pt x="1492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71" name="Google Shape;629;p14"/>
            <p:cNvSpPr/>
            <p:nvPr/>
          </p:nvSpPr>
          <p:spPr>
            <a:xfrm rot="10800000">
              <a:off x="166322" y="677600"/>
              <a:ext cx="77828" cy="109401"/>
            </a:xfrm>
            <a:custGeom>
              <a:avLst/>
              <a:gdLst/>
              <a:ahLst/>
              <a:cxnLst>
                <a:cxn ang="0">
                  <a:pos x="wd2" y="hd2"/>
                </a:cxn>
                <a:cxn ang="5400000">
                  <a:pos x="wd2" y="hd2"/>
                </a:cxn>
                <a:cxn ang="10800000">
                  <a:pos x="wd2" y="hd2"/>
                </a:cxn>
                <a:cxn ang="16200000">
                  <a:pos x="wd2" y="hd2"/>
                </a:cxn>
              </a:cxnLst>
              <a:rect l="0" t="0" r="r" b="b"/>
              <a:pathLst>
                <a:path w="21040" h="21600" extrusionOk="0">
                  <a:moveTo>
                    <a:pt x="14460" y="0"/>
                  </a:moveTo>
                  <a:cubicBezTo>
                    <a:pt x="12270" y="0"/>
                    <a:pt x="10128" y="711"/>
                    <a:pt x="9128" y="2305"/>
                  </a:cubicBezTo>
                  <a:lnTo>
                    <a:pt x="957" y="14586"/>
                  </a:lnTo>
                  <a:cubicBezTo>
                    <a:pt x="186" y="15716"/>
                    <a:pt x="-280" y="16955"/>
                    <a:pt x="186" y="18194"/>
                  </a:cubicBezTo>
                  <a:cubicBezTo>
                    <a:pt x="646" y="19320"/>
                    <a:pt x="1727" y="20445"/>
                    <a:pt x="3268" y="21008"/>
                  </a:cubicBezTo>
                  <a:cubicBezTo>
                    <a:pt x="4228" y="21398"/>
                    <a:pt x="5384" y="21600"/>
                    <a:pt x="6553" y="21600"/>
                  </a:cubicBezTo>
                  <a:cubicBezTo>
                    <a:pt x="8776" y="21600"/>
                    <a:pt x="11054" y="20869"/>
                    <a:pt x="12061" y="19320"/>
                  </a:cubicBezTo>
                  <a:lnTo>
                    <a:pt x="20083" y="7039"/>
                  </a:lnTo>
                  <a:cubicBezTo>
                    <a:pt x="20854" y="5913"/>
                    <a:pt x="21320" y="4674"/>
                    <a:pt x="20854" y="3435"/>
                  </a:cubicBezTo>
                  <a:cubicBezTo>
                    <a:pt x="20394" y="2305"/>
                    <a:pt x="19313" y="1066"/>
                    <a:pt x="17927" y="617"/>
                  </a:cubicBezTo>
                  <a:cubicBezTo>
                    <a:pt x="16880" y="217"/>
                    <a:pt x="15663" y="0"/>
                    <a:pt x="1446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72" name="Google Shape;630;p14"/>
            <p:cNvSpPr/>
            <p:nvPr/>
          </p:nvSpPr>
          <p:spPr>
            <a:xfrm rot="10800000">
              <a:off x="-1" y="571549"/>
              <a:ext cx="88953" cy="126976"/>
            </a:xfrm>
            <a:custGeom>
              <a:avLst/>
              <a:gdLst/>
              <a:ahLst/>
              <a:cxnLst>
                <a:cxn ang="0">
                  <a:pos x="wd2" y="hd2"/>
                </a:cxn>
                <a:cxn ang="5400000">
                  <a:pos x="wd2" y="hd2"/>
                </a:cxn>
                <a:cxn ang="10800000">
                  <a:pos x="wd2" y="hd2"/>
                </a:cxn>
                <a:cxn ang="16200000">
                  <a:pos x="wd2" y="hd2"/>
                </a:cxn>
              </a:cxnLst>
              <a:rect l="0" t="0" r="r" b="b"/>
              <a:pathLst>
                <a:path w="20533" h="21600" extrusionOk="0">
                  <a:moveTo>
                    <a:pt x="15013" y="0"/>
                  </a:moveTo>
                  <a:cubicBezTo>
                    <a:pt x="13173" y="0"/>
                    <a:pt x="11441" y="689"/>
                    <a:pt x="10304" y="1982"/>
                  </a:cubicBezTo>
                  <a:cubicBezTo>
                    <a:pt x="6219" y="6545"/>
                    <a:pt x="2924" y="11398"/>
                    <a:pt x="159" y="16543"/>
                  </a:cubicBezTo>
                  <a:cubicBezTo>
                    <a:pt x="-233" y="17419"/>
                    <a:pt x="159" y="18776"/>
                    <a:pt x="685" y="19554"/>
                  </a:cubicBezTo>
                  <a:cubicBezTo>
                    <a:pt x="1348" y="20426"/>
                    <a:pt x="2797" y="21302"/>
                    <a:pt x="4112" y="21494"/>
                  </a:cubicBezTo>
                  <a:cubicBezTo>
                    <a:pt x="4568" y="21566"/>
                    <a:pt x="5007" y="21600"/>
                    <a:pt x="5428" y="21600"/>
                  </a:cubicBezTo>
                  <a:cubicBezTo>
                    <a:pt x="7933" y="21600"/>
                    <a:pt x="9814" y="20409"/>
                    <a:pt x="10830" y="18585"/>
                  </a:cubicBezTo>
                  <a:cubicBezTo>
                    <a:pt x="10962" y="18291"/>
                    <a:pt x="11222" y="18002"/>
                    <a:pt x="11355" y="17709"/>
                  </a:cubicBezTo>
                  <a:cubicBezTo>
                    <a:pt x="11355" y="17611"/>
                    <a:pt x="11355" y="17513"/>
                    <a:pt x="11487" y="17419"/>
                  </a:cubicBezTo>
                  <a:cubicBezTo>
                    <a:pt x="11753" y="16930"/>
                    <a:pt x="12145" y="16352"/>
                    <a:pt x="12411" y="15863"/>
                  </a:cubicBezTo>
                  <a:cubicBezTo>
                    <a:pt x="13069" y="14702"/>
                    <a:pt x="13859" y="13630"/>
                    <a:pt x="14650" y="12563"/>
                  </a:cubicBezTo>
                  <a:cubicBezTo>
                    <a:pt x="16231" y="10330"/>
                    <a:pt x="17945" y="8097"/>
                    <a:pt x="19786" y="6060"/>
                  </a:cubicBezTo>
                  <a:cubicBezTo>
                    <a:pt x="21367" y="4312"/>
                    <a:pt x="20311" y="1497"/>
                    <a:pt x="17812" y="527"/>
                  </a:cubicBezTo>
                  <a:cubicBezTo>
                    <a:pt x="16889" y="170"/>
                    <a:pt x="15937" y="0"/>
                    <a:pt x="1501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73" name="Google Shape;631;p14"/>
            <p:cNvSpPr/>
            <p:nvPr/>
          </p:nvSpPr>
          <p:spPr>
            <a:xfrm rot="10800000">
              <a:off x="442261" y="288900"/>
              <a:ext cx="77504" cy="95651"/>
            </a:xfrm>
            <a:custGeom>
              <a:avLst/>
              <a:gdLst/>
              <a:ahLst/>
              <a:cxnLst>
                <a:cxn ang="0">
                  <a:pos x="wd2" y="hd2"/>
                </a:cxn>
                <a:cxn ang="5400000">
                  <a:pos x="wd2" y="hd2"/>
                </a:cxn>
                <a:cxn ang="10800000">
                  <a:pos x="wd2" y="hd2"/>
                </a:cxn>
                <a:cxn ang="16200000">
                  <a:pos x="wd2" y="hd2"/>
                </a:cxn>
              </a:cxnLst>
              <a:rect l="0" t="0" r="r" b="b"/>
              <a:pathLst>
                <a:path w="21110" h="21600" extrusionOk="0">
                  <a:moveTo>
                    <a:pt x="14342" y="0"/>
                  </a:moveTo>
                  <a:cubicBezTo>
                    <a:pt x="13872" y="0"/>
                    <a:pt x="13402" y="51"/>
                    <a:pt x="12933" y="158"/>
                  </a:cubicBezTo>
                  <a:lnTo>
                    <a:pt x="11530" y="672"/>
                  </a:lnTo>
                  <a:cubicBezTo>
                    <a:pt x="10440" y="1186"/>
                    <a:pt x="9664" y="1829"/>
                    <a:pt x="9044" y="2732"/>
                  </a:cubicBezTo>
                  <a:cubicBezTo>
                    <a:pt x="5939" y="6086"/>
                    <a:pt x="3140" y="9693"/>
                    <a:pt x="961" y="13555"/>
                  </a:cubicBezTo>
                  <a:cubicBezTo>
                    <a:pt x="185" y="14848"/>
                    <a:pt x="-278" y="16135"/>
                    <a:pt x="185" y="17552"/>
                  </a:cubicBezTo>
                  <a:cubicBezTo>
                    <a:pt x="648" y="18839"/>
                    <a:pt x="1738" y="20256"/>
                    <a:pt x="3140" y="20900"/>
                  </a:cubicBezTo>
                  <a:cubicBezTo>
                    <a:pt x="4196" y="21340"/>
                    <a:pt x="5319" y="21600"/>
                    <a:pt x="6470" y="21600"/>
                  </a:cubicBezTo>
                  <a:cubicBezTo>
                    <a:pt x="7015" y="21600"/>
                    <a:pt x="7567" y="21544"/>
                    <a:pt x="8111" y="21419"/>
                  </a:cubicBezTo>
                  <a:cubicBezTo>
                    <a:pt x="9664" y="21030"/>
                    <a:pt x="11373" y="20256"/>
                    <a:pt x="12000" y="18969"/>
                  </a:cubicBezTo>
                  <a:cubicBezTo>
                    <a:pt x="14329" y="15102"/>
                    <a:pt x="17127" y="11494"/>
                    <a:pt x="20232" y="8147"/>
                  </a:cubicBezTo>
                  <a:cubicBezTo>
                    <a:pt x="21165" y="7113"/>
                    <a:pt x="21322" y="5183"/>
                    <a:pt x="20859" y="4020"/>
                  </a:cubicBezTo>
                  <a:cubicBezTo>
                    <a:pt x="20546" y="2732"/>
                    <a:pt x="19300" y="1445"/>
                    <a:pt x="17904" y="802"/>
                  </a:cubicBezTo>
                  <a:cubicBezTo>
                    <a:pt x="16780" y="333"/>
                    <a:pt x="15568" y="0"/>
                    <a:pt x="1434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74" name="Google Shape;632;p14"/>
            <p:cNvSpPr/>
            <p:nvPr/>
          </p:nvSpPr>
          <p:spPr>
            <a:xfrm rot="10800000">
              <a:off x="333097" y="174650"/>
              <a:ext cx="73130" cy="95001"/>
            </a:xfrm>
            <a:custGeom>
              <a:avLst/>
              <a:gdLst/>
              <a:ahLst/>
              <a:cxnLst>
                <a:cxn ang="0">
                  <a:pos x="wd2" y="hd2"/>
                </a:cxn>
                <a:cxn ang="5400000">
                  <a:pos x="wd2" y="hd2"/>
                </a:cxn>
                <a:cxn ang="10800000">
                  <a:pos x="wd2" y="hd2"/>
                </a:cxn>
                <a:cxn ang="16200000">
                  <a:pos x="wd2" y="hd2"/>
                </a:cxn>
              </a:cxnLst>
              <a:rect l="0" t="0" r="r" b="b"/>
              <a:pathLst>
                <a:path w="21132" h="21600" extrusionOk="0">
                  <a:moveTo>
                    <a:pt x="14315" y="0"/>
                  </a:moveTo>
                  <a:cubicBezTo>
                    <a:pt x="13737" y="0"/>
                    <a:pt x="13152" y="74"/>
                    <a:pt x="12567" y="239"/>
                  </a:cubicBezTo>
                  <a:cubicBezTo>
                    <a:pt x="10754" y="631"/>
                    <a:pt x="9432" y="1410"/>
                    <a:pt x="8283" y="2706"/>
                  </a:cubicBezTo>
                  <a:cubicBezTo>
                    <a:pt x="4982" y="6469"/>
                    <a:pt x="2511" y="10493"/>
                    <a:pt x="199" y="14773"/>
                  </a:cubicBezTo>
                  <a:cubicBezTo>
                    <a:pt x="-292" y="15939"/>
                    <a:pt x="199" y="17757"/>
                    <a:pt x="864" y="18792"/>
                  </a:cubicBezTo>
                  <a:cubicBezTo>
                    <a:pt x="1687" y="20094"/>
                    <a:pt x="3501" y="21128"/>
                    <a:pt x="5148" y="21390"/>
                  </a:cubicBezTo>
                  <a:cubicBezTo>
                    <a:pt x="5740" y="21526"/>
                    <a:pt x="6376" y="21600"/>
                    <a:pt x="7012" y="21600"/>
                  </a:cubicBezTo>
                  <a:cubicBezTo>
                    <a:pt x="8153" y="21600"/>
                    <a:pt x="9309" y="21367"/>
                    <a:pt x="10262" y="20872"/>
                  </a:cubicBezTo>
                  <a:cubicBezTo>
                    <a:pt x="10754" y="20611"/>
                    <a:pt x="11252" y="20349"/>
                    <a:pt x="11743" y="20094"/>
                  </a:cubicBezTo>
                  <a:cubicBezTo>
                    <a:pt x="12567" y="19440"/>
                    <a:pt x="13065" y="18667"/>
                    <a:pt x="13390" y="17757"/>
                  </a:cubicBezTo>
                  <a:cubicBezTo>
                    <a:pt x="15204" y="14381"/>
                    <a:pt x="17515" y="11141"/>
                    <a:pt x="20152" y="8157"/>
                  </a:cubicBezTo>
                  <a:cubicBezTo>
                    <a:pt x="21142" y="7117"/>
                    <a:pt x="21308" y="5303"/>
                    <a:pt x="20976" y="4002"/>
                  </a:cubicBezTo>
                  <a:cubicBezTo>
                    <a:pt x="20484" y="2706"/>
                    <a:pt x="19329" y="1410"/>
                    <a:pt x="17682" y="762"/>
                  </a:cubicBezTo>
                  <a:cubicBezTo>
                    <a:pt x="16677" y="318"/>
                    <a:pt x="15522" y="0"/>
                    <a:pt x="1431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75" name="Google Shape;633;p14"/>
            <p:cNvSpPr/>
            <p:nvPr/>
          </p:nvSpPr>
          <p:spPr>
            <a:xfrm rot="10800000">
              <a:off x="128211" y="68325"/>
              <a:ext cx="101596" cy="125351"/>
            </a:xfrm>
            <a:custGeom>
              <a:avLst/>
              <a:gdLst/>
              <a:ahLst/>
              <a:cxnLst>
                <a:cxn ang="0">
                  <a:pos x="wd2" y="hd2"/>
                </a:cxn>
                <a:cxn ang="5400000">
                  <a:pos x="wd2" y="hd2"/>
                </a:cxn>
                <a:cxn ang="10800000">
                  <a:pos x="wd2" y="hd2"/>
                </a:cxn>
                <a:cxn ang="16200000">
                  <a:pos x="wd2" y="hd2"/>
                </a:cxn>
              </a:cxnLst>
              <a:rect l="0" t="0" r="r" b="b"/>
              <a:pathLst>
                <a:path w="20347" h="21600" extrusionOk="0">
                  <a:moveTo>
                    <a:pt x="4240" y="11670"/>
                  </a:moveTo>
                  <a:cubicBezTo>
                    <a:pt x="4170" y="11739"/>
                    <a:pt x="4140" y="11778"/>
                    <a:pt x="4140" y="11778"/>
                  </a:cubicBezTo>
                  <a:cubicBezTo>
                    <a:pt x="4145" y="11778"/>
                    <a:pt x="4180" y="11743"/>
                    <a:pt x="4240" y="11670"/>
                  </a:cubicBezTo>
                  <a:close/>
                  <a:moveTo>
                    <a:pt x="15581" y="0"/>
                  </a:moveTo>
                  <a:cubicBezTo>
                    <a:pt x="13968" y="0"/>
                    <a:pt x="12371" y="655"/>
                    <a:pt x="11550" y="1939"/>
                  </a:cubicBezTo>
                  <a:cubicBezTo>
                    <a:pt x="10063" y="4299"/>
                    <a:pt x="8461" y="6660"/>
                    <a:pt x="6633" y="8823"/>
                  </a:cubicBezTo>
                  <a:cubicBezTo>
                    <a:pt x="6178" y="9413"/>
                    <a:pt x="5722" y="10003"/>
                    <a:pt x="5261" y="10494"/>
                  </a:cubicBezTo>
                  <a:cubicBezTo>
                    <a:pt x="5036" y="10787"/>
                    <a:pt x="4806" y="10985"/>
                    <a:pt x="4575" y="11278"/>
                  </a:cubicBezTo>
                  <a:cubicBezTo>
                    <a:pt x="4475" y="11364"/>
                    <a:pt x="4465" y="11450"/>
                    <a:pt x="4385" y="11537"/>
                  </a:cubicBezTo>
                  <a:cubicBezTo>
                    <a:pt x="4435" y="11476"/>
                    <a:pt x="4465" y="11425"/>
                    <a:pt x="4465" y="11377"/>
                  </a:cubicBezTo>
                  <a:cubicBezTo>
                    <a:pt x="4370" y="11511"/>
                    <a:pt x="4295" y="11606"/>
                    <a:pt x="4240" y="11670"/>
                  </a:cubicBezTo>
                  <a:cubicBezTo>
                    <a:pt x="4270" y="11644"/>
                    <a:pt x="4305" y="11610"/>
                    <a:pt x="4350" y="11575"/>
                  </a:cubicBezTo>
                  <a:cubicBezTo>
                    <a:pt x="4365" y="11563"/>
                    <a:pt x="4375" y="11550"/>
                    <a:pt x="4385" y="11537"/>
                  </a:cubicBezTo>
                  <a:cubicBezTo>
                    <a:pt x="4225" y="11743"/>
                    <a:pt x="3864" y="12011"/>
                    <a:pt x="3779" y="12166"/>
                  </a:cubicBezTo>
                  <a:cubicBezTo>
                    <a:pt x="3549" y="12359"/>
                    <a:pt x="3319" y="12657"/>
                    <a:pt x="3093" y="12855"/>
                  </a:cubicBezTo>
                  <a:cubicBezTo>
                    <a:pt x="2522" y="13441"/>
                    <a:pt x="1947" y="14031"/>
                    <a:pt x="1376" y="14526"/>
                  </a:cubicBezTo>
                  <a:cubicBezTo>
                    <a:pt x="-221" y="16198"/>
                    <a:pt x="-682" y="18752"/>
                    <a:pt x="1376" y="20325"/>
                  </a:cubicBezTo>
                  <a:cubicBezTo>
                    <a:pt x="2297" y="21118"/>
                    <a:pt x="3649" y="21600"/>
                    <a:pt x="4966" y="21600"/>
                  </a:cubicBezTo>
                  <a:cubicBezTo>
                    <a:pt x="6102" y="21600"/>
                    <a:pt x="7214" y="21242"/>
                    <a:pt x="8005" y="20424"/>
                  </a:cubicBezTo>
                  <a:cubicBezTo>
                    <a:pt x="12576" y="16099"/>
                    <a:pt x="16577" y="11278"/>
                    <a:pt x="19776" y="6165"/>
                  </a:cubicBezTo>
                  <a:cubicBezTo>
                    <a:pt x="20918" y="4200"/>
                    <a:pt x="20347" y="1547"/>
                    <a:pt x="18064" y="560"/>
                  </a:cubicBezTo>
                  <a:cubicBezTo>
                    <a:pt x="17308" y="185"/>
                    <a:pt x="16442" y="0"/>
                    <a:pt x="1558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76" name="Google Shape;634;p14"/>
            <p:cNvSpPr/>
            <p:nvPr/>
          </p:nvSpPr>
          <p:spPr>
            <a:xfrm rot="10800000">
              <a:off x="313661" y="0"/>
              <a:ext cx="93648" cy="120926"/>
            </a:xfrm>
            <a:custGeom>
              <a:avLst/>
              <a:gdLst/>
              <a:ahLst/>
              <a:cxnLst>
                <a:cxn ang="0">
                  <a:pos x="wd2" y="hd2"/>
                </a:cxn>
                <a:cxn ang="5400000">
                  <a:pos x="wd2" y="hd2"/>
                </a:cxn>
                <a:cxn ang="10800000">
                  <a:pos x="wd2" y="hd2"/>
                </a:cxn>
                <a:cxn ang="16200000">
                  <a:pos x="wd2" y="hd2"/>
                </a:cxn>
              </a:cxnLst>
              <a:rect l="0" t="0" r="r" b="b"/>
              <a:pathLst>
                <a:path w="20142" h="21600" extrusionOk="0">
                  <a:moveTo>
                    <a:pt x="15050" y="0"/>
                  </a:moveTo>
                  <a:cubicBezTo>
                    <a:pt x="13308" y="0"/>
                    <a:pt x="11576" y="656"/>
                    <a:pt x="10694" y="2063"/>
                  </a:cubicBezTo>
                  <a:cubicBezTo>
                    <a:pt x="7748" y="6649"/>
                    <a:pt x="4430" y="11030"/>
                    <a:pt x="752" y="15210"/>
                  </a:cubicBezTo>
                  <a:cubicBezTo>
                    <a:pt x="-845" y="17045"/>
                    <a:pt x="257" y="20104"/>
                    <a:pt x="2591" y="21019"/>
                  </a:cubicBezTo>
                  <a:cubicBezTo>
                    <a:pt x="3473" y="21421"/>
                    <a:pt x="4344" y="21600"/>
                    <a:pt x="5172" y="21600"/>
                  </a:cubicBezTo>
                  <a:cubicBezTo>
                    <a:pt x="6882" y="21600"/>
                    <a:pt x="8431" y="20827"/>
                    <a:pt x="9587" y="19595"/>
                  </a:cubicBezTo>
                  <a:cubicBezTo>
                    <a:pt x="13270" y="15312"/>
                    <a:pt x="16582" y="10927"/>
                    <a:pt x="19529" y="6341"/>
                  </a:cubicBezTo>
                  <a:cubicBezTo>
                    <a:pt x="20755" y="4408"/>
                    <a:pt x="20142" y="1652"/>
                    <a:pt x="17690" y="531"/>
                  </a:cubicBezTo>
                  <a:cubicBezTo>
                    <a:pt x="16883" y="183"/>
                    <a:pt x="15964" y="0"/>
                    <a:pt x="1505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77" name="Google Shape;635;p14"/>
            <p:cNvSpPr/>
            <p:nvPr/>
          </p:nvSpPr>
          <p:spPr>
            <a:xfrm rot="10800000">
              <a:off x="481869" y="90425"/>
              <a:ext cx="84427" cy="117526"/>
            </a:xfrm>
            <a:custGeom>
              <a:avLst/>
              <a:gdLst/>
              <a:ahLst/>
              <a:cxnLst>
                <a:cxn ang="0">
                  <a:pos x="wd2" y="hd2"/>
                </a:cxn>
                <a:cxn ang="5400000">
                  <a:pos x="wd2" y="hd2"/>
                </a:cxn>
                <a:cxn ang="10800000">
                  <a:pos x="wd2" y="hd2"/>
                </a:cxn>
                <a:cxn ang="16200000">
                  <a:pos x="wd2" y="hd2"/>
                </a:cxn>
              </a:cxnLst>
              <a:rect l="0" t="0" r="r" b="b"/>
              <a:pathLst>
                <a:path w="20223" h="21600" extrusionOk="0">
                  <a:moveTo>
                    <a:pt x="14494" y="0"/>
                  </a:moveTo>
                  <a:cubicBezTo>
                    <a:pt x="12560" y="0"/>
                    <a:pt x="10650" y="698"/>
                    <a:pt x="9668" y="2068"/>
                  </a:cubicBezTo>
                  <a:cubicBezTo>
                    <a:pt x="6662" y="6474"/>
                    <a:pt x="3655" y="10775"/>
                    <a:pt x="781" y="15075"/>
                  </a:cubicBezTo>
                  <a:cubicBezTo>
                    <a:pt x="-722" y="17065"/>
                    <a:pt x="-39" y="19900"/>
                    <a:pt x="2697" y="21053"/>
                  </a:cubicBezTo>
                  <a:cubicBezTo>
                    <a:pt x="3638" y="21412"/>
                    <a:pt x="4691" y="21600"/>
                    <a:pt x="5727" y="21600"/>
                  </a:cubicBezTo>
                  <a:cubicBezTo>
                    <a:pt x="7698" y="21600"/>
                    <a:pt x="9590" y="20925"/>
                    <a:pt x="10488" y="19477"/>
                  </a:cubicBezTo>
                  <a:cubicBezTo>
                    <a:pt x="13494" y="15177"/>
                    <a:pt x="16501" y="10880"/>
                    <a:pt x="19507" y="6580"/>
                  </a:cubicBezTo>
                  <a:cubicBezTo>
                    <a:pt x="20878" y="4480"/>
                    <a:pt x="20327" y="1650"/>
                    <a:pt x="17459" y="602"/>
                  </a:cubicBezTo>
                  <a:cubicBezTo>
                    <a:pt x="16554" y="198"/>
                    <a:pt x="15524" y="0"/>
                    <a:pt x="1449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702" name="Google Shape;636;p14"/>
          <p:cNvGrpSpPr/>
          <p:nvPr/>
        </p:nvGrpSpPr>
        <p:grpSpPr>
          <a:xfrm>
            <a:off x="7945063" y="-156116"/>
            <a:ext cx="777725" cy="927611"/>
            <a:chOff x="0" y="0"/>
            <a:chExt cx="777724" cy="927610"/>
          </a:xfrm>
        </p:grpSpPr>
        <p:sp>
          <p:nvSpPr>
            <p:cNvPr id="679" name="Google Shape;637;p14"/>
            <p:cNvSpPr/>
            <p:nvPr/>
          </p:nvSpPr>
          <p:spPr>
            <a:xfrm rot="20186056">
              <a:off x="168477" y="188941"/>
              <a:ext cx="69708" cy="69651"/>
            </a:xfrm>
            <a:custGeom>
              <a:avLst/>
              <a:gdLst/>
              <a:ahLst/>
              <a:cxnLst>
                <a:cxn ang="0">
                  <a:pos x="wd2" y="hd2"/>
                </a:cxn>
                <a:cxn ang="5400000">
                  <a:pos x="wd2" y="hd2"/>
                </a:cxn>
                <a:cxn ang="10800000">
                  <a:pos x="wd2" y="hd2"/>
                </a:cxn>
                <a:cxn ang="16200000">
                  <a:pos x="wd2" y="hd2"/>
                </a:cxn>
              </a:cxnLst>
              <a:rect l="0" t="0" r="r" b="b"/>
              <a:pathLst>
                <a:path w="21448" h="21600" extrusionOk="0">
                  <a:moveTo>
                    <a:pt x="12154" y="0"/>
                  </a:moveTo>
                  <a:cubicBezTo>
                    <a:pt x="11277" y="0"/>
                    <a:pt x="10408" y="85"/>
                    <a:pt x="9485" y="295"/>
                  </a:cubicBezTo>
                  <a:cubicBezTo>
                    <a:pt x="7900" y="644"/>
                    <a:pt x="6500" y="1706"/>
                    <a:pt x="5269" y="2768"/>
                  </a:cubicBezTo>
                  <a:cubicBezTo>
                    <a:pt x="4915" y="2946"/>
                    <a:pt x="4746" y="2946"/>
                    <a:pt x="4569" y="3124"/>
                  </a:cubicBezTo>
                  <a:cubicBezTo>
                    <a:pt x="3162" y="4008"/>
                    <a:pt x="2108" y="4892"/>
                    <a:pt x="1408" y="6311"/>
                  </a:cubicBezTo>
                  <a:cubicBezTo>
                    <a:pt x="531" y="7722"/>
                    <a:pt x="354" y="9141"/>
                    <a:pt x="0" y="10730"/>
                  </a:cubicBezTo>
                  <a:cubicBezTo>
                    <a:pt x="0" y="11792"/>
                    <a:pt x="177" y="13033"/>
                    <a:pt x="354" y="14095"/>
                  </a:cubicBezTo>
                  <a:cubicBezTo>
                    <a:pt x="531" y="14801"/>
                    <a:pt x="877" y="15506"/>
                    <a:pt x="1231" y="16041"/>
                  </a:cubicBezTo>
                  <a:cubicBezTo>
                    <a:pt x="1408" y="16398"/>
                    <a:pt x="1585" y="16747"/>
                    <a:pt x="1762" y="17103"/>
                  </a:cubicBezTo>
                  <a:cubicBezTo>
                    <a:pt x="2638" y="18344"/>
                    <a:pt x="3692" y="19406"/>
                    <a:pt x="5092" y="20111"/>
                  </a:cubicBezTo>
                  <a:cubicBezTo>
                    <a:pt x="6500" y="20995"/>
                    <a:pt x="7900" y="21352"/>
                    <a:pt x="9662" y="21530"/>
                  </a:cubicBezTo>
                  <a:cubicBezTo>
                    <a:pt x="9992" y="21577"/>
                    <a:pt x="10315" y="21600"/>
                    <a:pt x="10646" y="21600"/>
                  </a:cubicBezTo>
                  <a:cubicBezTo>
                    <a:pt x="11531" y="21600"/>
                    <a:pt x="12400" y="21429"/>
                    <a:pt x="13169" y="21174"/>
                  </a:cubicBezTo>
                  <a:cubicBezTo>
                    <a:pt x="14223" y="20995"/>
                    <a:pt x="15454" y="20468"/>
                    <a:pt x="16331" y="19933"/>
                  </a:cubicBezTo>
                  <a:cubicBezTo>
                    <a:pt x="17738" y="18871"/>
                    <a:pt x="18615" y="17987"/>
                    <a:pt x="19492" y="16747"/>
                  </a:cubicBezTo>
                  <a:cubicBezTo>
                    <a:pt x="20192" y="15863"/>
                    <a:pt x="20546" y="14801"/>
                    <a:pt x="20900" y="13917"/>
                  </a:cubicBezTo>
                  <a:cubicBezTo>
                    <a:pt x="21600" y="11792"/>
                    <a:pt x="21600" y="9490"/>
                    <a:pt x="21069" y="7373"/>
                  </a:cubicBezTo>
                  <a:cubicBezTo>
                    <a:pt x="20900" y="6311"/>
                    <a:pt x="20369" y="5419"/>
                    <a:pt x="19846" y="4536"/>
                  </a:cubicBezTo>
                  <a:cubicBezTo>
                    <a:pt x="18962" y="3124"/>
                    <a:pt x="18262" y="2411"/>
                    <a:pt x="16862" y="1349"/>
                  </a:cubicBezTo>
                  <a:cubicBezTo>
                    <a:pt x="16685" y="1178"/>
                    <a:pt x="16331" y="1000"/>
                    <a:pt x="16154" y="1000"/>
                  </a:cubicBezTo>
                  <a:cubicBezTo>
                    <a:pt x="15454" y="644"/>
                    <a:pt x="14754" y="295"/>
                    <a:pt x="14046" y="116"/>
                  </a:cubicBezTo>
                  <a:cubicBezTo>
                    <a:pt x="13392" y="39"/>
                    <a:pt x="12769" y="0"/>
                    <a:pt x="1215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80" name="Google Shape;638;p14"/>
            <p:cNvSpPr/>
            <p:nvPr/>
          </p:nvSpPr>
          <p:spPr>
            <a:xfrm rot="20186056">
              <a:off x="116921" y="351153"/>
              <a:ext cx="61770" cy="62101"/>
            </a:xfrm>
            <a:custGeom>
              <a:avLst/>
              <a:gdLst/>
              <a:ahLst/>
              <a:cxnLst>
                <a:cxn ang="0">
                  <a:pos x="wd2" y="hd2"/>
                </a:cxn>
                <a:cxn ang="5400000">
                  <a:pos x="wd2" y="hd2"/>
                </a:cxn>
                <a:cxn ang="10800000">
                  <a:pos x="wd2" y="hd2"/>
                </a:cxn>
                <a:cxn ang="16200000">
                  <a:pos x="wd2" y="hd2"/>
                </a:cxn>
              </a:cxnLst>
              <a:rect l="0" t="0" r="r" b="b"/>
              <a:pathLst>
                <a:path w="21450" h="21600" extrusionOk="0">
                  <a:moveTo>
                    <a:pt x="10034" y="0"/>
                  </a:moveTo>
                  <a:cubicBezTo>
                    <a:pt x="9278" y="0"/>
                    <a:pt x="8480" y="148"/>
                    <a:pt x="7776" y="287"/>
                  </a:cubicBezTo>
                  <a:cubicBezTo>
                    <a:pt x="6986" y="487"/>
                    <a:pt x="6196" y="1078"/>
                    <a:pt x="5398" y="1678"/>
                  </a:cubicBezTo>
                  <a:cubicBezTo>
                    <a:pt x="4608" y="1870"/>
                    <a:pt x="3818" y="2270"/>
                    <a:pt x="3218" y="3061"/>
                  </a:cubicBezTo>
                  <a:cubicBezTo>
                    <a:pt x="2828" y="3261"/>
                    <a:pt x="2628" y="3661"/>
                    <a:pt x="2229" y="4052"/>
                  </a:cubicBezTo>
                  <a:cubicBezTo>
                    <a:pt x="2029" y="4452"/>
                    <a:pt x="1638" y="4852"/>
                    <a:pt x="1439" y="5243"/>
                  </a:cubicBezTo>
                  <a:cubicBezTo>
                    <a:pt x="1039" y="5843"/>
                    <a:pt x="840" y="6435"/>
                    <a:pt x="649" y="7235"/>
                  </a:cubicBezTo>
                  <a:cubicBezTo>
                    <a:pt x="449" y="7426"/>
                    <a:pt x="449" y="7626"/>
                    <a:pt x="449" y="7826"/>
                  </a:cubicBezTo>
                  <a:cubicBezTo>
                    <a:pt x="-150" y="9809"/>
                    <a:pt x="-150" y="11600"/>
                    <a:pt x="449" y="13583"/>
                  </a:cubicBezTo>
                  <a:cubicBezTo>
                    <a:pt x="649" y="14574"/>
                    <a:pt x="1039" y="15365"/>
                    <a:pt x="1439" y="16165"/>
                  </a:cubicBezTo>
                  <a:cubicBezTo>
                    <a:pt x="1829" y="16957"/>
                    <a:pt x="2428" y="17748"/>
                    <a:pt x="3019" y="18548"/>
                  </a:cubicBezTo>
                  <a:cubicBezTo>
                    <a:pt x="3218" y="18548"/>
                    <a:pt x="3418" y="18739"/>
                    <a:pt x="3618" y="18939"/>
                  </a:cubicBezTo>
                  <a:cubicBezTo>
                    <a:pt x="4208" y="19339"/>
                    <a:pt x="4608" y="19930"/>
                    <a:pt x="5398" y="20130"/>
                  </a:cubicBezTo>
                  <a:cubicBezTo>
                    <a:pt x="5997" y="20530"/>
                    <a:pt x="6587" y="20730"/>
                    <a:pt x="7186" y="21122"/>
                  </a:cubicBezTo>
                  <a:cubicBezTo>
                    <a:pt x="7577" y="21122"/>
                    <a:pt x="7776" y="21122"/>
                    <a:pt x="7976" y="21322"/>
                  </a:cubicBezTo>
                  <a:cubicBezTo>
                    <a:pt x="8679" y="21461"/>
                    <a:pt x="9374" y="21600"/>
                    <a:pt x="10077" y="21600"/>
                  </a:cubicBezTo>
                  <a:cubicBezTo>
                    <a:pt x="10372" y="21600"/>
                    <a:pt x="10659" y="21583"/>
                    <a:pt x="10945" y="21522"/>
                  </a:cubicBezTo>
                  <a:cubicBezTo>
                    <a:pt x="11744" y="21522"/>
                    <a:pt x="12933" y="21322"/>
                    <a:pt x="13723" y="20930"/>
                  </a:cubicBezTo>
                  <a:cubicBezTo>
                    <a:pt x="14713" y="20730"/>
                    <a:pt x="15703" y="20330"/>
                    <a:pt x="16501" y="19739"/>
                  </a:cubicBezTo>
                  <a:cubicBezTo>
                    <a:pt x="17092" y="19339"/>
                    <a:pt x="18082" y="18739"/>
                    <a:pt x="18681" y="17948"/>
                  </a:cubicBezTo>
                  <a:cubicBezTo>
                    <a:pt x="19271" y="17157"/>
                    <a:pt x="19870" y="16557"/>
                    <a:pt x="20261" y="15565"/>
                  </a:cubicBezTo>
                  <a:cubicBezTo>
                    <a:pt x="20660" y="14974"/>
                    <a:pt x="20860" y="14374"/>
                    <a:pt x="21059" y="13583"/>
                  </a:cubicBezTo>
                  <a:cubicBezTo>
                    <a:pt x="21250" y="13183"/>
                    <a:pt x="21250" y="12591"/>
                    <a:pt x="21450" y="12191"/>
                  </a:cubicBezTo>
                  <a:cubicBezTo>
                    <a:pt x="21450" y="10800"/>
                    <a:pt x="21450" y="9809"/>
                    <a:pt x="21250" y="8426"/>
                  </a:cubicBezTo>
                  <a:cubicBezTo>
                    <a:pt x="21059" y="8226"/>
                    <a:pt x="21059" y="7826"/>
                    <a:pt x="21059" y="7626"/>
                  </a:cubicBezTo>
                  <a:cubicBezTo>
                    <a:pt x="20660" y="7035"/>
                    <a:pt x="20460" y="6235"/>
                    <a:pt x="20061" y="5643"/>
                  </a:cubicBezTo>
                  <a:cubicBezTo>
                    <a:pt x="19670" y="4852"/>
                    <a:pt x="19271" y="4452"/>
                    <a:pt x="18681" y="3861"/>
                  </a:cubicBezTo>
                  <a:cubicBezTo>
                    <a:pt x="18481" y="3461"/>
                    <a:pt x="18281" y="3261"/>
                    <a:pt x="18082" y="3061"/>
                  </a:cubicBezTo>
                  <a:cubicBezTo>
                    <a:pt x="17491" y="2670"/>
                    <a:pt x="16892" y="2070"/>
                    <a:pt x="16302" y="1678"/>
                  </a:cubicBezTo>
                  <a:cubicBezTo>
                    <a:pt x="16102" y="1478"/>
                    <a:pt x="15902" y="1478"/>
                    <a:pt x="15503" y="1278"/>
                  </a:cubicBezTo>
                  <a:cubicBezTo>
                    <a:pt x="14913" y="878"/>
                    <a:pt x="14123" y="678"/>
                    <a:pt x="13324" y="487"/>
                  </a:cubicBezTo>
                  <a:cubicBezTo>
                    <a:pt x="12734" y="87"/>
                    <a:pt x="11744" y="87"/>
                    <a:pt x="10945" y="87"/>
                  </a:cubicBezTo>
                  <a:cubicBezTo>
                    <a:pt x="10659" y="26"/>
                    <a:pt x="10355" y="0"/>
                    <a:pt x="1003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81" name="Google Shape;639;p14"/>
            <p:cNvSpPr/>
            <p:nvPr/>
          </p:nvSpPr>
          <p:spPr>
            <a:xfrm rot="20186056">
              <a:off x="167297" y="497159"/>
              <a:ext cx="41651" cy="53076"/>
            </a:xfrm>
            <a:custGeom>
              <a:avLst/>
              <a:gdLst/>
              <a:ahLst/>
              <a:cxnLst>
                <a:cxn ang="0">
                  <a:pos x="wd2" y="hd2"/>
                </a:cxn>
                <a:cxn ang="5400000">
                  <a:pos x="wd2" y="hd2"/>
                </a:cxn>
                <a:cxn ang="10800000">
                  <a:pos x="wd2" y="hd2"/>
                </a:cxn>
                <a:cxn ang="16200000">
                  <a:pos x="wd2" y="hd2"/>
                </a:cxn>
              </a:cxnLst>
              <a:rect l="0" t="0" r="r" b="b"/>
              <a:pathLst>
                <a:path w="21600" h="21600" extrusionOk="0">
                  <a:moveTo>
                    <a:pt x="10956" y="0"/>
                  </a:moveTo>
                  <a:cubicBezTo>
                    <a:pt x="10359" y="0"/>
                    <a:pt x="9465" y="234"/>
                    <a:pt x="8583" y="234"/>
                  </a:cubicBezTo>
                  <a:cubicBezTo>
                    <a:pt x="7105" y="692"/>
                    <a:pt x="5925" y="1160"/>
                    <a:pt x="4732" y="2086"/>
                  </a:cubicBezTo>
                  <a:cubicBezTo>
                    <a:pt x="2658" y="3480"/>
                    <a:pt x="1478" y="5107"/>
                    <a:pt x="895" y="6969"/>
                  </a:cubicBezTo>
                  <a:cubicBezTo>
                    <a:pt x="298" y="7895"/>
                    <a:pt x="298" y="9055"/>
                    <a:pt x="298" y="9981"/>
                  </a:cubicBezTo>
                  <a:cubicBezTo>
                    <a:pt x="298" y="10215"/>
                    <a:pt x="298" y="10449"/>
                    <a:pt x="298" y="10683"/>
                  </a:cubicBezTo>
                  <a:cubicBezTo>
                    <a:pt x="298" y="10917"/>
                    <a:pt x="298" y="10917"/>
                    <a:pt x="0" y="10917"/>
                  </a:cubicBezTo>
                  <a:cubicBezTo>
                    <a:pt x="0" y="11375"/>
                    <a:pt x="0" y="11609"/>
                    <a:pt x="298" y="12077"/>
                  </a:cubicBezTo>
                  <a:cubicBezTo>
                    <a:pt x="0" y="13003"/>
                    <a:pt x="298" y="13929"/>
                    <a:pt x="895" y="14631"/>
                  </a:cubicBezTo>
                  <a:cubicBezTo>
                    <a:pt x="1180" y="15322"/>
                    <a:pt x="1478" y="15790"/>
                    <a:pt x="2074" y="16259"/>
                  </a:cubicBezTo>
                  <a:cubicBezTo>
                    <a:pt x="2074" y="16259"/>
                    <a:pt x="2074" y="16493"/>
                    <a:pt x="2373" y="16716"/>
                  </a:cubicBezTo>
                  <a:cubicBezTo>
                    <a:pt x="3552" y="18344"/>
                    <a:pt x="5329" y="19738"/>
                    <a:pt x="7403" y="20664"/>
                  </a:cubicBezTo>
                  <a:cubicBezTo>
                    <a:pt x="8881" y="21366"/>
                    <a:pt x="10359" y="21600"/>
                    <a:pt x="12135" y="21600"/>
                  </a:cubicBezTo>
                  <a:cubicBezTo>
                    <a:pt x="13315" y="21600"/>
                    <a:pt x="14495" y="21600"/>
                    <a:pt x="15390" y="21132"/>
                  </a:cubicBezTo>
                  <a:cubicBezTo>
                    <a:pt x="16570" y="20664"/>
                    <a:pt x="17464" y="20206"/>
                    <a:pt x="18346" y="19504"/>
                  </a:cubicBezTo>
                  <a:cubicBezTo>
                    <a:pt x="19539" y="18578"/>
                    <a:pt x="20122" y="17652"/>
                    <a:pt x="20718" y="16493"/>
                  </a:cubicBezTo>
                  <a:cubicBezTo>
                    <a:pt x="21302" y="15322"/>
                    <a:pt x="21302" y="14163"/>
                    <a:pt x="21600" y="13003"/>
                  </a:cubicBezTo>
                  <a:cubicBezTo>
                    <a:pt x="21600" y="11843"/>
                    <a:pt x="21302" y="10683"/>
                    <a:pt x="21017" y="9523"/>
                  </a:cubicBezTo>
                  <a:cubicBezTo>
                    <a:pt x="20718" y="8821"/>
                    <a:pt x="20420" y="8129"/>
                    <a:pt x="20122" y="7427"/>
                  </a:cubicBezTo>
                  <a:cubicBezTo>
                    <a:pt x="20122" y="7203"/>
                    <a:pt x="20122" y="7203"/>
                    <a:pt x="20122" y="7203"/>
                  </a:cubicBezTo>
                  <a:cubicBezTo>
                    <a:pt x="20122" y="6033"/>
                    <a:pt x="19824" y="5341"/>
                    <a:pt x="19240" y="4416"/>
                  </a:cubicBezTo>
                  <a:cubicBezTo>
                    <a:pt x="18942" y="3480"/>
                    <a:pt x="18346" y="2788"/>
                    <a:pt x="17464" y="2086"/>
                  </a:cubicBezTo>
                  <a:cubicBezTo>
                    <a:pt x="15688" y="926"/>
                    <a:pt x="13315" y="0"/>
                    <a:pt x="1095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82" name="Google Shape;640;p14"/>
            <p:cNvSpPr/>
            <p:nvPr/>
          </p:nvSpPr>
          <p:spPr>
            <a:xfrm rot="20186056">
              <a:off x="285443" y="612931"/>
              <a:ext cx="55589" cy="61776"/>
            </a:xfrm>
            <a:custGeom>
              <a:avLst/>
              <a:gdLst/>
              <a:ahLst/>
              <a:cxnLst>
                <a:cxn ang="0">
                  <a:pos x="wd2" y="hd2"/>
                </a:cxn>
                <a:cxn ang="5400000">
                  <a:pos x="wd2" y="hd2"/>
                </a:cxn>
                <a:cxn ang="10800000">
                  <a:pos x="wd2" y="hd2"/>
                </a:cxn>
                <a:cxn ang="16200000">
                  <a:pos x="wd2" y="hd2"/>
                </a:cxn>
              </a:cxnLst>
              <a:rect l="0" t="0" r="r" b="b"/>
              <a:pathLst>
                <a:path w="21470" h="21600" extrusionOk="0">
                  <a:moveTo>
                    <a:pt x="9130" y="0"/>
                  </a:moveTo>
                  <a:cubicBezTo>
                    <a:pt x="7363" y="201"/>
                    <a:pt x="5596" y="603"/>
                    <a:pt x="4273" y="1801"/>
                  </a:cubicBezTo>
                  <a:cubicBezTo>
                    <a:pt x="3616" y="2596"/>
                    <a:pt x="2950" y="3392"/>
                    <a:pt x="2294" y="4196"/>
                  </a:cubicBezTo>
                  <a:cubicBezTo>
                    <a:pt x="1627" y="4991"/>
                    <a:pt x="1193" y="5988"/>
                    <a:pt x="749" y="6984"/>
                  </a:cubicBezTo>
                  <a:cubicBezTo>
                    <a:pt x="527" y="7386"/>
                    <a:pt x="527" y="7981"/>
                    <a:pt x="314" y="8383"/>
                  </a:cubicBezTo>
                  <a:cubicBezTo>
                    <a:pt x="92" y="9380"/>
                    <a:pt x="-130" y="10577"/>
                    <a:pt x="92" y="11574"/>
                  </a:cubicBezTo>
                  <a:cubicBezTo>
                    <a:pt x="314" y="13567"/>
                    <a:pt x="749" y="15367"/>
                    <a:pt x="2072" y="16958"/>
                  </a:cubicBezTo>
                  <a:cubicBezTo>
                    <a:pt x="2516" y="17763"/>
                    <a:pt x="3172" y="18357"/>
                    <a:pt x="3839" y="18960"/>
                  </a:cubicBezTo>
                  <a:cubicBezTo>
                    <a:pt x="5374" y="20158"/>
                    <a:pt x="6262" y="20551"/>
                    <a:pt x="8019" y="21154"/>
                  </a:cubicBezTo>
                  <a:cubicBezTo>
                    <a:pt x="8908" y="21451"/>
                    <a:pt x="10009" y="21600"/>
                    <a:pt x="11109" y="21600"/>
                  </a:cubicBezTo>
                  <a:cubicBezTo>
                    <a:pt x="12210" y="21600"/>
                    <a:pt x="13311" y="21451"/>
                    <a:pt x="14199" y="21154"/>
                  </a:cubicBezTo>
                  <a:cubicBezTo>
                    <a:pt x="15957" y="20551"/>
                    <a:pt x="16835" y="20158"/>
                    <a:pt x="18158" y="19152"/>
                  </a:cubicBezTo>
                  <a:cubicBezTo>
                    <a:pt x="19046" y="18357"/>
                    <a:pt x="19703" y="17763"/>
                    <a:pt x="20147" y="16766"/>
                  </a:cubicBezTo>
                  <a:cubicBezTo>
                    <a:pt x="20582" y="16163"/>
                    <a:pt x="21026" y="15166"/>
                    <a:pt x="21248" y="14371"/>
                  </a:cubicBezTo>
                  <a:cubicBezTo>
                    <a:pt x="21248" y="13768"/>
                    <a:pt x="21470" y="12972"/>
                    <a:pt x="21470" y="12177"/>
                  </a:cubicBezTo>
                  <a:cubicBezTo>
                    <a:pt x="21470" y="11574"/>
                    <a:pt x="21248" y="10778"/>
                    <a:pt x="21026" y="9983"/>
                  </a:cubicBezTo>
                  <a:cubicBezTo>
                    <a:pt x="20369" y="7981"/>
                    <a:pt x="18824" y="6189"/>
                    <a:pt x="16835" y="5192"/>
                  </a:cubicBezTo>
                  <a:cubicBezTo>
                    <a:pt x="16401" y="4991"/>
                    <a:pt x="15957" y="4790"/>
                    <a:pt x="15512" y="4589"/>
                  </a:cubicBezTo>
                  <a:cubicBezTo>
                    <a:pt x="15078" y="3593"/>
                    <a:pt x="14634" y="2596"/>
                    <a:pt x="13755" y="1801"/>
                  </a:cubicBezTo>
                  <a:cubicBezTo>
                    <a:pt x="12432" y="804"/>
                    <a:pt x="10887" y="0"/>
                    <a:pt x="913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83" name="Google Shape;641;p14"/>
            <p:cNvSpPr/>
            <p:nvPr/>
          </p:nvSpPr>
          <p:spPr>
            <a:xfrm rot="20186056">
              <a:off x="462963" y="721725"/>
              <a:ext cx="57289" cy="69775"/>
            </a:xfrm>
            <a:custGeom>
              <a:avLst/>
              <a:gdLst/>
              <a:ahLst/>
              <a:cxnLst>
                <a:cxn ang="0">
                  <a:pos x="wd2" y="hd2"/>
                </a:cxn>
                <a:cxn ang="5400000">
                  <a:pos x="wd2" y="hd2"/>
                </a:cxn>
                <a:cxn ang="10800000">
                  <a:pos x="wd2" y="hd2"/>
                </a:cxn>
                <a:cxn ang="16200000">
                  <a:pos x="wd2" y="hd2"/>
                </a:cxn>
              </a:cxnLst>
              <a:rect l="0" t="0" r="r" b="b"/>
              <a:pathLst>
                <a:path w="21474" h="21600" extrusionOk="0">
                  <a:moveTo>
                    <a:pt x="10079" y="0"/>
                  </a:moveTo>
                  <a:cubicBezTo>
                    <a:pt x="9114" y="0"/>
                    <a:pt x="8167" y="170"/>
                    <a:pt x="7361" y="503"/>
                  </a:cubicBezTo>
                  <a:cubicBezTo>
                    <a:pt x="6499" y="681"/>
                    <a:pt x="5862" y="1037"/>
                    <a:pt x="5225" y="1563"/>
                  </a:cubicBezTo>
                  <a:cubicBezTo>
                    <a:pt x="4363" y="2275"/>
                    <a:pt x="3725" y="2980"/>
                    <a:pt x="3510" y="4040"/>
                  </a:cubicBezTo>
                  <a:cubicBezTo>
                    <a:pt x="2863" y="5456"/>
                    <a:pt x="2226" y="6865"/>
                    <a:pt x="1580" y="8281"/>
                  </a:cubicBezTo>
                  <a:cubicBezTo>
                    <a:pt x="1373" y="8459"/>
                    <a:pt x="1373" y="8807"/>
                    <a:pt x="1373" y="8985"/>
                  </a:cubicBezTo>
                  <a:cubicBezTo>
                    <a:pt x="942" y="9689"/>
                    <a:pt x="511" y="10401"/>
                    <a:pt x="305" y="11106"/>
                  </a:cubicBezTo>
                  <a:cubicBezTo>
                    <a:pt x="90" y="11632"/>
                    <a:pt x="-126" y="12522"/>
                    <a:pt x="90" y="13226"/>
                  </a:cubicBezTo>
                  <a:cubicBezTo>
                    <a:pt x="90" y="14813"/>
                    <a:pt x="511" y="16407"/>
                    <a:pt x="1580" y="17645"/>
                  </a:cubicBezTo>
                  <a:cubicBezTo>
                    <a:pt x="2657" y="18876"/>
                    <a:pt x="3941" y="19936"/>
                    <a:pt x="5646" y="20648"/>
                  </a:cubicBezTo>
                  <a:cubicBezTo>
                    <a:pt x="7249" y="21244"/>
                    <a:pt x="8842" y="21600"/>
                    <a:pt x="10444" y="21600"/>
                  </a:cubicBezTo>
                  <a:cubicBezTo>
                    <a:pt x="11194" y="21600"/>
                    <a:pt x="11953" y="21523"/>
                    <a:pt x="12703" y="21352"/>
                  </a:cubicBezTo>
                  <a:cubicBezTo>
                    <a:pt x="14633" y="20996"/>
                    <a:pt x="16339" y="20114"/>
                    <a:pt x="17623" y="19054"/>
                  </a:cubicBezTo>
                  <a:cubicBezTo>
                    <a:pt x="18906" y="18172"/>
                    <a:pt x="19768" y="16933"/>
                    <a:pt x="20406" y="15695"/>
                  </a:cubicBezTo>
                  <a:cubicBezTo>
                    <a:pt x="21052" y="14464"/>
                    <a:pt x="21474" y="13048"/>
                    <a:pt x="21474" y="11632"/>
                  </a:cubicBezTo>
                  <a:cubicBezTo>
                    <a:pt x="21474" y="9867"/>
                    <a:pt x="20837" y="8459"/>
                    <a:pt x="19975" y="6865"/>
                  </a:cubicBezTo>
                  <a:cubicBezTo>
                    <a:pt x="18700" y="4218"/>
                    <a:pt x="15917" y="2275"/>
                    <a:pt x="13134" y="681"/>
                  </a:cubicBezTo>
                  <a:cubicBezTo>
                    <a:pt x="12234" y="217"/>
                    <a:pt x="11147" y="0"/>
                    <a:pt x="1007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84" name="Google Shape;642;p14"/>
            <p:cNvSpPr/>
            <p:nvPr/>
          </p:nvSpPr>
          <p:spPr>
            <a:xfrm rot="20186056">
              <a:off x="616463" y="705988"/>
              <a:ext cx="75369" cy="59201"/>
            </a:xfrm>
            <a:custGeom>
              <a:avLst/>
              <a:gdLst/>
              <a:ahLst/>
              <a:cxnLst>
                <a:cxn ang="0">
                  <a:pos x="wd2" y="hd2"/>
                </a:cxn>
                <a:cxn ang="5400000">
                  <a:pos x="wd2" y="hd2"/>
                </a:cxn>
                <a:cxn ang="10800000">
                  <a:pos x="wd2" y="hd2"/>
                </a:cxn>
                <a:cxn ang="16200000">
                  <a:pos x="wd2" y="hd2"/>
                </a:cxn>
              </a:cxnLst>
              <a:rect l="0" t="0" r="r" b="b"/>
              <a:pathLst>
                <a:path w="21449" h="21600" extrusionOk="0">
                  <a:moveTo>
                    <a:pt x="14140" y="0"/>
                  </a:moveTo>
                  <a:cubicBezTo>
                    <a:pt x="13507" y="0"/>
                    <a:pt x="12895" y="100"/>
                    <a:pt x="12412" y="310"/>
                  </a:cubicBezTo>
                  <a:cubicBezTo>
                    <a:pt x="11110" y="940"/>
                    <a:pt x="9978" y="1770"/>
                    <a:pt x="9324" y="3229"/>
                  </a:cubicBezTo>
                  <a:cubicBezTo>
                    <a:pt x="9324" y="3229"/>
                    <a:pt x="9324" y="3430"/>
                    <a:pt x="9324" y="3430"/>
                  </a:cubicBezTo>
                  <a:cubicBezTo>
                    <a:pt x="8676" y="2600"/>
                    <a:pt x="8029" y="2189"/>
                    <a:pt x="7218" y="1979"/>
                  </a:cubicBezTo>
                  <a:cubicBezTo>
                    <a:pt x="6777" y="1815"/>
                    <a:pt x="6264" y="1715"/>
                    <a:pt x="5738" y="1715"/>
                  </a:cubicBezTo>
                  <a:cubicBezTo>
                    <a:pt x="4920" y="1715"/>
                    <a:pt x="4080" y="1961"/>
                    <a:pt x="3483" y="2600"/>
                  </a:cubicBezTo>
                  <a:cubicBezTo>
                    <a:pt x="2344" y="3430"/>
                    <a:pt x="1853" y="4059"/>
                    <a:pt x="1042" y="5519"/>
                  </a:cubicBezTo>
                  <a:cubicBezTo>
                    <a:pt x="722" y="6139"/>
                    <a:pt x="559" y="6768"/>
                    <a:pt x="395" y="7598"/>
                  </a:cubicBezTo>
                  <a:cubicBezTo>
                    <a:pt x="395" y="7808"/>
                    <a:pt x="231" y="8018"/>
                    <a:pt x="231" y="8219"/>
                  </a:cubicBezTo>
                  <a:cubicBezTo>
                    <a:pt x="68" y="9268"/>
                    <a:pt x="-96" y="10307"/>
                    <a:pt x="68" y="11137"/>
                  </a:cubicBezTo>
                  <a:cubicBezTo>
                    <a:pt x="231" y="13007"/>
                    <a:pt x="395" y="13847"/>
                    <a:pt x="1042" y="15507"/>
                  </a:cubicBezTo>
                  <a:cubicBezTo>
                    <a:pt x="2344" y="19466"/>
                    <a:pt x="5752" y="21335"/>
                    <a:pt x="9004" y="21545"/>
                  </a:cubicBezTo>
                  <a:cubicBezTo>
                    <a:pt x="9267" y="21582"/>
                    <a:pt x="9537" y="21600"/>
                    <a:pt x="9808" y="21600"/>
                  </a:cubicBezTo>
                  <a:cubicBezTo>
                    <a:pt x="10996" y="21600"/>
                    <a:pt x="12162" y="21262"/>
                    <a:pt x="13223" y="20925"/>
                  </a:cubicBezTo>
                  <a:cubicBezTo>
                    <a:pt x="14361" y="20505"/>
                    <a:pt x="15663" y="19885"/>
                    <a:pt x="16794" y="19256"/>
                  </a:cubicBezTo>
                  <a:cubicBezTo>
                    <a:pt x="18096" y="18216"/>
                    <a:pt x="19391" y="16756"/>
                    <a:pt x="20209" y="15096"/>
                  </a:cubicBezTo>
                  <a:cubicBezTo>
                    <a:pt x="20693" y="14257"/>
                    <a:pt x="21020" y="13217"/>
                    <a:pt x="21184" y="12387"/>
                  </a:cubicBezTo>
                  <a:cubicBezTo>
                    <a:pt x="21504" y="10928"/>
                    <a:pt x="21504" y="9888"/>
                    <a:pt x="21340" y="8428"/>
                  </a:cubicBezTo>
                  <a:cubicBezTo>
                    <a:pt x="21020" y="6139"/>
                    <a:pt x="20366" y="4059"/>
                    <a:pt x="18907" y="2390"/>
                  </a:cubicBezTo>
                  <a:cubicBezTo>
                    <a:pt x="18096" y="1350"/>
                    <a:pt x="17121" y="730"/>
                    <a:pt x="15983" y="310"/>
                  </a:cubicBezTo>
                  <a:cubicBezTo>
                    <a:pt x="15414" y="100"/>
                    <a:pt x="14766" y="0"/>
                    <a:pt x="1414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85" name="Google Shape;643;p14"/>
            <p:cNvSpPr/>
            <p:nvPr/>
          </p:nvSpPr>
          <p:spPr>
            <a:xfrm rot="20186056">
              <a:off x="702475" y="553846"/>
              <a:ext cx="64997" cy="64851"/>
            </a:xfrm>
            <a:custGeom>
              <a:avLst/>
              <a:gdLst/>
              <a:ahLst/>
              <a:cxnLst>
                <a:cxn ang="0">
                  <a:pos x="wd2" y="hd2"/>
                </a:cxn>
                <a:cxn ang="5400000">
                  <a:pos x="wd2" y="hd2"/>
                </a:cxn>
                <a:cxn ang="10800000">
                  <a:pos x="wd2" y="hd2"/>
                </a:cxn>
                <a:cxn ang="16200000">
                  <a:pos x="wd2" y="hd2"/>
                </a:cxn>
              </a:cxnLst>
              <a:rect l="0" t="0" r="r" b="b"/>
              <a:pathLst>
                <a:path w="21025" h="21600" extrusionOk="0">
                  <a:moveTo>
                    <a:pt x="12711" y="0"/>
                  </a:moveTo>
                  <a:cubicBezTo>
                    <a:pt x="12403" y="0"/>
                    <a:pt x="12096" y="50"/>
                    <a:pt x="11797" y="125"/>
                  </a:cubicBezTo>
                  <a:cubicBezTo>
                    <a:pt x="11053" y="125"/>
                    <a:pt x="10317" y="316"/>
                    <a:pt x="9767" y="883"/>
                  </a:cubicBezTo>
                  <a:cubicBezTo>
                    <a:pt x="8659" y="1457"/>
                    <a:pt x="7729" y="2598"/>
                    <a:pt x="7365" y="3739"/>
                  </a:cubicBezTo>
                  <a:cubicBezTo>
                    <a:pt x="6872" y="3614"/>
                    <a:pt x="6363" y="3547"/>
                    <a:pt x="5845" y="3547"/>
                  </a:cubicBezTo>
                  <a:cubicBezTo>
                    <a:pt x="4818" y="3547"/>
                    <a:pt x="3799" y="3797"/>
                    <a:pt x="2934" y="4305"/>
                  </a:cubicBezTo>
                  <a:cubicBezTo>
                    <a:pt x="1640" y="5071"/>
                    <a:pt x="718" y="6395"/>
                    <a:pt x="346" y="7727"/>
                  </a:cubicBezTo>
                  <a:cubicBezTo>
                    <a:pt x="-18" y="9626"/>
                    <a:pt x="-204" y="11533"/>
                    <a:pt x="346" y="13240"/>
                  </a:cubicBezTo>
                  <a:cubicBezTo>
                    <a:pt x="904" y="15138"/>
                    <a:pt x="1826" y="16471"/>
                    <a:pt x="3120" y="17994"/>
                  </a:cubicBezTo>
                  <a:cubicBezTo>
                    <a:pt x="3670" y="18561"/>
                    <a:pt x="4228" y="19135"/>
                    <a:pt x="4964" y="19510"/>
                  </a:cubicBezTo>
                  <a:cubicBezTo>
                    <a:pt x="5335" y="19893"/>
                    <a:pt x="5699" y="20085"/>
                    <a:pt x="6257" y="20276"/>
                  </a:cubicBezTo>
                  <a:cubicBezTo>
                    <a:pt x="6993" y="20651"/>
                    <a:pt x="7729" y="21034"/>
                    <a:pt x="8659" y="21225"/>
                  </a:cubicBezTo>
                  <a:cubicBezTo>
                    <a:pt x="9395" y="21417"/>
                    <a:pt x="10503" y="21600"/>
                    <a:pt x="11239" y="21600"/>
                  </a:cubicBezTo>
                  <a:cubicBezTo>
                    <a:pt x="13083" y="21417"/>
                    <a:pt x="14749" y="21034"/>
                    <a:pt x="16220" y="20085"/>
                  </a:cubicBezTo>
                  <a:cubicBezTo>
                    <a:pt x="17514" y="19135"/>
                    <a:pt x="18808" y="17994"/>
                    <a:pt x="19544" y="16471"/>
                  </a:cubicBezTo>
                  <a:cubicBezTo>
                    <a:pt x="21024" y="13814"/>
                    <a:pt x="21396" y="10767"/>
                    <a:pt x="20652" y="7919"/>
                  </a:cubicBezTo>
                  <a:cubicBezTo>
                    <a:pt x="20466" y="6587"/>
                    <a:pt x="19916" y="5254"/>
                    <a:pt x="19180" y="4305"/>
                  </a:cubicBezTo>
                  <a:cubicBezTo>
                    <a:pt x="18622" y="3547"/>
                    <a:pt x="18258" y="2790"/>
                    <a:pt x="17514" y="2215"/>
                  </a:cubicBezTo>
                  <a:cubicBezTo>
                    <a:pt x="16964" y="1840"/>
                    <a:pt x="16592" y="1457"/>
                    <a:pt x="16042" y="1074"/>
                  </a:cubicBezTo>
                  <a:cubicBezTo>
                    <a:pt x="15299" y="699"/>
                    <a:pt x="14749" y="508"/>
                    <a:pt x="14013" y="316"/>
                  </a:cubicBezTo>
                  <a:cubicBezTo>
                    <a:pt x="13576" y="92"/>
                    <a:pt x="13147" y="0"/>
                    <a:pt x="1271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86" name="Google Shape;644;p14"/>
            <p:cNvSpPr/>
            <p:nvPr/>
          </p:nvSpPr>
          <p:spPr>
            <a:xfrm rot="20186056">
              <a:off x="373222" y="9825"/>
              <a:ext cx="62990" cy="66326"/>
            </a:xfrm>
            <a:custGeom>
              <a:avLst/>
              <a:gdLst/>
              <a:ahLst/>
              <a:cxnLst>
                <a:cxn ang="0">
                  <a:pos x="wd2" y="hd2"/>
                </a:cxn>
                <a:cxn ang="5400000">
                  <a:pos x="wd2" y="hd2"/>
                </a:cxn>
                <a:cxn ang="10800000">
                  <a:pos x="wd2" y="hd2"/>
                </a:cxn>
                <a:cxn ang="16200000">
                  <a:pos x="wd2" y="hd2"/>
                </a:cxn>
              </a:cxnLst>
              <a:rect l="0" t="0" r="r" b="b"/>
              <a:pathLst>
                <a:path w="21485" h="21600" extrusionOk="0">
                  <a:moveTo>
                    <a:pt x="9534" y="0"/>
                  </a:moveTo>
                  <a:cubicBezTo>
                    <a:pt x="7393" y="0"/>
                    <a:pt x="5253" y="562"/>
                    <a:pt x="3505" y="1677"/>
                  </a:cubicBezTo>
                  <a:cubicBezTo>
                    <a:pt x="2140" y="2418"/>
                    <a:pt x="1168" y="3721"/>
                    <a:pt x="776" y="5023"/>
                  </a:cubicBezTo>
                  <a:cubicBezTo>
                    <a:pt x="384" y="6139"/>
                    <a:pt x="384" y="7433"/>
                    <a:pt x="972" y="8549"/>
                  </a:cubicBezTo>
                  <a:cubicBezTo>
                    <a:pt x="384" y="9477"/>
                    <a:pt x="0" y="10413"/>
                    <a:pt x="0" y="11529"/>
                  </a:cubicBezTo>
                  <a:cubicBezTo>
                    <a:pt x="0" y="13385"/>
                    <a:pt x="384" y="15241"/>
                    <a:pt x="1552" y="16731"/>
                  </a:cubicBezTo>
                  <a:cubicBezTo>
                    <a:pt x="2720" y="18213"/>
                    <a:pt x="4085" y="19516"/>
                    <a:pt x="5645" y="20444"/>
                  </a:cubicBezTo>
                  <a:cubicBezTo>
                    <a:pt x="7163" y="21087"/>
                    <a:pt x="8834" y="21600"/>
                    <a:pt x="10523" y="21600"/>
                  </a:cubicBezTo>
                  <a:cubicBezTo>
                    <a:pt x="10779" y="21600"/>
                    <a:pt x="11035" y="21584"/>
                    <a:pt x="11290" y="21559"/>
                  </a:cubicBezTo>
                  <a:cubicBezTo>
                    <a:pt x="12262" y="21559"/>
                    <a:pt x="13235" y="21372"/>
                    <a:pt x="14011" y="21185"/>
                  </a:cubicBezTo>
                  <a:cubicBezTo>
                    <a:pt x="15571" y="20631"/>
                    <a:pt x="16543" y="20077"/>
                    <a:pt x="17711" y="19141"/>
                  </a:cubicBezTo>
                  <a:cubicBezTo>
                    <a:pt x="19263" y="17847"/>
                    <a:pt x="20244" y="16169"/>
                    <a:pt x="20824" y="14500"/>
                  </a:cubicBezTo>
                  <a:cubicBezTo>
                    <a:pt x="21020" y="14126"/>
                    <a:pt x="21216" y="13751"/>
                    <a:pt x="21216" y="13385"/>
                  </a:cubicBezTo>
                  <a:cubicBezTo>
                    <a:pt x="21404" y="12457"/>
                    <a:pt x="21600" y="11341"/>
                    <a:pt x="21404" y="10413"/>
                  </a:cubicBezTo>
                  <a:cubicBezTo>
                    <a:pt x="21404" y="8736"/>
                    <a:pt x="21020" y="6880"/>
                    <a:pt x="19852" y="5203"/>
                  </a:cubicBezTo>
                  <a:cubicBezTo>
                    <a:pt x="18880" y="3721"/>
                    <a:pt x="17319" y="2231"/>
                    <a:pt x="15571" y="1490"/>
                  </a:cubicBezTo>
                  <a:cubicBezTo>
                    <a:pt x="13814" y="562"/>
                    <a:pt x="11674" y="0"/>
                    <a:pt x="953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87" name="Google Shape;645;p14"/>
            <p:cNvSpPr/>
            <p:nvPr/>
          </p:nvSpPr>
          <p:spPr>
            <a:xfrm rot="20186056">
              <a:off x="325265" y="199183"/>
              <a:ext cx="53889" cy="54901"/>
            </a:xfrm>
            <a:custGeom>
              <a:avLst/>
              <a:gdLst/>
              <a:ahLst/>
              <a:cxnLst>
                <a:cxn ang="0">
                  <a:pos x="wd2" y="hd2"/>
                </a:cxn>
                <a:cxn ang="5400000">
                  <a:pos x="wd2" y="hd2"/>
                </a:cxn>
                <a:cxn ang="10800000">
                  <a:pos x="wd2" y="hd2"/>
                </a:cxn>
                <a:cxn ang="16200000">
                  <a:pos x="wd2" y="hd2"/>
                </a:cxn>
              </a:cxnLst>
              <a:rect l="0" t="0" r="r" b="b"/>
              <a:pathLst>
                <a:path w="21466" h="21600" extrusionOk="0">
                  <a:moveTo>
                    <a:pt x="10646" y="0"/>
                  </a:moveTo>
                  <a:cubicBezTo>
                    <a:pt x="10198" y="0"/>
                    <a:pt x="9749" y="59"/>
                    <a:pt x="9321" y="177"/>
                  </a:cubicBezTo>
                  <a:lnTo>
                    <a:pt x="7051" y="177"/>
                  </a:lnTo>
                  <a:cubicBezTo>
                    <a:pt x="6812" y="118"/>
                    <a:pt x="6563" y="89"/>
                    <a:pt x="6324" y="89"/>
                  </a:cubicBezTo>
                  <a:cubicBezTo>
                    <a:pt x="5656" y="89"/>
                    <a:pt x="4989" y="305"/>
                    <a:pt x="4322" y="630"/>
                  </a:cubicBezTo>
                  <a:cubicBezTo>
                    <a:pt x="3416" y="856"/>
                    <a:pt x="2729" y="1308"/>
                    <a:pt x="2051" y="1977"/>
                  </a:cubicBezTo>
                  <a:cubicBezTo>
                    <a:pt x="1364" y="2646"/>
                    <a:pt x="916" y="3325"/>
                    <a:pt x="687" y="4220"/>
                  </a:cubicBezTo>
                  <a:cubicBezTo>
                    <a:pt x="229" y="5125"/>
                    <a:pt x="0" y="6020"/>
                    <a:pt x="0" y="6915"/>
                  </a:cubicBezTo>
                  <a:cubicBezTo>
                    <a:pt x="229" y="8715"/>
                    <a:pt x="687" y="10505"/>
                    <a:pt x="2051" y="11852"/>
                  </a:cubicBezTo>
                  <a:cubicBezTo>
                    <a:pt x="2280" y="11852"/>
                    <a:pt x="2280" y="11852"/>
                    <a:pt x="2510" y="12079"/>
                  </a:cubicBezTo>
                  <a:cubicBezTo>
                    <a:pt x="2510" y="12757"/>
                    <a:pt x="2729" y="13652"/>
                    <a:pt x="2729" y="14321"/>
                  </a:cubicBezTo>
                  <a:cubicBezTo>
                    <a:pt x="2729" y="14548"/>
                    <a:pt x="2958" y="14774"/>
                    <a:pt x="2958" y="15000"/>
                  </a:cubicBezTo>
                  <a:cubicBezTo>
                    <a:pt x="3187" y="15669"/>
                    <a:pt x="3416" y="16348"/>
                    <a:pt x="3874" y="17016"/>
                  </a:cubicBezTo>
                  <a:cubicBezTo>
                    <a:pt x="3874" y="17016"/>
                    <a:pt x="3874" y="17243"/>
                    <a:pt x="4093" y="17243"/>
                  </a:cubicBezTo>
                  <a:cubicBezTo>
                    <a:pt x="4551" y="17921"/>
                    <a:pt x="4780" y="18590"/>
                    <a:pt x="5457" y="19043"/>
                  </a:cubicBezTo>
                  <a:cubicBezTo>
                    <a:pt x="6593" y="20164"/>
                    <a:pt x="7738" y="20607"/>
                    <a:pt x="9102" y="21285"/>
                  </a:cubicBezTo>
                  <a:lnTo>
                    <a:pt x="9779" y="21285"/>
                  </a:lnTo>
                  <a:cubicBezTo>
                    <a:pt x="10257" y="21443"/>
                    <a:pt x="10855" y="21600"/>
                    <a:pt x="11402" y="21600"/>
                  </a:cubicBezTo>
                  <a:cubicBezTo>
                    <a:pt x="11632" y="21600"/>
                    <a:pt x="11851" y="21570"/>
                    <a:pt x="12050" y="21511"/>
                  </a:cubicBezTo>
                  <a:cubicBezTo>
                    <a:pt x="12737" y="21511"/>
                    <a:pt x="13414" y="21511"/>
                    <a:pt x="14101" y="21285"/>
                  </a:cubicBezTo>
                  <a:lnTo>
                    <a:pt x="14320" y="21285"/>
                  </a:lnTo>
                  <a:cubicBezTo>
                    <a:pt x="14778" y="21059"/>
                    <a:pt x="15007" y="21059"/>
                    <a:pt x="15466" y="20833"/>
                  </a:cubicBezTo>
                  <a:cubicBezTo>
                    <a:pt x="15685" y="20607"/>
                    <a:pt x="16143" y="20607"/>
                    <a:pt x="16372" y="20390"/>
                  </a:cubicBezTo>
                  <a:cubicBezTo>
                    <a:pt x="16601" y="20390"/>
                    <a:pt x="16601" y="20390"/>
                    <a:pt x="16601" y="20164"/>
                  </a:cubicBezTo>
                  <a:cubicBezTo>
                    <a:pt x="17278" y="19938"/>
                    <a:pt x="17736" y="19485"/>
                    <a:pt x="18194" y="19043"/>
                  </a:cubicBezTo>
                  <a:cubicBezTo>
                    <a:pt x="18413" y="19043"/>
                    <a:pt x="18413" y="18816"/>
                    <a:pt x="18642" y="18590"/>
                  </a:cubicBezTo>
                  <a:cubicBezTo>
                    <a:pt x="19778" y="17243"/>
                    <a:pt x="20236" y="16574"/>
                    <a:pt x="20913" y="14774"/>
                  </a:cubicBezTo>
                  <a:cubicBezTo>
                    <a:pt x="21142" y="13879"/>
                    <a:pt x="21371" y="12974"/>
                    <a:pt x="21371" y="11852"/>
                  </a:cubicBezTo>
                  <a:cubicBezTo>
                    <a:pt x="21600" y="10957"/>
                    <a:pt x="21371" y="10062"/>
                    <a:pt x="21142" y="9157"/>
                  </a:cubicBezTo>
                  <a:cubicBezTo>
                    <a:pt x="21142" y="8941"/>
                    <a:pt x="21142" y="8715"/>
                    <a:pt x="20913" y="8489"/>
                  </a:cubicBezTo>
                  <a:cubicBezTo>
                    <a:pt x="20694" y="7810"/>
                    <a:pt x="20465" y="7141"/>
                    <a:pt x="20236" y="6462"/>
                  </a:cubicBezTo>
                  <a:cubicBezTo>
                    <a:pt x="20007" y="6020"/>
                    <a:pt x="19549" y="5567"/>
                    <a:pt x="19329" y="5125"/>
                  </a:cubicBezTo>
                  <a:cubicBezTo>
                    <a:pt x="18871" y="4898"/>
                    <a:pt x="18642" y="4446"/>
                    <a:pt x="18194" y="3993"/>
                  </a:cubicBezTo>
                  <a:cubicBezTo>
                    <a:pt x="17736" y="3325"/>
                    <a:pt x="17049" y="2872"/>
                    <a:pt x="16372" y="2430"/>
                  </a:cubicBezTo>
                  <a:cubicBezTo>
                    <a:pt x="16143" y="2203"/>
                    <a:pt x="15914" y="2203"/>
                    <a:pt x="15685" y="1977"/>
                  </a:cubicBezTo>
                  <a:cubicBezTo>
                    <a:pt x="15466" y="1977"/>
                    <a:pt x="15237" y="1977"/>
                    <a:pt x="15237" y="1751"/>
                  </a:cubicBezTo>
                  <a:cubicBezTo>
                    <a:pt x="14778" y="1525"/>
                    <a:pt x="14549" y="1308"/>
                    <a:pt x="14320" y="1082"/>
                  </a:cubicBezTo>
                  <a:cubicBezTo>
                    <a:pt x="13165" y="423"/>
                    <a:pt x="11871" y="0"/>
                    <a:pt x="1064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88" name="Google Shape;646;p14"/>
            <p:cNvSpPr/>
            <p:nvPr/>
          </p:nvSpPr>
          <p:spPr>
            <a:xfrm rot="20186056">
              <a:off x="254013" y="345031"/>
              <a:ext cx="53739" cy="53525"/>
            </a:xfrm>
            <a:custGeom>
              <a:avLst/>
              <a:gdLst/>
              <a:ahLst/>
              <a:cxnLst>
                <a:cxn ang="0">
                  <a:pos x="wd2" y="hd2"/>
                </a:cxn>
                <a:cxn ang="5400000">
                  <a:pos x="wd2" y="hd2"/>
                </a:cxn>
                <a:cxn ang="10800000">
                  <a:pos x="wd2" y="hd2"/>
                </a:cxn>
                <a:cxn ang="16200000">
                  <a:pos x="wd2" y="hd2"/>
                </a:cxn>
              </a:cxnLst>
              <a:rect l="0" t="0" r="r" b="b"/>
              <a:pathLst>
                <a:path w="21406" h="21600" extrusionOk="0">
                  <a:moveTo>
                    <a:pt x="11796" y="0"/>
                  </a:moveTo>
                  <a:cubicBezTo>
                    <a:pt x="11497" y="0"/>
                    <a:pt x="11218" y="30"/>
                    <a:pt x="10950" y="91"/>
                  </a:cubicBezTo>
                  <a:cubicBezTo>
                    <a:pt x="10043" y="91"/>
                    <a:pt x="9356" y="91"/>
                    <a:pt x="8450" y="323"/>
                  </a:cubicBezTo>
                  <a:cubicBezTo>
                    <a:pt x="8221" y="323"/>
                    <a:pt x="7992" y="555"/>
                    <a:pt x="7763" y="555"/>
                  </a:cubicBezTo>
                  <a:cubicBezTo>
                    <a:pt x="7534" y="555"/>
                    <a:pt x="7315" y="787"/>
                    <a:pt x="7086" y="787"/>
                  </a:cubicBezTo>
                  <a:cubicBezTo>
                    <a:pt x="6179" y="1019"/>
                    <a:pt x="5034" y="1241"/>
                    <a:pt x="4128" y="1705"/>
                  </a:cubicBezTo>
                  <a:cubicBezTo>
                    <a:pt x="3670" y="2169"/>
                    <a:pt x="3222" y="2391"/>
                    <a:pt x="2764" y="2855"/>
                  </a:cubicBezTo>
                  <a:cubicBezTo>
                    <a:pt x="1857" y="3773"/>
                    <a:pt x="1399" y="4701"/>
                    <a:pt x="951" y="5851"/>
                  </a:cubicBezTo>
                  <a:cubicBezTo>
                    <a:pt x="951" y="6084"/>
                    <a:pt x="722" y="6538"/>
                    <a:pt x="722" y="6770"/>
                  </a:cubicBezTo>
                  <a:cubicBezTo>
                    <a:pt x="722" y="7002"/>
                    <a:pt x="722" y="7002"/>
                    <a:pt x="722" y="7234"/>
                  </a:cubicBezTo>
                  <a:cubicBezTo>
                    <a:pt x="493" y="7466"/>
                    <a:pt x="493" y="7688"/>
                    <a:pt x="493" y="7920"/>
                  </a:cubicBezTo>
                  <a:cubicBezTo>
                    <a:pt x="264" y="7920"/>
                    <a:pt x="264" y="8152"/>
                    <a:pt x="264" y="8152"/>
                  </a:cubicBezTo>
                  <a:cubicBezTo>
                    <a:pt x="-194" y="9998"/>
                    <a:pt x="35" y="11380"/>
                    <a:pt x="264" y="13216"/>
                  </a:cubicBezTo>
                  <a:cubicBezTo>
                    <a:pt x="493" y="14144"/>
                    <a:pt x="951" y="15062"/>
                    <a:pt x="1399" y="15527"/>
                  </a:cubicBezTo>
                  <a:cubicBezTo>
                    <a:pt x="1628" y="15749"/>
                    <a:pt x="1857" y="15749"/>
                    <a:pt x="1857" y="15981"/>
                  </a:cubicBezTo>
                  <a:cubicBezTo>
                    <a:pt x="1857" y="15981"/>
                    <a:pt x="1857" y="16213"/>
                    <a:pt x="1857" y="16213"/>
                  </a:cubicBezTo>
                  <a:cubicBezTo>
                    <a:pt x="2086" y="16445"/>
                    <a:pt x="2306" y="16677"/>
                    <a:pt x="2306" y="16899"/>
                  </a:cubicBezTo>
                  <a:cubicBezTo>
                    <a:pt x="2993" y="17595"/>
                    <a:pt x="3451" y="18281"/>
                    <a:pt x="3899" y="18977"/>
                  </a:cubicBezTo>
                  <a:cubicBezTo>
                    <a:pt x="4128" y="19209"/>
                    <a:pt x="4128" y="19209"/>
                    <a:pt x="4357" y="19209"/>
                  </a:cubicBezTo>
                  <a:cubicBezTo>
                    <a:pt x="5492" y="20359"/>
                    <a:pt x="5492" y="20359"/>
                    <a:pt x="6628" y="20813"/>
                  </a:cubicBezTo>
                  <a:cubicBezTo>
                    <a:pt x="6857" y="20813"/>
                    <a:pt x="7315" y="21045"/>
                    <a:pt x="7534" y="21277"/>
                  </a:cubicBezTo>
                  <a:cubicBezTo>
                    <a:pt x="8221" y="21509"/>
                    <a:pt x="9356" y="21509"/>
                    <a:pt x="10043" y="21509"/>
                  </a:cubicBezTo>
                  <a:cubicBezTo>
                    <a:pt x="10302" y="21580"/>
                    <a:pt x="10591" y="21600"/>
                    <a:pt x="10880" y="21600"/>
                  </a:cubicBezTo>
                  <a:cubicBezTo>
                    <a:pt x="11597" y="21600"/>
                    <a:pt x="12354" y="21439"/>
                    <a:pt x="12991" y="21277"/>
                  </a:cubicBezTo>
                  <a:cubicBezTo>
                    <a:pt x="13907" y="21045"/>
                    <a:pt x="14584" y="20591"/>
                    <a:pt x="15272" y="20359"/>
                  </a:cubicBezTo>
                  <a:cubicBezTo>
                    <a:pt x="15491" y="20359"/>
                    <a:pt x="15720" y="20127"/>
                    <a:pt x="15949" y="20127"/>
                  </a:cubicBezTo>
                  <a:cubicBezTo>
                    <a:pt x="16626" y="19663"/>
                    <a:pt x="17313" y="18977"/>
                    <a:pt x="17771" y="18513"/>
                  </a:cubicBezTo>
                  <a:cubicBezTo>
                    <a:pt x="17990" y="18281"/>
                    <a:pt x="18219" y="18281"/>
                    <a:pt x="18219" y="18059"/>
                  </a:cubicBezTo>
                  <a:cubicBezTo>
                    <a:pt x="18906" y="17363"/>
                    <a:pt x="19584" y="16445"/>
                    <a:pt x="20042" y="15527"/>
                  </a:cubicBezTo>
                  <a:cubicBezTo>
                    <a:pt x="20500" y="14830"/>
                    <a:pt x="20719" y="13912"/>
                    <a:pt x="20948" y="13216"/>
                  </a:cubicBezTo>
                  <a:cubicBezTo>
                    <a:pt x="21177" y="12984"/>
                    <a:pt x="21177" y="12762"/>
                    <a:pt x="21177" y="12530"/>
                  </a:cubicBezTo>
                  <a:cubicBezTo>
                    <a:pt x="21406" y="11834"/>
                    <a:pt x="21406" y="10916"/>
                    <a:pt x="21406" y="10230"/>
                  </a:cubicBezTo>
                  <a:cubicBezTo>
                    <a:pt x="21406" y="9998"/>
                    <a:pt x="21406" y="9998"/>
                    <a:pt x="21406" y="9766"/>
                  </a:cubicBezTo>
                  <a:cubicBezTo>
                    <a:pt x="21406" y="9070"/>
                    <a:pt x="21406" y="8384"/>
                    <a:pt x="21177" y="7688"/>
                  </a:cubicBezTo>
                  <a:cubicBezTo>
                    <a:pt x="20948" y="6770"/>
                    <a:pt x="20500" y="6084"/>
                    <a:pt x="20271" y="5387"/>
                  </a:cubicBezTo>
                  <a:cubicBezTo>
                    <a:pt x="20271" y="5155"/>
                    <a:pt x="20042" y="4933"/>
                    <a:pt x="20042" y="4701"/>
                  </a:cubicBezTo>
                  <a:cubicBezTo>
                    <a:pt x="19584" y="4237"/>
                    <a:pt x="19135" y="3773"/>
                    <a:pt x="18677" y="3087"/>
                  </a:cubicBezTo>
                  <a:cubicBezTo>
                    <a:pt x="18677" y="3087"/>
                    <a:pt x="18677" y="3087"/>
                    <a:pt x="18448" y="2855"/>
                  </a:cubicBezTo>
                  <a:cubicBezTo>
                    <a:pt x="18448" y="2855"/>
                    <a:pt x="18448" y="2855"/>
                    <a:pt x="18219" y="2623"/>
                  </a:cubicBezTo>
                  <a:cubicBezTo>
                    <a:pt x="17771" y="2169"/>
                    <a:pt x="17313" y="1705"/>
                    <a:pt x="16626" y="1473"/>
                  </a:cubicBezTo>
                  <a:cubicBezTo>
                    <a:pt x="15949" y="1019"/>
                    <a:pt x="15272" y="787"/>
                    <a:pt x="14584" y="555"/>
                  </a:cubicBezTo>
                  <a:cubicBezTo>
                    <a:pt x="14355" y="323"/>
                    <a:pt x="14126" y="323"/>
                    <a:pt x="13907" y="323"/>
                  </a:cubicBezTo>
                  <a:cubicBezTo>
                    <a:pt x="13260" y="161"/>
                    <a:pt x="12503" y="0"/>
                    <a:pt x="1179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89" name="Google Shape;647;p14"/>
            <p:cNvSpPr/>
            <p:nvPr/>
          </p:nvSpPr>
          <p:spPr>
            <a:xfrm rot="20186056">
              <a:off x="317186" y="485719"/>
              <a:ext cx="55153" cy="58201"/>
            </a:xfrm>
            <a:custGeom>
              <a:avLst/>
              <a:gdLst/>
              <a:ahLst/>
              <a:cxnLst>
                <a:cxn ang="0">
                  <a:pos x="wd2" y="hd2"/>
                </a:cxn>
                <a:cxn ang="5400000">
                  <a:pos x="wd2" y="hd2"/>
                </a:cxn>
                <a:cxn ang="10800000">
                  <a:pos x="wd2" y="hd2"/>
                </a:cxn>
                <a:cxn ang="16200000">
                  <a:pos x="wd2" y="hd2"/>
                </a:cxn>
              </a:cxnLst>
              <a:rect l="0" t="0" r="r" b="b"/>
              <a:pathLst>
                <a:path w="21523" h="21600" extrusionOk="0">
                  <a:moveTo>
                    <a:pt x="9522" y="0"/>
                  </a:moveTo>
                  <a:cubicBezTo>
                    <a:pt x="8293" y="0"/>
                    <a:pt x="7054" y="278"/>
                    <a:pt x="6010" y="844"/>
                  </a:cubicBezTo>
                  <a:cubicBezTo>
                    <a:pt x="5122" y="1485"/>
                    <a:pt x="4234" y="2115"/>
                    <a:pt x="3337" y="2969"/>
                  </a:cubicBezTo>
                  <a:cubicBezTo>
                    <a:pt x="2673" y="3813"/>
                    <a:pt x="2000" y="4658"/>
                    <a:pt x="1561" y="5511"/>
                  </a:cubicBezTo>
                  <a:cubicBezTo>
                    <a:pt x="1112" y="6569"/>
                    <a:pt x="449" y="7627"/>
                    <a:pt x="224" y="8685"/>
                  </a:cubicBezTo>
                  <a:cubicBezTo>
                    <a:pt x="224" y="9315"/>
                    <a:pt x="0" y="10169"/>
                    <a:pt x="0" y="11013"/>
                  </a:cubicBezTo>
                  <a:cubicBezTo>
                    <a:pt x="0" y="11858"/>
                    <a:pt x="224" y="12711"/>
                    <a:pt x="449" y="13556"/>
                  </a:cubicBezTo>
                  <a:cubicBezTo>
                    <a:pt x="449" y="13769"/>
                    <a:pt x="449" y="13982"/>
                    <a:pt x="673" y="14187"/>
                  </a:cubicBezTo>
                  <a:cubicBezTo>
                    <a:pt x="888" y="15040"/>
                    <a:pt x="1112" y="15671"/>
                    <a:pt x="1561" y="16311"/>
                  </a:cubicBezTo>
                  <a:cubicBezTo>
                    <a:pt x="2000" y="16942"/>
                    <a:pt x="2449" y="17582"/>
                    <a:pt x="3122" y="18213"/>
                  </a:cubicBezTo>
                  <a:cubicBezTo>
                    <a:pt x="3122" y="18427"/>
                    <a:pt x="3337" y="18640"/>
                    <a:pt x="3561" y="18844"/>
                  </a:cubicBezTo>
                  <a:cubicBezTo>
                    <a:pt x="4234" y="19271"/>
                    <a:pt x="4898" y="19698"/>
                    <a:pt x="5571" y="20115"/>
                  </a:cubicBezTo>
                  <a:cubicBezTo>
                    <a:pt x="6234" y="20542"/>
                    <a:pt x="7122" y="20756"/>
                    <a:pt x="7795" y="21182"/>
                  </a:cubicBezTo>
                  <a:cubicBezTo>
                    <a:pt x="8907" y="21387"/>
                    <a:pt x="10020" y="21600"/>
                    <a:pt x="11132" y="21600"/>
                  </a:cubicBezTo>
                  <a:lnTo>
                    <a:pt x="11805" y="21600"/>
                  </a:lnTo>
                  <a:cubicBezTo>
                    <a:pt x="12693" y="21600"/>
                    <a:pt x="13366" y="21600"/>
                    <a:pt x="14254" y="21182"/>
                  </a:cubicBezTo>
                  <a:cubicBezTo>
                    <a:pt x="15815" y="20756"/>
                    <a:pt x="17151" y="20115"/>
                    <a:pt x="18488" y="19058"/>
                  </a:cubicBezTo>
                  <a:cubicBezTo>
                    <a:pt x="18702" y="18640"/>
                    <a:pt x="18927" y="18213"/>
                    <a:pt x="19376" y="18000"/>
                  </a:cubicBezTo>
                  <a:cubicBezTo>
                    <a:pt x="19600" y="17582"/>
                    <a:pt x="20039" y="17156"/>
                    <a:pt x="20263" y="16729"/>
                  </a:cubicBezTo>
                  <a:cubicBezTo>
                    <a:pt x="20712" y="15885"/>
                    <a:pt x="21151" y="15040"/>
                    <a:pt x="21376" y="13982"/>
                  </a:cubicBezTo>
                  <a:cubicBezTo>
                    <a:pt x="21600" y="12071"/>
                    <a:pt x="21600" y="11227"/>
                    <a:pt x="21151" y="9315"/>
                  </a:cubicBezTo>
                  <a:cubicBezTo>
                    <a:pt x="21151" y="9111"/>
                    <a:pt x="21151" y="8898"/>
                    <a:pt x="21151" y="8898"/>
                  </a:cubicBezTo>
                  <a:cubicBezTo>
                    <a:pt x="20937" y="8044"/>
                    <a:pt x="20488" y="7413"/>
                    <a:pt x="20039" y="6773"/>
                  </a:cubicBezTo>
                  <a:cubicBezTo>
                    <a:pt x="20039" y="6569"/>
                    <a:pt x="20039" y="6569"/>
                    <a:pt x="20039" y="6569"/>
                  </a:cubicBezTo>
                  <a:cubicBezTo>
                    <a:pt x="19600" y="5929"/>
                    <a:pt x="19151" y="5511"/>
                    <a:pt x="18702" y="5085"/>
                  </a:cubicBezTo>
                  <a:cubicBezTo>
                    <a:pt x="18702" y="4871"/>
                    <a:pt x="18488" y="4871"/>
                    <a:pt x="18488" y="4871"/>
                  </a:cubicBezTo>
                  <a:cubicBezTo>
                    <a:pt x="18039" y="4444"/>
                    <a:pt x="17366" y="4027"/>
                    <a:pt x="16927" y="3600"/>
                  </a:cubicBezTo>
                  <a:cubicBezTo>
                    <a:pt x="16702" y="3600"/>
                    <a:pt x="16702" y="3387"/>
                    <a:pt x="16702" y="3387"/>
                  </a:cubicBezTo>
                  <a:cubicBezTo>
                    <a:pt x="16029" y="3173"/>
                    <a:pt x="15590" y="2969"/>
                    <a:pt x="14917" y="2756"/>
                  </a:cubicBezTo>
                  <a:cubicBezTo>
                    <a:pt x="14029" y="1698"/>
                    <a:pt x="12917" y="640"/>
                    <a:pt x="11356" y="213"/>
                  </a:cubicBezTo>
                  <a:cubicBezTo>
                    <a:pt x="10761" y="74"/>
                    <a:pt x="10146" y="0"/>
                    <a:pt x="952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90" name="Google Shape;648;p14"/>
            <p:cNvSpPr/>
            <p:nvPr/>
          </p:nvSpPr>
          <p:spPr>
            <a:xfrm rot="20186056">
              <a:off x="471752" y="555352"/>
              <a:ext cx="63588" cy="61375"/>
            </a:xfrm>
            <a:custGeom>
              <a:avLst/>
              <a:gdLst/>
              <a:ahLst/>
              <a:cxnLst>
                <a:cxn ang="0">
                  <a:pos x="wd2" y="hd2"/>
                </a:cxn>
                <a:cxn ang="5400000">
                  <a:pos x="wd2" y="hd2"/>
                </a:cxn>
                <a:cxn ang="10800000">
                  <a:pos x="wd2" y="hd2"/>
                </a:cxn>
                <a:cxn ang="16200000">
                  <a:pos x="wd2" y="hd2"/>
                </a:cxn>
              </a:cxnLst>
              <a:rect l="0" t="0" r="r" b="b"/>
              <a:pathLst>
                <a:path w="21303" h="21600" extrusionOk="0">
                  <a:moveTo>
                    <a:pt x="7974" y="0"/>
                  </a:moveTo>
                  <a:cubicBezTo>
                    <a:pt x="7815" y="0"/>
                    <a:pt x="7655" y="9"/>
                    <a:pt x="7505" y="26"/>
                  </a:cubicBezTo>
                  <a:cubicBezTo>
                    <a:pt x="7119" y="26"/>
                    <a:pt x="6550" y="229"/>
                    <a:pt x="5972" y="229"/>
                  </a:cubicBezTo>
                  <a:cubicBezTo>
                    <a:pt x="5017" y="431"/>
                    <a:pt x="4062" y="1029"/>
                    <a:pt x="3485" y="1839"/>
                  </a:cubicBezTo>
                  <a:cubicBezTo>
                    <a:pt x="3292" y="2032"/>
                    <a:pt x="3108" y="2235"/>
                    <a:pt x="2915" y="2437"/>
                  </a:cubicBezTo>
                  <a:cubicBezTo>
                    <a:pt x="2337" y="3035"/>
                    <a:pt x="1960" y="3643"/>
                    <a:pt x="1575" y="4241"/>
                  </a:cubicBezTo>
                  <a:cubicBezTo>
                    <a:pt x="1005" y="5050"/>
                    <a:pt x="620" y="6053"/>
                    <a:pt x="428" y="7259"/>
                  </a:cubicBezTo>
                  <a:cubicBezTo>
                    <a:pt x="-142" y="9265"/>
                    <a:pt x="-142" y="11473"/>
                    <a:pt x="428" y="13479"/>
                  </a:cubicBezTo>
                  <a:cubicBezTo>
                    <a:pt x="620" y="14289"/>
                    <a:pt x="1005" y="15089"/>
                    <a:pt x="1382" y="15687"/>
                  </a:cubicBezTo>
                  <a:cubicBezTo>
                    <a:pt x="1382" y="15890"/>
                    <a:pt x="1575" y="16295"/>
                    <a:pt x="1768" y="16497"/>
                  </a:cubicBezTo>
                  <a:cubicBezTo>
                    <a:pt x="2153" y="17095"/>
                    <a:pt x="2530" y="17702"/>
                    <a:pt x="3108" y="18301"/>
                  </a:cubicBezTo>
                  <a:cubicBezTo>
                    <a:pt x="3485" y="18705"/>
                    <a:pt x="4255" y="19304"/>
                    <a:pt x="4825" y="19708"/>
                  </a:cubicBezTo>
                  <a:cubicBezTo>
                    <a:pt x="6357" y="20914"/>
                    <a:pt x="8459" y="21318"/>
                    <a:pt x="10562" y="21512"/>
                  </a:cubicBezTo>
                  <a:cubicBezTo>
                    <a:pt x="10838" y="21574"/>
                    <a:pt x="11123" y="21600"/>
                    <a:pt x="11399" y="21600"/>
                  </a:cubicBezTo>
                  <a:cubicBezTo>
                    <a:pt x="12078" y="21600"/>
                    <a:pt x="12756" y="21459"/>
                    <a:pt x="13426" y="21318"/>
                  </a:cubicBezTo>
                  <a:cubicBezTo>
                    <a:pt x="13811" y="21318"/>
                    <a:pt x="14004" y="21116"/>
                    <a:pt x="14197" y="21116"/>
                  </a:cubicBezTo>
                  <a:cubicBezTo>
                    <a:pt x="14959" y="20914"/>
                    <a:pt x="15721" y="20509"/>
                    <a:pt x="16299" y="20113"/>
                  </a:cubicBezTo>
                  <a:cubicBezTo>
                    <a:pt x="16676" y="19911"/>
                    <a:pt x="17061" y="19506"/>
                    <a:pt x="17446" y="19304"/>
                  </a:cubicBezTo>
                  <a:cubicBezTo>
                    <a:pt x="17823" y="18908"/>
                    <a:pt x="18208" y="18705"/>
                    <a:pt x="18594" y="18301"/>
                  </a:cubicBezTo>
                  <a:cubicBezTo>
                    <a:pt x="19163" y="17702"/>
                    <a:pt x="19548" y="17095"/>
                    <a:pt x="19925" y="16497"/>
                  </a:cubicBezTo>
                  <a:cubicBezTo>
                    <a:pt x="20311" y="15890"/>
                    <a:pt x="20503" y="15089"/>
                    <a:pt x="20880" y="14482"/>
                  </a:cubicBezTo>
                  <a:cubicBezTo>
                    <a:pt x="20880" y="14086"/>
                    <a:pt x="21073" y="13884"/>
                    <a:pt x="21073" y="13681"/>
                  </a:cubicBezTo>
                  <a:cubicBezTo>
                    <a:pt x="21265" y="12881"/>
                    <a:pt x="21265" y="12080"/>
                    <a:pt x="21265" y="11271"/>
                  </a:cubicBezTo>
                  <a:cubicBezTo>
                    <a:pt x="21458" y="9669"/>
                    <a:pt x="20880" y="8464"/>
                    <a:pt x="20311" y="6854"/>
                  </a:cubicBezTo>
                  <a:cubicBezTo>
                    <a:pt x="19733" y="5649"/>
                    <a:pt x="18594" y="4443"/>
                    <a:pt x="17446" y="3845"/>
                  </a:cubicBezTo>
                  <a:cubicBezTo>
                    <a:pt x="17446" y="3643"/>
                    <a:pt x="17254" y="3643"/>
                    <a:pt x="17254" y="3643"/>
                  </a:cubicBezTo>
                  <a:cubicBezTo>
                    <a:pt x="16676" y="3238"/>
                    <a:pt x="16106" y="3035"/>
                    <a:pt x="15721" y="2842"/>
                  </a:cubicBezTo>
                  <a:lnTo>
                    <a:pt x="15336" y="2842"/>
                  </a:lnTo>
                  <a:cubicBezTo>
                    <a:pt x="14766" y="2640"/>
                    <a:pt x="14197" y="2640"/>
                    <a:pt x="13619" y="2640"/>
                  </a:cubicBezTo>
                  <a:cubicBezTo>
                    <a:pt x="13233" y="2640"/>
                    <a:pt x="12857" y="2640"/>
                    <a:pt x="12471" y="2842"/>
                  </a:cubicBezTo>
                  <a:cubicBezTo>
                    <a:pt x="12279" y="2437"/>
                    <a:pt x="11902" y="2032"/>
                    <a:pt x="11709" y="1839"/>
                  </a:cubicBezTo>
                  <a:cubicBezTo>
                    <a:pt x="10679" y="757"/>
                    <a:pt x="9339" y="0"/>
                    <a:pt x="797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91" name="Google Shape;649;p14"/>
            <p:cNvSpPr/>
            <p:nvPr/>
          </p:nvSpPr>
          <p:spPr>
            <a:xfrm rot="20186056">
              <a:off x="600189" y="469125"/>
              <a:ext cx="65021" cy="59575"/>
            </a:xfrm>
            <a:custGeom>
              <a:avLst/>
              <a:gdLst/>
              <a:ahLst/>
              <a:cxnLst>
                <a:cxn ang="0">
                  <a:pos x="wd2" y="hd2"/>
                </a:cxn>
                <a:cxn ang="5400000">
                  <a:pos x="wd2" y="hd2"/>
                </a:cxn>
                <a:cxn ang="10800000">
                  <a:pos x="wd2" y="hd2"/>
                </a:cxn>
                <a:cxn ang="16200000">
                  <a:pos x="wd2" y="hd2"/>
                </a:cxn>
              </a:cxnLst>
              <a:rect l="0" t="0" r="r" b="b"/>
              <a:pathLst>
                <a:path w="20861" h="21600" extrusionOk="0">
                  <a:moveTo>
                    <a:pt x="12264" y="0"/>
                  </a:moveTo>
                  <a:cubicBezTo>
                    <a:pt x="11534" y="0"/>
                    <a:pt x="10804" y="208"/>
                    <a:pt x="10251" y="417"/>
                  </a:cubicBezTo>
                  <a:cubicBezTo>
                    <a:pt x="8783" y="834"/>
                    <a:pt x="7868" y="1450"/>
                    <a:pt x="6770" y="2484"/>
                  </a:cubicBezTo>
                  <a:cubicBezTo>
                    <a:pt x="6770" y="2692"/>
                    <a:pt x="6770" y="2692"/>
                    <a:pt x="6593" y="2692"/>
                  </a:cubicBezTo>
                  <a:lnTo>
                    <a:pt x="5671" y="2692"/>
                  </a:lnTo>
                  <a:cubicBezTo>
                    <a:pt x="4211" y="2692"/>
                    <a:pt x="2743" y="3317"/>
                    <a:pt x="1644" y="4559"/>
                  </a:cubicBezTo>
                  <a:lnTo>
                    <a:pt x="914" y="5801"/>
                  </a:lnTo>
                  <a:cubicBezTo>
                    <a:pt x="361" y="6834"/>
                    <a:pt x="0" y="7868"/>
                    <a:pt x="0" y="8901"/>
                  </a:cubicBezTo>
                  <a:cubicBezTo>
                    <a:pt x="0" y="9517"/>
                    <a:pt x="0" y="9934"/>
                    <a:pt x="0" y="10560"/>
                  </a:cubicBezTo>
                  <a:cubicBezTo>
                    <a:pt x="184" y="11593"/>
                    <a:pt x="184" y="12626"/>
                    <a:pt x="545" y="13451"/>
                  </a:cubicBezTo>
                  <a:cubicBezTo>
                    <a:pt x="1283" y="15319"/>
                    <a:pt x="2013" y="17177"/>
                    <a:pt x="3481" y="18418"/>
                  </a:cubicBezTo>
                  <a:cubicBezTo>
                    <a:pt x="4756" y="19660"/>
                    <a:pt x="6409" y="20902"/>
                    <a:pt x="8053" y="21310"/>
                  </a:cubicBezTo>
                  <a:cubicBezTo>
                    <a:pt x="8879" y="21500"/>
                    <a:pt x="9665" y="21600"/>
                    <a:pt x="10443" y="21600"/>
                  </a:cubicBezTo>
                  <a:cubicBezTo>
                    <a:pt x="11406" y="21600"/>
                    <a:pt x="12352" y="21446"/>
                    <a:pt x="13363" y="21111"/>
                  </a:cubicBezTo>
                  <a:cubicBezTo>
                    <a:pt x="16659" y="19869"/>
                    <a:pt x="19402" y="16968"/>
                    <a:pt x="20501" y="13034"/>
                  </a:cubicBezTo>
                  <a:cubicBezTo>
                    <a:pt x="21600" y="8693"/>
                    <a:pt x="20140" y="3517"/>
                    <a:pt x="16659" y="1242"/>
                  </a:cubicBezTo>
                  <a:cubicBezTo>
                    <a:pt x="15376" y="417"/>
                    <a:pt x="14277" y="208"/>
                    <a:pt x="1281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92" name="Google Shape;650;p14"/>
            <p:cNvSpPr/>
            <p:nvPr/>
          </p:nvSpPr>
          <p:spPr>
            <a:xfrm rot="20186056">
              <a:off x="508123" y="144566"/>
              <a:ext cx="61483" cy="58201"/>
            </a:xfrm>
            <a:custGeom>
              <a:avLst/>
              <a:gdLst/>
              <a:ahLst/>
              <a:cxnLst>
                <a:cxn ang="0">
                  <a:pos x="wd2" y="hd2"/>
                </a:cxn>
                <a:cxn ang="5400000">
                  <a:pos x="wd2" y="hd2"/>
                </a:cxn>
                <a:cxn ang="10800000">
                  <a:pos x="wd2" y="hd2"/>
                </a:cxn>
                <a:cxn ang="16200000">
                  <a:pos x="wd2" y="hd2"/>
                </a:cxn>
              </a:cxnLst>
              <a:rect l="0" t="0" r="r" b="b"/>
              <a:pathLst>
                <a:path w="21550" h="21600" extrusionOk="0">
                  <a:moveTo>
                    <a:pt x="9545" y="0"/>
                  </a:moveTo>
                  <a:cubicBezTo>
                    <a:pt x="7749" y="0"/>
                    <a:pt x="5952" y="427"/>
                    <a:pt x="4349" y="1058"/>
                  </a:cubicBezTo>
                  <a:cubicBezTo>
                    <a:pt x="3551" y="1271"/>
                    <a:pt x="2947" y="1698"/>
                    <a:pt x="2351" y="2115"/>
                  </a:cubicBezTo>
                  <a:cubicBezTo>
                    <a:pt x="1746" y="2542"/>
                    <a:pt x="1150" y="3173"/>
                    <a:pt x="747" y="4027"/>
                  </a:cubicBezTo>
                  <a:cubicBezTo>
                    <a:pt x="344" y="4658"/>
                    <a:pt x="152" y="5502"/>
                    <a:pt x="152" y="6356"/>
                  </a:cubicBezTo>
                  <a:cubicBezTo>
                    <a:pt x="-50" y="7200"/>
                    <a:pt x="-50" y="8044"/>
                    <a:pt x="152" y="8898"/>
                  </a:cubicBezTo>
                  <a:cubicBezTo>
                    <a:pt x="546" y="10587"/>
                    <a:pt x="1545" y="12071"/>
                    <a:pt x="2947" y="12915"/>
                  </a:cubicBezTo>
                  <a:lnTo>
                    <a:pt x="3753" y="13129"/>
                  </a:lnTo>
                  <a:cubicBezTo>
                    <a:pt x="3753" y="13556"/>
                    <a:pt x="3946" y="13982"/>
                    <a:pt x="3946" y="14400"/>
                  </a:cubicBezTo>
                  <a:cubicBezTo>
                    <a:pt x="4147" y="15040"/>
                    <a:pt x="4550" y="15671"/>
                    <a:pt x="4752" y="16311"/>
                  </a:cubicBezTo>
                  <a:cubicBezTo>
                    <a:pt x="4945" y="16515"/>
                    <a:pt x="4945" y="16729"/>
                    <a:pt x="5146" y="16942"/>
                  </a:cubicBezTo>
                  <a:cubicBezTo>
                    <a:pt x="5549" y="17582"/>
                    <a:pt x="6145" y="18427"/>
                    <a:pt x="6750" y="19058"/>
                  </a:cubicBezTo>
                  <a:cubicBezTo>
                    <a:pt x="7153" y="19485"/>
                    <a:pt x="7749" y="19911"/>
                    <a:pt x="8353" y="20329"/>
                  </a:cubicBezTo>
                  <a:cubicBezTo>
                    <a:pt x="8748" y="20542"/>
                    <a:pt x="9151" y="20542"/>
                    <a:pt x="9545" y="20756"/>
                  </a:cubicBezTo>
                  <a:cubicBezTo>
                    <a:pt x="9747" y="20969"/>
                    <a:pt x="10150" y="21182"/>
                    <a:pt x="10553" y="21387"/>
                  </a:cubicBezTo>
                  <a:lnTo>
                    <a:pt x="11753" y="21387"/>
                  </a:lnTo>
                  <a:cubicBezTo>
                    <a:pt x="11946" y="21387"/>
                    <a:pt x="12349" y="21600"/>
                    <a:pt x="12752" y="21600"/>
                  </a:cubicBezTo>
                  <a:lnTo>
                    <a:pt x="12945" y="21600"/>
                  </a:lnTo>
                  <a:cubicBezTo>
                    <a:pt x="13550" y="21600"/>
                    <a:pt x="14146" y="21387"/>
                    <a:pt x="14750" y="21387"/>
                  </a:cubicBezTo>
                  <a:cubicBezTo>
                    <a:pt x="15346" y="21182"/>
                    <a:pt x="16152" y="20756"/>
                    <a:pt x="16748" y="20542"/>
                  </a:cubicBezTo>
                  <a:cubicBezTo>
                    <a:pt x="16950" y="20329"/>
                    <a:pt x="16950" y="20329"/>
                    <a:pt x="17151" y="20115"/>
                  </a:cubicBezTo>
                  <a:cubicBezTo>
                    <a:pt x="17747" y="19698"/>
                    <a:pt x="18352" y="19271"/>
                    <a:pt x="18746" y="18844"/>
                  </a:cubicBezTo>
                  <a:cubicBezTo>
                    <a:pt x="19351" y="18213"/>
                    <a:pt x="19946" y="17369"/>
                    <a:pt x="20350" y="16515"/>
                  </a:cubicBezTo>
                  <a:cubicBezTo>
                    <a:pt x="20753" y="15885"/>
                    <a:pt x="21147" y="14827"/>
                    <a:pt x="21147" y="13982"/>
                  </a:cubicBezTo>
                  <a:cubicBezTo>
                    <a:pt x="21348" y="13129"/>
                    <a:pt x="21550" y="12071"/>
                    <a:pt x="21550" y="11013"/>
                  </a:cubicBezTo>
                  <a:cubicBezTo>
                    <a:pt x="21348" y="10169"/>
                    <a:pt x="21348" y="9111"/>
                    <a:pt x="20954" y="8258"/>
                  </a:cubicBezTo>
                  <a:cubicBezTo>
                    <a:pt x="20753" y="7413"/>
                    <a:pt x="20551" y="6773"/>
                    <a:pt x="20148" y="6142"/>
                  </a:cubicBezTo>
                  <a:cubicBezTo>
                    <a:pt x="20148" y="5929"/>
                    <a:pt x="20148" y="5715"/>
                    <a:pt x="19946" y="5502"/>
                  </a:cubicBezTo>
                  <a:cubicBezTo>
                    <a:pt x="19552" y="4871"/>
                    <a:pt x="19149" y="4444"/>
                    <a:pt x="18746" y="3813"/>
                  </a:cubicBezTo>
                  <a:cubicBezTo>
                    <a:pt x="18553" y="3600"/>
                    <a:pt x="18352" y="3387"/>
                    <a:pt x="18352" y="3387"/>
                  </a:cubicBezTo>
                  <a:cubicBezTo>
                    <a:pt x="17545" y="2756"/>
                    <a:pt x="16748" y="1902"/>
                    <a:pt x="15951" y="1485"/>
                  </a:cubicBezTo>
                  <a:cubicBezTo>
                    <a:pt x="14952" y="1058"/>
                    <a:pt x="13953" y="427"/>
                    <a:pt x="12752" y="427"/>
                  </a:cubicBezTo>
                  <a:cubicBezTo>
                    <a:pt x="11753" y="213"/>
                    <a:pt x="10746" y="0"/>
                    <a:pt x="954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93" name="Google Shape;651;p14"/>
            <p:cNvSpPr/>
            <p:nvPr/>
          </p:nvSpPr>
          <p:spPr>
            <a:xfrm rot="20186056">
              <a:off x="449058" y="304183"/>
              <a:ext cx="56960" cy="66875"/>
            </a:xfrm>
            <a:custGeom>
              <a:avLst/>
              <a:gdLst/>
              <a:ahLst/>
              <a:cxnLst>
                <a:cxn ang="0">
                  <a:pos x="wd2" y="hd2"/>
                </a:cxn>
                <a:cxn ang="5400000">
                  <a:pos x="wd2" y="hd2"/>
                </a:cxn>
                <a:cxn ang="10800000">
                  <a:pos x="wd2" y="hd2"/>
                </a:cxn>
                <a:cxn ang="16200000">
                  <a:pos x="wd2" y="hd2"/>
                </a:cxn>
              </a:cxnLst>
              <a:rect l="0" t="0" r="r" b="b"/>
              <a:pathLst>
                <a:path w="21351" h="21600" extrusionOk="0">
                  <a:moveTo>
                    <a:pt x="11473" y="0"/>
                  </a:moveTo>
                  <a:cubicBezTo>
                    <a:pt x="11229" y="0"/>
                    <a:pt x="10986" y="16"/>
                    <a:pt x="10733" y="40"/>
                  </a:cubicBezTo>
                  <a:cubicBezTo>
                    <a:pt x="9018" y="226"/>
                    <a:pt x="8165" y="404"/>
                    <a:pt x="6666" y="961"/>
                  </a:cubicBezTo>
                  <a:cubicBezTo>
                    <a:pt x="5813" y="1332"/>
                    <a:pt x="5166" y="1881"/>
                    <a:pt x="4529" y="2439"/>
                  </a:cubicBezTo>
                  <a:cubicBezTo>
                    <a:pt x="3245" y="3359"/>
                    <a:pt x="2599" y="5014"/>
                    <a:pt x="2599" y="6306"/>
                  </a:cubicBezTo>
                  <a:cubicBezTo>
                    <a:pt x="2599" y="7776"/>
                    <a:pt x="3245" y="9439"/>
                    <a:pt x="4529" y="10360"/>
                  </a:cubicBezTo>
                  <a:cubicBezTo>
                    <a:pt x="4529" y="10360"/>
                    <a:pt x="4745" y="10546"/>
                    <a:pt x="4745" y="10546"/>
                  </a:cubicBezTo>
                  <a:cubicBezTo>
                    <a:pt x="3667" y="10917"/>
                    <a:pt x="2599" y="11280"/>
                    <a:pt x="1962" y="12015"/>
                  </a:cubicBezTo>
                  <a:cubicBezTo>
                    <a:pt x="678" y="12944"/>
                    <a:pt x="-175" y="14599"/>
                    <a:pt x="31" y="16077"/>
                  </a:cubicBezTo>
                  <a:cubicBezTo>
                    <a:pt x="31" y="17361"/>
                    <a:pt x="678" y="19024"/>
                    <a:pt x="1962" y="19945"/>
                  </a:cubicBezTo>
                  <a:cubicBezTo>
                    <a:pt x="3245" y="21051"/>
                    <a:pt x="4745" y="21600"/>
                    <a:pt x="6450" y="21600"/>
                  </a:cubicBezTo>
                  <a:cubicBezTo>
                    <a:pt x="11801" y="21600"/>
                    <a:pt x="16936" y="19210"/>
                    <a:pt x="19495" y="15148"/>
                  </a:cubicBezTo>
                  <a:cubicBezTo>
                    <a:pt x="19926" y="14785"/>
                    <a:pt x="20141" y="14228"/>
                    <a:pt x="20357" y="13679"/>
                  </a:cubicBezTo>
                  <a:cubicBezTo>
                    <a:pt x="20572" y="13121"/>
                    <a:pt x="20994" y="12572"/>
                    <a:pt x="20994" y="12015"/>
                  </a:cubicBezTo>
                  <a:cubicBezTo>
                    <a:pt x="21425" y="10546"/>
                    <a:pt x="21425" y="9254"/>
                    <a:pt x="21209" y="7962"/>
                  </a:cubicBezTo>
                  <a:cubicBezTo>
                    <a:pt x="20994" y="6492"/>
                    <a:pt x="20572" y="5200"/>
                    <a:pt x="19710" y="4094"/>
                  </a:cubicBezTo>
                  <a:cubicBezTo>
                    <a:pt x="18642" y="2802"/>
                    <a:pt x="17574" y="1696"/>
                    <a:pt x="15859" y="1147"/>
                  </a:cubicBezTo>
                  <a:cubicBezTo>
                    <a:pt x="14565" y="501"/>
                    <a:pt x="13104" y="0"/>
                    <a:pt x="1147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94" name="Google Shape;652;p14"/>
            <p:cNvSpPr/>
            <p:nvPr/>
          </p:nvSpPr>
          <p:spPr>
            <a:xfrm rot="20186056">
              <a:off x="419392" y="439371"/>
              <a:ext cx="53651" cy="54701"/>
            </a:xfrm>
            <a:custGeom>
              <a:avLst/>
              <a:gdLst/>
              <a:ahLst/>
              <a:cxnLst>
                <a:cxn ang="0">
                  <a:pos x="wd2" y="hd2"/>
                </a:cxn>
                <a:cxn ang="5400000">
                  <a:pos x="wd2" y="hd2"/>
                </a:cxn>
                <a:cxn ang="10800000">
                  <a:pos x="wd2" y="hd2"/>
                </a:cxn>
                <a:cxn ang="16200000">
                  <a:pos x="wd2" y="hd2"/>
                </a:cxn>
              </a:cxnLst>
              <a:rect l="0" t="0" r="r" b="b"/>
              <a:pathLst>
                <a:path w="21600" h="21600" extrusionOk="0">
                  <a:moveTo>
                    <a:pt x="12531" y="0"/>
                  </a:moveTo>
                  <a:cubicBezTo>
                    <a:pt x="11696" y="0"/>
                    <a:pt x="10870" y="148"/>
                    <a:pt x="10116" y="474"/>
                  </a:cubicBezTo>
                  <a:cubicBezTo>
                    <a:pt x="9421" y="474"/>
                    <a:pt x="8737" y="928"/>
                    <a:pt x="8274" y="1155"/>
                  </a:cubicBezTo>
                  <a:cubicBezTo>
                    <a:pt x="8042" y="1155"/>
                    <a:pt x="7589" y="1155"/>
                    <a:pt x="7358" y="928"/>
                  </a:cubicBezTo>
                  <a:cubicBezTo>
                    <a:pt x="5979" y="928"/>
                    <a:pt x="4831" y="1382"/>
                    <a:pt x="3684" y="2053"/>
                  </a:cubicBezTo>
                  <a:cubicBezTo>
                    <a:pt x="2305" y="2952"/>
                    <a:pt x="1158" y="4304"/>
                    <a:pt x="463" y="6111"/>
                  </a:cubicBezTo>
                  <a:cubicBezTo>
                    <a:pt x="463" y="6338"/>
                    <a:pt x="463" y="6782"/>
                    <a:pt x="232" y="7009"/>
                  </a:cubicBezTo>
                  <a:cubicBezTo>
                    <a:pt x="232" y="7907"/>
                    <a:pt x="0" y="8816"/>
                    <a:pt x="0" y="9714"/>
                  </a:cubicBezTo>
                  <a:cubicBezTo>
                    <a:pt x="0" y="9941"/>
                    <a:pt x="0" y="10395"/>
                    <a:pt x="0" y="10612"/>
                  </a:cubicBezTo>
                  <a:cubicBezTo>
                    <a:pt x="232" y="11521"/>
                    <a:pt x="232" y="12419"/>
                    <a:pt x="463" y="13317"/>
                  </a:cubicBezTo>
                  <a:cubicBezTo>
                    <a:pt x="463" y="13771"/>
                    <a:pt x="695" y="13999"/>
                    <a:pt x="695" y="14226"/>
                  </a:cubicBezTo>
                  <a:cubicBezTo>
                    <a:pt x="926" y="15124"/>
                    <a:pt x="1379" y="16022"/>
                    <a:pt x="1842" y="16703"/>
                  </a:cubicBezTo>
                  <a:cubicBezTo>
                    <a:pt x="1842" y="16921"/>
                    <a:pt x="2073" y="17375"/>
                    <a:pt x="2305" y="17602"/>
                  </a:cubicBezTo>
                  <a:cubicBezTo>
                    <a:pt x="2758" y="18273"/>
                    <a:pt x="3452" y="18954"/>
                    <a:pt x="3905" y="19626"/>
                  </a:cubicBezTo>
                  <a:cubicBezTo>
                    <a:pt x="4831" y="20534"/>
                    <a:pt x="5747" y="21205"/>
                    <a:pt x="7126" y="21432"/>
                  </a:cubicBezTo>
                  <a:cubicBezTo>
                    <a:pt x="7700" y="21541"/>
                    <a:pt x="8274" y="21600"/>
                    <a:pt x="8878" y="21600"/>
                  </a:cubicBezTo>
                  <a:cubicBezTo>
                    <a:pt x="9481" y="21600"/>
                    <a:pt x="10116" y="21541"/>
                    <a:pt x="10800" y="21432"/>
                  </a:cubicBezTo>
                  <a:cubicBezTo>
                    <a:pt x="12179" y="20978"/>
                    <a:pt x="13326" y="20534"/>
                    <a:pt x="14705" y="19853"/>
                  </a:cubicBezTo>
                  <a:cubicBezTo>
                    <a:pt x="15853" y="19408"/>
                    <a:pt x="16779" y="18500"/>
                    <a:pt x="17926" y="17829"/>
                  </a:cubicBezTo>
                  <a:cubicBezTo>
                    <a:pt x="18158" y="17602"/>
                    <a:pt x="18379" y="17375"/>
                    <a:pt x="18611" y="16921"/>
                  </a:cubicBezTo>
                  <a:cubicBezTo>
                    <a:pt x="19074" y="16476"/>
                    <a:pt x="19758" y="15578"/>
                    <a:pt x="20221" y="14897"/>
                  </a:cubicBezTo>
                  <a:cubicBezTo>
                    <a:pt x="21137" y="13090"/>
                    <a:pt x="21600" y="11738"/>
                    <a:pt x="21600" y="9714"/>
                  </a:cubicBezTo>
                  <a:cubicBezTo>
                    <a:pt x="21600" y="6338"/>
                    <a:pt x="19758" y="2725"/>
                    <a:pt x="16779" y="1155"/>
                  </a:cubicBezTo>
                  <a:cubicBezTo>
                    <a:pt x="15470" y="434"/>
                    <a:pt x="13971" y="0"/>
                    <a:pt x="1253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95" name="Google Shape;653;p14"/>
            <p:cNvSpPr/>
            <p:nvPr/>
          </p:nvSpPr>
          <p:spPr>
            <a:xfrm rot="20186056">
              <a:off x="538888" y="374051"/>
              <a:ext cx="50338" cy="58651"/>
            </a:xfrm>
            <a:custGeom>
              <a:avLst/>
              <a:gdLst/>
              <a:ahLst/>
              <a:cxnLst>
                <a:cxn ang="0">
                  <a:pos x="wd2" y="hd2"/>
                </a:cxn>
                <a:cxn ang="5400000">
                  <a:pos x="wd2" y="hd2"/>
                </a:cxn>
                <a:cxn ang="10800000">
                  <a:pos x="wd2" y="hd2"/>
                </a:cxn>
                <a:cxn ang="16200000">
                  <a:pos x="wd2" y="hd2"/>
                </a:cxn>
              </a:cxnLst>
              <a:rect l="0" t="0" r="r" b="b"/>
              <a:pathLst>
                <a:path w="21164" h="21600" extrusionOk="0">
                  <a:moveTo>
                    <a:pt x="6824" y="0"/>
                  </a:moveTo>
                  <a:cubicBezTo>
                    <a:pt x="6351" y="0"/>
                    <a:pt x="5868" y="55"/>
                    <a:pt x="5384" y="157"/>
                  </a:cubicBezTo>
                  <a:cubicBezTo>
                    <a:pt x="4428" y="368"/>
                    <a:pt x="3702" y="792"/>
                    <a:pt x="2988" y="1418"/>
                  </a:cubicBezTo>
                  <a:cubicBezTo>
                    <a:pt x="2031" y="1841"/>
                    <a:pt x="1548" y="2468"/>
                    <a:pt x="1064" y="3103"/>
                  </a:cubicBezTo>
                  <a:cubicBezTo>
                    <a:pt x="108" y="4576"/>
                    <a:pt x="-376" y="6463"/>
                    <a:pt x="349" y="8148"/>
                  </a:cubicBezTo>
                  <a:cubicBezTo>
                    <a:pt x="591" y="8563"/>
                    <a:pt x="833" y="8986"/>
                    <a:pt x="1064" y="9621"/>
                  </a:cubicBezTo>
                  <a:cubicBezTo>
                    <a:pt x="1064" y="9824"/>
                    <a:pt x="833" y="9824"/>
                    <a:pt x="833" y="10036"/>
                  </a:cubicBezTo>
                  <a:cubicBezTo>
                    <a:pt x="833" y="10036"/>
                    <a:pt x="833" y="10248"/>
                    <a:pt x="591" y="10459"/>
                  </a:cubicBezTo>
                  <a:cubicBezTo>
                    <a:pt x="591" y="11085"/>
                    <a:pt x="349" y="11932"/>
                    <a:pt x="349" y="12559"/>
                  </a:cubicBezTo>
                  <a:cubicBezTo>
                    <a:pt x="349" y="15081"/>
                    <a:pt x="1548" y="17181"/>
                    <a:pt x="3229" y="19077"/>
                  </a:cubicBezTo>
                  <a:cubicBezTo>
                    <a:pt x="3944" y="19703"/>
                    <a:pt x="4669" y="20127"/>
                    <a:pt x="5626" y="20541"/>
                  </a:cubicBezTo>
                  <a:cubicBezTo>
                    <a:pt x="7066" y="21176"/>
                    <a:pt x="8264" y="21600"/>
                    <a:pt x="9704" y="21600"/>
                  </a:cubicBezTo>
                  <a:cubicBezTo>
                    <a:pt x="10660" y="21600"/>
                    <a:pt x="11628" y="21388"/>
                    <a:pt x="12584" y="20965"/>
                  </a:cubicBezTo>
                  <a:cubicBezTo>
                    <a:pt x="13540" y="20753"/>
                    <a:pt x="14266" y="20339"/>
                    <a:pt x="14980" y="19703"/>
                  </a:cubicBezTo>
                  <a:cubicBezTo>
                    <a:pt x="14980" y="19492"/>
                    <a:pt x="15222" y="19492"/>
                    <a:pt x="15464" y="19289"/>
                  </a:cubicBezTo>
                  <a:cubicBezTo>
                    <a:pt x="16662" y="18442"/>
                    <a:pt x="17860" y="17604"/>
                    <a:pt x="19059" y="16766"/>
                  </a:cubicBezTo>
                  <a:cubicBezTo>
                    <a:pt x="20026" y="15919"/>
                    <a:pt x="20499" y="14870"/>
                    <a:pt x="20982" y="13820"/>
                  </a:cubicBezTo>
                  <a:cubicBezTo>
                    <a:pt x="21224" y="12770"/>
                    <a:pt x="21224" y="11509"/>
                    <a:pt x="20982" y="10459"/>
                  </a:cubicBezTo>
                  <a:cubicBezTo>
                    <a:pt x="20257" y="9198"/>
                    <a:pt x="19784" y="8148"/>
                    <a:pt x="19059" y="7099"/>
                  </a:cubicBezTo>
                  <a:cubicBezTo>
                    <a:pt x="18344" y="6049"/>
                    <a:pt x="17377" y="4990"/>
                    <a:pt x="16420" y="4152"/>
                  </a:cubicBezTo>
                  <a:cubicBezTo>
                    <a:pt x="15464" y="3315"/>
                    <a:pt x="14266" y="2679"/>
                    <a:pt x="13299" y="1841"/>
                  </a:cubicBezTo>
                  <a:cubicBezTo>
                    <a:pt x="12584" y="1418"/>
                    <a:pt x="11869" y="1215"/>
                    <a:pt x="11144" y="792"/>
                  </a:cubicBezTo>
                  <a:cubicBezTo>
                    <a:pt x="10188" y="368"/>
                    <a:pt x="9220" y="157"/>
                    <a:pt x="8264" y="157"/>
                  </a:cubicBezTo>
                  <a:cubicBezTo>
                    <a:pt x="7780" y="55"/>
                    <a:pt x="7308" y="0"/>
                    <a:pt x="682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96" name="Google Shape;654;p14"/>
            <p:cNvSpPr/>
            <p:nvPr/>
          </p:nvSpPr>
          <p:spPr>
            <a:xfrm rot="20186056">
              <a:off x="213628" y="29260"/>
              <a:ext cx="56646" cy="68476"/>
            </a:xfrm>
            <a:custGeom>
              <a:avLst/>
              <a:gdLst/>
              <a:ahLst/>
              <a:cxnLst>
                <a:cxn ang="0">
                  <a:pos x="wd2" y="hd2"/>
                </a:cxn>
                <a:cxn ang="5400000">
                  <a:pos x="wd2" y="hd2"/>
                </a:cxn>
                <a:cxn ang="10800000">
                  <a:pos x="wd2" y="hd2"/>
                </a:cxn>
                <a:cxn ang="16200000">
                  <a:pos x="wd2" y="hd2"/>
                </a:cxn>
              </a:cxnLst>
              <a:rect l="0" t="0" r="r" b="b"/>
              <a:pathLst>
                <a:path w="21437" h="21600" extrusionOk="0">
                  <a:moveTo>
                    <a:pt x="6592" y="0"/>
                  </a:moveTo>
                  <a:cubicBezTo>
                    <a:pt x="5400" y="0"/>
                    <a:pt x="4161" y="237"/>
                    <a:pt x="3290" y="718"/>
                  </a:cubicBezTo>
                  <a:cubicBezTo>
                    <a:pt x="1777" y="1435"/>
                    <a:pt x="490" y="2697"/>
                    <a:pt x="272" y="4140"/>
                  </a:cubicBezTo>
                  <a:cubicBezTo>
                    <a:pt x="-163" y="5402"/>
                    <a:pt x="-163" y="7019"/>
                    <a:pt x="916" y="8280"/>
                  </a:cubicBezTo>
                  <a:cubicBezTo>
                    <a:pt x="1133" y="8635"/>
                    <a:pt x="1568" y="8998"/>
                    <a:pt x="1994" y="9361"/>
                  </a:cubicBezTo>
                  <a:cubicBezTo>
                    <a:pt x="1568" y="9897"/>
                    <a:pt x="1133" y="10441"/>
                    <a:pt x="916" y="11159"/>
                  </a:cubicBezTo>
                  <a:cubicBezTo>
                    <a:pt x="916" y="11522"/>
                    <a:pt x="698" y="11876"/>
                    <a:pt x="698" y="12239"/>
                  </a:cubicBezTo>
                  <a:cubicBezTo>
                    <a:pt x="698" y="12602"/>
                    <a:pt x="490" y="13138"/>
                    <a:pt x="490" y="13501"/>
                  </a:cubicBezTo>
                  <a:cubicBezTo>
                    <a:pt x="698" y="14581"/>
                    <a:pt x="916" y="15299"/>
                    <a:pt x="1351" y="16379"/>
                  </a:cubicBezTo>
                  <a:cubicBezTo>
                    <a:pt x="2212" y="17996"/>
                    <a:pt x="3726" y="19258"/>
                    <a:pt x="5448" y="20157"/>
                  </a:cubicBezTo>
                  <a:cubicBezTo>
                    <a:pt x="6961" y="21056"/>
                    <a:pt x="8910" y="21419"/>
                    <a:pt x="10850" y="21600"/>
                  </a:cubicBezTo>
                  <a:cubicBezTo>
                    <a:pt x="11711" y="21600"/>
                    <a:pt x="12799" y="21419"/>
                    <a:pt x="13660" y="21237"/>
                  </a:cubicBezTo>
                  <a:cubicBezTo>
                    <a:pt x="14086" y="21237"/>
                    <a:pt x="14521" y="21056"/>
                    <a:pt x="14956" y="20882"/>
                  </a:cubicBezTo>
                  <a:cubicBezTo>
                    <a:pt x="15382" y="20701"/>
                    <a:pt x="15817" y="20520"/>
                    <a:pt x="16252" y="20338"/>
                  </a:cubicBezTo>
                  <a:cubicBezTo>
                    <a:pt x="17766" y="19439"/>
                    <a:pt x="19270" y="18359"/>
                    <a:pt x="19923" y="16916"/>
                  </a:cubicBezTo>
                  <a:cubicBezTo>
                    <a:pt x="20784" y="15299"/>
                    <a:pt x="21437" y="13856"/>
                    <a:pt x="21437" y="12239"/>
                  </a:cubicBezTo>
                  <a:cubicBezTo>
                    <a:pt x="21219" y="9179"/>
                    <a:pt x="19923" y="6482"/>
                    <a:pt x="17331" y="4322"/>
                  </a:cubicBezTo>
                  <a:cubicBezTo>
                    <a:pt x="14738" y="2342"/>
                    <a:pt x="11503" y="1080"/>
                    <a:pt x="8257" y="181"/>
                  </a:cubicBezTo>
                  <a:cubicBezTo>
                    <a:pt x="7756" y="55"/>
                    <a:pt x="7179" y="0"/>
                    <a:pt x="659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97" name="Google Shape;655;p14"/>
            <p:cNvSpPr/>
            <p:nvPr/>
          </p:nvSpPr>
          <p:spPr>
            <a:xfrm rot="20186056">
              <a:off x="9818" y="204504"/>
              <a:ext cx="58291" cy="61276"/>
            </a:xfrm>
            <a:custGeom>
              <a:avLst/>
              <a:gdLst/>
              <a:ahLst/>
              <a:cxnLst>
                <a:cxn ang="0">
                  <a:pos x="wd2" y="hd2"/>
                </a:cxn>
                <a:cxn ang="5400000">
                  <a:pos x="wd2" y="hd2"/>
                </a:cxn>
                <a:cxn ang="10800000">
                  <a:pos x="wd2" y="hd2"/>
                </a:cxn>
                <a:cxn ang="16200000">
                  <a:pos x="wd2" y="hd2"/>
                </a:cxn>
              </a:cxnLst>
              <a:rect l="0" t="0" r="r" b="b"/>
              <a:pathLst>
                <a:path w="21422" h="21600" extrusionOk="0">
                  <a:moveTo>
                    <a:pt x="9849" y="0"/>
                  </a:moveTo>
                  <a:cubicBezTo>
                    <a:pt x="9573" y="0"/>
                    <a:pt x="9298" y="9"/>
                    <a:pt x="9022" y="35"/>
                  </a:cubicBezTo>
                  <a:cubicBezTo>
                    <a:pt x="8177" y="35"/>
                    <a:pt x="7341" y="238"/>
                    <a:pt x="6716" y="441"/>
                  </a:cubicBezTo>
                  <a:cubicBezTo>
                    <a:pt x="5871" y="846"/>
                    <a:pt x="5035" y="1243"/>
                    <a:pt x="4612" y="1851"/>
                  </a:cubicBezTo>
                  <a:cubicBezTo>
                    <a:pt x="3776" y="2653"/>
                    <a:pt x="3142" y="3657"/>
                    <a:pt x="2940" y="4662"/>
                  </a:cubicBezTo>
                  <a:cubicBezTo>
                    <a:pt x="2729" y="4865"/>
                    <a:pt x="2729" y="4865"/>
                    <a:pt x="2729" y="4865"/>
                  </a:cubicBezTo>
                  <a:cubicBezTo>
                    <a:pt x="1681" y="6275"/>
                    <a:pt x="1259" y="6874"/>
                    <a:pt x="634" y="8284"/>
                  </a:cubicBezTo>
                  <a:cubicBezTo>
                    <a:pt x="211" y="9289"/>
                    <a:pt x="211" y="10099"/>
                    <a:pt x="0" y="11104"/>
                  </a:cubicBezTo>
                  <a:cubicBezTo>
                    <a:pt x="0" y="12911"/>
                    <a:pt x="634" y="14523"/>
                    <a:pt x="1259" y="16127"/>
                  </a:cubicBezTo>
                  <a:cubicBezTo>
                    <a:pt x="1893" y="17141"/>
                    <a:pt x="2729" y="18348"/>
                    <a:pt x="3565" y="18947"/>
                  </a:cubicBezTo>
                  <a:cubicBezTo>
                    <a:pt x="4612" y="19952"/>
                    <a:pt x="5246" y="20357"/>
                    <a:pt x="6505" y="20754"/>
                  </a:cubicBezTo>
                  <a:cubicBezTo>
                    <a:pt x="7764" y="21362"/>
                    <a:pt x="8600" y="21362"/>
                    <a:pt x="10070" y="21565"/>
                  </a:cubicBezTo>
                  <a:cubicBezTo>
                    <a:pt x="10308" y="21591"/>
                    <a:pt x="10566" y="21600"/>
                    <a:pt x="10814" y="21600"/>
                  </a:cubicBezTo>
                  <a:cubicBezTo>
                    <a:pt x="12532" y="21600"/>
                    <a:pt x="14452" y="21027"/>
                    <a:pt x="15729" y="20155"/>
                  </a:cubicBezTo>
                  <a:cubicBezTo>
                    <a:pt x="17410" y="19150"/>
                    <a:pt x="18871" y="17740"/>
                    <a:pt x="19928" y="16127"/>
                  </a:cubicBezTo>
                  <a:cubicBezTo>
                    <a:pt x="20764" y="14523"/>
                    <a:pt x="21600" y="12514"/>
                    <a:pt x="21389" y="10699"/>
                  </a:cubicBezTo>
                  <a:cubicBezTo>
                    <a:pt x="21177" y="8892"/>
                    <a:pt x="20764" y="6874"/>
                    <a:pt x="19717" y="5270"/>
                  </a:cubicBezTo>
                  <a:cubicBezTo>
                    <a:pt x="18458" y="3657"/>
                    <a:pt x="16988" y="2247"/>
                    <a:pt x="15104" y="1243"/>
                  </a:cubicBezTo>
                  <a:cubicBezTo>
                    <a:pt x="13460" y="546"/>
                    <a:pt x="11659" y="0"/>
                    <a:pt x="984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98" name="Google Shape;656;p14"/>
            <p:cNvSpPr/>
            <p:nvPr/>
          </p:nvSpPr>
          <p:spPr>
            <a:xfrm rot="20186056">
              <a:off x="16598" y="500423"/>
              <a:ext cx="46801" cy="59576"/>
            </a:xfrm>
            <a:custGeom>
              <a:avLst/>
              <a:gdLst/>
              <a:ahLst/>
              <a:cxnLst>
                <a:cxn ang="0">
                  <a:pos x="wd2" y="hd2"/>
                </a:cxn>
                <a:cxn ang="5400000">
                  <a:pos x="wd2" y="hd2"/>
                </a:cxn>
                <a:cxn ang="10800000">
                  <a:pos x="wd2" y="hd2"/>
                </a:cxn>
                <a:cxn ang="16200000">
                  <a:pos x="wd2" y="hd2"/>
                </a:cxn>
              </a:cxnLst>
              <a:rect l="0" t="0" r="r" b="b"/>
              <a:pathLst>
                <a:path w="21600" h="21600" extrusionOk="0">
                  <a:moveTo>
                    <a:pt x="10015" y="0"/>
                  </a:moveTo>
                  <a:cubicBezTo>
                    <a:pt x="7904" y="0"/>
                    <a:pt x="6058" y="625"/>
                    <a:pt x="4477" y="1867"/>
                  </a:cubicBezTo>
                  <a:cubicBezTo>
                    <a:pt x="2631" y="3308"/>
                    <a:pt x="1581" y="4759"/>
                    <a:pt x="796" y="6417"/>
                  </a:cubicBezTo>
                  <a:cubicBezTo>
                    <a:pt x="265" y="7659"/>
                    <a:pt x="0" y="9110"/>
                    <a:pt x="0" y="10551"/>
                  </a:cubicBezTo>
                  <a:cubicBezTo>
                    <a:pt x="0" y="13660"/>
                    <a:pt x="1581" y="16760"/>
                    <a:pt x="4212" y="19035"/>
                  </a:cubicBezTo>
                  <a:cubicBezTo>
                    <a:pt x="5008" y="19660"/>
                    <a:pt x="6058" y="20277"/>
                    <a:pt x="6854" y="20694"/>
                  </a:cubicBezTo>
                  <a:cubicBezTo>
                    <a:pt x="8238" y="21292"/>
                    <a:pt x="9762" y="21600"/>
                    <a:pt x="11250" y="21600"/>
                  </a:cubicBezTo>
                  <a:cubicBezTo>
                    <a:pt x="12854" y="21600"/>
                    <a:pt x="14435" y="21237"/>
                    <a:pt x="15808" y="20485"/>
                  </a:cubicBezTo>
                  <a:cubicBezTo>
                    <a:pt x="17388" y="19660"/>
                    <a:pt x="18969" y="18418"/>
                    <a:pt x="20019" y="16968"/>
                  </a:cubicBezTo>
                  <a:cubicBezTo>
                    <a:pt x="21069" y="15518"/>
                    <a:pt x="21600" y="14068"/>
                    <a:pt x="21600" y="12209"/>
                  </a:cubicBezTo>
                  <a:cubicBezTo>
                    <a:pt x="21600" y="11176"/>
                    <a:pt x="21335" y="9934"/>
                    <a:pt x="20804" y="8693"/>
                  </a:cubicBezTo>
                  <a:cubicBezTo>
                    <a:pt x="20550" y="8067"/>
                    <a:pt x="20019" y="7034"/>
                    <a:pt x="19488" y="6417"/>
                  </a:cubicBezTo>
                  <a:cubicBezTo>
                    <a:pt x="18969" y="5792"/>
                    <a:pt x="18438" y="5384"/>
                    <a:pt x="17908" y="4759"/>
                  </a:cubicBezTo>
                  <a:cubicBezTo>
                    <a:pt x="17642" y="3725"/>
                    <a:pt x="16858" y="2484"/>
                    <a:pt x="15808" y="1867"/>
                  </a:cubicBezTo>
                  <a:cubicBezTo>
                    <a:pt x="14227" y="834"/>
                    <a:pt x="12381" y="0"/>
                    <a:pt x="1001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99" name="Google Shape;657;p14"/>
            <p:cNvSpPr/>
            <p:nvPr/>
          </p:nvSpPr>
          <p:spPr>
            <a:xfrm rot="20186056">
              <a:off x="155110" y="679484"/>
              <a:ext cx="53723" cy="53926"/>
            </a:xfrm>
            <a:custGeom>
              <a:avLst/>
              <a:gdLst/>
              <a:ahLst/>
              <a:cxnLst>
                <a:cxn ang="0">
                  <a:pos x="wd2" y="hd2"/>
                </a:cxn>
                <a:cxn ang="5400000">
                  <a:pos x="wd2" y="hd2"/>
                </a:cxn>
                <a:cxn ang="10800000">
                  <a:pos x="wd2" y="hd2"/>
                </a:cxn>
                <a:cxn ang="16200000">
                  <a:pos x="wd2" y="hd2"/>
                </a:cxn>
              </a:cxnLst>
              <a:rect l="0" t="0" r="r" b="b"/>
              <a:pathLst>
                <a:path w="21410" h="21600" extrusionOk="0">
                  <a:moveTo>
                    <a:pt x="9320" y="0"/>
                  </a:moveTo>
                  <a:cubicBezTo>
                    <a:pt x="8413" y="0"/>
                    <a:pt x="7507" y="110"/>
                    <a:pt x="6481" y="340"/>
                  </a:cubicBezTo>
                  <a:cubicBezTo>
                    <a:pt x="5574" y="571"/>
                    <a:pt x="4886" y="1031"/>
                    <a:pt x="4209" y="1712"/>
                  </a:cubicBezTo>
                  <a:cubicBezTo>
                    <a:pt x="3292" y="2173"/>
                    <a:pt x="2844" y="2854"/>
                    <a:pt x="2386" y="3545"/>
                  </a:cubicBezTo>
                  <a:cubicBezTo>
                    <a:pt x="1927" y="3996"/>
                    <a:pt x="1708" y="4687"/>
                    <a:pt x="1708" y="5147"/>
                  </a:cubicBezTo>
                  <a:cubicBezTo>
                    <a:pt x="1479" y="5598"/>
                    <a:pt x="1250" y="5828"/>
                    <a:pt x="1021" y="6289"/>
                  </a:cubicBezTo>
                  <a:lnTo>
                    <a:pt x="343" y="7891"/>
                  </a:lnTo>
                  <a:cubicBezTo>
                    <a:pt x="-115" y="9253"/>
                    <a:pt x="-115" y="10404"/>
                    <a:pt x="343" y="11776"/>
                  </a:cubicBezTo>
                  <a:cubicBezTo>
                    <a:pt x="343" y="11997"/>
                    <a:pt x="343" y="12457"/>
                    <a:pt x="572" y="12918"/>
                  </a:cubicBezTo>
                  <a:cubicBezTo>
                    <a:pt x="792" y="13599"/>
                    <a:pt x="1250" y="14510"/>
                    <a:pt x="1708" y="15431"/>
                  </a:cubicBezTo>
                  <a:cubicBezTo>
                    <a:pt x="1708" y="15662"/>
                    <a:pt x="1927" y="16112"/>
                    <a:pt x="2157" y="16343"/>
                  </a:cubicBezTo>
                  <a:cubicBezTo>
                    <a:pt x="2615" y="17034"/>
                    <a:pt x="3292" y="17945"/>
                    <a:pt x="3980" y="18626"/>
                  </a:cubicBezTo>
                  <a:cubicBezTo>
                    <a:pt x="4209" y="18856"/>
                    <a:pt x="4438" y="19087"/>
                    <a:pt x="4657" y="19317"/>
                  </a:cubicBezTo>
                  <a:cubicBezTo>
                    <a:pt x="5803" y="20228"/>
                    <a:pt x="6710" y="21139"/>
                    <a:pt x="8075" y="21370"/>
                  </a:cubicBezTo>
                  <a:cubicBezTo>
                    <a:pt x="8304" y="21370"/>
                    <a:pt x="8752" y="21370"/>
                    <a:pt x="8981" y="21600"/>
                  </a:cubicBezTo>
                  <a:cubicBezTo>
                    <a:pt x="9888" y="21600"/>
                    <a:pt x="10805" y="21600"/>
                    <a:pt x="11711" y="21370"/>
                  </a:cubicBezTo>
                  <a:lnTo>
                    <a:pt x="12170" y="21370"/>
                  </a:lnTo>
                  <a:cubicBezTo>
                    <a:pt x="13076" y="20919"/>
                    <a:pt x="13983" y="20689"/>
                    <a:pt x="14670" y="20228"/>
                  </a:cubicBezTo>
                  <a:cubicBezTo>
                    <a:pt x="15119" y="19998"/>
                    <a:pt x="15348" y="19767"/>
                    <a:pt x="15577" y="19547"/>
                  </a:cubicBezTo>
                  <a:cubicBezTo>
                    <a:pt x="16484" y="19087"/>
                    <a:pt x="17171" y="18626"/>
                    <a:pt x="17848" y="17945"/>
                  </a:cubicBezTo>
                  <a:cubicBezTo>
                    <a:pt x="18307" y="17484"/>
                    <a:pt x="18765" y="17034"/>
                    <a:pt x="18984" y="16343"/>
                  </a:cubicBezTo>
                  <a:cubicBezTo>
                    <a:pt x="19443" y="15882"/>
                    <a:pt x="19901" y="15431"/>
                    <a:pt x="20130" y="14971"/>
                  </a:cubicBezTo>
                  <a:cubicBezTo>
                    <a:pt x="20578" y="14290"/>
                    <a:pt x="21037" y="13369"/>
                    <a:pt x="21037" y="12918"/>
                  </a:cubicBezTo>
                  <a:cubicBezTo>
                    <a:pt x="21037" y="12457"/>
                    <a:pt x="21266" y="12227"/>
                    <a:pt x="21266" y="11776"/>
                  </a:cubicBezTo>
                  <a:cubicBezTo>
                    <a:pt x="21485" y="10855"/>
                    <a:pt x="21485" y="9944"/>
                    <a:pt x="21037" y="9033"/>
                  </a:cubicBezTo>
                  <a:cubicBezTo>
                    <a:pt x="21037" y="9033"/>
                    <a:pt x="21037" y="8802"/>
                    <a:pt x="21037" y="8802"/>
                  </a:cubicBezTo>
                  <a:cubicBezTo>
                    <a:pt x="20349" y="5828"/>
                    <a:pt x="18307" y="3315"/>
                    <a:pt x="15806" y="1712"/>
                  </a:cubicBezTo>
                  <a:cubicBezTo>
                    <a:pt x="14899" y="1262"/>
                    <a:pt x="13983" y="801"/>
                    <a:pt x="13305" y="571"/>
                  </a:cubicBezTo>
                  <a:cubicBezTo>
                    <a:pt x="12847" y="340"/>
                    <a:pt x="12618" y="340"/>
                    <a:pt x="12170" y="340"/>
                  </a:cubicBezTo>
                  <a:cubicBezTo>
                    <a:pt x="11143" y="110"/>
                    <a:pt x="10237" y="0"/>
                    <a:pt x="932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00" name="Google Shape;658;p14"/>
            <p:cNvSpPr/>
            <p:nvPr/>
          </p:nvSpPr>
          <p:spPr>
            <a:xfrm rot="20186056">
              <a:off x="310536" y="810838"/>
              <a:ext cx="62632" cy="61001"/>
            </a:xfrm>
            <a:custGeom>
              <a:avLst/>
              <a:gdLst/>
              <a:ahLst/>
              <a:cxnLst>
                <a:cxn ang="0">
                  <a:pos x="wd2" y="hd2"/>
                </a:cxn>
                <a:cxn ang="5400000">
                  <a:pos x="wd2" y="hd2"/>
                </a:cxn>
                <a:cxn ang="10800000">
                  <a:pos x="wd2" y="hd2"/>
                </a:cxn>
                <a:cxn ang="16200000">
                  <a:pos x="wd2" y="hd2"/>
                </a:cxn>
              </a:cxnLst>
              <a:rect l="0" t="0" r="r" b="b"/>
              <a:pathLst>
                <a:path w="21551" h="21600" extrusionOk="0">
                  <a:moveTo>
                    <a:pt x="13944" y="0"/>
                  </a:moveTo>
                  <a:cubicBezTo>
                    <a:pt x="12370" y="0"/>
                    <a:pt x="10606" y="611"/>
                    <a:pt x="9617" y="1824"/>
                  </a:cubicBezTo>
                  <a:cubicBezTo>
                    <a:pt x="9617" y="1824"/>
                    <a:pt x="9428" y="2018"/>
                    <a:pt x="9428" y="2018"/>
                  </a:cubicBezTo>
                  <a:cubicBezTo>
                    <a:pt x="8533" y="1629"/>
                    <a:pt x="7553" y="1319"/>
                    <a:pt x="6598" y="1319"/>
                  </a:cubicBezTo>
                  <a:cubicBezTo>
                    <a:pt x="6090" y="1319"/>
                    <a:pt x="5583" y="1408"/>
                    <a:pt x="5101" y="1620"/>
                  </a:cubicBezTo>
                  <a:cubicBezTo>
                    <a:pt x="3535" y="2018"/>
                    <a:pt x="2357" y="3036"/>
                    <a:pt x="1376" y="4444"/>
                  </a:cubicBezTo>
                  <a:cubicBezTo>
                    <a:pt x="396" y="5860"/>
                    <a:pt x="0" y="7879"/>
                    <a:pt x="0" y="9702"/>
                  </a:cubicBezTo>
                  <a:cubicBezTo>
                    <a:pt x="0" y="11721"/>
                    <a:pt x="396" y="13341"/>
                    <a:pt x="1178" y="15155"/>
                  </a:cubicBezTo>
                  <a:cubicBezTo>
                    <a:pt x="1763" y="16368"/>
                    <a:pt x="2555" y="17377"/>
                    <a:pt x="3535" y="18387"/>
                  </a:cubicBezTo>
                  <a:cubicBezTo>
                    <a:pt x="4912" y="19599"/>
                    <a:pt x="6280" y="20414"/>
                    <a:pt x="8052" y="21219"/>
                  </a:cubicBezTo>
                  <a:cubicBezTo>
                    <a:pt x="8852" y="21494"/>
                    <a:pt x="9643" y="21600"/>
                    <a:pt x="10443" y="21600"/>
                  </a:cubicBezTo>
                  <a:cubicBezTo>
                    <a:pt x="11415" y="21600"/>
                    <a:pt x="12378" y="21441"/>
                    <a:pt x="13351" y="21219"/>
                  </a:cubicBezTo>
                  <a:cubicBezTo>
                    <a:pt x="15123" y="20812"/>
                    <a:pt x="16490" y="19803"/>
                    <a:pt x="17867" y="18794"/>
                  </a:cubicBezTo>
                  <a:cubicBezTo>
                    <a:pt x="18460" y="18183"/>
                    <a:pt x="19045" y="17377"/>
                    <a:pt x="19441" y="16775"/>
                  </a:cubicBezTo>
                  <a:cubicBezTo>
                    <a:pt x="19639" y="16368"/>
                    <a:pt x="19828" y="16165"/>
                    <a:pt x="20026" y="15766"/>
                  </a:cubicBezTo>
                  <a:cubicBezTo>
                    <a:pt x="20422" y="14952"/>
                    <a:pt x="20809" y="14146"/>
                    <a:pt x="21006" y="13341"/>
                  </a:cubicBezTo>
                  <a:cubicBezTo>
                    <a:pt x="21204" y="12526"/>
                    <a:pt x="21402" y="11517"/>
                    <a:pt x="21402" y="10711"/>
                  </a:cubicBezTo>
                  <a:cubicBezTo>
                    <a:pt x="21600" y="10101"/>
                    <a:pt x="21600" y="9702"/>
                    <a:pt x="21402" y="9295"/>
                  </a:cubicBezTo>
                  <a:cubicBezTo>
                    <a:pt x="21402" y="8286"/>
                    <a:pt x="21204" y="7277"/>
                    <a:pt x="21006" y="6471"/>
                  </a:cubicBezTo>
                  <a:cubicBezTo>
                    <a:pt x="20422" y="4851"/>
                    <a:pt x="19441" y="3036"/>
                    <a:pt x="18065" y="1824"/>
                  </a:cubicBezTo>
                  <a:cubicBezTo>
                    <a:pt x="17471" y="1213"/>
                    <a:pt x="16886" y="806"/>
                    <a:pt x="16103" y="611"/>
                  </a:cubicBezTo>
                  <a:cubicBezTo>
                    <a:pt x="15510" y="204"/>
                    <a:pt x="14727" y="0"/>
                    <a:pt x="1394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01" name="Google Shape;659;p14"/>
            <p:cNvSpPr/>
            <p:nvPr/>
          </p:nvSpPr>
          <p:spPr>
            <a:xfrm rot="20186056">
              <a:off x="601422" y="849416"/>
              <a:ext cx="67578" cy="67501"/>
            </a:xfrm>
            <a:custGeom>
              <a:avLst/>
              <a:gdLst/>
              <a:ahLst/>
              <a:cxnLst>
                <a:cxn ang="0">
                  <a:pos x="wd2" y="hd2"/>
                </a:cxn>
                <a:cxn ang="5400000">
                  <a:pos x="wd2" y="hd2"/>
                </a:cxn>
                <a:cxn ang="10800000">
                  <a:pos x="wd2" y="hd2"/>
                </a:cxn>
                <a:cxn ang="16200000">
                  <a:pos x="wd2" y="hd2"/>
                </a:cxn>
              </a:cxnLst>
              <a:rect l="0" t="0" r="r" b="b"/>
              <a:pathLst>
                <a:path w="21497" h="21600" extrusionOk="0">
                  <a:moveTo>
                    <a:pt x="9687" y="0"/>
                  </a:moveTo>
                  <a:cubicBezTo>
                    <a:pt x="9210" y="0"/>
                    <a:pt x="8725" y="56"/>
                    <a:pt x="8248" y="176"/>
                  </a:cubicBezTo>
                  <a:cubicBezTo>
                    <a:pt x="7158" y="360"/>
                    <a:pt x="6251" y="912"/>
                    <a:pt x="5337" y="1456"/>
                  </a:cubicBezTo>
                  <a:cubicBezTo>
                    <a:pt x="4430" y="2008"/>
                    <a:pt x="3706" y="2552"/>
                    <a:pt x="2983" y="3464"/>
                  </a:cubicBezTo>
                  <a:cubicBezTo>
                    <a:pt x="2251" y="4200"/>
                    <a:pt x="1710" y="4928"/>
                    <a:pt x="1344" y="6024"/>
                  </a:cubicBezTo>
                  <a:cubicBezTo>
                    <a:pt x="987" y="6568"/>
                    <a:pt x="621" y="7304"/>
                    <a:pt x="438" y="8032"/>
                  </a:cubicBezTo>
                  <a:cubicBezTo>
                    <a:pt x="255" y="8760"/>
                    <a:pt x="255" y="9488"/>
                    <a:pt x="72" y="10408"/>
                  </a:cubicBezTo>
                  <a:cubicBezTo>
                    <a:pt x="-103" y="11320"/>
                    <a:pt x="72" y="12416"/>
                    <a:pt x="255" y="13512"/>
                  </a:cubicBezTo>
                  <a:cubicBezTo>
                    <a:pt x="438" y="14424"/>
                    <a:pt x="987" y="15520"/>
                    <a:pt x="1344" y="16432"/>
                  </a:cubicBezTo>
                  <a:cubicBezTo>
                    <a:pt x="1710" y="16976"/>
                    <a:pt x="2251" y="17528"/>
                    <a:pt x="2800" y="18072"/>
                  </a:cubicBezTo>
                  <a:cubicBezTo>
                    <a:pt x="2983" y="18256"/>
                    <a:pt x="3158" y="18440"/>
                    <a:pt x="3341" y="18808"/>
                  </a:cubicBezTo>
                  <a:cubicBezTo>
                    <a:pt x="3889" y="19168"/>
                    <a:pt x="4430" y="19720"/>
                    <a:pt x="5162" y="20080"/>
                  </a:cubicBezTo>
                  <a:cubicBezTo>
                    <a:pt x="5703" y="20448"/>
                    <a:pt x="6426" y="20632"/>
                    <a:pt x="7158" y="20992"/>
                  </a:cubicBezTo>
                  <a:cubicBezTo>
                    <a:pt x="8327" y="21424"/>
                    <a:pt x="9560" y="21600"/>
                    <a:pt x="10777" y="21600"/>
                  </a:cubicBezTo>
                  <a:cubicBezTo>
                    <a:pt x="11643" y="21600"/>
                    <a:pt x="12502" y="21512"/>
                    <a:pt x="13329" y="21360"/>
                  </a:cubicBezTo>
                  <a:cubicBezTo>
                    <a:pt x="14236" y="21176"/>
                    <a:pt x="15326" y="20816"/>
                    <a:pt x="16232" y="20264"/>
                  </a:cubicBezTo>
                  <a:cubicBezTo>
                    <a:pt x="16415" y="20080"/>
                    <a:pt x="16598" y="20080"/>
                    <a:pt x="16956" y="19896"/>
                  </a:cubicBezTo>
                  <a:cubicBezTo>
                    <a:pt x="17505" y="19352"/>
                    <a:pt x="18045" y="18984"/>
                    <a:pt x="18594" y="18440"/>
                  </a:cubicBezTo>
                  <a:cubicBezTo>
                    <a:pt x="20407" y="16616"/>
                    <a:pt x="21497" y="13872"/>
                    <a:pt x="21497" y="11320"/>
                  </a:cubicBezTo>
                  <a:cubicBezTo>
                    <a:pt x="21497" y="10224"/>
                    <a:pt x="21497" y="8944"/>
                    <a:pt x="20948" y="8032"/>
                  </a:cubicBezTo>
                  <a:cubicBezTo>
                    <a:pt x="20407" y="6568"/>
                    <a:pt x="19859" y="5112"/>
                    <a:pt x="18594" y="4200"/>
                  </a:cubicBezTo>
                  <a:cubicBezTo>
                    <a:pt x="17505" y="3104"/>
                    <a:pt x="16232" y="2368"/>
                    <a:pt x="14777" y="2008"/>
                  </a:cubicBezTo>
                  <a:lnTo>
                    <a:pt x="13870" y="2008"/>
                  </a:lnTo>
                  <a:cubicBezTo>
                    <a:pt x="13512" y="1456"/>
                    <a:pt x="12964" y="1088"/>
                    <a:pt x="12423" y="728"/>
                  </a:cubicBezTo>
                  <a:cubicBezTo>
                    <a:pt x="11572" y="240"/>
                    <a:pt x="10641" y="0"/>
                    <a:pt x="968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7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USTOM_15">
    <p:spTree>
      <p:nvGrpSpPr>
        <p:cNvPr id="1" name=""/>
        <p:cNvGrpSpPr/>
        <p:nvPr/>
      </p:nvGrpSpPr>
      <p:grpSpPr>
        <a:xfrm>
          <a:off x="0" y="0"/>
          <a:ext cx="0" cy="0"/>
          <a:chOff x="0" y="0"/>
          <a:chExt cx="0" cy="0"/>
        </a:xfrm>
      </p:grpSpPr>
      <p:sp>
        <p:nvSpPr>
          <p:cNvPr id="1629" name="Google Shape;1559;p32"/>
          <p:cNvSpPr/>
          <p:nvPr/>
        </p:nvSpPr>
        <p:spPr>
          <a:xfrm rot="10800000">
            <a:off x="-50030" y="-25195"/>
            <a:ext cx="5946151" cy="1307199"/>
          </a:xfrm>
          <a:custGeom>
            <a:avLst/>
            <a:gdLst/>
            <a:ahLst/>
            <a:cxnLst>
              <a:cxn ang="0">
                <a:pos x="wd2" y="hd2"/>
              </a:cxn>
              <a:cxn ang="5400000">
                <a:pos x="wd2" y="hd2"/>
              </a:cxn>
              <a:cxn ang="10800000">
                <a:pos x="wd2" y="hd2"/>
              </a:cxn>
              <a:cxn ang="16200000">
                <a:pos x="wd2" y="hd2"/>
              </a:cxn>
            </a:cxnLst>
            <a:rect l="0" t="0" r="r" b="b"/>
            <a:pathLst>
              <a:path w="21600" h="20563" extrusionOk="0">
                <a:moveTo>
                  <a:pt x="0" y="20563"/>
                </a:moveTo>
                <a:cubicBezTo>
                  <a:pt x="0" y="20563"/>
                  <a:pt x="820" y="-1037"/>
                  <a:pt x="8532" y="39"/>
                </a:cubicBezTo>
                <a:cubicBezTo>
                  <a:pt x="15154" y="971"/>
                  <a:pt x="16173" y="14837"/>
                  <a:pt x="21528" y="7857"/>
                </a:cubicBezTo>
                <a:lnTo>
                  <a:pt x="21600" y="20348"/>
                </a:lnTo>
                <a:close/>
              </a:path>
            </a:pathLst>
          </a:custGeom>
          <a:solidFill>
            <a:srgbClr val="E3D6C9">
              <a:alpha val="28889"/>
            </a:srgbClr>
          </a:solidFill>
          <a:ln w="12700">
            <a:miter lim="400000"/>
          </a:ln>
        </p:spPr>
        <p:txBody>
          <a:bodyPr lIns="0" tIns="0" rIns="0" bIns="0" anchor="ctr"/>
          <a:lstStyle/>
          <a:p>
            <a:pPr>
              <a:defRPr>
                <a:solidFill>
                  <a:srgbClr val="000000"/>
                </a:solidFill>
              </a:defRPr>
            </a:pPr>
            <a:endParaRPr/>
          </a:p>
        </p:txBody>
      </p:sp>
      <p:grpSp>
        <p:nvGrpSpPr>
          <p:cNvPr id="1635" name="Google Shape;1560;p32"/>
          <p:cNvGrpSpPr/>
          <p:nvPr/>
        </p:nvGrpSpPr>
        <p:grpSpPr>
          <a:xfrm>
            <a:off x="8104830" y="-307864"/>
            <a:ext cx="1344139" cy="1340065"/>
            <a:chOff x="0" y="0"/>
            <a:chExt cx="1344138" cy="1340064"/>
          </a:xfrm>
        </p:grpSpPr>
        <p:sp>
          <p:nvSpPr>
            <p:cNvPr id="1630" name="Google Shape;1561;p32"/>
            <p:cNvSpPr/>
            <p:nvPr/>
          </p:nvSpPr>
          <p:spPr>
            <a:xfrm rot="1306681">
              <a:off x="153906" y="155522"/>
              <a:ext cx="1036326" cy="1029020"/>
            </a:xfrm>
            <a:custGeom>
              <a:avLst/>
              <a:gdLst/>
              <a:ahLst/>
              <a:cxnLst>
                <a:cxn ang="0">
                  <a:pos x="wd2" y="hd2"/>
                </a:cxn>
                <a:cxn ang="5400000">
                  <a:pos x="wd2" y="hd2"/>
                </a:cxn>
                <a:cxn ang="10800000">
                  <a:pos x="wd2" y="hd2"/>
                </a:cxn>
                <a:cxn ang="16200000">
                  <a:pos x="wd2" y="hd2"/>
                </a:cxn>
              </a:cxnLst>
              <a:rect l="0" t="0" r="r" b="b"/>
              <a:pathLst>
                <a:path w="20967" h="21600" extrusionOk="0">
                  <a:moveTo>
                    <a:pt x="8803" y="396"/>
                  </a:moveTo>
                  <a:cubicBezTo>
                    <a:pt x="10276" y="396"/>
                    <a:pt x="11753" y="710"/>
                    <a:pt x="13141" y="1202"/>
                  </a:cubicBezTo>
                  <a:cubicBezTo>
                    <a:pt x="15230" y="1933"/>
                    <a:pt x="17308" y="3047"/>
                    <a:pt x="18578" y="4975"/>
                  </a:cubicBezTo>
                  <a:cubicBezTo>
                    <a:pt x="19213" y="5933"/>
                    <a:pt x="19652" y="7012"/>
                    <a:pt x="19975" y="8114"/>
                  </a:cubicBezTo>
                  <a:cubicBezTo>
                    <a:pt x="20310" y="9204"/>
                    <a:pt x="20518" y="10329"/>
                    <a:pt x="20564" y="11480"/>
                  </a:cubicBezTo>
                  <a:cubicBezTo>
                    <a:pt x="20656" y="13695"/>
                    <a:pt x="20067" y="15875"/>
                    <a:pt x="18636" y="17552"/>
                  </a:cubicBezTo>
                  <a:cubicBezTo>
                    <a:pt x="17285" y="19133"/>
                    <a:pt x="15426" y="20187"/>
                    <a:pt x="13498" y="20762"/>
                  </a:cubicBezTo>
                  <a:cubicBezTo>
                    <a:pt x="12539" y="21046"/>
                    <a:pt x="11560" y="21194"/>
                    <a:pt x="10585" y="21194"/>
                  </a:cubicBezTo>
                  <a:cubicBezTo>
                    <a:pt x="9342" y="21194"/>
                    <a:pt x="8107" y="20954"/>
                    <a:pt x="6930" y="20451"/>
                  </a:cubicBezTo>
                  <a:cubicBezTo>
                    <a:pt x="4978" y="19612"/>
                    <a:pt x="3316" y="18127"/>
                    <a:pt x="2184" y="16282"/>
                  </a:cubicBezTo>
                  <a:cubicBezTo>
                    <a:pt x="-20" y="12677"/>
                    <a:pt x="-321" y="7707"/>
                    <a:pt x="1908" y="4029"/>
                  </a:cubicBezTo>
                  <a:cubicBezTo>
                    <a:pt x="2173" y="3574"/>
                    <a:pt x="2485" y="3143"/>
                    <a:pt x="2831" y="2748"/>
                  </a:cubicBezTo>
                  <a:cubicBezTo>
                    <a:pt x="2842" y="2748"/>
                    <a:pt x="2842" y="2736"/>
                    <a:pt x="2854" y="2723"/>
                  </a:cubicBezTo>
                  <a:cubicBezTo>
                    <a:pt x="3824" y="1753"/>
                    <a:pt x="5059" y="1083"/>
                    <a:pt x="6364" y="712"/>
                  </a:cubicBezTo>
                  <a:cubicBezTo>
                    <a:pt x="7165" y="493"/>
                    <a:pt x="7983" y="396"/>
                    <a:pt x="8803" y="396"/>
                  </a:cubicBezTo>
                  <a:close/>
                  <a:moveTo>
                    <a:pt x="8859" y="0"/>
                  </a:moveTo>
                  <a:cubicBezTo>
                    <a:pt x="8473" y="0"/>
                    <a:pt x="8087" y="21"/>
                    <a:pt x="7703" y="65"/>
                  </a:cubicBezTo>
                  <a:cubicBezTo>
                    <a:pt x="5682" y="280"/>
                    <a:pt x="3686" y="1179"/>
                    <a:pt x="2289" y="2748"/>
                  </a:cubicBezTo>
                  <a:cubicBezTo>
                    <a:pt x="1942" y="3119"/>
                    <a:pt x="1653" y="3538"/>
                    <a:pt x="1399" y="3981"/>
                  </a:cubicBezTo>
                  <a:cubicBezTo>
                    <a:pt x="1365" y="4041"/>
                    <a:pt x="1365" y="4101"/>
                    <a:pt x="1388" y="4149"/>
                  </a:cubicBezTo>
                  <a:cubicBezTo>
                    <a:pt x="-436" y="7443"/>
                    <a:pt x="-402" y="11695"/>
                    <a:pt x="1134" y="15120"/>
                  </a:cubicBezTo>
                  <a:cubicBezTo>
                    <a:pt x="2058" y="17169"/>
                    <a:pt x="3535" y="18930"/>
                    <a:pt x="5406" y="20091"/>
                  </a:cubicBezTo>
                  <a:cubicBezTo>
                    <a:pt x="6984" y="21076"/>
                    <a:pt x="8783" y="21600"/>
                    <a:pt x="10618" y="21600"/>
                  </a:cubicBezTo>
                  <a:cubicBezTo>
                    <a:pt x="11038" y="21600"/>
                    <a:pt x="11461" y="21572"/>
                    <a:pt x="11882" y="21517"/>
                  </a:cubicBezTo>
                  <a:cubicBezTo>
                    <a:pt x="14053" y="21217"/>
                    <a:pt x="16211" y="20295"/>
                    <a:pt x="17908" y="18833"/>
                  </a:cubicBezTo>
                  <a:cubicBezTo>
                    <a:pt x="19582" y="17396"/>
                    <a:pt x="20633" y="15420"/>
                    <a:pt x="20898" y="13180"/>
                  </a:cubicBezTo>
                  <a:cubicBezTo>
                    <a:pt x="21164" y="10820"/>
                    <a:pt x="20633" y="8341"/>
                    <a:pt x="19675" y="6197"/>
                  </a:cubicBezTo>
                  <a:cubicBezTo>
                    <a:pt x="19190" y="5107"/>
                    <a:pt x="18544" y="4113"/>
                    <a:pt x="17678" y="3311"/>
                  </a:cubicBezTo>
                  <a:cubicBezTo>
                    <a:pt x="16835" y="2520"/>
                    <a:pt x="15842" y="1921"/>
                    <a:pt x="14803" y="1442"/>
                  </a:cubicBezTo>
                  <a:cubicBezTo>
                    <a:pt x="12948" y="585"/>
                    <a:pt x="10904" y="0"/>
                    <a:pt x="885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31" name="Google Shape;1562;p32"/>
            <p:cNvSpPr/>
            <p:nvPr/>
          </p:nvSpPr>
          <p:spPr>
            <a:xfrm rot="1306681">
              <a:off x="242164" y="231002"/>
              <a:ext cx="869015" cy="847925"/>
            </a:xfrm>
            <a:custGeom>
              <a:avLst/>
              <a:gdLst/>
              <a:ahLst/>
              <a:cxnLst>
                <a:cxn ang="0">
                  <a:pos x="wd2" y="hd2"/>
                </a:cxn>
                <a:cxn ang="5400000">
                  <a:pos x="wd2" y="hd2"/>
                </a:cxn>
                <a:cxn ang="10800000">
                  <a:pos x="wd2" y="hd2"/>
                </a:cxn>
                <a:cxn ang="16200000">
                  <a:pos x="wd2" y="hd2"/>
                </a:cxn>
              </a:cxnLst>
              <a:rect l="0" t="0" r="r" b="b"/>
              <a:pathLst>
                <a:path w="20833" h="21600" extrusionOk="0">
                  <a:moveTo>
                    <a:pt x="8864" y="466"/>
                  </a:moveTo>
                  <a:cubicBezTo>
                    <a:pt x="10408" y="466"/>
                    <a:pt x="11967" y="734"/>
                    <a:pt x="13418" y="1224"/>
                  </a:cubicBezTo>
                  <a:cubicBezTo>
                    <a:pt x="15347" y="1864"/>
                    <a:pt x="17139" y="2998"/>
                    <a:pt x="18411" y="4684"/>
                  </a:cubicBezTo>
                  <a:cubicBezTo>
                    <a:pt x="19738" y="6457"/>
                    <a:pt x="20409" y="8754"/>
                    <a:pt x="20381" y="11007"/>
                  </a:cubicBezTo>
                  <a:cubicBezTo>
                    <a:pt x="20313" y="15237"/>
                    <a:pt x="17823" y="19205"/>
                    <a:pt x="14006" y="20572"/>
                  </a:cubicBezTo>
                  <a:cubicBezTo>
                    <a:pt x="12976" y="20939"/>
                    <a:pt x="11891" y="21125"/>
                    <a:pt x="10806" y="21125"/>
                  </a:cubicBezTo>
                  <a:cubicBezTo>
                    <a:pt x="9832" y="21125"/>
                    <a:pt x="8857" y="20975"/>
                    <a:pt x="7919" y="20673"/>
                  </a:cubicBezTo>
                  <a:cubicBezTo>
                    <a:pt x="6059" y="20077"/>
                    <a:pt x="4390" y="18871"/>
                    <a:pt x="3118" y="17301"/>
                  </a:cubicBezTo>
                  <a:cubicBezTo>
                    <a:pt x="314" y="13856"/>
                    <a:pt x="-247" y="8957"/>
                    <a:pt x="1312" y="4771"/>
                  </a:cubicBezTo>
                  <a:cubicBezTo>
                    <a:pt x="1476" y="4335"/>
                    <a:pt x="1668" y="3913"/>
                    <a:pt x="1873" y="3506"/>
                  </a:cubicBezTo>
                  <a:cubicBezTo>
                    <a:pt x="3077" y="1835"/>
                    <a:pt x="4979" y="919"/>
                    <a:pt x="6921" y="614"/>
                  </a:cubicBezTo>
                  <a:cubicBezTo>
                    <a:pt x="7560" y="515"/>
                    <a:pt x="8211" y="466"/>
                    <a:pt x="8864" y="466"/>
                  </a:cubicBezTo>
                  <a:close/>
                  <a:moveTo>
                    <a:pt x="8810" y="0"/>
                  </a:moveTo>
                  <a:cubicBezTo>
                    <a:pt x="8705" y="0"/>
                    <a:pt x="8600" y="1"/>
                    <a:pt x="8494" y="3"/>
                  </a:cubicBezTo>
                  <a:cubicBezTo>
                    <a:pt x="6209" y="46"/>
                    <a:pt x="3857" y="701"/>
                    <a:pt x="2174" y="2416"/>
                  </a:cubicBezTo>
                  <a:cubicBezTo>
                    <a:pt x="2051" y="2547"/>
                    <a:pt x="1928" y="2678"/>
                    <a:pt x="1818" y="2823"/>
                  </a:cubicBezTo>
                  <a:cubicBezTo>
                    <a:pt x="1750" y="2823"/>
                    <a:pt x="1696" y="2852"/>
                    <a:pt x="1654" y="2925"/>
                  </a:cubicBezTo>
                  <a:cubicBezTo>
                    <a:pt x="1600" y="3027"/>
                    <a:pt x="1545" y="3143"/>
                    <a:pt x="1490" y="3245"/>
                  </a:cubicBezTo>
                  <a:cubicBezTo>
                    <a:pt x="1394" y="3390"/>
                    <a:pt x="1285" y="3536"/>
                    <a:pt x="1189" y="3696"/>
                  </a:cubicBezTo>
                  <a:cubicBezTo>
                    <a:pt x="1148" y="3768"/>
                    <a:pt x="1148" y="3855"/>
                    <a:pt x="1175" y="3913"/>
                  </a:cubicBezTo>
                  <a:cubicBezTo>
                    <a:pt x="-562" y="7911"/>
                    <a:pt x="-425" y="12751"/>
                    <a:pt x="1928" y="16458"/>
                  </a:cubicBezTo>
                  <a:cubicBezTo>
                    <a:pt x="3063" y="18231"/>
                    <a:pt x="4636" y="19714"/>
                    <a:pt x="6483" y="20615"/>
                  </a:cubicBezTo>
                  <a:cubicBezTo>
                    <a:pt x="7846" y="21273"/>
                    <a:pt x="9321" y="21600"/>
                    <a:pt x="10804" y="21600"/>
                  </a:cubicBezTo>
                  <a:cubicBezTo>
                    <a:pt x="11449" y="21600"/>
                    <a:pt x="12095" y="21538"/>
                    <a:pt x="12735" y="21415"/>
                  </a:cubicBezTo>
                  <a:cubicBezTo>
                    <a:pt x="14814" y="21008"/>
                    <a:pt x="16770" y="19903"/>
                    <a:pt x="18179" y="18231"/>
                  </a:cubicBezTo>
                  <a:cubicBezTo>
                    <a:pt x="19547" y="16617"/>
                    <a:pt x="20436" y="14568"/>
                    <a:pt x="20723" y="12417"/>
                  </a:cubicBezTo>
                  <a:cubicBezTo>
                    <a:pt x="21038" y="10164"/>
                    <a:pt x="20668" y="7853"/>
                    <a:pt x="19656" y="5847"/>
                  </a:cubicBezTo>
                  <a:cubicBezTo>
                    <a:pt x="18630" y="3783"/>
                    <a:pt x="16920" y="2242"/>
                    <a:pt x="14923" y="1311"/>
                  </a:cubicBezTo>
                  <a:cubicBezTo>
                    <a:pt x="13009" y="412"/>
                    <a:pt x="10897" y="0"/>
                    <a:pt x="881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32" name="Google Shape;1563;p32"/>
            <p:cNvSpPr/>
            <p:nvPr/>
          </p:nvSpPr>
          <p:spPr>
            <a:xfrm rot="1306681">
              <a:off x="401205" y="328636"/>
              <a:ext cx="558256" cy="578509"/>
            </a:xfrm>
            <a:custGeom>
              <a:avLst/>
              <a:gdLst/>
              <a:ahLst/>
              <a:cxnLst>
                <a:cxn ang="0">
                  <a:pos x="wd2" y="hd2"/>
                </a:cxn>
                <a:cxn ang="5400000">
                  <a:pos x="wd2" y="hd2"/>
                </a:cxn>
                <a:cxn ang="10800000">
                  <a:pos x="wd2" y="hd2"/>
                </a:cxn>
                <a:cxn ang="16200000">
                  <a:pos x="wd2" y="hd2"/>
                </a:cxn>
              </a:cxnLst>
              <a:rect l="0" t="0" r="r" b="b"/>
              <a:pathLst>
                <a:path w="20964" h="21600" extrusionOk="0">
                  <a:moveTo>
                    <a:pt x="7421" y="727"/>
                  </a:moveTo>
                  <a:cubicBezTo>
                    <a:pt x="8251" y="727"/>
                    <a:pt x="9082" y="819"/>
                    <a:pt x="9853" y="934"/>
                  </a:cubicBezTo>
                  <a:cubicBezTo>
                    <a:pt x="14139" y="1617"/>
                    <a:pt x="18232" y="4109"/>
                    <a:pt x="19710" y="8327"/>
                  </a:cubicBezTo>
                  <a:cubicBezTo>
                    <a:pt x="20417" y="10287"/>
                    <a:pt x="20460" y="12418"/>
                    <a:pt x="19689" y="14357"/>
                  </a:cubicBezTo>
                  <a:cubicBezTo>
                    <a:pt x="18853" y="16445"/>
                    <a:pt x="17246" y="18234"/>
                    <a:pt x="15339" y="19406"/>
                  </a:cubicBezTo>
                  <a:cubicBezTo>
                    <a:pt x="13790" y="20358"/>
                    <a:pt x="12016" y="20902"/>
                    <a:pt x="10222" y="20902"/>
                  </a:cubicBezTo>
                  <a:cubicBezTo>
                    <a:pt x="9807" y="20902"/>
                    <a:pt x="9390" y="20872"/>
                    <a:pt x="8975" y="20812"/>
                  </a:cubicBezTo>
                  <a:cubicBezTo>
                    <a:pt x="6789" y="20493"/>
                    <a:pt x="4860" y="19342"/>
                    <a:pt x="3489" y="17638"/>
                  </a:cubicBezTo>
                  <a:cubicBezTo>
                    <a:pt x="2010" y="15762"/>
                    <a:pt x="1132" y="13377"/>
                    <a:pt x="832" y="11033"/>
                  </a:cubicBezTo>
                  <a:cubicBezTo>
                    <a:pt x="511" y="8519"/>
                    <a:pt x="853" y="5920"/>
                    <a:pt x="2075" y="3683"/>
                  </a:cubicBezTo>
                  <a:cubicBezTo>
                    <a:pt x="2139" y="3576"/>
                    <a:pt x="2139" y="3469"/>
                    <a:pt x="2096" y="3385"/>
                  </a:cubicBezTo>
                  <a:cubicBezTo>
                    <a:pt x="2461" y="2831"/>
                    <a:pt x="2867" y="2341"/>
                    <a:pt x="3382" y="1914"/>
                  </a:cubicBezTo>
                  <a:cubicBezTo>
                    <a:pt x="4514" y="1006"/>
                    <a:pt x="5967" y="727"/>
                    <a:pt x="7421" y="727"/>
                  </a:cubicBezTo>
                  <a:close/>
                  <a:moveTo>
                    <a:pt x="7434" y="0"/>
                  </a:moveTo>
                  <a:cubicBezTo>
                    <a:pt x="5972" y="0"/>
                    <a:pt x="4533" y="278"/>
                    <a:pt x="3360" y="1062"/>
                  </a:cubicBezTo>
                  <a:cubicBezTo>
                    <a:pt x="1368" y="2383"/>
                    <a:pt x="424" y="4748"/>
                    <a:pt x="167" y="7028"/>
                  </a:cubicBezTo>
                  <a:cubicBezTo>
                    <a:pt x="146" y="7092"/>
                    <a:pt x="167" y="7134"/>
                    <a:pt x="167" y="7177"/>
                  </a:cubicBezTo>
                  <a:cubicBezTo>
                    <a:pt x="-368" y="10564"/>
                    <a:pt x="403" y="14207"/>
                    <a:pt x="2225" y="17063"/>
                  </a:cubicBezTo>
                  <a:cubicBezTo>
                    <a:pt x="3425" y="18958"/>
                    <a:pt x="5161" y="20472"/>
                    <a:pt x="7325" y="21153"/>
                  </a:cubicBezTo>
                  <a:cubicBezTo>
                    <a:pt x="8271" y="21455"/>
                    <a:pt x="9250" y="21600"/>
                    <a:pt x="10227" y="21600"/>
                  </a:cubicBezTo>
                  <a:cubicBezTo>
                    <a:pt x="11661" y="21600"/>
                    <a:pt x="13093" y="21288"/>
                    <a:pt x="14417" y="20706"/>
                  </a:cubicBezTo>
                  <a:cubicBezTo>
                    <a:pt x="16603" y="19726"/>
                    <a:pt x="18489" y="18021"/>
                    <a:pt x="19689" y="15955"/>
                  </a:cubicBezTo>
                  <a:cubicBezTo>
                    <a:pt x="20846" y="13973"/>
                    <a:pt x="21232" y="11694"/>
                    <a:pt x="20781" y="9456"/>
                  </a:cubicBezTo>
                  <a:cubicBezTo>
                    <a:pt x="19817" y="4770"/>
                    <a:pt x="15789" y="1574"/>
                    <a:pt x="11268" y="509"/>
                  </a:cubicBezTo>
                  <a:cubicBezTo>
                    <a:pt x="10089" y="226"/>
                    <a:pt x="8752" y="0"/>
                    <a:pt x="743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33" name="Google Shape;1564;p32"/>
            <p:cNvSpPr/>
            <p:nvPr/>
          </p:nvSpPr>
          <p:spPr>
            <a:xfrm rot="1306681">
              <a:off x="538580" y="495568"/>
              <a:ext cx="280813" cy="272967"/>
            </a:xfrm>
            <a:custGeom>
              <a:avLst/>
              <a:gdLst/>
              <a:ahLst/>
              <a:cxnLst>
                <a:cxn ang="0">
                  <a:pos x="wd2" y="hd2"/>
                </a:cxn>
                <a:cxn ang="5400000">
                  <a:pos x="wd2" y="hd2"/>
                </a:cxn>
                <a:cxn ang="10800000">
                  <a:pos x="wd2" y="hd2"/>
                </a:cxn>
                <a:cxn ang="16200000">
                  <a:pos x="wd2" y="hd2"/>
                </a:cxn>
              </a:cxnLst>
              <a:rect l="0" t="0" r="r" b="b"/>
              <a:pathLst>
                <a:path w="20761" h="21600" extrusionOk="0">
                  <a:moveTo>
                    <a:pt x="7639" y="1503"/>
                  </a:moveTo>
                  <a:cubicBezTo>
                    <a:pt x="8835" y="1503"/>
                    <a:pt x="9997" y="1674"/>
                    <a:pt x="10912" y="1905"/>
                  </a:cubicBezTo>
                  <a:cubicBezTo>
                    <a:pt x="14498" y="2855"/>
                    <a:pt x="18168" y="5474"/>
                    <a:pt x="19139" y="9537"/>
                  </a:cubicBezTo>
                  <a:cubicBezTo>
                    <a:pt x="20109" y="13600"/>
                    <a:pt x="17113" y="16987"/>
                    <a:pt x="14034" y="18793"/>
                  </a:cubicBezTo>
                  <a:cubicBezTo>
                    <a:pt x="12548" y="19638"/>
                    <a:pt x="10912" y="20124"/>
                    <a:pt x="9317" y="20124"/>
                  </a:cubicBezTo>
                  <a:cubicBezTo>
                    <a:pt x="7330" y="20124"/>
                    <a:pt x="5407" y="19371"/>
                    <a:pt x="3909" y="17620"/>
                  </a:cubicBezTo>
                  <a:cubicBezTo>
                    <a:pt x="788" y="13917"/>
                    <a:pt x="1084" y="8633"/>
                    <a:pt x="1969" y="4073"/>
                  </a:cubicBezTo>
                  <a:cubicBezTo>
                    <a:pt x="2965" y="2119"/>
                    <a:pt x="5358" y="1503"/>
                    <a:pt x="7639" y="1503"/>
                  </a:cubicBezTo>
                  <a:close/>
                  <a:moveTo>
                    <a:pt x="7696" y="0"/>
                  </a:moveTo>
                  <a:cubicBezTo>
                    <a:pt x="5260" y="0"/>
                    <a:pt x="2789" y="647"/>
                    <a:pt x="1337" y="2447"/>
                  </a:cubicBezTo>
                  <a:cubicBezTo>
                    <a:pt x="1041" y="2493"/>
                    <a:pt x="788" y="2629"/>
                    <a:pt x="745" y="2989"/>
                  </a:cubicBezTo>
                  <a:cubicBezTo>
                    <a:pt x="703" y="3171"/>
                    <a:pt x="660" y="3351"/>
                    <a:pt x="620" y="3531"/>
                  </a:cubicBezTo>
                  <a:cubicBezTo>
                    <a:pt x="492" y="3848"/>
                    <a:pt x="366" y="4164"/>
                    <a:pt x="281" y="4524"/>
                  </a:cubicBezTo>
                  <a:cubicBezTo>
                    <a:pt x="196" y="4750"/>
                    <a:pt x="239" y="4977"/>
                    <a:pt x="366" y="5112"/>
                  </a:cubicBezTo>
                  <a:cubicBezTo>
                    <a:pt x="-310" y="9537"/>
                    <a:pt x="-267" y="14279"/>
                    <a:pt x="2390" y="17980"/>
                  </a:cubicBezTo>
                  <a:cubicBezTo>
                    <a:pt x="4189" y="20459"/>
                    <a:pt x="6724" y="21600"/>
                    <a:pt x="9373" y="21600"/>
                  </a:cubicBezTo>
                  <a:cubicBezTo>
                    <a:pt x="10829" y="21600"/>
                    <a:pt x="12319" y="21256"/>
                    <a:pt x="13738" y="20599"/>
                  </a:cubicBezTo>
                  <a:cubicBezTo>
                    <a:pt x="17534" y="18838"/>
                    <a:pt x="21290" y="14910"/>
                    <a:pt x="20699" y="10168"/>
                  </a:cubicBezTo>
                  <a:cubicBezTo>
                    <a:pt x="20109" y="5428"/>
                    <a:pt x="16143" y="2042"/>
                    <a:pt x="12136" y="686"/>
                  </a:cubicBezTo>
                  <a:cubicBezTo>
                    <a:pt x="10868" y="277"/>
                    <a:pt x="9290" y="0"/>
                    <a:pt x="769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34" name="Google Shape;1567;p32"/>
            <p:cNvSpPr/>
            <p:nvPr/>
          </p:nvSpPr>
          <p:spPr>
            <a:xfrm rot="1306681">
              <a:off x="623076" y="585197"/>
              <a:ext cx="79116" cy="69874"/>
            </a:xfrm>
            <a:custGeom>
              <a:avLst/>
              <a:gdLst/>
              <a:ahLst/>
              <a:cxnLst>
                <a:cxn ang="0">
                  <a:pos x="wd2" y="hd2"/>
                </a:cxn>
                <a:cxn ang="5400000">
                  <a:pos x="wd2" y="hd2"/>
                </a:cxn>
                <a:cxn ang="10800000">
                  <a:pos x="wd2" y="hd2"/>
                </a:cxn>
                <a:cxn ang="16200000">
                  <a:pos x="wd2" y="hd2"/>
                </a:cxn>
              </a:cxnLst>
              <a:rect l="0" t="0" r="r" b="b"/>
              <a:pathLst>
                <a:path w="20652" h="21600" extrusionOk="0">
                  <a:moveTo>
                    <a:pt x="10022" y="5819"/>
                  </a:moveTo>
                  <a:cubicBezTo>
                    <a:pt x="10172" y="5997"/>
                    <a:pt x="10472" y="5997"/>
                    <a:pt x="10622" y="5997"/>
                  </a:cubicBezTo>
                  <a:cubicBezTo>
                    <a:pt x="11066" y="6175"/>
                    <a:pt x="11366" y="6352"/>
                    <a:pt x="11810" y="6530"/>
                  </a:cubicBezTo>
                  <a:lnTo>
                    <a:pt x="11960" y="6530"/>
                  </a:lnTo>
                  <a:cubicBezTo>
                    <a:pt x="12110" y="6708"/>
                    <a:pt x="12260" y="6878"/>
                    <a:pt x="12554" y="7056"/>
                  </a:cubicBezTo>
                  <a:cubicBezTo>
                    <a:pt x="12854" y="7233"/>
                    <a:pt x="13154" y="7411"/>
                    <a:pt x="13304" y="7589"/>
                  </a:cubicBezTo>
                  <a:cubicBezTo>
                    <a:pt x="13748" y="7767"/>
                    <a:pt x="14048" y="8114"/>
                    <a:pt x="14342" y="8292"/>
                  </a:cubicBezTo>
                  <a:cubicBezTo>
                    <a:pt x="14642" y="8470"/>
                    <a:pt x="14792" y="8648"/>
                    <a:pt x="14942" y="8818"/>
                  </a:cubicBezTo>
                  <a:cubicBezTo>
                    <a:pt x="15092" y="8995"/>
                    <a:pt x="15236" y="9173"/>
                    <a:pt x="15386" y="9351"/>
                  </a:cubicBezTo>
                  <a:cubicBezTo>
                    <a:pt x="15386" y="9529"/>
                    <a:pt x="15386" y="9529"/>
                    <a:pt x="15386" y="9529"/>
                  </a:cubicBezTo>
                  <a:cubicBezTo>
                    <a:pt x="15386" y="9706"/>
                    <a:pt x="15536" y="9876"/>
                    <a:pt x="15536" y="9876"/>
                  </a:cubicBezTo>
                  <a:cubicBezTo>
                    <a:pt x="15536" y="9923"/>
                    <a:pt x="15536" y="9969"/>
                    <a:pt x="15536" y="10054"/>
                  </a:cubicBezTo>
                  <a:cubicBezTo>
                    <a:pt x="15686" y="10232"/>
                    <a:pt x="15686" y="10410"/>
                    <a:pt x="15686" y="10410"/>
                  </a:cubicBezTo>
                  <a:cubicBezTo>
                    <a:pt x="15686" y="10587"/>
                    <a:pt x="15686" y="10765"/>
                    <a:pt x="15686" y="10765"/>
                  </a:cubicBezTo>
                  <a:cubicBezTo>
                    <a:pt x="15686" y="10935"/>
                    <a:pt x="15686" y="11113"/>
                    <a:pt x="15686" y="11113"/>
                  </a:cubicBezTo>
                  <a:cubicBezTo>
                    <a:pt x="15686" y="11113"/>
                    <a:pt x="15686" y="11113"/>
                    <a:pt x="15686" y="11291"/>
                  </a:cubicBezTo>
                  <a:cubicBezTo>
                    <a:pt x="15686" y="11468"/>
                    <a:pt x="15536" y="11646"/>
                    <a:pt x="15536" y="11824"/>
                  </a:cubicBezTo>
                  <a:cubicBezTo>
                    <a:pt x="15536" y="11863"/>
                    <a:pt x="15516" y="11932"/>
                    <a:pt x="15490" y="12002"/>
                  </a:cubicBezTo>
                  <a:cubicBezTo>
                    <a:pt x="15386" y="12033"/>
                    <a:pt x="15386" y="12195"/>
                    <a:pt x="15386" y="12349"/>
                  </a:cubicBezTo>
                  <a:cubicBezTo>
                    <a:pt x="15236" y="12705"/>
                    <a:pt x="14942" y="13053"/>
                    <a:pt x="14792" y="13230"/>
                  </a:cubicBezTo>
                  <a:cubicBezTo>
                    <a:pt x="14792" y="13408"/>
                    <a:pt x="14642" y="13408"/>
                    <a:pt x="14642" y="13408"/>
                  </a:cubicBezTo>
                  <a:cubicBezTo>
                    <a:pt x="14642" y="13586"/>
                    <a:pt x="14492" y="13586"/>
                    <a:pt x="14492" y="13764"/>
                  </a:cubicBezTo>
                  <a:cubicBezTo>
                    <a:pt x="14342" y="13934"/>
                    <a:pt x="14048" y="14111"/>
                    <a:pt x="13898" y="14467"/>
                  </a:cubicBezTo>
                  <a:cubicBezTo>
                    <a:pt x="13898" y="14467"/>
                    <a:pt x="13598" y="14645"/>
                    <a:pt x="13448" y="14822"/>
                  </a:cubicBezTo>
                  <a:cubicBezTo>
                    <a:pt x="13304" y="14992"/>
                    <a:pt x="13004" y="14992"/>
                    <a:pt x="12704" y="15170"/>
                  </a:cubicBezTo>
                  <a:cubicBezTo>
                    <a:pt x="12410" y="15348"/>
                    <a:pt x="12260" y="15348"/>
                    <a:pt x="11960" y="15526"/>
                  </a:cubicBezTo>
                  <a:cubicBezTo>
                    <a:pt x="11666" y="15526"/>
                    <a:pt x="11366" y="15703"/>
                    <a:pt x="11216" y="15703"/>
                  </a:cubicBezTo>
                  <a:lnTo>
                    <a:pt x="10916" y="15703"/>
                  </a:lnTo>
                  <a:cubicBezTo>
                    <a:pt x="10772" y="15703"/>
                    <a:pt x="10622" y="15703"/>
                    <a:pt x="10472" y="15881"/>
                  </a:cubicBezTo>
                  <a:cubicBezTo>
                    <a:pt x="10172" y="15881"/>
                    <a:pt x="9878" y="15881"/>
                    <a:pt x="9578" y="15703"/>
                  </a:cubicBezTo>
                  <a:lnTo>
                    <a:pt x="8834" y="15703"/>
                  </a:lnTo>
                  <a:cubicBezTo>
                    <a:pt x="8534" y="15526"/>
                    <a:pt x="8240" y="15526"/>
                    <a:pt x="7940" y="15348"/>
                  </a:cubicBezTo>
                  <a:cubicBezTo>
                    <a:pt x="7940" y="15348"/>
                    <a:pt x="7790" y="15170"/>
                    <a:pt x="7640" y="15170"/>
                  </a:cubicBezTo>
                  <a:lnTo>
                    <a:pt x="7490" y="15170"/>
                  </a:lnTo>
                  <a:cubicBezTo>
                    <a:pt x="7196" y="14992"/>
                    <a:pt x="6896" y="14645"/>
                    <a:pt x="6596" y="14467"/>
                  </a:cubicBezTo>
                  <a:cubicBezTo>
                    <a:pt x="6452" y="14289"/>
                    <a:pt x="6302" y="14111"/>
                    <a:pt x="6302" y="13934"/>
                  </a:cubicBezTo>
                  <a:cubicBezTo>
                    <a:pt x="6152" y="13934"/>
                    <a:pt x="6002" y="13764"/>
                    <a:pt x="6002" y="13586"/>
                  </a:cubicBezTo>
                  <a:cubicBezTo>
                    <a:pt x="5852" y="13586"/>
                    <a:pt x="5852" y="13586"/>
                    <a:pt x="5852" y="13408"/>
                  </a:cubicBezTo>
                  <a:cubicBezTo>
                    <a:pt x="5708" y="13053"/>
                    <a:pt x="5558" y="12705"/>
                    <a:pt x="5408" y="12349"/>
                  </a:cubicBezTo>
                  <a:cubicBezTo>
                    <a:pt x="5258" y="12172"/>
                    <a:pt x="5258" y="11994"/>
                    <a:pt x="5108" y="11646"/>
                  </a:cubicBezTo>
                  <a:cubicBezTo>
                    <a:pt x="5108" y="11468"/>
                    <a:pt x="5108" y="11291"/>
                    <a:pt x="5108" y="11113"/>
                  </a:cubicBezTo>
                  <a:lnTo>
                    <a:pt x="4958" y="11113"/>
                  </a:lnTo>
                  <a:lnTo>
                    <a:pt x="4958" y="10935"/>
                  </a:lnTo>
                  <a:cubicBezTo>
                    <a:pt x="4958" y="10587"/>
                    <a:pt x="4958" y="10232"/>
                    <a:pt x="4958" y="9876"/>
                  </a:cubicBezTo>
                  <a:cubicBezTo>
                    <a:pt x="4958" y="9876"/>
                    <a:pt x="4958" y="9876"/>
                    <a:pt x="4958" y="9706"/>
                  </a:cubicBezTo>
                  <a:cubicBezTo>
                    <a:pt x="4958" y="9529"/>
                    <a:pt x="5108" y="9173"/>
                    <a:pt x="5108" y="9173"/>
                  </a:cubicBezTo>
                  <a:cubicBezTo>
                    <a:pt x="5108" y="8995"/>
                    <a:pt x="5108" y="8995"/>
                    <a:pt x="5108" y="8995"/>
                  </a:cubicBezTo>
                  <a:cubicBezTo>
                    <a:pt x="5708" y="8818"/>
                    <a:pt x="6302" y="8292"/>
                    <a:pt x="6596" y="7589"/>
                  </a:cubicBezTo>
                  <a:cubicBezTo>
                    <a:pt x="6596" y="7411"/>
                    <a:pt x="6746" y="7233"/>
                    <a:pt x="6746" y="7056"/>
                  </a:cubicBezTo>
                  <a:lnTo>
                    <a:pt x="6896" y="7056"/>
                  </a:lnTo>
                  <a:cubicBezTo>
                    <a:pt x="6896" y="7056"/>
                    <a:pt x="7046" y="6878"/>
                    <a:pt x="7046" y="6708"/>
                  </a:cubicBezTo>
                  <a:cubicBezTo>
                    <a:pt x="7196" y="6708"/>
                    <a:pt x="7346" y="6530"/>
                    <a:pt x="7346" y="6530"/>
                  </a:cubicBezTo>
                  <a:cubicBezTo>
                    <a:pt x="7490" y="6530"/>
                    <a:pt x="7490" y="6352"/>
                    <a:pt x="7490" y="6352"/>
                  </a:cubicBezTo>
                  <a:cubicBezTo>
                    <a:pt x="7640" y="6352"/>
                    <a:pt x="7790" y="6175"/>
                    <a:pt x="7940" y="6175"/>
                  </a:cubicBezTo>
                  <a:cubicBezTo>
                    <a:pt x="8240" y="6175"/>
                    <a:pt x="8384" y="5997"/>
                    <a:pt x="8684" y="5997"/>
                  </a:cubicBezTo>
                  <a:cubicBezTo>
                    <a:pt x="8684" y="5819"/>
                    <a:pt x="8834" y="5819"/>
                    <a:pt x="8834" y="5819"/>
                  </a:cubicBezTo>
                  <a:close/>
                  <a:moveTo>
                    <a:pt x="9213" y="0"/>
                  </a:moveTo>
                  <a:cubicBezTo>
                    <a:pt x="8645" y="0"/>
                    <a:pt x="8071" y="54"/>
                    <a:pt x="7490" y="178"/>
                  </a:cubicBezTo>
                  <a:cubicBezTo>
                    <a:pt x="5852" y="533"/>
                    <a:pt x="4364" y="1592"/>
                    <a:pt x="3170" y="3176"/>
                  </a:cubicBezTo>
                  <a:cubicBezTo>
                    <a:pt x="2576" y="3354"/>
                    <a:pt x="1982" y="3709"/>
                    <a:pt x="1532" y="4413"/>
                  </a:cubicBezTo>
                  <a:cubicBezTo>
                    <a:pt x="-700" y="7937"/>
                    <a:pt x="-400" y="13408"/>
                    <a:pt x="1832" y="16762"/>
                  </a:cubicBezTo>
                  <a:cubicBezTo>
                    <a:pt x="3764" y="20047"/>
                    <a:pt x="6968" y="21600"/>
                    <a:pt x="10250" y="21600"/>
                  </a:cubicBezTo>
                  <a:cubicBezTo>
                    <a:pt x="11020" y="21600"/>
                    <a:pt x="11797" y="21515"/>
                    <a:pt x="12554" y="21345"/>
                  </a:cubicBezTo>
                  <a:cubicBezTo>
                    <a:pt x="16130" y="20642"/>
                    <a:pt x="19556" y="17288"/>
                    <a:pt x="20450" y="13053"/>
                  </a:cubicBezTo>
                  <a:cubicBezTo>
                    <a:pt x="20900" y="10765"/>
                    <a:pt x="20600" y="8292"/>
                    <a:pt x="19556" y="6352"/>
                  </a:cubicBezTo>
                  <a:cubicBezTo>
                    <a:pt x="18368" y="4235"/>
                    <a:pt x="16430" y="2651"/>
                    <a:pt x="14642" y="1592"/>
                  </a:cubicBezTo>
                  <a:cubicBezTo>
                    <a:pt x="12919" y="641"/>
                    <a:pt x="11111" y="0"/>
                    <a:pt x="921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1638" name="Google Shape;1568;p32"/>
          <p:cNvGrpSpPr/>
          <p:nvPr/>
        </p:nvGrpSpPr>
        <p:grpSpPr>
          <a:xfrm>
            <a:off x="8238195" y="1020320"/>
            <a:ext cx="531241" cy="418417"/>
            <a:chOff x="0" y="0"/>
            <a:chExt cx="531240" cy="418415"/>
          </a:xfrm>
        </p:grpSpPr>
        <p:sp>
          <p:nvSpPr>
            <p:cNvPr id="1636" name="Google Shape;1569;p32"/>
            <p:cNvSpPr/>
            <p:nvPr/>
          </p:nvSpPr>
          <p:spPr>
            <a:xfrm rot="1306681">
              <a:off x="35246" y="129957"/>
              <a:ext cx="283648" cy="244569"/>
            </a:xfrm>
            <a:custGeom>
              <a:avLst/>
              <a:gdLst/>
              <a:ahLst/>
              <a:cxnLst>
                <a:cxn ang="0">
                  <a:pos x="wd2" y="hd2"/>
                </a:cxn>
                <a:cxn ang="5400000">
                  <a:pos x="wd2" y="hd2"/>
                </a:cxn>
                <a:cxn ang="10800000">
                  <a:pos x="wd2" y="hd2"/>
                </a:cxn>
                <a:cxn ang="16200000">
                  <a:pos x="wd2" y="hd2"/>
                </a:cxn>
              </a:cxnLst>
              <a:rect l="0" t="0" r="r" b="b"/>
              <a:pathLst>
                <a:path w="20931" h="21600" extrusionOk="0">
                  <a:moveTo>
                    <a:pt x="9711" y="0"/>
                  </a:moveTo>
                  <a:cubicBezTo>
                    <a:pt x="8405" y="0"/>
                    <a:pt x="7097" y="291"/>
                    <a:pt x="5856" y="918"/>
                  </a:cubicBezTo>
                  <a:cubicBezTo>
                    <a:pt x="2992" y="2380"/>
                    <a:pt x="1602" y="5555"/>
                    <a:pt x="675" y="8931"/>
                  </a:cubicBezTo>
                  <a:cubicBezTo>
                    <a:pt x="-40" y="11552"/>
                    <a:pt x="-376" y="14676"/>
                    <a:pt x="633" y="17147"/>
                  </a:cubicBezTo>
                  <a:cubicBezTo>
                    <a:pt x="675" y="17297"/>
                    <a:pt x="675" y="17398"/>
                    <a:pt x="718" y="17500"/>
                  </a:cubicBezTo>
                  <a:cubicBezTo>
                    <a:pt x="1812" y="20271"/>
                    <a:pt x="4254" y="21328"/>
                    <a:pt x="6654" y="21532"/>
                  </a:cubicBezTo>
                  <a:cubicBezTo>
                    <a:pt x="7106" y="21578"/>
                    <a:pt x="7564" y="21600"/>
                    <a:pt x="8023" y="21600"/>
                  </a:cubicBezTo>
                  <a:cubicBezTo>
                    <a:pt x="10519" y="21600"/>
                    <a:pt x="13102" y="20931"/>
                    <a:pt x="15413" y="19867"/>
                  </a:cubicBezTo>
                  <a:cubicBezTo>
                    <a:pt x="17898" y="18657"/>
                    <a:pt x="20381" y="16994"/>
                    <a:pt x="20846" y="13568"/>
                  </a:cubicBezTo>
                  <a:cubicBezTo>
                    <a:pt x="21224" y="10746"/>
                    <a:pt x="20298" y="7772"/>
                    <a:pt x="18866" y="5504"/>
                  </a:cubicBezTo>
                  <a:cubicBezTo>
                    <a:pt x="16747" y="2122"/>
                    <a:pt x="13236" y="0"/>
                    <a:pt x="971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37" name="Google Shape;1570;p32"/>
            <p:cNvSpPr/>
            <p:nvPr/>
          </p:nvSpPr>
          <p:spPr>
            <a:xfrm rot="1306681">
              <a:off x="329051" y="27666"/>
              <a:ext cx="179408" cy="157322"/>
            </a:xfrm>
            <a:custGeom>
              <a:avLst/>
              <a:gdLst/>
              <a:ahLst/>
              <a:cxnLst>
                <a:cxn ang="0">
                  <a:pos x="wd2" y="hd2"/>
                </a:cxn>
                <a:cxn ang="5400000">
                  <a:pos x="wd2" y="hd2"/>
                </a:cxn>
                <a:cxn ang="10800000">
                  <a:pos x="wd2" y="hd2"/>
                </a:cxn>
                <a:cxn ang="16200000">
                  <a:pos x="wd2" y="hd2"/>
                </a:cxn>
              </a:cxnLst>
              <a:rect l="0" t="0" r="r" b="b"/>
              <a:pathLst>
                <a:path w="20332" h="21600" extrusionOk="0">
                  <a:moveTo>
                    <a:pt x="9458" y="0"/>
                  </a:moveTo>
                  <a:cubicBezTo>
                    <a:pt x="7194" y="0"/>
                    <a:pt x="4930" y="940"/>
                    <a:pt x="3315" y="2979"/>
                  </a:cubicBezTo>
                  <a:cubicBezTo>
                    <a:pt x="1632" y="5094"/>
                    <a:pt x="794" y="7991"/>
                    <a:pt x="83" y="10733"/>
                  </a:cubicBezTo>
                  <a:cubicBezTo>
                    <a:pt x="-178" y="11752"/>
                    <a:pt x="210" y="12535"/>
                    <a:pt x="794" y="12926"/>
                  </a:cubicBezTo>
                  <a:cubicBezTo>
                    <a:pt x="986" y="14574"/>
                    <a:pt x="1505" y="16139"/>
                    <a:pt x="2409" y="17550"/>
                  </a:cubicBezTo>
                  <a:cubicBezTo>
                    <a:pt x="4239" y="20320"/>
                    <a:pt x="6922" y="21600"/>
                    <a:pt x="9653" y="21600"/>
                  </a:cubicBezTo>
                  <a:cubicBezTo>
                    <a:pt x="11172" y="21600"/>
                    <a:pt x="12704" y="21205"/>
                    <a:pt x="14115" y="20450"/>
                  </a:cubicBezTo>
                  <a:cubicBezTo>
                    <a:pt x="18059" y="18332"/>
                    <a:pt x="21422" y="13084"/>
                    <a:pt x="20000" y="7678"/>
                  </a:cubicBezTo>
                  <a:cubicBezTo>
                    <a:pt x="18705" y="2742"/>
                    <a:pt x="13466" y="79"/>
                    <a:pt x="945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1639" name="Body Level One…"/>
          <p:cNvSpPr txBox="1">
            <a:spLocks noGrp="1"/>
          </p:cNvSpPr>
          <p:nvPr>
            <p:ph type="body" sz="half" idx="1"/>
          </p:nvPr>
        </p:nvSpPr>
        <p:spPr>
          <a:xfrm>
            <a:off x="1906199" y="1485575"/>
            <a:ext cx="5331602" cy="2517601"/>
          </a:xfrm>
          <a:prstGeom prst="rect">
            <a:avLst/>
          </a:prstGeom>
        </p:spPr>
        <p:txBody>
          <a:bodyPr/>
          <a:lstStyle>
            <a:lvl1pPr>
              <a:buClr>
                <a:schemeClr val="accent4"/>
              </a:buClr>
              <a:buSzPts val="1600"/>
              <a:defRPr sz="1600"/>
            </a:lvl1pPr>
            <a:lvl2pPr marL="959757" indent="-362857">
              <a:buClr>
                <a:schemeClr val="accent4"/>
              </a:buClr>
              <a:buSzPts val="1600"/>
              <a:defRPr sz="1600"/>
            </a:lvl2pPr>
            <a:lvl3pPr marL="1416957" indent="-362857">
              <a:buClr>
                <a:schemeClr val="accent4"/>
              </a:buClr>
              <a:buSzPts val="1600"/>
              <a:defRPr sz="1600"/>
            </a:lvl3pPr>
            <a:lvl4pPr marL="1874157" indent="-362857">
              <a:buClr>
                <a:schemeClr val="accent4"/>
              </a:buClr>
              <a:buSzPts val="1600"/>
              <a:defRPr sz="1600"/>
            </a:lvl4pPr>
            <a:lvl5pPr marL="2331357" indent="-362857">
              <a:buClr>
                <a:schemeClr val="accent4"/>
              </a:buClr>
              <a:buSzPts val="1600"/>
              <a:defRPr sz="1600"/>
            </a:lvl5pPr>
          </a:lstStyle>
          <a:p>
            <a:r>
              <a:t>Body Level One</a:t>
            </a:r>
          </a:p>
          <a:p>
            <a:pPr lvl="1"/>
            <a:r>
              <a:t>Body Level Two</a:t>
            </a:r>
          </a:p>
          <a:p>
            <a:pPr lvl="2"/>
            <a:r>
              <a:t>Body Level Three</a:t>
            </a:r>
          </a:p>
          <a:p>
            <a:pPr lvl="3"/>
            <a:r>
              <a:t>Body Level Four</a:t>
            </a:r>
          </a:p>
          <a:p>
            <a:pPr lvl="4"/>
            <a:r>
              <a:t>Body Level Five</a:t>
            </a:r>
          </a:p>
        </p:txBody>
      </p:sp>
      <p:sp>
        <p:nvSpPr>
          <p:cNvPr id="1640" name="Title Text"/>
          <p:cNvSpPr txBox="1">
            <a:spLocks noGrp="1"/>
          </p:cNvSpPr>
          <p:nvPr>
            <p:ph type="title"/>
          </p:nvPr>
        </p:nvSpPr>
        <p:spPr>
          <a:prstGeom prst="rect">
            <a:avLst/>
          </a:prstGeom>
        </p:spPr>
        <p:txBody>
          <a:bodyPr/>
          <a:lstStyle/>
          <a:p>
            <a:r>
              <a:t>Title Text</a:t>
            </a:r>
          </a:p>
        </p:txBody>
      </p:sp>
      <p:sp>
        <p:nvSpPr>
          <p:cNvPr id="1641" name="Google Shape;1573;p32"/>
          <p:cNvSpPr/>
          <p:nvPr/>
        </p:nvSpPr>
        <p:spPr>
          <a:xfrm rot="10800000">
            <a:off x="3657600" y="3148289"/>
            <a:ext cx="5518220" cy="199519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0729" y="10201"/>
                  <a:pt x="16957" y="11791"/>
                </a:cubicBezTo>
                <a:cubicBezTo>
                  <a:pt x="11951" y="13890"/>
                  <a:pt x="11408" y="6650"/>
                  <a:pt x="7301" y="6604"/>
                </a:cubicBezTo>
                <a:cubicBezTo>
                  <a:pt x="2331" y="6548"/>
                  <a:pt x="0" y="21600"/>
                  <a:pt x="0" y="21600"/>
                </a:cubicBezTo>
                <a:lnTo>
                  <a:pt x="0" y="102"/>
                </a:lnTo>
                <a:close/>
              </a:path>
            </a:pathLst>
          </a:custGeom>
          <a:solidFill>
            <a:srgbClr val="E3D6C9">
              <a:alpha val="28889"/>
            </a:srgbClr>
          </a:solidFill>
          <a:ln w="12700">
            <a:miter lim="400000"/>
          </a:ln>
        </p:spPr>
        <p:txBody>
          <a:bodyPr lIns="0" tIns="0" rIns="0" bIns="0" anchor="ctr"/>
          <a:lstStyle/>
          <a:p>
            <a:pPr>
              <a:defRPr>
                <a:solidFill>
                  <a:srgbClr val="000000"/>
                </a:solidFill>
              </a:defRPr>
            </a:pPr>
            <a:endParaRPr/>
          </a:p>
        </p:txBody>
      </p:sp>
      <p:grpSp>
        <p:nvGrpSpPr>
          <p:cNvPr id="1645" name="Google Shape;1574;p32"/>
          <p:cNvGrpSpPr/>
          <p:nvPr/>
        </p:nvGrpSpPr>
        <p:grpSpPr>
          <a:xfrm>
            <a:off x="4729115" y="4351475"/>
            <a:ext cx="443001" cy="453351"/>
            <a:chOff x="0" y="0"/>
            <a:chExt cx="442999" cy="453350"/>
          </a:xfrm>
        </p:grpSpPr>
        <p:sp>
          <p:nvSpPr>
            <p:cNvPr id="1642" name="Google Shape;1575;p32"/>
            <p:cNvSpPr/>
            <p:nvPr/>
          </p:nvSpPr>
          <p:spPr>
            <a:xfrm flipH="1">
              <a:off x="0" y="247575"/>
              <a:ext cx="201677" cy="205776"/>
            </a:xfrm>
            <a:custGeom>
              <a:avLst/>
              <a:gdLst/>
              <a:ahLst/>
              <a:cxnLst>
                <a:cxn ang="0">
                  <a:pos x="wd2" y="hd2"/>
                </a:cxn>
                <a:cxn ang="5400000">
                  <a:pos x="wd2" y="hd2"/>
                </a:cxn>
                <a:cxn ang="10800000">
                  <a:pos x="wd2" y="hd2"/>
                </a:cxn>
                <a:cxn ang="16200000">
                  <a:pos x="wd2" y="hd2"/>
                </a:cxn>
              </a:cxnLst>
              <a:rect l="0" t="0" r="r" b="b"/>
              <a:pathLst>
                <a:path w="20856" h="21600" extrusionOk="0">
                  <a:moveTo>
                    <a:pt x="9923" y="0"/>
                  </a:moveTo>
                  <a:cubicBezTo>
                    <a:pt x="4915" y="0"/>
                    <a:pt x="975" y="4648"/>
                    <a:pt x="140" y="9455"/>
                  </a:cubicBezTo>
                  <a:cubicBezTo>
                    <a:pt x="-687" y="14546"/>
                    <a:pt x="2206" y="19637"/>
                    <a:pt x="7162" y="21193"/>
                  </a:cubicBezTo>
                  <a:cubicBezTo>
                    <a:pt x="8085" y="21466"/>
                    <a:pt x="9031" y="21600"/>
                    <a:pt x="9975" y="21600"/>
                  </a:cubicBezTo>
                  <a:cubicBezTo>
                    <a:pt x="11929" y="21600"/>
                    <a:pt x="13871" y="21028"/>
                    <a:pt x="15541" y="19936"/>
                  </a:cubicBezTo>
                  <a:cubicBezTo>
                    <a:pt x="16309" y="19456"/>
                    <a:pt x="17017" y="18797"/>
                    <a:pt x="17666" y="18081"/>
                  </a:cubicBezTo>
                  <a:cubicBezTo>
                    <a:pt x="19613" y="16522"/>
                    <a:pt x="20913" y="14126"/>
                    <a:pt x="20854" y="11552"/>
                  </a:cubicBezTo>
                  <a:cubicBezTo>
                    <a:pt x="20794" y="8796"/>
                    <a:pt x="19258" y="5800"/>
                    <a:pt x="17490" y="3703"/>
                  </a:cubicBezTo>
                  <a:cubicBezTo>
                    <a:pt x="15779" y="1727"/>
                    <a:pt x="13418" y="289"/>
                    <a:pt x="10820" y="50"/>
                  </a:cubicBezTo>
                  <a:cubicBezTo>
                    <a:pt x="10518" y="16"/>
                    <a:pt x="10218" y="0"/>
                    <a:pt x="992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43" name="Google Shape;1576;p32"/>
            <p:cNvSpPr/>
            <p:nvPr/>
          </p:nvSpPr>
          <p:spPr>
            <a:xfrm flipH="1">
              <a:off x="355202" y="326000"/>
              <a:ext cx="87798" cy="93476"/>
            </a:xfrm>
            <a:custGeom>
              <a:avLst/>
              <a:gdLst/>
              <a:ahLst/>
              <a:cxnLst>
                <a:cxn ang="0">
                  <a:pos x="wd2" y="hd2"/>
                </a:cxn>
                <a:cxn ang="5400000">
                  <a:pos x="wd2" y="hd2"/>
                </a:cxn>
                <a:cxn ang="10800000">
                  <a:pos x="wd2" y="hd2"/>
                </a:cxn>
                <a:cxn ang="16200000">
                  <a:pos x="wd2" y="hd2"/>
                </a:cxn>
              </a:cxnLst>
              <a:rect l="0" t="0" r="r" b="b"/>
              <a:pathLst>
                <a:path w="19780" h="21600" extrusionOk="0">
                  <a:moveTo>
                    <a:pt x="8146" y="0"/>
                  </a:moveTo>
                  <a:cubicBezTo>
                    <a:pt x="6366" y="0"/>
                    <a:pt x="4620" y="531"/>
                    <a:pt x="3122" y="1768"/>
                  </a:cubicBezTo>
                  <a:cubicBezTo>
                    <a:pt x="-477" y="4801"/>
                    <a:pt x="-607" y="11126"/>
                    <a:pt x="936" y="15349"/>
                  </a:cubicBezTo>
                  <a:cubicBezTo>
                    <a:pt x="1837" y="17724"/>
                    <a:pt x="3634" y="19699"/>
                    <a:pt x="5949" y="20757"/>
                  </a:cubicBezTo>
                  <a:cubicBezTo>
                    <a:pt x="7442" y="21398"/>
                    <a:pt x="9024" y="21600"/>
                    <a:pt x="10646" y="21600"/>
                  </a:cubicBezTo>
                  <a:cubicBezTo>
                    <a:pt x="11683" y="21600"/>
                    <a:pt x="12736" y="21519"/>
                    <a:pt x="13795" y="21415"/>
                  </a:cubicBezTo>
                  <a:cubicBezTo>
                    <a:pt x="14690" y="21415"/>
                    <a:pt x="15209" y="20757"/>
                    <a:pt x="15209" y="19965"/>
                  </a:cubicBezTo>
                  <a:cubicBezTo>
                    <a:pt x="16493" y="19307"/>
                    <a:pt x="17647" y="18117"/>
                    <a:pt x="18549" y="16666"/>
                  </a:cubicBezTo>
                  <a:cubicBezTo>
                    <a:pt x="20993" y="12316"/>
                    <a:pt x="19579" y="7042"/>
                    <a:pt x="16234" y="3611"/>
                  </a:cubicBezTo>
                  <a:cubicBezTo>
                    <a:pt x="14150" y="1473"/>
                    <a:pt x="11108" y="0"/>
                    <a:pt x="814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44" name="Google Shape;1577;p32"/>
            <p:cNvSpPr/>
            <p:nvPr/>
          </p:nvSpPr>
          <p:spPr>
            <a:xfrm flipH="1">
              <a:off x="253395" y="0"/>
              <a:ext cx="154674" cy="170401"/>
            </a:xfrm>
            <a:custGeom>
              <a:avLst/>
              <a:gdLst/>
              <a:ahLst/>
              <a:cxnLst>
                <a:cxn ang="0">
                  <a:pos x="wd2" y="hd2"/>
                </a:cxn>
                <a:cxn ang="5400000">
                  <a:pos x="wd2" y="hd2"/>
                </a:cxn>
                <a:cxn ang="10800000">
                  <a:pos x="wd2" y="hd2"/>
                </a:cxn>
                <a:cxn ang="16200000">
                  <a:pos x="wd2" y="hd2"/>
                </a:cxn>
              </a:cxnLst>
              <a:rect l="0" t="0" r="r" b="b"/>
              <a:pathLst>
                <a:path w="20544" h="21600" extrusionOk="0">
                  <a:moveTo>
                    <a:pt x="9796" y="0"/>
                  </a:moveTo>
                  <a:cubicBezTo>
                    <a:pt x="9218" y="0"/>
                    <a:pt x="8630" y="63"/>
                    <a:pt x="8039" y="196"/>
                  </a:cubicBezTo>
                  <a:cubicBezTo>
                    <a:pt x="3188" y="1353"/>
                    <a:pt x="80" y="6344"/>
                    <a:pt x="7" y="10901"/>
                  </a:cubicBezTo>
                  <a:cubicBezTo>
                    <a:pt x="-146" y="15097"/>
                    <a:pt x="2354" y="19220"/>
                    <a:pt x="6372" y="20738"/>
                  </a:cubicBezTo>
                  <a:cubicBezTo>
                    <a:pt x="7684" y="21305"/>
                    <a:pt x="9102" y="21600"/>
                    <a:pt x="10526" y="21600"/>
                  </a:cubicBezTo>
                  <a:cubicBezTo>
                    <a:pt x="12552" y="21600"/>
                    <a:pt x="14594" y="21001"/>
                    <a:pt x="16377" y="19724"/>
                  </a:cubicBezTo>
                  <a:cubicBezTo>
                    <a:pt x="20242" y="16976"/>
                    <a:pt x="21454" y="11839"/>
                    <a:pt x="19863" y="7574"/>
                  </a:cubicBezTo>
                  <a:cubicBezTo>
                    <a:pt x="18319" y="3730"/>
                    <a:pt x="14278" y="0"/>
                    <a:pt x="979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1676" name="Google Shape;1578;p32"/>
          <p:cNvGrpSpPr/>
          <p:nvPr/>
        </p:nvGrpSpPr>
        <p:grpSpPr>
          <a:xfrm>
            <a:off x="38457" y="4303950"/>
            <a:ext cx="725222" cy="709301"/>
            <a:chOff x="0" y="0"/>
            <a:chExt cx="725220" cy="709299"/>
          </a:xfrm>
        </p:grpSpPr>
        <p:sp>
          <p:nvSpPr>
            <p:cNvPr id="1646" name="Google Shape;1579;p32"/>
            <p:cNvSpPr/>
            <p:nvPr/>
          </p:nvSpPr>
          <p:spPr>
            <a:xfrm flipH="1">
              <a:off x="327777" y="303000"/>
              <a:ext cx="51926" cy="52501"/>
            </a:xfrm>
            <a:custGeom>
              <a:avLst/>
              <a:gdLst/>
              <a:ahLst/>
              <a:cxnLst>
                <a:cxn ang="0">
                  <a:pos x="wd2" y="hd2"/>
                </a:cxn>
                <a:cxn ang="5400000">
                  <a:pos x="wd2" y="hd2"/>
                </a:cxn>
                <a:cxn ang="10800000">
                  <a:pos x="wd2" y="hd2"/>
                </a:cxn>
                <a:cxn ang="16200000">
                  <a:pos x="wd2" y="hd2"/>
                </a:cxn>
              </a:cxnLst>
              <a:rect l="0" t="0" r="r" b="b"/>
              <a:pathLst>
                <a:path w="21600" h="21600" extrusionOk="0">
                  <a:moveTo>
                    <a:pt x="10920" y="0"/>
                  </a:moveTo>
                  <a:cubicBezTo>
                    <a:pt x="9963" y="0"/>
                    <a:pt x="9016" y="237"/>
                    <a:pt x="8070" y="473"/>
                  </a:cubicBezTo>
                  <a:lnTo>
                    <a:pt x="7831" y="473"/>
                  </a:lnTo>
                  <a:cubicBezTo>
                    <a:pt x="7124" y="710"/>
                    <a:pt x="6406" y="1183"/>
                    <a:pt x="5699" y="1409"/>
                  </a:cubicBezTo>
                  <a:cubicBezTo>
                    <a:pt x="5699" y="1409"/>
                    <a:pt x="5460" y="1646"/>
                    <a:pt x="5221" y="1646"/>
                  </a:cubicBezTo>
                  <a:cubicBezTo>
                    <a:pt x="4742" y="2119"/>
                    <a:pt x="4035" y="2582"/>
                    <a:pt x="3557" y="3055"/>
                  </a:cubicBezTo>
                  <a:cubicBezTo>
                    <a:pt x="3557" y="3055"/>
                    <a:pt x="3317" y="3055"/>
                    <a:pt x="3317" y="3291"/>
                  </a:cubicBezTo>
                  <a:cubicBezTo>
                    <a:pt x="2849" y="3765"/>
                    <a:pt x="2132" y="4464"/>
                    <a:pt x="1664" y="5174"/>
                  </a:cubicBezTo>
                  <a:cubicBezTo>
                    <a:pt x="1664" y="5400"/>
                    <a:pt x="1664" y="5400"/>
                    <a:pt x="1425" y="5637"/>
                  </a:cubicBezTo>
                  <a:cubicBezTo>
                    <a:pt x="1186" y="6346"/>
                    <a:pt x="707" y="7282"/>
                    <a:pt x="468" y="7982"/>
                  </a:cubicBezTo>
                  <a:cubicBezTo>
                    <a:pt x="468" y="8218"/>
                    <a:pt x="468" y="8455"/>
                    <a:pt x="239" y="8455"/>
                  </a:cubicBezTo>
                  <a:cubicBezTo>
                    <a:pt x="239" y="9391"/>
                    <a:pt x="0" y="10337"/>
                    <a:pt x="0" y="11037"/>
                  </a:cubicBezTo>
                  <a:cubicBezTo>
                    <a:pt x="0" y="11973"/>
                    <a:pt x="239" y="13155"/>
                    <a:pt x="239" y="13618"/>
                  </a:cubicBezTo>
                  <a:cubicBezTo>
                    <a:pt x="239" y="13855"/>
                    <a:pt x="468" y="14091"/>
                    <a:pt x="468" y="14091"/>
                  </a:cubicBezTo>
                  <a:cubicBezTo>
                    <a:pt x="707" y="15027"/>
                    <a:pt x="946" y="15737"/>
                    <a:pt x="1425" y="16437"/>
                  </a:cubicBezTo>
                  <a:cubicBezTo>
                    <a:pt x="1425" y="16673"/>
                    <a:pt x="1425" y="16673"/>
                    <a:pt x="1664" y="16673"/>
                  </a:cubicBezTo>
                  <a:cubicBezTo>
                    <a:pt x="1893" y="17373"/>
                    <a:pt x="2371" y="17846"/>
                    <a:pt x="2849" y="18319"/>
                  </a:cubicBezTo>
                  <a:cubicBezTo>
                    <a:pt x="2849" y="18555"/>
                    <a:pt x="2849" y="18555"/>
                    <a:pt x="2849" y="18555"/>
                  </a:cubicBezTo>
                  <a:cubicBezTo>
                    <a:pt x="3557" y="19255"/>
                    <a:pt x="4274" y="19728"/>
                    <a:pt x="4981" y="20191"/>
                  </a:cubicBezTo>
                  <a:cubicBezTo>
                    <a:pt x="4981" y="20191"/>
                    <a:pt x="5221" y="20191"/>
                    <a:pt x="5460" y="20427"/>
                  </a:cubicBezTo>
                  <a:cubicBezTo>
                    <a:pt x="5928" y="20664"/>
                    <a:pt x="6645" y="20901"/>
                    <a:pt x="7353" y="21137"/>
                  </a:cubicBezTo>
                  <a:cubicBezTo>
                    <a:pt x="7592" y="21137"/>
                    <a:pt x="7592" y="21374"/>
                    <a:pt x="7831" y="21374"/>
                  </a:cubicBezTo>
                  <a:cubicBezTo>
                    <a:pt x="8538" y="21600"/>
                    <a:pt x="9495" y="21600"/>
                    <a:pt x="10202" y="21600"/>
                  </a:cubicBezTo>
                  <a:lnTo>
                    <a:pt x="10920" y="21600"/>
                  </a:lnTo>
                  <a:cubicBezTo>
                    <a:pt x="11866" y="21600"/>
                    <a:pt x="13052" y="21600"/>
                    <a:pt x="13998" y="21137"/>
                  </a:cubicBezTo>
                  <a:cubicBezTo>
                    <a:pt x="14715" y="20901"/>
                    <a:pt x="15423" y="20427"/>
                    <a:pt x="16140" y="20191"/>
                  </a:cubicBezTo>
                  <a:cubicBezTo>
                    <a:pt x="16847" y="19728"/>
                    <a:pt x="17804" y="19018"/>
                    <a:pt x="18272" y="18555"/>
                  </a:cubicBezTo>
                  <a:cubicBezTo>
                    <a:pt x="18272" y="18555"/>
                    <a:pt x="18511" y="18319"/>
                    <a:pt x="18511" y="18319"/>
                  </a:cubicBezTo>
                  <a:cubicBezTo>
                    <a:pt x="19229" y="17609"/>
                    <a:pt x="19697" y="17146"/>
                    <a:pt x="20175" y="16200"/>
                  </a:cubicBezTo>
                  <a:cubicBezTo>
                    <a:pt x="20175" y="16200"/>
                    <a:pt x="20175" y="16200"/>
                    <a:pt x="20175" y="15974"/>
                  </a:cubicBezTo>
                  <a:cubicBezTo>
                    <a:pt x="20414" y="15501"/>
                    <a:pt x="20882" y="14791"/>
                    <a:pt x="21122" y="14091"/>
                  </a:cubicBezTo>
                  <a:cubicBezTo>
                    <a:pt x="21361" y="13155"/>
                    <a:pt x="21361" y="12209"/>
                    <a:pt x="21600" y="11510"/>
                  </a:cubicBezTo>
                  <a:cubicBezTo>
                    <a:pt x="21600" y="10574"/>
                    <a:pt x="21361" y="9627"/>
                    <a:pt x="21122" y="8928"/>
                  </a:cubicBezTo>
                  <a:cubicBezTo>
                    <a:pt x="21122" y="8691"/>
                    <a:pt x="21122" y="8455"/>
                    <a:pt x="21122" y="8455"/>
                  </a:cubicBezTo>
                  <a:cubicBezTo>
                    <a:pt x="20882" y="7755"/>
                    <a:pt x="20414" y="6809"/>
                    <a:pt x="20175" y="6110"/>
                  </a:cubicBezTo>
                  <a:cubicBezTo>
                    <a:pt x="19936" y="6110"/>
                    <a:pt x="19936" y="6110"/>
                    <a:pt x="19936" y="5873"/>
                  </a:cubicBezTo>
                  <a:cubicBezTo>
                    <a:pt x="19936" y="5873"/>
                    <a:pt x="19697" y="5637"/>
                    <a:pt x="19697" y="5637"/>
                  </a:cubicBezTo>
                  <a:cubicBezTo>
                    <a:pt x="19458" y="5174"/>
                    <a:pt x="19458" y="4701"/>
                    <a:pt x="19229" y="4227"/>
                  </a:cubicBezTo>
                  <a:cubicBezTo>
                    <a:pt x="18511" y="3055"/>
                    <a:pt x="17565" y="2119"/>
                    <a:pt x="16379" y="1409"/>
                  </a:cubicBezTo>
                  <a:cubicBezTo>
                    <a:pt x="14715" y="473"/>
                    <a:pt x="12812" y="0"/>
                    <a:pt x="1092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47" name="Google Shape;1580;p32"/>
            <p:cNvSpPr/>
            <p:nvPr/>
          </p:nvSpPr>
          <p:spPr>
            <a:xfrm flipH="1">
              <a:off x="375702" y="199725"/>
              <a:ext cx="46603" cy="49076"/>
            </a:xfrm>
            <a:custGeom>
              <a:avLst/>
              <a:gdLst/>
              <a:ahLst/>
              <a:cxnLst>
                <a:cxn ang="0">
                  <a:pos x="wd2" y="hd2"/>
                </a:cxn>
                <a:cxn ang="5400000">
                  <a:pos x="wd2" y="hd2"/>
                </a:cxn>
                <a:cxn ang="10800000">
                  <a:pos x="wd2" y="hd2"/>
                </a:cxn>
                <a:cxn ang="16200000">
                  <a:pos x="wd2" y="hd2"/>
                </a:cxn>
              </a:cxnLst>
              <a:rect l="0" t="0" r="r" b="b"/>
              <a:pathLst>
                <a:path w="21509" h="21600" extrusionOk="0">
                  <a:moveTo>
                    <a:pt x="9647" y="0"/>
                  </a:moveTo>
                  <a:cubicBezTo>
                    <a:pt x="8863" y="0"/>
                    <a:pt x="8067" y="253"/>
                    <a:pt x="7017" y="506"/>
                  </a:cubicBezTo>
                  <a:cubicBezTo>
                    <a:pt x="6232" y="506"/>
                    <a:pt x="5171" y="1001"/>
                    <a:pt x="4386" y="1507"/>
                  </a:cubicBezTo>
                  <a:cubicBezTo>
                    <a:pt x="3336" y="2014"/>
                    <a:pt x="2540" y="2762"/>
                    <a:pt x="2009" y="3521"/>
                  </a:cubicBezTo>
                  <a:cubicBezTo>
                    <a:pt x="1224" y="4522"/>
                    <a:pt x="694" y="5271"/>
                    <a:pt x="440" y="6525"/>
                  </a:cubicBezTo>
                  <a:cubicBezTo>
                    <a:pt x="-91" y="7537"/>
                    <a:pt x="-91" y="8792"/>
                    <a:pt x="174" y="9793"/>
                  </a:cubicBezTo>
                  <a:cubicBezTo>
                    <a:pt x="174" y="10806"/>
                    <a:pt x="440" y="11554"/>
                    <a:pt x="959" y="12302"/>
                  </a:cubicBezTo>
                  <a:cubicBezTo>
                    <a:pt x="959" y="12302"/>
                    <a:pt x="959" y="12302"/>
                    <a:pt x="959" y="12555"/>
                  </a:cubicBezTo>
                  <a:cubicBezTo>
                    <a:pt x="694" y="14063"/>
                    <a:pt x="1224" y="16076"/>
                    <a:pt x="2274" y="17331"/>
                  </a:cubicBezTo>
                  <a:cubicBezTo>
                    <a:pt x="2540" y="17584"/>
                    <a:pt x="3336" y="18838"/>
                    <a:pt x="3590" y="19091"/>
                  </a:cubicBezTo>
                  <a:cubicBezTo>
                    <a:pt x="4651" y="20093"/>
                    <a:pt x="6232" y="21094"/>
                    <a:pt x="7547" y="21347"/>
                  </a:cubicBezTo>
                  <a:lnTo>
                    <a:pt x="8863" y="21347"/>
                  </a:lnTo>
                  <a:cubicBezTo>
                    <a:pt x="9128" y="21600"/>
                    <a:pt x="9647" y="21600"/>
                    <a:pt x="10178" y="21600"/>
                  </a:cubicBezTo>
                  <a:lnTo>
                    <a:pt x="10444" y="21600"/>
                  </a:lnTo>
                  <a:cubicBezTo>
                    <a:pt x="11228" y="21600"/>
                    <a:pt x="12024" y="21347"/>
                    <a:pt x="12809" y="21347"/>
                  </a:cubicBezTo>
                  <a:cubicBezTo>
                    <a:pt x="13074" y="21347"/>
                    <a:pt x="13074" y="21347"/>
                    <a:pt x="13340" y="21094"/>
                  </a:cubicBezTo>
                  <a:cubicBezTo>
                    <a:pt x="14124" y="20852"/>
                    <a:pt x="14921" y="20599"/>
                    <a:pt x="15705" y="20346"/>
                  </a:cubicBezTo>
                  <a:cubicBezTo>
                    <a:pt x="15705" y="20093"/>
                    <a:pt x="15705" y="20093"/>
                    <a:pt x="15971" y="20093"/>
                  </a:cubicBezTo>
                  <a:cubicBezTo>
                    <a:pt x="16501" y="19586"/>
                    <a:pt x="17286" y="19091"/>
                    <a:pt x="17817" y="18585"/>
                  </a:cubicBezTo>
                  <a:cubicBezTo>
                    <a:pt x="18601" y="18079"/>
                    <a:pt x="19397" y="16824"/>
                    <a:pt x="19663" y="16571"/>
                  </a:cubicBezTo>
                  <a:cubicBezTo>
                    <a:pt x="19928" y="16329"/>
                    <a:pt x="19928" y="16076"/>
                    <a:pt x="20182" y="15823"/>
                  </a:cubicBezTo>
                  <a:cubicBezTo>
                    <a:pt x="20447" y="15317"/>
                    <a:pt x="20978" y="14063"/>
                    <a:pt x="21244" y="13314"/>
                  </a:cubicBezTo>
                  <a:cubicBezTo>
                    <a:pt x="21244" y="12555"/>
                    <a:pt x="21509" y="11301"/>
                    <a:pt x="21509" y="10552"/>
                  </a:cubicBezTo>
                  <a:cubicBezTo>
                    <a:pt x="21509" y="9793"/>
                    <a:pt x="21244" y="8539"/>
                    <a:pt x="20978" y="7791"/>
                  </a:cubicBezTo>
                  <a:cubicBezTo>
                    <a:pt x="20713" y="7031"/>
                    <a:pt x="20447" y="5777"/>
                    <a:pt x="19928" y="5271"/>
                  </a:cubicBezTo>
                  <a:cubicBezTo>
                    <a:pt x="19397" y="4776"/>
                    <a:pt x="18867" y="3763"/>
                    <a:pt x="18082" y="3015"/>
                  </a:cubicBezTo>
                  <a:cubicBezTo>
                    <a:pt x="17286" y="2509"/>
                    <a:pt x="16501" y="2014"/>
                    <a:pt x="15705" y="1507"/>
                  </a:cubicBezTo>
                  <a:cubicBezTo>
                    <a:pt x="13871" y="506"/>
                    <a:pt x="12290" y="0"/>
                    <a:pt x="1017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48" name="Google Shape;1581;p32"/>
            <p:cNvSpPr/>
            <p:nvPr/>
          </p:nvSpPr>
          <p:spPr>
            <a:xfrm flipH="1">
              <a:off x="453327" y="281325"/>
              <a:ext cx="49651" cy="47376"/>
            </a:xfrm>
            <a:custGeom>
              <a:avLst/>
              <a:gdLst/>
              <a:ahLst/>
              <a:cxnLst>
                <a:cxn ang="0">
                  <a:pos x="wd2" y="hd2"/>
                </a:cxn>
                <a:cxn ang="5400000">
                  <a:pos x="wd2" y="hd2"/>
                </a:cxn>
                <a:cxn ang="10800000">
                  <a:pos x="wd2" y="hd2"/>
                </a:cxn>
                <a:cxn ang="16200000">
                  <a:pos x="wd2" y="hd2"/>
                </a:cxn>
              </a:cxnLst>
              <a:rect l="0" t="0" r="r" b="b"/>
              <a:pathLst>
                <a:path w="21600" h="21600" extrusionOk="0">
                  <a:moveTo>
                    <a:pt x="8690" y="0"/>
                  </a:moveTo>
                  <a:cubicBezTo>
                    <a:pt x="7950" y="0"/>
                    <a:pt x="7200" y="262"/>
                    <a:pt x="6711" y="262"/>
                  </a:cubicBezTo>
                  <a:cubicBezTo>
                    <a:pt x="5221" y="786"/>
                    <a:pt x="3981" y="1562"/>
                    <a:pt x="2980" y="2599"/>
                  </a:cubicBezTo>
                  <a:cubicBezTo>
                    <a:pt x="2491" y="3123"/>
                    <a:pt x="1990" y="3898"/>
                    <a:pt x="1490" y="4423"/>
                  </a:cubicBezTo>
                  <a:cubicBezTo>
                    <a:pt x="1490" y="4685"/>
                    <a:pt x="1490" y="4685"/>
                    <a:pt x="1490" y="4685"/>
                  </a:cubicBezTo>
                  <a:lnTo>
                    <a:pt x="1251" y="4685"/>
                  </a:lnTo>
                  <a:cubicBezTo>
                    <a:pt x="1001" y="5460"/>
                    <a:pt x="750" y="6246"/>
                    <a:pt x="500" y="7021"/>
                  </a:cubicBezTo>
                  <a:cubicBezTo>
                    <a:pt x="250" y="7546"/>
                    <a:pt x="250" y="8070"/>
                    <a:pt x="250" y="8845"/>
                  </a:cubicBezTo>
                  <a:cubicBezTo>
                    <a:pt x="0" y="9369"/>
                    <a:pt x="0" y="9882"/>
                    <a:pt x="0" y="10669"/>
                  </a:cubicBezTo>
                  <a:cubicBezTo>
                    <a:pt x="0" y="11444"/>
                    <a:pt x="250" y="12231"/>
                    <a:pt x="250" y="13006"/>
                  </a:cubicBezTo>
                  <a:cubicBezTo>
                    <a:pt x="250" y="13268"/>
                    <a:pt x="250" y="13268"/>
                    <a:pt x="250" y="13268"/>
                  </a:cubicBezTo>
                  <a:cubicBezTo>
                    <a:pt x="500" y="13268"/>
                    <a:pt x="500" y="13530"/>
                    <a:pt x="500" y="13530"/>
                  </a:cubicBezTo>
                  <a:cubicBezTo>
                    <a:pt x="750" y="14305"/>
                    <a:pt x="1001" y="15092"/>
                    <a:pt x="1251" y="15867"/>
                  </a:cubicBezTo>
                  <a:cubicBezTo>
                    <a:pt x="1490" y="15867"/>
                    <a:pt x="1490" y="15867"/>
                    <a:pt x="1490" y="16129"/>
                  </a:cubicBezTo>
                  <a:cubicBezTo>
                    <a:pt x="1490" y="16129"/>
                    <a:pt x="1490" y="16129"/>
                    <a:pt x="1740" y="16391"/>
                  </a:cubicBezTo>
                  <a:cubicBezTo>
                    <a:pt x="1740" y="16653"/>
                    <a:pt x="2240" y="16915"/>
                    <a:pt x="2240" y="17428"/>
                  </a:cubicBezTo>
                  <a:cubicBezTo>
                    <a:pt x="2491" y="17690"/>
                    <a:pt x="2741" y="17953"/>
                    <a:pt x="2980" y="18215"/>
                  </a:cubicBezTo>
                  <a:cubicBezTo>
                    <a:pt x="3230" y="18477"/>
                    <a:pt x="3230" y="18477"/>
                    <a:pt x="3480" y="18728"/>
                  </a:cubicBezTo>
                  <a:cubicBezTo>
                    <a:pt x="3981" y="18990"/>
                    <a:pt x="4470" y="19514"/>
                    <a:pt x="5221" y="20038"/>
                  </a:cubicBezTo>
                  <a:cubicBezTo>
                    <a:pt x="5710" y="20289"/>
                    <a:pt x="6210" y="20551"/>
                    <a:pt x="6460" y="20814"/>
                  </a:cubicBezTo>
                  <a:cubicBezTo>
                    <a:pt x="6961" y="20814"/>
                    <a:pt x="7450" y="21076"/>
                    <a:pt x="7950" y="21338"/>
                  </a:cubicBezTo>
                  <a:cubicBezTo>
                    <a:pt x="8690" y="21338"/>
                    <a:pt x="9691" y="21600"/>
                    <a:pt x="10180" y="21600"/>
                  </a:cubicBezTo>
                  <a:lnTo>
                    <a:pt x="10680" y="21600"/>
                  </a:lnTo>
                  <a:cubicBezTo>
                    <a:pt x="11670" y="21600"/>
                    <a:pt x="12421" y="21600"/>
                    <a:pt x="13410" y="21338"/>
                  </a:cubicBezTo>
                  <a:cubicBezTo>
                    <a:pt x="13410" y="21338"/>
                    <a:pt x="13660" y="21338"/>
                    <a:pt x="13660" y="21076"/>
                  </a:cubicBezTo>
                  <a:cubicBezTo>
                    <a:pt x="14400" y="20814"/>
                    <a:pt x="15150" y="20551"/>
                    <a:pt x="15890" y="20289"/>
                  </a:cubicBezTo>
                  <a:cubicBezTo>
                    <a:pt x="15890" y="20289"/>
                    <a:pt x="15890" y="20289"/>
                    <a:pt x="15890" y="20038"/>
                  </a:cubicBezTo>
                  <a:lnTo>
                    <a:pt x="16390" y="20038"/>
                  </a:lnTo>
                  <a:cubicBezTo>
                    <a:pt x="16891" y="19514"/>
                    <a:pt x="17630" y="18990"/>
                    <a:pt x="18381" y="18215"/>
                  </a:cubicBezTo>
                  <a:cubicBezTo>
                    <a:pt x="18381" y="18215"/>
                    <a:pt x="18381" y="18215"/>
                    <a:pt x="18620" y="17953"/>
                  </a:cubicBezTo>
                  <a:cubicBezTo>
                    <a:pt x="18870" y="17428"/>
                    <a:pt x="19370" y="16915"/>
                    <a:pt x="19871" y="16129"/>
                  </a:cubicBezTo>
                  <a:cubicBezTo>
                    <a:pt x="19871" y="16129"/>
                    <a:pt x="19871" y="16129"/>
                    <a:pt x="20110" y="15867"/>
                  </a:cubicBezTo>
                  <a:cubicBezTo>
                    <a:pt x="20110" y="15867"/>
                    <a:pt x="20110" y="15867"/>
                    <a:pt x="20110" y="15616"/>
                  </a:cubicBezTo>
                  <a:cubicBezTo>
                    <a:pt x="20360" y="15092"/>
                    <a:pt x="20860" y="14054"/>
                    <a:pt x="21111" y="13530"/>
                  </a:cubicBezTo>
                  <a:cubicBezTo>
                    <a:pt x="21111" y="13268"/>
                    <a:pt x="21111" y="13268"/>
                    <a:pt x="21111" y="13268"/>
                  </a:cubicBezTo>
                  <a:cubicBezTo>
                    <a:pt x="21111" y="13268"/>
                    <a:pt x="21111" y="13006"/>
                    <a:pt x="21111" y="13006"/>
                  </a:cubicBezTo>
                  <a:cubicBezTo>
                    <a:pt x="21350" y="12743"/>
                    <a:pt x="21350" y="11968"/>
                    <a:pt x="21350" y="11706"/>
                  </a:cubicBezTo>
                  <a:cubicBezTo>
                    <a:pt x="21350" y="11706"/>
                    <a:pt x="21350" y="10931"/>
                    <a:pt x="21600" y="10669"/>
                  </a:cubicBezTo>
                  <a:cubicBezTo>
                    <a:pt x="21600" y="10407"/>
                    <a:pt x="21600" y="10407"/>
                    <a:pt x="21600" y="10407"/>
                  </a:cubicBezTo>
                  <a:cubicBezTo>
                    <a:pt x="21350" y="9632"/>
                    <a:pt x="21350" y="8845"/>
                    <a:pt x="21111" y="8070"/>
                  </a:cubicBezTo>
                  <a:lnTo>
                    <a:pt x="20360" y="5984"/>
                  </a:lnTo>
                  <a:cubicBezTo>
                    <a:pt x="20360" y="5984"/>
                    <a:pt x="20360" y="5984"/>
                    <a:pt x="20360" y="5722"/>
                  </a:cubicBezTo>
                  <a:cubicBezTo>
                    <a:pt x="20110" y="5460"/>
                    <a:pt x="19120" y="4423"/>
                    <a:pt x="18870" y="4160"/>
                  </a:cubicBezTo>
                  <a:cubicBezTo>
                    <a:pt x="18870" y="3898"/>
                    <a:pt x="18870" y="3898"/>
                    <a:pt x="18870" y="3898"/>
                  </a:cubicBezTo>
                  <a:cubicBezTo>
                    <a:pt x="18381" y="3647"/>
                    <a:pt x="17880" y="3123"/>
                    <a:pt x="17880" y="3123"/>
                  </a:cubicBezTo>
                  <a:cubicBezTo>
                    <a:pt x="17630" y="2861"/>
                    <a:pt x="17380" y="2599"/>
                    <a:pt x="16891" y="2337"/>
                  </a:cubicBezTo>
                  <a:lnTo>
                    <a:pt x="16640" y="2337"/>
                  </a:lnTo>
                  <a:cubicBezTo>
                    <a:pt x="16390" y="2086"/>
                    <a:pt x="15150" y="1562"/>
                    <a:pt x="14650" y="1299"/>
                  </a:cubicBezTo>
                  <a:lnTo>
                    <a:pt x="14161" y="1299"/>
                  </a:lnTo>
                  <a:cubicBezTo>
                    <a:pt x="13911" y="1037"/>
                    <a:pt x="13160" y="1037"/>
                    <a:pt x="12421" y="1037"/>
                  </a:cubicBezTo>
                  <a:cubicBezTo>
                    <a:pt x="11420" y="262"/>
                    <a:pt x="10180" y="0"/>
                    <a:pt x="869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49" name="Google Shape;1582;p32"/>
            <p:cNvSpPr/>
            <p:nvPr/>
          </p:nvSpPr>
          <p:spPr>
            <a:xfrm flipH="1">
              <a:off x="438477" y="407424"/>
              <a:ext cx="43178" cy="51651"/>
            </a:xfrm>
            <a:custGeom>
              <a:avLst/>
              <a:gdLst/>
              <a:ahLst/>
              <a:cxnLst>
                <a:cxn ang="0">
                  <a:pos x="wd2" y="hd2"/>
                </a:cxn>
                <a:cxn ang="5400000">
                  <a:pos x="wd2" y="hd2"/>
                </a:cxn>
                <a:cxn ang="10800000">
                  <a:pos x="wd2" y="hd2"/>
                </a:cxn>
                <a:cxn ang="16200000">
                  <a:pos x="wd2" y="hd2"/>
                </a:cxn>
              </a:cxnLst>
              <a:rect l="0" t="0" r="r" b="b"/>
              <a:pathLst>
                <a:path w="21502" h="21600" extrusionOk="0">
                  <a:moveTo>
                    <a:pt x="11555" y="0"/>
                  </a:moveTo>
                  <a:cubicBezTo>
                    <a:pt x="10696" y="0"/>
                    <a:pt x="9849" y="240"/>
                    <a:pt x="8990" y="240"/>
                  </a:cubicBezTo>
                  <a:lnTo>
                    <a:pt x="8716" y="240"/>
                  </a:lnTo>
                  <a:lnTo>
                    <a:pt x="6438" y="1202"/>
                  </a:lnTo>
                  <a:cubicBezTo>
                    <a:pt x="6152" y="1432"/>
                    <a:pt x="5865" y="1432"/>
                    <a:pt x="5591" y="1913"/>
                  </a:cubicBezTo>
                  <a:cubicBezTo>
                    <a:pt x="4160" y="2635"/>
                    <a:pt x="4732" y="2154"/>
                    <a:pt x="3886" y="3346"/>
                  </a:cubicBezTo>
                  <a:cubicBezTo>
                    <a:pt x="3600" y="3346"/>
                    <a:pt x="3027" y="3827"/>
                    <a:pt x="3027" y="4057"/>
                  </a:cubicBezTo>
                  <a:cubicBezTo>
                    <a:pt x="2741" y="4297"/>
                    <a:pt x="2180" y="5970"/>
                    <a:pt x="1894" y="6210"/>
                  </a:cubicBezTo>
                  <a:cubicBezTo>
                    <a:pt x="1894" y="6451"/>
                    <a:pt x="1894" y="6921"/>
                    <a:pt x="1894" y="7162"/>
                  </a:cubicBezTo>
                  <a:cubicBezTo>
                    <a:pt x="1608" y="7643"/>
                    <a:pt x="1608" y="8113"/>
                    <a:pt x="1608" y="8354"/>
                  </a:cubicBezTo>
                  <a:cubicBezTo>
                    <a:pt x="1608" y="8354"/>
                    <a:pt x="1608" y="8594"/>
                    <a:pt x="1608" y="9075"/>
                  </a:cubicBezTo>
                  <a:cubicBezTo>
                    <a:pt x="1608" y="9315"/>
                    <a:pt x="1321" y="9545"/>
                    <a:pt x="1321" y="9545"/>
                  </a:cubicBezTo>
                  <a:cubicBezTo>
                    <a:pt x="475" y="10507"/>
                    <a:pt x="188" y="11459"/>
                    <a:pt x="188" y="12651"/>
                  </a:cubicBezTo>
                  <a:cubicBezTo>
                    <a:pt x="-98" y="13602"/>
                    <a:pt x="-98" y="14804"/>
                    <a:pt x="475" y="15756"/>
                  </a:cubicBezTo>
                  <a:cubicBezTo>
                    <a:pt x="761" y="16707"/>
                    <a:pt x="1321" y="17658"/>
                    <a:pt x="2180" y="18380"/>
                  </a:cubicBezTo>
                  <a:cubicBezTo>
                    <a:pt x="2741" y="19331"/>
                    <a:pt x="3600" y="20053"/>
                    <a:pt x="4732" y="20523"/>
                  </a:cubicBezTo>
                  <a:cubicBezTo>
                    <a:pt x="5591" y="20764"/>
                    <a:pt x="6152" y="21004"/>
                    <a:pt x="7011" y="21245"/>
                  </a:cubicBezTo>
                  <a:cubicBezTo>
                    <a:pt x="7857" y="21485"/>
                    <a:pt x="8716" y="21600"/>
                    <a:pt x="9563" y="21600"/>
                  </a:cubicBezTo>
                  <a:cubicBezTo>
                    <a:pt x="10422" y="21600"/>
                    <a:pt x="11268" y="21485"/>
                    <a:pt x="12127" y="21245"/>
                  </a:cubicBezTo>
                  <a:lnTo>
                    <a:pt x="14393" y="20523"/>
                  </a:lnTo>
                  <a:cubicBezTo>
                    <a:pt x="15813" y="19812"/>
                    <a:pt x="16958" y="18861"/>
                    <a:pt x="17518" y="17658"/>
                  </a:cubicBezTo>
                  <a:cubicBezTo>
                    <a:pt x="18091" y="16948"/>
                    <a:pt x="18663" y="15996"/>
                    <a:pt x="19224" y="15275"/>
                  </a:cubicBezTo>
                  <a:cubicBezTo>
                    <a:pt x="19796" y="13602"/>
                    <a:pt x="20643" y="12180"/>
                    <a:pt x="21216" y="10748"/>
                  </a:cubicBezTo>
                  <a:cubicBezTo>
                    <a:pt x="21216" y="10748"/>
                    <a:pt x="21216" y="10507"/>
                    <a:pt x="21216" y="10507"/>
                  </a:cubicBezTo>
                  <a:cubicBezTo>
                    <a:pt x="21216" y="10267"/>
                    <a:pt x="21502" y="8594"/>
                    <a:pt x="21502" y="8354"/>
                  </a:cubicBezTo>
                  <a:cubicBezTo>
                    <a:pt x="21502" y="8113"/>
                    <a:pt x="21216" y="6451"/>
                    <a:pt x="21216" y="6210"/>
                  </a:cubicBezTo>
                  <a:cubicBezTo>
                    <a:pt x="21216" y="5970"/>
                    <a:pt x="20357" y="4537"/>
                    <a:pt x="20357" y="4297"/>
                  </a:cubicBezTo>
                  <a:lnTo>
                    <a:pt x="20083" y="4297"/>
                  </a:lnTo>
                  <a:cubicBezTo>
                    <a:pt x="19796" y="3586"/>
                    <a:pt x="19224" y="3105"/>
                    <a:pt x="18663" y="2635"/>
                  </a:cubicBezTo>
                  <a:cubicBezTo>
                    <a:pt x="18663" y="2635"/>
                    <a:pt x="18663" y="2394"/>
                    <a:pt x="18663" y="2394"/>
                  </a:cubicBezTo>
                  <a:cubicBezTo>
                    <a:pt x="18091" y="2154"/>
                    <a:pt x="17232" y="1673"/>
                    <a:pt x="16672" y="1202"/>
                  </a:cubicBezTo>
                  <a:lnTo>
                    <a:pt x="16385" y="1202"/>
                  </a:lnTo>
                  <a:cubicBezTo>
                    <a:pt x="15813" y="962"/>
                    <a:pt x="14966" y="721"/>
                    <a:pt x="14107" y="240"/>
                  </a:cubicBezTo>
                  <a:lnTo>
                    <a:pt x="11555" y="0"/>
                  </a:ln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50" name="Google Shape;1583;p32"/>
            <p:cNvSpPr/>
            <p:nvPr/>
          </p:nvSpPr>
          <p:spPr>
            <a:xfrm flipH="1">
              <a:off x="316914" y="452800"/>
              <a:ext cx="40794" cy="49351"/>
            </a:xfrm>
            <a:custGeom>
              <a:avLst/>
              <a:gdLst/>
              <a:ahLst/>
              <a:cxnLst>
                <a:cxn ang="0">
                  <a:pos x="wd2" y="hd2"/>
                </a:cxn>
                <a:cxn ang="5400000">
                  <a:pos x="wd2" y="hd2"/>
                </a:cxn>
                <a:cxn ang="10800000">
                  <a:pos x="wd2" y="hd2"/>
                </a:cxn>
                <a:cxn ang="16200000">
                  <a:pos x="wd2" y="hd2"/>
                </a:cxn>
              </a:cxnLst>
              <a:rect l="0" t="0" r="r" b="b"/>
              <a:pathLst>
                <a:path w="21155" h="21600" extrusionOk="0">
                  <a:moveTo>
                    <a:pt x="10790" y="0"/>
                  </a:moveTo>
                  <a:cubicBezTo>
                    <a:pt x="9895" y="0"/>
                    <a:pt x="9013" y="120"/>
                    <a:pt x="8119" y="372"/>
                  </a:cubicBezTo>
                  <a:lnTo>
                    <a:pt x="5759" y="1127"/>
                  </a:lnTo>
                  <a:cubicBezTo>
                    <a:pt x="4281" y="1871"/>
                    <a:pt x="3088" y="2878"/>
                    <a:pt x="2207" y="4125"/>
                  </a:cubicBezTo>
                  <a:cubicBezTo>
                    <a:pt x="1610" y="5121"/>
                    <a:pt x="1014" y="6368"/>
                    <a:pt x="729" y="7364"/>
                  </a:cubicBezTo>
                  <a:cubicBezTo>
                    <a:pt x="430" y="7616"/>
                    <a:pt x="430" y="7867"/>
                    <a:pt x="430" y="8119"/>
                  </a:cubicBezTo>
                  <a:cubicBezTo>
                    <a:pt x="132" y="8863"/>
                    <a:pt x="132" y="9870"/>
                    <a:pt x="132" y="10866"/>
                  </a:cubicBezTo>
                  <a:cubicBezTo>
                    <a:pt x="-166" y="11369"/>
                    <a:pt x="132" y="11610"/>
                    <a:pt x="132" y="12113"/>
                  </a:cubicBezTo>
                  <a:cubicBezTo>
                    <a:pt x="430" y="13864"/>
                    <a:pt x="430" y="15615"/>
                    <a:pt x="1908" y="17114"/>
                  </a:cubicBezTo>
                  <a:cubicBezTo>
                    <a:pt x="3088" y="18613"/>
                    <a:pt x="3685" y="19357"/>
                    <a:pt x="5759" y="20353"/>
                  </a:cubicBezTo>
                  <a:cubicBezTo>
                    <a:pt x="7172" y="21206"/>
                    <a:pt x="9000" y="21600"/>
                    <a:pt x="10867" y="21600"/>
                  </a:cubicBezTo>
                  <a:cubicBezTo>
                    <a:pt x="11736" y="21600"/>
                    <a:pt x="12605" y="21512"/>
                    <a:pt x="13447" y="21359"/>
                  </a:cubicBezTo>
                  <a:cubicBezTo>
                    <a:pt x="15224" y="20856"/>
                    <a:pt x="16702" y="20101"/>
                    <a:pt x="18180" y="19105"/>
                  </a:cubicBezTo>
                  <a:cubicBezTo>
                    <a:pt x="19373" y="17858"/>
                    <a:pt x="20254" y="16610"/>
                    <a:pt x="20851" y="15111"/>
                  </a:cubicBezTo>
                  <a:cubicBezTo>
                    <a:pt x="21434" y="13360"/>
                    <a:pt x="21149" y="11369"/>
                    <a:pt x="20254" y="9618"/>
                  </a:cubicBezTo>
                  <a:cubicBezTo>
                    <a:pt x="20552" y="8371"/>
                    <a:pt x="20552" y="7364"/>
                    <a:pt x="20254" y="6117"/>
                  </a:cubicBezTo>
                  <a:cubicBezTo>
                    <a:pt x="19956" y="5121"/>
                    <a:pt x="19373" y="4125"/>
                    <a:pt x="18478" y="3370"/>
                  </a:cubicBezTo>
                  <a:cubicBezTo>
                    <a:pt x="17882" y="2374"/>
                    <a:pt x="16702" y="1871"/>
                    <a:pt x="15820" y="1127"/>
                  </a:cubicBezTo>
                  <a:cubicBezTo>
                    <a:pt x="14925" y="875"/>
                    <a:pt x="14044" y="624"/>
                    <a:pt x="13447" y="372"/>
                  </a:cubicBezTo>
                  <a:cubicBezTo>
                    <a:pt x="12566" y="120"/>
                    <a:pt x="11671" y="0"/>
                    <a:pt x="1079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51" name="Google Shape;1584;p32"/>
            <p:cNvSpPr/>
            <p:nvPr/>
          </p:nvSpPr>
          <p:spPr>
            <a:xfrm flipH="1">
              <a:off x="226777" y="388599"/>
              <a:ext cx="44363" cy="41651"/>
            </a:xfrm>
            <a:custGeom>
              <a:avLst/>
              <a:gdLst/>
              <a:ahLst/>
              <a:cxnLst>
                <a:cxn ang="0">
                  <a:pos x="wd2" y="hd2"/>
                </a:cxn>
                <a:cxn ang="5400000">
                  <a:pos x="wd2" y="hd2"/>
                </a:cxn>
                <a:cxn ang="10800000">
                  <a:pos x="wd2" y="hd2"/>
                </a:cxn>
                <a:cxn ang="16200000">
                  <a:pos x="wd2" y="hd2"/>
                </a:cxn>
              </a:cxnLst>
              <a:rect l="0" t="0" r="r" b="b"/>
              <a:pathLst>
                <a:path w="21533" h="21600" extrusionOk="0">
                  <a:moveTo>
                    <a:pt x="9617" y="0"/>
                  </a:moveTo>
                  <a:cubicBezTo>
                    <a:pt x="7687" y="0"/>
                    <a:pt x="6571" y="298"/>
                    <a:pt x="4908" y="1478"/>
                  </a:cubicBezTo>
                  <a:cubicBezTo>
                    <a:pt x="3525" y="2074"/>
                    <a:pt x="2142" y="3552"/>
                    <a:pt x="1316" y="5030"/>
                  </a:cubicBezTo>
                  <a:cubicBezTo>
                    <a:pt x="758" y="5925"/>
                    <a:pt x="479" y="6807"/>
                    <a:pt x="200" y="7701"/>
                  </a:cubicBezTo>
                  <a:cubicBezTo>
                    <a:pt x="-67" y="10061"/>
                    <a:pt x="-67" y="10657"/>
                    <a:pt x="200" y="13030"/>
                  </a:cubicBezTo>
                  <a:cubicBezTo>
                    <a:pt x="758" y="14210"/>
                    <a:pt x="1316" y="15390"/>
                    <a:pt x="1862" y="16284"/>
                  </a:cubicBezTo>
                  <a:cubicBezTo>
                    <a:pt x="2700" y="17464"/>
                    <a:pt x="3525" y="18346"/>
                    <a:pt x="4641" y="18942"/>
                  </a:cubicBezTo>
                  <a:cubicBezTo>
                    <a:pt x="5187" y="19240"/>
                    <a:pt x="5746" y="19539"/>
                    <a:pt x="6304" y="19824"/>
                  </a:cubicBezTo>
                  <a:cubicBezTo>
                    <a:pt x="6571" y="19824"/>
                    <a:pt x="6571" y="20122"/>
                    <a:pt x="6850" y="20122"/>
                  </a:cubicBezTo>
                  <a:cubicBezTo>
                    <a:pt x="7129" y="20420"/>
                    <a:pt x="9071" y="21017"/>
                    <a:pt x="9071" y="21315"/>
                  </a:cubicBezTo>
                  <a:lnTo>
                    <a:pt x="9350" y="21315"/>
                  </a:lnTo>
                  <a:cubicBezTo>
                    <a:pt x="9350" y="21315"/>
                    <a:pt x="11558" y="21600"/>
                    <a:pt x="11837" y="21600"/>
                  </a:cubicBezTo>
                  <a:cubicBezTo>
                    <a:pt x="11837" y="21600"/>
                    <a:pt x="14325" y="21315"/>
                    <a:pt x="14325" y="21315"/>
                  </a:cubicBezTo>
                  <a:cubicBezTo>
                    <a:pt x="14604" y="21017"/>
                    <a:pt x="15162" y="21017"/>
                    <a:pt x="15441" y="20718"/>
                  </a:cubicBezTo>
                  <a:cubicBezTo>
                    <a:pt x="15720" y="20420"/>
                    <a:pt x="16266" y="20420"/>
                    <a:pt x="16546" y="20122"/>
                  </a:cubicBezTo>
                  <a:cubicBezTo>
                    <a:pt x="16825" y="20122"/>
                    <a:pt x="18487" y="18644"/>
                    <a:pt x="18487" y="18644"/>
                  </a:cubicBezTo>
                  <a:cubicBezTo>
                    <a:pt x="18487" y="18644"/>
                    <a:pt x="18766" y="18346"/>
                    <a:pt x="18766" y="18346"/>
                  </a:cubicBezTo>
                  <a:cubicBezTo>
                    <a:pt x="18766" y="18346"/>
                    <a:pt x="19312" y="17762"/>
                    <a:pt x="19312" y="17464"/>
                  </a:cubicBezTo>
                  <a:cubicBezTo>
                    <a:pt x="19591" y="17166"/>
                    <a:pt x="19871" y="16570"/>
                    <a:pt x="20150" y="16284"/>
                  </a:cubicBezTo>
                  <a:cubicBezTo>
                    <a:pt x="20150" y="15986"/>
                    <a:pt x="21254" y="13912"/>
                    <a:pt x="21254" y="13912"/>
                  </a:cubicBezTo>
                  <a:cubicBezTo>
                    <a:pt x="21254" y="13912"/>
                    <a:pt x="21254" y="13613"/>
                    <a:pt x="21254" y="13613"/>
                  </a:cubicBezTo>
                  <a:cubicBezTo>
                    <a:pt x="21254" y="13315"/>
                    <a:pt x="21254" y="12732"/>
                    <a:pt x="21254" y="12434"/>
                  </a:cubicBezTo>
                  <a:cubicBezTo>
                    <a:pt x="21533" y="11837"/>
                    <a:pt x="21533" y="11539"/>
                    <a:pt x="21533" y="10956"/>
                  </a:cubicBezTo>
                  <a:cubicBezTo>
                    <a:pt x="21533" y="10956"/>
                    <a:pt x="21254" y="8285"/>
                    <a:pt x="21254" y="8285"/>
                  </a:cubicBezTo>
                  <a:cubicBezTo>
                    <a:pt x="21254" y="8285"/>
                    <a:pt x="20429" y="5925"/>
                    <a:pt x="20150" y="5925"/>
                  </a:cubicBezTo>
                  <a:cubicBezTo>
                    <a:pt x="20150" y="5925"/>
                    <a:pt x="18766" y="3851"/>
                    <a:pt x="18766" y="3851"/>
                  </a:cubicBezTo>
                  <a:cubicBezTo>
                    <a:pt x="18766" y="3851"/>
                    <a:pt x="16825" y="2373"/>
                    <a:pt x="16825" y="2373"/>
                  </a:cubicBezTo>
                  <a:cubicBezTo>
                    <a:pt x="16825" y="2373"/>
                    <a:pt x="14604" y="1180"/>
                    <a:pt x="14604" y="1180"/>
                  </a:cubicBezTo>
                  <a:cubicBezTo>
                    <a:pt x="14325" y="1180"/>
                    <a:pt x="14058" y="895"/>
                    <a:pt x="13779" y="895"/>
                  </a:cubicBezTo>
                  <a:cubicBezTo>
                    <a:pt x="13500" y="895"/>
                    <a:pt x="12942" y="596"/>
                    <a:pt x="12675" y="298"/>
                  </a:cubicBezTo>
                  <a:cubicBezTo>
                    <a:pt x="11558" y="0"/>
                    <a:pt x="10733" y="0"/>
                    <a:pt x="961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52" name="Google Shape;1585;p32"/>
            <p:cNvSpPr/>
            <p:nvPr/>
          </p:nvSpPr>
          <p:spPr>
            <a:xfrm flipH="1">
              <a:off x="213077" y="248225"/>
              <a:ext cx="41651" cy="46501"/>
            </a:xfrm>
            <a:custGeom>
              <a:avLst/>
              <a:gdLst/>
              <a:ahLst/>
              <a:cxnLst>
                <a:cxn ang="0">
                  <a:pos x="wd2" y="hd2"/>
                </a:cxn>
                <a:cxn ang="5400000">
                  <a:pos x="wd2" y="hd2"/>
                </a:cxn>
                <a:cxn ang="10800000">
                  <a:pos x="wd2" y="hd2"/>
                </a:cxn>
                <a:cxn ang="16200000">
                  <a:pos x="wd2" y="hd2"/>
                </a:cxn>
              </a:cxnLst>
              <a:rect l="0" t="0" r="r" b="b"/>
              <a:pathLst>
                <a:path w="21600" h="21600" extrusionOk="0">
                  <a:moveTo>
                    <a:pt x="11539" y="0"/>
                  </a:moveTo>
                  <a:cubicBezTo>
                    <a:pt x="10644" y="267"/>
                    <a:pt x="9763" y="267"/>
                    <a:pt x="8868" y="534"/>
                  </a:cubicBezTo>
                  <a:cubicBezTo>
                    <a:pt x="7390" y="801"/>
                    <a:pt x="5912" y="1591"/>
                    <a:pt x="4732" y="2648"/>
                  </a:cubicBezTo>
                  <a:cubicBezTo>
                    <a:pt x="4434" y="2915"/>
                    <a:pt x="4136" y="2915"/>
                    <a:pt x="3838" y="3182"/>
                  </a:cubicBezTo>
                  <a:cubicBezTo>
                    <a:pt x="3838" y="3182"/>
                    <a:pt x="3838" y="3449"/>
                    <a:pt x="3838" y="3449"/>
                  </a:cubicBezTo>
                  <a:cubicBezTo>
                    <a:pt x="2658" y="3983"/>
                    <a:pt x="1763" y="4773"/>
                    <a:pt x="1180" y="5830"/>
                  </a:cubicBezTo>
                  <a:cubicBezTo>
                    <a:pt x="882" y="6631"/>
                    <a:pt x="583" y="7421"/>
                    <a:pt x="285" y="7955"/>
                  </a:cubicBezTo>
                  <a:cubicBezTo>
                    <a:pt x="0" y="9012"/>
                    <a:pt x="0" y="9813"/>
                    <a:pt x="0" y="10870"/>
                  </a:cubicBezTo>
                  <a:cubicBezTo>
                    <a:pt x="0" y="11137"/>
                    <a:pt x="0" y="11137"/>
                    <a:pt x="0" y="11404"/>
                  </a:cubicBezTo>
                  <a:cubicBezTo>
                    <a:pt x="0" y="13517"/>
                    <a:pt x="285" y="14319"/>
                    <a:pt x="1478" y="16432"/>
                  </a:cubicBezTo>
                  <a:cubicBezTo>
                    <a:pt x="1478" y="16432"/>
                    <a:pt x="1478" y="16699"/>
                    <a:pt x="1478" y="16699"/>
                  </a:cubicBezTo>
                  <a:cubicBezTo>
                    <a:pt x="2061" y="17234"/>
                    <a:pt x="2658" y="18023"/>
                    <a:pt x="3254" y="18825"/>
                  </a:cubicBezTo>
                  <a:cubicBezTo>
                    <a:pt x="4732" y="19881"/>
                    <a:pt x="6210" y="20683"/>
                    <a:pt x="8285" y="21205"/>
                  </a:cubicBezTo>
                  <a:cubicBezTo>
                    <a:pt x="9166" y="21472"/>
                    <a:pt x="10204" y="21600"/>
                    <a:pt x="11241" y="21600"/>
                  </a:cubicBezTo>
                  <a:cubicBezTo>
                    <a:pt x="12278" y="21600"/>
                    <a:pt x="13315" y="21472"/>
                    <a:pt x="14197" y="21205"/>
                  </a:cubicBezTo>
                  <a:lnTo>
                    <a:pt x="16570" y="20415"/>
                  </a:lnTo>
                  <a:cubicBezTo>
                    <a:pt x="17749" y="19881"/>
                    <a:pt x="18631" y="19092"/>
                    <a:pt x="19227" y="18023"/>
                  </a:cubicBezTo>
                  <a:cubicBezTo>
                    <a:pt x="19824" y="17501"/>
                    <a:pt x="20122" y="16966"/>
                    <a:pt x="20407" y="16177"/>
                  </a:cubicBezTo>
                  <a:cubicBezTo>
                    <a:pt x="21004" y="15108"/>
                    <a:pt x="21302" y="14052"/>
                    <a:pt x="21302" y="12728"/>
                  </a:cubicBezTo>
                  <a:cubicBezTo>
                    <a:pt x="21302" y="12194"/>
                    <a:pt x="21302" y="11659"/>
                    <a:pt x="21302" y="11137"/>
                  </a:cubicBezTo>
                  <a:cubicBezTo>
                    <a:pt x="21302" y="10335"/>
                    <a:pt x="21600" y="9813"/>
                    <a:pt x="21600" y="9012"/>
                  </a:cubicBezTo>
                  <a:cubicBezTo>
                    <a:pt x="21600" y="7688"/>
                    <a:pt x="21302" y="6631"/>
                    <a:pt x="20705" y="5574"/>
                  </a:cubicBezTo>
                  <a:cubicBezTo>
                    <a:pt x="20122" y="4506"/>
                    <a:pt x="19526" y="3449"/>
                    <a:pt x="18631" y="2648"/>
                  </a:cubicBezTo>
                  <a:cubicBezTo>
                    <a:pt x="18048" y="2125"/>
                    <a:pt x="17153" y="1858"/>
                    <a:pt x="16570" y="1324"/>
                  </a:cubicBezTo>
                  <a:cubicBezTo>
                    <a:pt x="15091" y="534"/>
                    <a:pt x="13315" y="0"/>
                    <a:pt x="1153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53" name="Google Shape;1586;p32"/>
            <p:cNvSpPr/>
            <p:nvPr/>
          </p:nvSpPr>
          <p:spPr>
            <a:xfrm flipH="1">
              <a:off x="280211" y="154075"/>
              <a:ext cx="41292" cy="48176"/>
            </a:xfrm>
            <a:custGeom>
              <a:avLst/>
              <a:gdLst/>
              <a:ahLst/>
              <a:cxnLst>
                <a:cxn ang="0">
                  <a:pos x="wd2" y="hd2"/>
                </a:cxn>
                <a:cxn ang="5400000">
                  <a:pos x="wd2" y="hd2"/>
                </a:cxn>
                <a:cxn ang="10800000">
                  <a:pos x="wd2" y="hd2"/>
                </a:cxn>
                <a:cxn ang="16200000">
                  <a:pos x="wd2" y="hd2"/>
                </a:cxn>
              </a:cxnLst>
              <a:rect l="0" t="0" r="r" b="b"/>
              <a:pathLst>
                <a:path w="21414" h="21600" extrusionOk="0">
                  <a:moveTo>
                    <a:pt x="11539" y="0"/>
                  </a:moveTo>
                  <a:cubicBezTo>
                    <a:pt x="10657" y="0"/>
                    <a:pt x="9763" y="0"/>
                    <a:pt x="8881" y="258"/>
                  </a:cubicBezTo>
                  <a:cubicBezTo>
                    <a:pt x="7403" y="516"/>
                    <a:pt x="5912" y="1278"/>
                    <a:pt x="4434" y="2298"/>
                  </a:cubicBezTo>
                  <a:cubicBezTo>
                    <a:pt x="3851" y="3071"/>
                    <a:pt x="3254" y="3587"/>
                    <a:pt x="2956" y="4349"/>
                  </a:cubicBezTo>
                  <a:cubicBezTo>
                    <a:pt x="2658" y="4349"/>
                    <a:pt x="2658" y="4607"/>
                    <a:pt x="2658" y="4607"/>
                  </a:cubicBezTo>
                  <a:cubicBezTo>
                    <a:pt x="2658" y="4607"/>
                    <a:pt x="2658" y="4865"/>
                    <a:pt x="2373" y="4865"/>
                  </a:cubicBezTo>
                  <a:cubicBezTo>
                    <a:pt x="2074" y="5627"/>
                    <a:pt x="1776" y="6400"/>
                    <a:pt x="1478" y="7163"/>
                  </a:cubicBezTo>
                  <a:cubicBezTo>
                    <a:pt x="1478" y="7163"/>
                    <a:pt x="1478" y="7163"/>
                    <a:pt x="1478" y="7420"/>
                  </a:cubicBezTo>
                  <a:cubicBezTo>
                    <a:pt x="1180" y="7678"/>
                    <a:pt x="882" y="7936"/>
                    <a:pt x="882" y="8183"/>
                  </a:cubicBezTo>
                  <a:cubicBezTo>
                    <a:pt x="298" y="9214"/>
                    <a:pt x="0" y="10492"/>
                    <a:pt x="0" y="11512"/>
                  </a:cubicBezTo>
                  <a:cubicBezTo>
                    <a:pt x="0" y="12285"/>
                    <a:pt x="298" y="13047"/>
                    <a:pt x="298" y="13821"/>
                  </a:cubicBezTo>
                  <a:cubicBezTo>
                    <a:pt x="882" y="15357"/>
                    <a:pt x="1776" y="16634"/>
                    <a:pt x="2956" y="17654"/>
                  </a:cubicBezTo>
                  <a:cubicBezTo>
                    <a:pt x="2956" y="17654"/>
                    <a:pt x="3254" y="17912"/>
                    <a:pt x="3254" y="17912"/>
                  </a:cubicBezTo>
                  <a:cubicBezTo>
                    <a:pt x="3552" y="18170"/>
                    <a:pt x="4136" y="18674"/>
                    <a:pt x="4434" y="18932"/>
                  </a:cubicBezTo>
                  <a:cubicBezTo>
                    <a:pt x="5329" y="19952"/>
                    <a:pt x="6210" y="20468"/>
                    <a:pt x="7403" y="20726"/>
                  </a:cubicBezTo>
                  <a:cubicBezTo>
                    <a:pt x="8285" y="21241"/>
                    <a:pt x="9179" y="21488"/>
                    <a:pt x="10061" y="21488"/>
                  </a:cubicBezTo>
                  <a:cubicBezTo>
                    <a:pt x="10411" y="21566"/>
                    <a:pt x="10774" y="21600"/>
                    <a:pt x="11163" y="21600"/>
                  </a:cubicBezTo>
                  <a:cubicBezTo>
                    <a:pt x="12084" y="21600"/>
                    <a:pt x="13069" y="21421"/>
                    <a:pt x="13912" y="21241"/>
                  </a:cubicBezTo>
                  <a:cubicBezTo>
                    <a:pt x="14793" y="20983"/>
                    <a:pt x="15390" y="20726"/>
                    <a:pt x="16271" y="20468"/>
                  </a:cubicBezTo>
                  <a:cubicBezTo>
                    <a:pt x="16868" y="19952"/>
                    <a:pt x="17749" y="19448"/>
                    <a:pt x="18346" y="18932"/>
                  </a:cubicBezTo>
                  <a:cubicBezTo>
                    <a:pt x="19240" y="18170"/>
                    <a:pt x="19824" y="17397"/>
                    <a:pt x="20420" y="16377"/>
                  </a:cubicBezTo>
                  <a:cubicBezTo>
                    <a:pt x="21017" y="15357"/>
                    <a:pt x="21302" y="14325"/>
                    <a:pt x="21302" y="13047"/>
                  </a:cubicBezTo>
                  <a:cubicBezTo>
                    <a:pt x="21302" y="12285"/>
                    <a:pt x="21017" y="11512"/>
                    <a:pt x="21017" y="10996"/>
                  </a:cubicBezTo>
                  <a:cubicBezTo>
                    <a:pt x="21302" y="10234"/>
                    <a:pt x="21302" y="9214"/>
                    <a:pt x="21302" y="8440"/>
                  </a:cubicBezTo>
                  <a:cubicBezTo>
                    <a:pt x="21600" y="7163"/>
                    <a:pt x="21302" y="6143"/>
                    <a:pt x="20420" y="5123"/>
                  </a:cubicBezTo>
                  <a:cubicBezTo>
                    <a:pt x="20122" y="4091"/>
                    <a:pt x="19526" y="3071"/>
                    <a:pt x="18644" y="2298"/>
                  </a:cubicBezTo>
                  <a:cubicBezTo>
                    <a:pt x="17749" y="2051"/>
                    <a:pt x="17166" y="1536"/>
                    <a:pt x="16570" y="1020"/>
                  </a:cubicBezTo>
                  <a:cubicBezTo>
                    <a:pt x="15091" y="258"/>
                    <a:pt x="13315" y="0"/>
                    <a:pt x="1153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54" name="Google Shape;1587;p32"/>
            <p:cNvSpPr/>
            <p:nvPr/>
          </p:nvSpPr>
          <p:spPr>
            <a:xfrm flipH="1">
              <a:off x="400252" y="97150"/>
              <a:ext cx="50377" cy="51226"/>
            </a:xfrm>
            <a:custGeom>
              <a:avLst/>
              <a:gdLst/>
              <a:ahLst/>
              <a:cxnLst>
                <a:cxn ang="0">
                  <a:pos x="wd2" y="hd2"/>
                </a:cxn>
                <a:cxn ang="5400000">
                  <a:pos x="wd2" y="hd2"/>
                </a:cxn>
                <a:cxn ang="10800000">
                  <a:pos x="wd2" y="hd2"/>
                </a:cxn>
                <a:cxn ang="16200000">
                  <a:pos x="wd2" y="hd2"/>
                </a:cxn>
              </a:cxnLst>
              <a:rect l="0" t="0" r="r" b="b"/>
              <a:pathLst>
                <a:path w="21430" h="21600" extrusionOk="0">
                  <a:moveTo>
                    <a:pt x="10050" y="0"/>
                  </a:moveTo>
                  <a:cubicBezTo>
                    <a:pt x="9348" y="0"/>
                    <a:pt x="8689" y="63"/>
                    <a:pt x="8083" y="179"/>
                  </a:cubicBezTo>
                  <a:cubicBezTo>
                    <a:pt x="7349" y="422"/>
                    <a:pt x="6626" y="664"/>
                    <a:pt x="5892" y="1149"/>
                  </a:cubicBezTo>
                  <a:lnTo>
                    <a:pt x="5647" y="1149"/>
                  </a:lnTo>
                  <a:cubicBezTo>
                    <a:pt x="5647" y="1149"/>
                    <a:pt x="5647" y="1381"/>
                    <a:pt x="5413" y="1381"/>
                  </a:cubicBezTo>
                  <a:cubicBezTo>
                    <a:pt x="4924" y="1623"/>
                    <a:pt x="4190" y="2108"/>
                    <a:pt x="3712" y="2593"/>
                  </a:cubicBezTo>
                  <a:cubicBezTo>
                    <a:pt x="2978" y="3310"/>
                    <a:pt x="2255" y="4269"/>
                    <a:pt x="1766" y="4997"/>
                  </a:cubicBezTo>
                  <a:cubicBezTo>
                    <a:pt x="1766" y="4997"/>
                    <a:pt x="1766" y="5239"/>
                    <a:pt x="1521" y="5239"/>
                  </a:cubicBezTo>
                  <a:cubicBezTo>
                    <a:pt x="1521" y="5239"/>
                    <a:pt x="1521" y="5471"/>
                    <a:pt x="1521" y="5471"/>
                  </a:cubicBezTo>
                  <a:cubicBezTo>
                    <a:pt x="1042" y="6199"/>
                    <a:pt x="798" y="6915"/>
                    <a:pt x="553" y="7643"/>
                  </a:cubicBezTo>
                  <a:cubicBezTo>
                    <a:pt x="553" y="7885"/>
                    <a:pt x="309" y="8128"/>
                    <a:pt x="309" y="8360"/>
                  </a:cubicBezTo>
                  <a:cubicBezTo>
                    <a:pt x="309" y="9329"/>
                    <a:pt x="-170" y="10531"/>
                    <a:pt x="64" y="11490"/>
                  </a:cubicBezTo>
                  <a:cubicBezTo>
                    <a:pt x="64" y="11975"/>
                    <a:pt x="309" y="13177"/>
                    <a:pt x="309" y="13894"/>
                  </a:cubicBezTo>
                  <a:cubicBezTo>
                    <a:pt x="553" y="13894"/>
                    <a:pt x="553" y="14136"/>
                    <a:pt x="553" y="14136"/>
                  </a:cubicBezTo>
                  <a:cubicBezTo>
                    <a:pt x="798" y="14864"/>
                    <a:pt x="1042" y="15581"/>
                    <a:pt x="1287" y="16308"/>
                  </a:cubicBezTo>
                  <a:cubicBezTo>
                    <a:pt x="1521" y="16308"/>
                    <a:pt x="1521" y="16540"/>
                    <a:pt x="1521" y="16540"/>
                  </a:cubicBezTo>
                  <a:cubicBezTo>
                    <a:pt x="2010" y="17267"/>
                    <a:pt x="2499" y="17752"/>
                    <a:pt x="2978" y="18227"/>
                  </a:cubicBezTo>
                  <a:cubicBezTo>
                    <a:pt x="2978" y="18469"/>
                    <a:pt x="2978" y="18469"/>
                    <a:pt x="3223" y="18469"/>
                  </a:cubicBezTo>
                  <a:cubicBezTo>
                    <a:pt x="3712" y="18954"/>
                    <a:pt x="4435" y="19428"/>
                    <a:pt x="4924" y="19913"/>
                  </a:cubicBezTo>
                  <a:cubicBezTo>
                    <a:pt x="5169" y="20156"/>
                    <a:pt x="5169" y="20156"/>
                    <a:pt x="5413" y="20156"/>
                  </a:cubicBezTo>
                  <a:cubicBezTo>
                    <a:pt x="6137" y="20630"/>
                    <a:pt x="6870" y="20873"/>
                    <a:pt x="7594" y="21115"/>
                  </a:cubicBezTo>
                  <a:cubicBezTo>
                    <a:pt x="7838" y="21115"/>
                    <a:pt x="7838" y="21115"/>
                    <a:pt x="8083" y="21358"/>
                  </a:cubicBezTo>
                  <a:cubicBezTo>
                    <a:pt x="8806" y="21358"/>
                    <a:pt x="9540" y="21358"/>
                    <a:pt x="10263" y="21600"/>
                  </a:cubicBezTo>
                  <a:lnTo>
                    <a:pt x="11231" y="21600"/>
                  </a:lnTo>
                  <a:cubicBezTo>
                    <a:pt x="11965" y="21600"/>
                    <a:pt x="12688" y="21358"/>
                    <a:pt x="13422" y="21358"/>
                  </a:cubicBezTo>
                  <a:cubicBezTo>
                    <a:pt x="13666" y="21115"/>
                    <a:pt x="13666" y="21115"/>
                    <a:pt x="13900" y="21115"/>
                  </a:cubicBezTo>
                  <a:lnTo>
                    <a:pt x="14145" y="21115"/>
                  </a:lnTo>
                  <a:cubicBezTo>
                    <a:pt x="14879" y="20873"/>
                    <a:pt x="15602" y="20630"/>
                    <a:pt x="16091" y="20156"/>
                  </a:cubicBezTo>
                  <a:cubicBezTo>
                    <a:pt x="16336" y="20156"/>
                    <a:pt x="16336" y="20156"/>
                    <a:pt x="16580" y="19913"/>
                  </a:cubicBezTo>
                  <a:cubicBezTo>
                    <a:pt x="18271" y="18712"/>
                    <a:pt x="18761" y="18469"/>
                    <a:pt x="19973" y="16540"/>
                  </a:cubicBezTo>
                  <a:cubicBezTo>
                    <a:pt x="19973" y="16540"/>
                    <a:pt x="19973" y="16540"/>
                    <a:pt x="20218" y="16308"/>
                  </a:cubicBezTo>
                  <a:cubicBezTo>
                    <a:pt x="20462" y="15581"/>
                    <a:pt x="20707" y="14864"/>
                    <a:pt x="20941" y="14379"/>
                  </a:cubicBezTo>
                  <a:cubicBezTo>
                    <a:pt x="20941" y="14136"/>
                    <a:pt x="21185" y="14136"/>
                    <a:pt x="21185" y="14136"/>
                  </a:cubicBezTo>
                  <a:cubicBezTo>
                    <a:pt x="21430" y="13177"/>
                    <a:pt x="21430" y="12450"/>
                    <a:pt x="21430" y="11490"/>
                  </a:cubicBezTo>
                  <a:cubicBezTo>
                    <a:pt x="21430" y="11490"/>
                    <a:pt x="21430" y="11490"/>
                    <a:pt x="21430" y="11248"/>
                  </a:cubicBezTo>
                  <a:cubicBezTo>
                    <a:pt x="21430" y="10531"/>
                    <a:pt x="21185" y="9561"/>
                    <a:pt x="21185" y="9087"/>
                  </a:cubicBezTo>
                  <a:cubicBezTo>
                    <a:pt x="21185" y="8845"/>
                    <a:pt x="21185" y="8845"/>
                    <a:pt x="20941" y="8602"/>
                  </a:cubicBezTo>
                  <a:cubicBezTo>
                    <a:pt x="20707" y="7885"/>
                    <a:pt x="20462" y="7158"/>
                    <a:pt x="20218" y="6441"/>
                  </a:cubicBezTo>
                  <a:lnTo>
                    <a:pt x="19973" y="6441"/>
                  </a:lnTo>
                  <a:cubicBezTo>
                    <a:pt x="19728" y="5956"/>
                    <a:pt x="19484" y="5471"/>
                    <a:pt x="19250" y="5239"/>
                  </a:cubicBezTo>
                  <a:cubicBezTo>
                    <a:pt x="18761" y="4754"/>
                    <a:pt x="18516" y="4269"/>
                    <a:pt x="18271" y="4037"/>
                  </a:cubicBezTo>
                  <a:cubicBezTo>
                    <a:pt x="17548" y="3310"/>
                    <a:pt x="16814" y="2825"/>
                    <a:pt x="16336" y="2351"/>
                  </a:cubicBezTo>
                  <a:lnTo>
                    <a:pt x="15847" y="2351"/>
                  </a:lnTo>
                  <a:cubicBezTo>
                    <a:pt x="15357" y="1866"/>
                    <a:pt x="14879" y="1381"/>
                    <a:pt x="14145" y="907"/>
                  </a:cubicBezTo>
                  <a:cubicBezTo>
                    <a:pt x="13666" y="664"/>
                    <a:pt x="12933" y="422"/>
                    <a:pt x="12209" y="179"/>
                  </a:cubicBezTo>
                  <a:cubicBezTo>
                    <a:pt x="11475" y="63"/>
                    <a:pt x="10752" y="0"/>
                    <a:pt x="1005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55" name="Google Shape;1588;p32"/>
            <p:cNvSpPr/>
            <p:nvPr/>
          </p:nvSpPr>
          <p:spPr>
            <a:xfrm flipH="1">
              <a:off x="500677" y="187175"/>
              <a:ext cx="46801" cy="47776"/>
            </a:xfrm>
            <a:custGeom>
              <a:avLst/>
              <a:gdLst/>
              <a:ahLst/>
              <a:cxnLst>
                <a:cxn ang="0">
                  <a:pos x="wd2" y="hd2"/>
                </a:cxn>
                <a:cxn ang="5400000">
                  <a:pos x="wd2" y="hd2"/>
                </a:cxn>
                <a:cxn ang="10800000">
                  <a:pos x="wd2" y="hd2"/>
                </a:cxn>
                <a:cxn ang="16200000">
                  <a:pos x="wd2" y="hd2"/>
                </a:cxn>
              </a:cxnLst>
              <a:rect l="0" t="0" r="r" b="b"/>
              <a:pathLst>
                <a:path w="21600" h="21600" extrusionOk="0">
                  <a:moveTo>
                    <a:pt x="12381" y="0"/>
                  </a:moveTo>
                  <a:cubicBezTo>
                    <a:pt x="11585" y="0"/>
                    <a:pt x="10800" y="0"/>
                    <a:pt x="10004" y="260"/>
                  </a:cubicBezTo>
                  <a:cubicBezTo>
                    <a:pt x="8688" y="520"/>
                    <a:pt x="7638" y="1289"/>
                    <a:pt x="6588" y="2057"/>
                  </a:cubicBezTo>
                  <a:cubicBezTo>
                    <a:pt x="6058" y="2057"/>
                    <a:pt x="5527" y="2317"/>
                    <a:pt x="5008" y="2577"/>
                  </a:cubicBezTo>
                  <a:cubicBezTo>
                    <a:pt x="4477" y="3097"/>
                    <a:pt x="3427" y="3866"/>
                    <a:pt x="3162" y="4126"/>
                  </a:cubicBezTo>
                  <a:cubicBezTo>
                    <a:pt x="2896" y="4126"/>
                    <a:pt x="2896" y="4386"/>
                    <a:pt x="2631" y="4386"/>
                  </a:cubicBezTo>
                  <a:cubicBezTo>
                    <a:pt x="1846" y="5154"/>
                    <a:pt x="1315" y="6194"/>
                    <a:pt x="796" y="7223"/>
                  </a:cubicBezTo>
                  <a:cubicBezTo>
                    <a:pt x="265" y="8251"/>
                    <a:pt x="0" y="9291"/>
                    <a:pt x="0" y="10580"/>
                  </a:cubicBezTo>
                  <a:cubicBezTo>
                    <a:pt x="0" y="11868"/>
                    <a:pt x="265" y="12897"/>
                    <a:pt x="796" y="13925"/>
                  </a:cubicBezTo>
                  <a:cubicBezTo>
                    <a:pt x="1315" y="14965"/>
                    <a:pt x="1846" y="15994"/>
                    <a:pt x="2631" y="16774"/>
                  </a:cubicBezTo>
                  <a:cubicBezTo>
                    <a:pt x="3427" y="17022"/>
                    <a:pt x="3958" y="17542"/>
                    <a:pt x="4477" y="18062"/>
                  </a:cubicBezTo>
                  <a:cubicBezTo>
                    <a:pt x="5008" y="18311"/>
                    <a:pt x="5273" y="18311"/>
                    <a:pt x="5792" y="18571"/>
                  </a:cubicBezTo>
                  <a:cubicBezTo>
                    <a:pt x="5792" y="18571"/>
                    <a:pt x="5792" y="18571"/>
                    <a:pt x="6058" y="18831"/>
                  </a:cubicBezTo>
                  <a:cubicBezTo>
                    <a:pt x="6058" y="18831"/>
                    <a:pt x="6323" y="19091"/>
                    <a:pt x="6323" y="19091"/>
                  </a:cubicBezTo>
                  <a:cubicBezTo>
                    <a:pt x="7373" y="20119"/>
                    <a:pt x="8688" y="20899"/>
                    <a:pt x="10269" y="21408"/>
                  </a:cubicBezTo>
                  <a:cubicBezTo>
                    <a:pt x="10800" y="21543"/>
                    <a:pt x="11388" y="21600"/>
                    <a:pt x="11988" y="21600"/>
                  </a:cubicBezTo>
                  <a:cubicBezTo>
                    <a:pt x="12577" y="21600"/>
                    <a:pt x="13165" y="21543"/>
                    <a:pt x="13696" y="21408"/>
                  </a:cubicBezTo>
                  <a:cubicBezTo>
                    <a:pt x="14746" y="21408"/>
                    <a:pt x="16062" y="21159"/>
                    <a:pt x="16858" y="20379"/>
                  </a:cubicBezTo>
                  <a:cubicBezTo>
                    <a:pt x="18173" y="19611"/>
                    <a:pt x="19223" y="18571"/>
                    <a:pt x="20019" y="17282"/>
                  </a:cubicBezTo>
                  <a:cubicBezTo>
                    <a:pt x="20538" y="16514"/>
                    <a:pt x="20804" y="15734"/>
                    <a:pt x="21069" y="14965"/>
                  </a:cubicBezTo>
                  <a:cubicBezTo>
                    <a:pt x="21335" y="14705"/>
                    <a:pt x="21335" y="14705"/>
                    <a:pt x="21335" y="14445"/>
                  </a:cubicBezTo>
                  <a:cubicBezTo>
                    <a:pt x="21335" y="14185"/>
                    <a:pt x="21600" y="12637"/>
                    <a:pt x="21600" y="11868"/>
                  </a:cubicBezTo>
                  <a:cubicBezTo>
                    <a:pt x="21600" y="10840"/>
                    <a:pt x="21335" y="10060"/>
                    <a:pt x="21335" y="9291"/>
                  </a:cubicBezTo>
                  <a:cubicBezTo>
                    <a:pt x="21069" y="9031"/>
                    <a:pt x="21069" y="8771"/>
                    <a:pt x="21069" y="8771"/>
                  </a:cubicBezTo>
                  <a:cubicBezTo>
                    <a:pt x="21069" y="8771"/>
                    <a:pt x="21069" y="8771"/>
                    <a:pt x="21069" y="8511"/>
                  </a:cubicBezTo>
                  <a:cubicBezTo>
                    <a:pt x="21069" y="7223"/>
                    <a:pt x="20804" y="6194"/>
                    <a:pt x="20285" y="5154"/>
                  </a:cubicBezTo>
                  <a:cubicBezTo>
                    <a:pt x="20019" y="4126"/>
                    <a:pt x="19223" y="3097"/>
                    <a:pt x="18438" y="2317"/>
                  </a:cubicBezTo>
                  <a:cubicBezTo>
                    <a:pt x="17908" y="2057"/>
                    <a:pt x="17388" y="1549"/>
                    <a:pt x="16592" y="1029"/>
                  </a:cubicBezTo>
                  <a:cubicBezTo>
                    <a:pt x="15277" y="260"/>
                    <a:pt x="13962" y="0"/>
                    <a:pt x="1238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56" name="Google Shape;1589;p32"/>
            <p:cNvSpPr/>
            <p:nvPr/>
          </p:nvSpPr>
          <p:spPr>
            <a:xfrm flipH="1">
              <a:off x="564170" y="320900"/>
              <a:ext cx="44933" cy="49876"/>
            </a:xfrm>
            <a:custGeom>
              <a:avLst/>
              <a:gdLst/>
              <a:ahLst/>
              <a:cxnLst>
                <a:cxn ang="0">
                  <a:pos x="wd2" y="hd2"/>
                </a:cxn>
                <a:cxn ang="5400000">
                  <a:pos x="wd2" y="hd2"/>
                </a:cxn>
                <a:cxn ang="10800000">
                  <a:pos x="wd2" y="hd2"/>
                </a:cxn>
                <a:cxn ang="16200000">
                  <a:pos x="wd2" y="hd2"/>
                </a:cxn>
              </a:cxnLst>
              <a:rect l="0" t="0" r="r" b="b"/>
              <a:pathLst>
                <a:path w="21531" h="21600" extrusionOk="0">
                  <a:moveTo>
                    <a:pt x="10842" y="0"/>
                  </a:moveTo>
                  <a:cubicBezTo>
                    <a:pt x="10123" y="0"/>
                    <a:pt x="9392" y="119"/>
                    <a:pt x="8745" y="411"/>
                  </a:cubicBezTo>
                  <a:cubicBezTo>
                    <a:pt x="7380" y="650"/>
                    <a:pt x="6565" y="1148"/>
                    <a:pt x="5463" y="1646"/>
                  </a:cubicBezTo>
                  <a:cubicBezTo>
                    <a:pt x="4648" y="2382"/>
                    <a:pt x="3834" y="3129"/>
                    <a:pt x="3283" y="3865"/>
                  </a:cubicBezTo>
                  <a:cubicBezTo>
                    <a:pt x="3283" y="3865"/>
                    <a:pt x="3007" y="4114"/>
                    <a:pt x="3007" y="4114"/>
                  </a:cubicBezTo>
                  <a:cubicBezTo>
                    <a:pt x="1917" y="5100"/>
                    <a:pt x="1090" y="6334"/>
                    <a:pt x="551" y="7817"/>
                  </a:cubicBezTo>
                  <a:cubicBezTo>
                    <a:pt x="551" y="8066"/>
                    <a:pt x="551" y="8315"/>
                    <a:pt x="276" y="8564"/>
                  </a:cubicBezTo>
                  <a:cubicBezTo>
                    <a:pt x="276" y="9300"/>
                    <a:pt x="0" y="10297"/>
                    <a:pt x="0" y="11282"/>
                  </a:cubicBezTo>
                  <a:cubicBezTo>
                    <a:pt x="0" y="12267"/>
                    <a:pt x="276" y="13263"/>
                    <a:pt x="551" y="13999"/>
                  </a:cubicBezTo>
                  <a:cubicBezTo>
                    <a:pt x="551" y="14985"/>
                    <a:pt x="1090" y="15981"/>
                    <a:pt x="1641" y="16717"/>
                  </a:cubicBezTo>
                  <a:cubicBezTo>
                    <a:pt x="1641" y="16966"/>
                    <a:pt x="1917" y="16966"/>
                    <a:pt x="1917" y="17215"/>
                  </a:cubicBezTo>
                  <a:cubicBezTo>
                    <a:pt x="2456" y="17702"/>
                    <a:pt x="3007" y="18449"/>
                    <a:pt x="3283" y="18947"/>
                  </a:cubicBezTo>
                  <a:cubicBezTo>
                    <a:pt x="3558" y="18947"/>
                    <a:pt x="3558" y="18947"/>
                    <a:pt x="3558" y="19186"/>
                  </a:cubicBezTo>
                  <a:cubicBezTo>
                    <a:pt x="4097" y="19684"/>
                    <a:pt x="4924" y="20182"/>
                    <a:pt x="5463" y="20420"/>
                  </a:cubicBezTo>
                  <a:cubicBezTo>
                    <a:pt x="6565" y="21167"/>
                    <a:pt x="7655" y="21416"/>
                    <a:pt x="9021" y="21416"/>
                  </a:cubicBezTo>
                  <a:cubicBezTo>
                    <a:pt x="9704" y="21535"/>
                    <a:pt x="10183" y="21600"/>
                    <a:pt x="10698" y="21600"/>
                  </a:cubicBezTo>
                  <a:cubicBezTo>
                    <a:pt x="11213" y="21600"/>
                    <a:pt x="11752" y="21535"/>
                    <a:pt x="12579" y="21416"/>
                  </a:cubicBezTo>
                  <a:lnTo>
                    <a:pt x="12855" y="21416"/>
                  </a:lnTo>
                  <a:cubicBezTo>
                    <a:pt x="12855" y="21167"/>
                    <a:pt x="12855" y="21167"/>
                    <a:pt x="12855" y="21167"/>
                  </a:cubicBezTo>
                  <a:cubicBezTo>
                    <a:pt x="13394" y="21167"/>
                    <a:pt x="14771" y="20669"/>
                    <a:pt x="15586" y="20182"/>
                  </a:cubicBezTo>
                  <a:cubicBezTo>
                    <a:pt x="17503" y="18947"/>
                    <a:pt x="18042" y="18449"/>
                    <a:pt x="19420" y="16717"/>
                  </a:cubicBezTo>
                  <a:cubicBezTo>
                    <a:pt x="19683" y="16468"/>
                    <a:pt x="19683" y="16468"/>
                    <a:pt x="19683" y="16219"/>
                  </a:cubicBezTo>
                  <a:cubicBezTo>
                    <a:pt x="20234" y="15483"/>
                    <a:pt x="20510" y="14746"/>
                    <a:pt x="21061" y="13750"/>
                  </a:cubicBezTo>
                  <a:cubicBezTo>
                    <a:pt x="21061" y="13750"/>
                    <a:pt x="21061" y="13501"/>
                    <a:pt x="21061" y="13501"/>
                  </a:cubicBezTo>
                  <a:cubicBezTo>
                    <a:pt x="21061" y="13263"/>
                    <a:pt x="21061" y="13263"/>
                    <a:pt x="21061" y="13263"/>
                  </a:cubicBezTo>
                  <a:cubicBezTo>
                    <a:pt x="21324" y="12267"/>
                    <a:pt x="21324" y="11531"/>
                    <a:pt x="21324" y="10784"/>
                  </a:cubicBezTo>
                  <a:cubicBezTo>
                    <a:pt x="21600" y="10535"/>
                    <a:pt x="21600" y="10535"/>
                    <a:pt x="21324" y="10297"/>
                  </a:cubicBezTo>
                  <a:cubicBezTo>
                    <a:pt x="21324" y="10297"/>
                    <a:pt x="21324" y="10048"/>
                    <a:pt x="21324" y="10048"/>
                  </a:cubicBezTo>
                  <a:cubicBezTo>
                    <a:pt x="21324" y="9300"/>
                    <a:pt x="21324" y="8564"/>
                    <a:pt x="21061" y="7579"/>
                  </a:cubicBezTo>
                  <a:cubicBezTo>
                    <a:pt x="21061" y="7579"/>
                    <a:pt x="21061" y="7330"/>
                    <a:pt x="20785" y="7081"/>
                  </a:cubicBezTo>
                  <a:cubicBezTo>
                    <a:pt x="20785" y="6832"/>
                    <a:pt x="20234" y="5349"/>
                    <a:pt x="19683" y="4851"/>
                  </a:cubicBezTo>
                  <a:cubicBezTo>
                    <a:pt x="19683" y="4851"/>
                    <a:pt x="19683" y="4612"/>
                    <a:pt x="19683" y="4612"/>
                  </a:cubicBezTo>
                  <a:cubicBezTo>
                    <a:pt x="19144" y="4114"/>
                    <a:pt x="18593" y="3378"/>
                    <a:pt x="18042" y="2880"/>
                  </a:cubicBezTo>
                  <a:cubicBezTo>
                    <a:pt x="18042" y="2880"/>
                    <a:pt x="18042" y="2880"/>
                    <a:pt x="18042" y="2631"/>
                  </a:cubicBezTo>
                  <a:cubicBezTo>
                    <a:pt x="17503" y="2382"/>
                    <a:pt x="17227" y="2133"/>
                    <a:pt x="16952" y="1895"/>
                  </a:cubicBezTo>
                  <a:cubicBezTo>
                    <a:pt x="16413" y="1646"/>
                    <a:pt x="16137" y="1397"/>
                    <a:pt x="15586" y="1148"/>
                  </a:cubicBezTo>
                  <a:cubicBezTo>
                    <a:pt x="14771" y="411"/>
                    <a:pt x="13394" y="162"/>
                    <a:pt x="12303" y="162"/>
                  </a:cubicBezTo>
                  <a:cubicBezTo>
                    <a:pt x="11848" y="54"/>
                    <a:pt x="11357" y="0"/>
                    <a:pt x="1084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57" name="Google Shape;1590;p32"/>
            <p:cNvSpPr/>
            <p:nvPr/>
          </p:nvSpPr>
          <p:spPr>
            <a:xfrm flipH="1">
              <a:off x="531502" y="468499"/>
              <a:ext cx="41651" cy="49651"/>
            </a:xfrm>
            <a:custGeom>
              <a:avLst/>
              <a:gdLst/>
              <a:ahLst/>
              <a:cxnLst>
                <a:cxn ang="0">
                  <a:pos x="wd2" y="hd2"/>
                </a:cxn>
                <a:cxn ang="5400000">
                  <a:pos x="wd2" y="hd2"/>
                </a:cxn>
                <a:cxn ang="10800000">
                  <a:pos x="wd2" y="hd2"/>
                </a:cxn>
                <a:cxn ang="16200000">
                  <a:pos x="wd2" y="hd2"/>
                </a:cxn>
              </a:cxnLst>
              <a:rect l="0" t="0" r="r" b="b"/>
              <a:pathLst>
                <a:path w="21600" h="21600" extrusionOk="0">
                  <a:moveTo>
                    <a:pt x="10061" y="0"/>
                  </a:moveTo>
                  <a:cubicBezTo>
                    <a:pt x="8285" y="0"/>
                    <a:pt x="6509" y="489"/>
                    <a:pt x="5030" y="1240"/>
                  </a:cubicBezTo>
                  <a:cubicBezTo>
                    <a:pt x="4434" y="1490"/>
                    <a:pt x="3851" y="1979"/>
                    <a:pt x="2956" y="2480"/>
                  </a:cubicBezTo>
                  <a:cubicBezTo>
                    <a:pt x="1776" y="3469"/>
                    <a:pt x="882" y="4709"/>
                    <a:pt x="596" y="6199"/>
                  </a:cubicBezTo>
                  <a:cubicBezTo>
                    <a:pt x="298" y="7200"/>
                    <a:pt x="0" y="8440"/>
                    <a:pt x="0" y="9430"/>
                  </a:cubicBezTo>
                  <a:cubicBezTo>
                    <a:pt x="0" y="9930"/>
                    <a:pt x="0" y="10419"/>
                    <a:pt x="0" y="10920"/>
                  </a:cubicBezTo>
                  <a:cubicBezTo>
                    <a:pt x="298" y="11909"/>
                    <a:pt x="298" y="13149"/>
                    <a:pt x="596" y="14400"/>
                  </a:cubicBezTo>
                  <a:cubicBezTo>
                    <a:pt x="1180" y="15390"/>
                    <a:pt x="1776" y="16379"/>
                    <a:pt x="2074" y="17369"/>
                  </a:cubicBezTo>
                  <a:cubicBezTo>
                    <a:pt x="2658" y="18370"/>
                    <a:pt x="3552" y="19109"/>
                    <a:pt x="4732" y="19860"/>
                  </a:cubicBezTo>
                  <a:cubicBezTo>
                    <a:pt x="5627" y="20599"/>
                    <a:pt x="6807" y="21100"/>
                    <a:pt x="7987" y="21350"/>
                  </a:cubicBezTo>
                  <a:lnTo>
                    <a:pt x="10657" y="21600"/>
                  </a:lnTo>
                  <a:cubicBezTo>
                    <a:pt x="12434" y="21600"/>
                    <a:pt x="14210" y="21100"/>
                    <a:pt x="15688" y="20349"/>
                  </a:cubicBezTo>
                  <a:cubicBezTo>
                    <a:pt x="15986" y="20110"/>
                    <a:pt x="16570" y="19860"/>
                    <a:pt x="16868" y="19610"/>
                  </a:cubicBezTo>
                  <a:cubicBezTo>
                    <a:pt x="16868" y="19610"/>
                    <a:pt x="17464" y="19360"/>
                    <a:pt x="17762" y="19109"/>
                  </a:cubicBezTo>
                  <a:cubicBezTo>
                    <a:pt x="18048" y="18859"/>
                    <a:pt x="18048" y="18859"/>
                    <a:pt x="18048" y="18859"/>
                  </a:cubicBezTo>
                  <a:cubicBezTo>
                    <a:pt x="18346" y="18620"/>
                    <a:pt x="18644" y="18120"/>
                    <a:pt x="18942" y="17869"/>
                  </a:cubicBezTo>
                  <a:cubicBezTo>
                    <a:pt x="19240" y="17619"/>
                    <a:pt x="19526" y="17369"/>
                    <a:pt x="19824" y="16880"/>
                  </a:cubicBezTo>
                  <a:cubicBezTo>
                    <a:pt x="19824" y="16880"/>
                    <a:pt x="19824" y="16880"/>
                    <a:pt x="19824" y="16630"/>
                  </a:cubicBezTo>
                  <a:cubicBezTo>
                    <a:pt x="20420" y="15890"/>
                    <a:pt x="21017" y="15140"/>
                    <a:pt x="21017" y="14400"/>
                  </a:cubicBezTo>
                  <a:cubicBezTo>
                    <a:pt x="21302" y="14150"/>
                    <a:pt x="21302" y="14150"/>
                    <a:pt x="21302" y="14150"/>
                  </a:cubicBezTo>
                  <a:cubicBezTo>
                    <a:pt x="21302" y="13399"/>
                    <a:pt x="21302" y="12660"/>
                    <a:pt x="21600" y="11909"/>
                  </a:cubicBezTo>
                  <a:cubicBezTo>
                    <a:pt x="21600" y="11909"/>
                    <a:pt x="21600" y="11670"/>
                    <a:pt x="21600" y="11670"/>
                  </a:cubicBezTo>
                  <a:cubicBezTo>
                    <a:pt x="21600" y="11420"/>
                    <a:pt x="21600" y="11420"/>
                    <a:pt x="21600" y="11420"/>
                  </a:cubicBezTo>
                  <a:cubicBezTo>
                    <a:pt x="21600" y="10920"/>
                    <a:pt x="21302" y="10419"/>
                    <a:pt x="21302" y="10180"/>
                  </a:cubicBezTo>
                  <a:cubicBezTo>
                    <a:pt x="21302" y="9680"/>
                    <a:pt x="21302" y="9430"/>
                    <a:pt x="21302" y="8929"/>
                  </a:cubicBezTo>
                  <a:cubicBezTo>
                    <a:pt x="21017" y="8929"/>
                    <a:pt x="21017" y="8690"/>
                    <a:pt x="21017" y="8690"/>
                  </a:cubicBezTo>
                  <a:cubicBezTo>
                    <a:pt x="21017" y="8690"/>
                    <a:pt x="21017" y="8690"/>
                    <a:pt x="21017" y="8440"/>
                  </a:cubicBezTo>
                  <a:cubicBezTo>
                    <a:pt x="20718" y="7940"/>
                    <a:pt x="20420" y="7200"/>
                    <a:pt x="20122" y="6450"/>
                  </a:cubicBezTo>
                  <a:cubicBezTo>
                    <a:pt x="19824" y="6199"/>
                    <a:pt x="19526" y="5960"/>
                    <a:pt x="19526" y="5710"/>
                  </a:cubicBezTo>
                  <a:cubicBezTo>
                    <a:pt x="19240" y="5210"/>
                    <a:pt x="18942" y="4709"/>
                    <a:pt x="18644" y="4220"/>
                  </a:cubicBezTo>
                  <a:cubicBezTo>
                    <a:pt x="18048" y="3219"/>
                    <a:pt x="17166" y="2480"/>
                    <a:pt x="15986" y="1740"/>
                  </a:cubicBezTo>
                  <a:cubicBezTo>
                    <a:pt x="15091" y="990"/>
                    <a:pt x="13912" y="489"/>
                    <a:pt x="12719" y="250"/>
                  </a:cubicBezTo>
                  <a:cubicBezTo>
                    <a:pt x="11837" y="250"/>
                    <a:pt x="10956" y="250"/>
                    <a:pt x="1006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58" name="Google Shape;1591;p32"/>
            <p:cNvSpPr/>
            <p:nvPr/>
          </p:nvSpPr>
          <p:spPr>
            <a:xfrm flipH="1">
              <a:off x="375702" y="572675"/>
              <a:ext cx="48794" cy="46851"/>
            </a:xfrm>
            <a:custGeom>
              <a:avLst/>
              <a:gdLst/>
              <a:ahLst/>
              <a:cxnLst>
                <a:cxn ang="0">
                  <a:pos x="wd2" y="hd2"/>
                </a:cxn>
                <a:cxn ang="5400000">
                  <a:pos x="wd2" y="hd2"/>
                </a:cxn>
                <a:cxn ang="10800000">
                  <a:pos x="wd2" y="hd2"/>
                </a:cxn>
                <a:cxn ang="16200000">
                  <a:pos x="wd2" y="hd2"/>
                </a:cxn>
              </a:cxnLst>
              <a:rect l="0" t="0" r="r" b="b"/>
              <a:pathLst>
                <a:path w="21476" h="21600" extrusionOk="0">
                  <a:moveTo>
                    <a:pt x="13146" y="0"/>
                  </a:moveTo>
                  <a:cubicBezTo>
                    <a:pt x="12343" y="0"/>
                    <a:pt x="11628" y="184"/>
                    <a:pt x="10924" y="380"/>
                  </a:cubicBezTo>
                  <a:cubicBezTo>
                    <a:pt x="10417" y="634"/>
                    <a:pt x="9922" y="899"/>
                    <a:pt x="9416" y="899"/>
                  </a:cubicBezTo>
                  <a:cubicBezTo>
                    <a:pt x="8415" y="899"/>
                    <a:pt x="7149" y="899"/>
                    <a:pt x="6148" y="1164"/>
                  </a:cubicBezTo>
                  <a:lnTo>
                    <a:pt x="4145" y="1959"/>
                  </a:lnTo>
                  <a:cubicBezTo>
                    <a:pt x="2880" y="2743"/>
                    <a:pt x="1879" y="3792"/>
                    <a:pt x="1130" y="5106"/>
                  </a:cubicBezTo>
                  <a:lnTo>
                    <a:pt x="371" y="7215"/>
                  </a:lnTo>
                  <a:cubicBezTo>
                    <a:pt x="-124" y="8794"/>
                    <a:pt x="-124" y="10374"/>
                    <a:pt x="371" y="11953"/>
                  </a:cubicBezTo>
                  <a:cubicBezTo>
                    <a:pt x="371" y="12218"/>
                    <a:pt x="371" y="12736"/>
                    <a:pt x="624" y="13001"/>
                  </a:cubicBezTo>
                  <a:cubicBezTo>
                    <a:pt x="877" y="13797"/>
                    <a:pt x="1130" y="14581"/>
                    <a:pt x="1383" y="15111"/>
                  </a:cubicBezTo>
                  <a:cubicBezTo>
                    <a:pt x="1383" y="15376"/>
                    <a:pt x="1626" y="15376"/>
                    <a:pt x="1626" y="15376"/>
                  </a:cubicBezTo>
                  <a:cubicBezTo>
                    <a:pt x="1626" y="15629"/>
                    <a:pt x="1626" y="15629"/>
                    <a:pt x="1879" y="15895"/>
                  </a:cubicBezTo>
                  <a:cubicBezTo>
                    <a:pt x="2385" y="16425"/>
                    <a:pt x="2880" y="17209"/>
                    <a:pt x="3133" y="17739"/>
                  </a:cubicBezTo>
                  <a:cubicBezTo>
                    <a:pt x="3386" y="17739"/>
                    <a:pt x="3386" y="18004"/>
                    <a:pt x="3386" y="18004"/>
                  </a:cubicBezTo>
                  <a:cubicBezTo>
                    <a:pt x="3386" y="18004"/>
                    <a:pt x="3639" y="18269"/>
                    <a:pt x="3639" y="18269"/>
                  </a:cubicBezTo>
                  <a:cubicBezTo>
                    <a:pt x="3892" y="18269"/>
                    <a:pt x="3892" y="18534"/>
                    <a:pt x="3892" y="18534"/>
                  </a:cubicBezTo>
                  <a:cubicBezTo>
                    <a:pt x="4387" y="19053"/>
                    <a:pt x="5147" y="19583"/>
                    <a:pt x="5653" y="19848"/>
                  </a:cubicBezTo>
                  <a:cubicBezTo>
                    <a:pt x="5895" y="20102"/>
                    <a:pt x="6148" y="20102"/>
                    <a:pt x="6148" y="20102"/>
                  </a:cubicBezTo>
                  <a:cubicBezTo>
                    <a:pt x="6148" y="20367"/>
                    <a:pt x="6401" y="20367"/>
                    <a:pt x="6401" y="20367"/>
                  </a:cubicBezTo>
                  <a:cubicBezTo>
                    <a:pt x="7149" y="20632"/>
                    <a:pt x="7909" y="20897"/>
                    <a:pt x="8415" y="21162"/>
                  </a:cubicBezTo>
                  <a:cubicBezTo>
                    <a:pt x="9295" y="21473"/>
                    <a:pt x="9922" y="21600"/>
                    <a:pt x="10538" y="21600"/>
                  </a:cubicBezTo>
                  <a:cubicBezTo>
                    <a:pt x="10968" y="21600"/>
                    <a:pt x="11408" y="21531"/>
                    <a:pt x="11925" y="21427"/>
                  </a:cubicBezTo>
                  <a:cubicBezTo>
                    <a:pt x="12431" y="21427"/>
                    <a:pt x="12684" y="21427"/>
                    <a:pt x="13179" y="21162"/>
                  </a:cubicBezTo>
                  <a:cubicBezTo>
                    <a:pt x="13685" y="20897"/>
                    <a:pt x="14434" y="20632"/>
                    <a:pt x="15193" y="20367"/>
                  </a:cubicBezTo>
                  <a:cubicBezTo>
                    <a:pt x="15446" y="20102"/>
                    <a:pt x="15446" y="20102"/>
                    <a:pt x="15699" y="20102"/>
                  </a:cubicBezTo>
                  <a:cubicBezTo>
                    <a:pt x="15699" y="20102"/>
                    <a:pt x="15699" y="20102"/>
                    <a:pt x="15699" y="19848"/>
                  </a:cubicBezTo>
                  <a:cubicBezTo>
                    <a:pt x="16447" y="19583"/>
                    <a:pt x="16954" y="19053"/>
                    <a:pt x="17702" y="18534"/>
                  </a:cubicBezTo>
                  <a:cubicBezTo>
                    <a:pt x="17702" y="18269"/>
                    <a:pt x="17955" y="18269"/>
                    <a:pt x="17955" y="18269"/>
                  </a:cubicBezTo>
                  <a:cubicBezTo>
                    <a:pt x="17955" y="18004"/>
                    <a:pt x="17955" y="18004"/>
                    <a:pt x="18208" y="18004"/>
                  </a:cubicBezTo>
                  <a:cubicBezTo>
                    <a:pt x="18703" y="17474"/>
                    <a:pt x="19209" y="16690"/>
                    <a:pt x="19462" y="16160"/>
                  </a:cubicBezTo>
                  <a:cubicBezTo>
                    <a:pt x="19715" y="15895"/>
                    <a:pt x="19969" y="15629"/>
                    <a:pt x="19969" y="15111"/>
                  </a:cubicBezTo>
                  <a:cubicBezTo>
                    <a:pt x="20211" y="14581"/>
                    <a:pt x="20717" y="13532"/>
                    <a:pt x="20970" y="12736"/>
                  </a:cubicBezTo>
                  <a:cubicBezTo>
                    <a:pt x="21223" y="12218"/>
                    <a:pt x="21223" y="11422"/>
                    <a:pt x="21223" y="10904"/>
                  </a:cubicBezTo>
                  <a:cubicBezTo>
                    <a:pt x="21223" y="10374"/>
                    <a:pt x="21476" y="9843"/>
                    <a:pt x="21476" y="9325"/>
                  </a:cubicBezTo>
                  <a:cubicBezTo>
                    <a:pt x="21476" y="9325"/>
                    <a:pt x="21476" y="9060"/>
                    <a:pt x="21476" y="9060"/>
                  </a:cubicBezTo>
                  <a:cubicBezTo>
                    <a:pt x="21476" y="8264"/>
                    <a:pt x="21223" y="7480"/>
                    <a:pt x="21223" y="6432"/>
                  </a:cubicBezTo>
                  <a:cubicBezTo>
                    <a:pt x="20970" y="5371"/>
                    <a:pt x="20464" y="4322"/>
                    <a:pt x="19715" y="3527"/>
                  </a:cubicBezTo>
                  <a:cubicBezTo>
                    <a:pt x="18956" y="2478"/>
                    <a:pt x="18208" y="1694"/>
                    <a:pt x="17207" y="1164"/>
                  </a:cubicBezTo>
                  <a:cubicBezTo>
                    <a:pt x="16194" y="634"/>
                    <a:pt x="15193" y="380"/>
                    <a:pt x="14192" y="115"/>
                  </a:cubicBezTo>
                  <a:cubicBezTo>
                    <a:pt x="13818" y="35"/>
                    <a:pt x="13476" y="0"/>
                    <a:pt x="1314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59" name="Google Shape;1592;p32"/>
            <p:cNvSpPr/>
            <p:nvPr/>
          </p:nvSpPr>
          <p:spPr>
            <a:xfrm flipH="1">
              <a:off x="199952" y="514350"/>
              <a:ext cx="47376" cy="52976"/>
            </a:xfrm>
            <a:custGeom>
              <a:avLst/>
              <a:gdLst/>
              <a:ahLst/>
              <a:cxnLst>
                <a:cxn ang="0">
                  <a:pos x="wd2" y="hd2"/>
                </a:cxn>
                <a:cxn ang="5400000">
                  <a:pos x="wd2" y="hd2"/>
                </a:cxn>
                <a:cxn ang="10800000">
                  <a:pos x="wd2" y="hd2"/>
                </a:cxn>
                <a:cxn ang="16200000">
                  <a:pos x="wd2" y="hd2"/>
                </a:cxn>
              </a:cxnLst>
              <a:rect l="0" t="0" r="r" b="b"/>
              <a:pathLst>
                <a:path w="21600" h="21600" extrusionOk="0">
                  <a:moveTo>
                    <a:pt x="11797" y="0"/>
                  </a:moveTo>
                  <a:cubicBezTo>
                    <a:pt x="11319" y="0"/>
                    <a:pt x="10840" y="51"/>
                    <a:pt x="10407" y="153"/>
                  </a:cubicBezTo>
                  <a:cubicBezTo>
                    <a:pt x="9107" y="153"/>
                    <a:pt x="8070" y="612"/>
                    <a:pt x="7284" y="1081"/>
                  </a:cubicBezTo>
                  <a:cubicBezTo>
                    <a:pt x="6508" y="1549"/>
                    <a:pt x="5984" y="2008"/>
                    <a:pt x="5471" y="2243"/>
                  </a:cubicBezTo>
                  <a:cubicBezTo>
                    <a:pt x="4423" y="3170"/>
                    <a:pt x="3647" y="4332"/>
                    <a:pt x="3123" y="5729"/>
                  </a:cubicBezTo>
                  <a:cubicBezTo>
                    <a:pt x="3123" y="5729"/>
                    <a:pt x="2861" y="5729"/>
                    <a:pt x="2861" y="5963"/>
                  </a:cubicBezTo>
                  <a:lnTo>
                    <a:pt x="2599" y="5963"/>
                  </a:lnTo>
                  <a:cubicBezTo>
                    <a:pt x="2599" y="6198"/>
                    <a:pt x="1562" y="7360"/>
                    <a:pt x="1299" y="7594"/>
                  </a:cubicBezTo>
                  <a:cubicBezTo>
                    <a:pt x="1299" y="7594"/>
                    <a:pt x="1299" y="7829"/>
                    <a:pt x="1299" y="7829"/>
                  </a:cubicBezTo>
                  <a:cubicBezTo>
                    <a:pt x="786" y="8522"/>
                    <a:pt x="524" y="8991"/>
                    <a:pt x="262" y="9684"/>
                  </a:cubicBezTo>
                  <a:cubicBezTo>
                    <a:pt x="262" y="9918"/>
                    <a:pt x="262" y="9918"/>
                    <a:pt x="262" y="9918"/>
                  </a:cubicBezTo>
                  <a:cubicBezTo>
                    <a:pt x="262" y="10387"/>
                    <a:pt x="0" y="11549"/>
                    <a:pt x="0" y="12018"/>
                  </a:cubicBezTo>
                  <a:cubicBezTo>
                    <a:pt x="0" y="12018"/>
                    <a:pt x="0" y="12242"/>
                    <a:pt x="0" y="12242"/>
                  </a:cubicBezTo>
                  <a:cubicBezTo>
                    <a:pt x="0" y="12242"/>
                    <a:pt x="0" y="12242"/>
                    <a:pt x="0" y="12477"/>
                  </a:cubicBezTo>
                  <a:cubicBezTo>
                    <a:pt x="0" y="12711"/>
                    <a:pt x="262" y="14108"/>
                    <a:pt x="262" y="14577"/>
                  </a:cubicBezTo>
                  <a:cubicBezTo>
                    <a:pt x="262" y="14577"/>
                    <a:pt x="262" y="14577"/>
                    <a:pt x="262" y="14811"/>
                  </a:cubicBezTo>
                  <a:cubicBezTo>
                    <a:pt x="524" y="15504"/>
                    <a:pt x="1049" y="16208"/>
                    <a:pt x="1299" y="16666"/>
                  </a:cubicBezTo>
                  <a:cubicBezTo>
                    <a:pt x="1299" y="16901"/>
                    <a:pt x="1562" y="17135"/>
                    <a:pt x="1562" y="17135"/>
                  </a:cubicBezTo>
                  <a:cubicBezTo>
                    <a:pt x="2086" y="17594"/>
                    <a:pt x="2599" y="18532"/>
                    <a:pt x="3385" y="18990"/>
                  </a:cubicBezTo>
                  <a:cubicBezTo>
                    <a:pt x="3647" y="19459"/>
                    <a:pt x="4685" y="20163"/>
                    <a:pt x="5209" y="20387"/>
                  </a:cubicBezTo>
                  <a:lnTo>
                    <a:pt x="5471" y="20387"/>
                  </a:lnTo>
                  <a:cubicBezTo>
                    <a:pt x="7284" y="21325"/>
                    <a:pt x="8070" y="21549"/>
                    <a:pt x="10145" y="21549"/>
                  </a:cubicBezTo>
                  <a:cubicBezTo>
                    <a:pt x="10430" y="21590"/>
                    <a:pt x="10703" y="21600"/>
                    <a:pt x="10977" y="21600"/>
                  </a:cubicBezTo>
                  <a:cubicBezTo>
                    <a:pt x="12709" y="21600"/>
                    <a:pt x="14259" y="20999"/>
                    <a:pt x="15616" y="20387"/>
                  </a:cubicBezTo>
                  <a:lnTo>
                    <a:pt x="15878" y="20387"/>
                  </a:lnTo>
                  <a:cubicBezTo>
                    <a:pt x="16653" y="19928"/>
                    <a:pt x="17177" y="19459"/>
                    <a:pt x="17953" y="18990"/>
                  </a:cubicBezTo>
                  <a:cubicBezTo>
                    <a:pt x="18215" y="18532"/>
                    <a:pt x="18739" y="18297"/>
                    <a:pt x="18990" y="17828"/>
                  </a:cubicBezTo>
                  <a:cubicBezTo>
                    <a:pt x="19252" y="17370"/>
                    <a:pt x="19776" y="16901"/>
                    <a:pt x="20038" y="16432"/>
                  </a:cubicBezTo>
                  <a:cubicBezTo>
                    <a:pt x="20551" y="15739"/>
                    <a:pt x="20814" y="15035"/>
                    <a:pt x="21076" y="14108"/>
                  </a:cubicBezTo>
                  <a:cubicBezTo>
                    <a:pt x="21076" y="14108"/>
                    <a:pt x="21076" y="13873"/>
                    <a:pt x="21076" y="13873"/>
                  </a:cubicBezTo>
                  <a:cubicBezTo>
                    <a:pt x="21338" y="13180"/>
                    <a:pt x="21338" y="12242"/>
                    <a:pt x="21600" y="11549"/>
                  </a:cubicBezTo>
                  <a:cubicBezTo>
                    <a:pt x="21600" y="11315"/>
                    <a:pt x="21600" y="11080"/>
                    <a:pt x="21600" y="10856"/>
                  </a:cubicBezTo>
                  <a:cubicBezTo>
                    <a:pt x="21338" y="9684"/>
                    <a:pt x="21338" y="8522"/>
                    <a:pt x="20814" y="7360"/>
                  </a:cubicBezTo>
                  <a:cubicBezTo>
                    <a:pt x="20301" y="6198"/>
                    <a:pt x="19776" y="5036"/>
                    <a:pt x="18990" y="3874"/>
                  </a:cubicBezTo>
                  <a:cubicBezTo>
                    <a:pt x="18477" y="2936"/>
                    <a:pt x="17690" y="2243"/>
                    <a:pt x="16915" y="1774"/>
                  </a:cubicBezTo>
                  <a:cubicBezTo>
                    <a:pt x="15878" y="1081"/>
                    <a:pt x="15092" y="612"/>
                    <a:pt x="13792" y="377"/>
                  </a:cubicBezTo>
                  <a:cubicBezTo>
                    <a:pt x="13177" y="112"/>
                    <a:pt x="12481" y="0"/>
                    <a:pt x="1179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60" name="Google Shape;1593;p32"/>
            <p:cNvSpPr/>
            <p:nvPr/>
          </p:nvSpPr>
          <p:spPr>
            <a:xfrm flipH="1">
              <a:off x="106952" y="372774"/>
              <a:ext cx="48213" cy="51201"/>
            </a:xfrm>
            <a:custGeom>
              <a:avLst/>
              <a:gdLst/>
              <a:ahLst/>
              <a:cxnLst>
                <a:cxn ang="0">
                  <a:pos x="wd2" y="hd2"/>
                </a:cxn>
                <a:cxn ang="5400000">
                  <a:pos x="wd2" y="hd2"/>
                </a:cxn>
                <a:cxn ang="10800000">
                  <a:pos x="wd2" y="hd2"/>
                </a:cxn>
                <a:cxn ang="16200000">
                  <a:pos x="wd2" y="hd2"/>
                </a:cxn>
              </a:cxnLst>
              <a:rect l="0" t="0" r="r" b="b"/>
              <a:pathLst>
                <a:path w="21472" h="21600" extrusionOk="0">
                  <a:moveTo>
                    <a:pt x="12609" y="0"/>
                  </a:moveTo>
                  <a:cubicBezTo>
                    <a:pt x="12075" y="0"/>
                    <a:pt x="11563" y="53"/>
                    <a:pt x="11051" y="179"/>
                  </a:cubicBezTo>
                  <a:cubicBezTo>
                    <a:pt x="9781" y="179"/>
                    <a:pt x="8768" y="422"/>
                    <a:pt x="7755" y="896"/>
                  </a:cubicBezTo>
                  <a:cubicBezTo>
                    <a:pt x="7243" y="1382"/>
                    <a:pt x="6731" y="1867"/>
                    <a:pt x="5973" y="2341"/>
                  </a:cubicBezTo>
                  <a:cubicBezTo>
                    <a:pt x="4960" y="3312"/>
                    <a:pt x="4448" y="4271"/>
                    <a:pt x="3936" y="5474"/>
                  </a:cubicBezTo>
                  <a:cubicBezTo>
                    <a:pt x="2923" y="6202"/>
                    <a:pt x="1910" y="7161"/>
                    <a:pt x="1141" y="8364"/>
                  </a:cubicBezTo>
                  <a:cubicBezTo>
                    <a:pt x="885" y="8849"/>
                    <a:pt x="640" y="9566"/>
                    <a:pt x="384" y="10294"/>
                  </a:cubicBezTo>
                  <a:cubicBezTo>
                    <a:pt x="-128" y="11739"/>
                    <a:pt x="-128" y="13173"/>
                    <a:pt x="384" y="14386"/>
                  </a:cubicBezTo>
                  <a:cubicBezTo>
                    <a:pt x="384" y="14618"/>
                    <a:pt x="384" y="14618"/>
                    <a:pt x="384" y="14618"/>
                  </a:cubicBezTo>
                  <a:cubicBezTo>
                    <a:pt x="384" y="15103"/>
                    <a:pt x="885" y="15588"/>
                    <a:pt x="885" y="15831"/>
                  </a:cubicBezTo>
                  <a:cubicBezTo>
                    <a:pt x="885" y="15831"/>
                    <a:pt x="1141" y="16548"/>
                    <a:pt x="1397" y="16791"/>
                  </a:cubicBezTo>
                  <a:cubicBezTo>
                    <a:pt x="1653" y="17508"/>
                    <a:pt x="2166" y="17993"/>
                    <a:pt x="2923" y="18710"/>
                  </a:cubicBezTo>
                  <a:cubicBezTo>
                    <a:pt x="2923" y="18953"/>
                    <a:pt x="2923" y="18953"/>
                    <a:pt x="2923" y="18953"/>
                  </a:cubicBezTo>
                  <a:cubicBezTo>
                    <a:pt x="3435" y="19195"/>
                    <a:pt x="4448" y="19923"/>
                    <a:pt x="4704" y="20155"/>
                  </a:cubicBezTo>
                  <a:cubicBezTo>
                    <a:pt x="4960" y="20155"/>
                    <a:pt x="4960" y="20398"/>
                    <a:pt x="5205" y="20398"/>
                  </a:cubicBezTo>
                  <a:cubicBezTo>
                    <a:pt x="5717" y="20640"/>
                    <a:pt x="6731" y="21125"/>
                    <a:pt x="7499" y="21368"/>
                  </a:cubicBezTo>
                  <a:lnTo>
                    <a:pt x="7755" y="21368"/>
                  </a:lnTo>
                  <a:cubicBezTo>
                    <a:pt x="8512" y="21368"/>
                    <a:pt x="9280" y="21600"/>
                    <a:pt x="10037" y="21600"/>
                  </a:cubicBezTo>
                  <a:lnTo>
                    <a:pt x="10550" y="21600"/>
                  </a:lnTo>
                  <a:cubicBezTo>
                    <a:pt x="11563" y="21600"/>
                    <a:pt x="12331" y="21600"/>
                    <a:pt x="13344" y="21368"/>
                  </a:cubicBezTo>
                  <a:cubicBezTo>
                    <a:pt x="13600" y="21368"/>
                    <a:pt x="13600" y="21125"/>
                    <a:pt x="13845" y="21125"/>
                  </a:cubicBezTo>
                  <a:cubicBezTo>
                    <a:pt x="14357" y="20883"/>
                    <a:pt x="15126" y="20640"/>
                    <a:pt x="15883" y="20398"/>
                  </a:cubicBezTo>
                  <a:cubicBezTo>
                    <a:pt x="15883" y="20155"/>
                    <a:pt x="16139" y="20155"/>
                    <a:pt x="16139" y="20155"/>
                  </a:cubicBezTo>
                  <a:cubicBezTo>
                    <a:pt x="17920" y="19195"/>
                    <a:pt x="18677" y="18236"/>
                    <a:pt x="19691" y="16791"/>
                  </a:cubicBezTo>
                  <a:cubicBezTo>
                    <a:pt x="19947" y="16548"/>
                    <a:pt x="19947" y="16548"/>
                    <a:pt x="20203" y="16305"/>
                  </a:cubicBezTo>
                  <a:cubicBezTo>
                    <a:pt x="20459" y="15588"/>
                    <a:pt x="20715" y="14861"/>
                    <a:pt x="20971" y="14143"/>
                  </a:cubicBezTo>
                  <a:cubicBezTo>
                    <a:pt x="20971" y="14143"/>
                    <a:pt x="21216" y="13901"/>
                    <a:pt x="21216" y="13901"/>
                  </a:cubicBezTo>
                  <a:cubicBezTo>
                    <a:pt x="21216" y="13658"/>
                    <a:pt x="21216" y="13658"/>
                    <a:pt x="21216" y="13658"/>
                  </a:cubicBezTo>
                  <a:cubicBezTo>
                    <a:pt x="21472" y="12698"/>
                    <a:pt x="21472" y="11971"/>
                    <a:pt x="21472" y="11254"/>
                  </a:cubicBezTo>
                  <a:cubicBezTo>
                    <a:pt x="21472" y="11011"/>
                    <a:pt x="21472" y="10768"/>
                    <a:pt x="21472" y="10526"/>
                  </a:cubicBezTo>
                  <a:cubicBezTo>
                    <a:pt x="21472" y="9809"/>
                    <a:pt x="21216" y="8849"/>
                    <a:pt x="21216" y="8121"/>
                  </a:cubicBezTo>
                  <a:cubicBezTo>
                    <a:pt x="21216" y="8121"/>
                    <a:pt x="21216" y="7879"/>
                    <a:pt x="21216" y="7879"/>
                  </a:cubicBezTo>
                  <a:cubicBezTo>
                    <a:pt x="20971" y="7636"/>
                    <a:pt x="20971" y="7404"/>
                    <a:pt x="20971" y="7161"/>
                  </a:cubicBezTo>
                  <a:cubicBezTo>
                    <a:pt x="20459" y="5959"/>
                    <a:pt x="19947" y="4757"/>
                    <a:pt x="19446" y="3786"/>
                  </a:cubicBezTo>
                  <a:cubicBezTo>
                    <a:pt x="18933" y="3069"/>
                    <a:pt x="18176" y="2109"/>
                    <a:pt x="17152" y="1624"/>
                  </a:cubicBezTo>
                  <a:cubicBezTo>
                    <a:pt x="16395" y="896"/>
                    <a:pt x="15371" y="422"/>
                    <a:pt x="14357" y="179"/>
                  </a:cubicBezTo>
                  <a:cubicBezTo>
                    <a:pt x="13723" y="53"/>
                    <a:pt x="13155" y="0"/>
                    <a:pt x="1260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61" name="Google Shape;1594;p32"/>
            <p:cNvSpPr/>
            <p:nvPr/>
          </p:nvSpPr>
          <p:spPr>
            <a:xfrm flipH="1">
              <a:off x="98952" y="219275"/>
              <a:ext cx="44938" cy="53201"/>
            </a:xfrm>
            <a:custGeom>
              <a:avLst/>
              <a:gdLst/>
              <a:ahLst/>
              <a:cxnLst>
                <a:cxn ang="0">
                  <a:pos x="wd2" y="hd2"/>
                </a:cxn>
                <a:cxn ang="5400000">
                  <a:pos x="wd2" y="hd2"/>
                </a:cxn>
                <a:cxn ang="10800000">
                  <a:pos x="wd2" y="hd2"/>
                </a:cxn>
                <a:cxn ang="16200000">
                  <a:pos x="wd2" y="hd2"/>
                </a:cxn>
              </a:cxnLst>
              <a:rect l="0" t="0" r="r" b="b"/>
              <a:pathLst>
                <a:path w="21534" h="21600" extrusionOk="0">
                  <a:moveTo>
                    <a:pt x="8548" y="0"/>
                  </a:moveTo>
                  <a:cubicBezTo>
                    <a:pt x="7925" y="0"/>
                    <a:pt x="7314" y="61"/>
                    <a:pt x="6763" y="173"/>
                  </a:cubicBezTo>
                  <a:cubicBezTo>
                    <a:pt x="5397" y="406"/>
                    <a:pt x="4582" y="863"/>
                    <a:pt x="3480" y="1563"/>
                  </a:cubicBezTo>
                  <a:cubicBezTo>
                    <a:pt x="2665" y="2030"/>
                    <a:pt x="1839" y="2954"/>
                    <a:pt x="1300" y="3644"/>
                  </a:cubicBezTo>
                  <a:lnTo>
                    <a:pt x="198" y="5502"/>
                  </a:lnTo>
                  <a:cubicBezTo>
                    <a:pt x="-66" y="6892"/>
                    <a:pt x="-66" y="8283"/>
                    <a:pt x="198" y="9673"/>
                  </a:cubicBezTo>
                  <a:lnTo>
                    <a:pt x="1300" y="11521"/>
                  </a:lnTo>
                  <a:cubicBezTo>
                    <a:pt x="1575" y="11988"/>
                    <a:pt x="2114" y="12455"/>
                    <a:pt x="2390" y="12911"/>
                  </a:cubicBezTo>
                  <a:cubicBezTo>
                    <a:pt x="2665" y="13378"/>
                    <a:pt x="2665" y="14068"/>
                    <a:pt x="2665" y="14535"/>
                  </a:cubicBezTo>
                  <a:cubicBezTo>
                    <a:pt x="2665" y="14769"/>
                    <a:pt x="2941" y="14769"/>
                    <a:pt x="2941" y="15002"/>
                  </a:cubicBezTo>
                  <a:cubicBezTo>
                    <a:pt x="2941" y="15002"/>
                    <a:pt x="2941" y="15002"/>
                    <a:pt x="2941" y="15236"/>
                  </a:cubicBezTo>
                  <a:cubicBezTo>
                    <a:pt x="3217" y="15692"/>
                    <a:pt x="3480" y="16393"/>
                    <a:pt x="4031" y="17083"/>
                  </a:cubicBezTo>
                  <a:cubicBezTo>
                    <a:pt x="4031" y="17083"/>
                    <a:pt x="4031" y="17317"/>
                    <a:pt x="4031" y="17317"/>
                  </a:cubicBezTo>
                  <a:cubicBezTo>
                    <a:pt x="4307" y="17783"/>
                    <a:pt x="4846" y="18007"/>
                    <a:pt x="4846" y="18240"/>
                  </a:cubicBezTo>
                  <a:cubicBezTo>
                    <a:pt x="5397" y="18707"/>
                    <a:pt x="5672" y="18941"/>
                    <a:pt x="5948" y="19174"/>
                  </a:cubicBezTo>
                  <a:cubicBezTo>
                    <a:pt x="7038" y="20331"/>
                    <a:pt x="8404" y="20788"/>
                    <a:pt x="9770" y="21255"/>
                  </a:cubicBezTo>
                  <a:cubicBezTo>
                    <a:pt x="10596" y="21488"/>
                    <a:pt x="11411" y="21600"/>
                    <a:pt x="12237" y="21600"/>
                  </a:cubicBezTo>
                  <a:cubicBezTo>
                    <a:pt x="13052" y="21600"/>
                    <a:pt x="13879" y="21488"/>
                    <a:pt x="14693" y="21255"/>
                  </a:cubicBezTo>
                  <a:cubicBezTo>
                    <a:pt x="16335" y="20788"/>
                    <a:pt x="17700" y="20331"/>
                    <a:pt x="18803" y="19174"/>
                  </a:cubicBezTo>
                  <a:cubicBezTo>
                    <a:pt x="19893" y="18240"/>
                    <a:pt x="20707" y="17083"/>
                    <a:pt x="20983" y="15926"/>
                  </a:cubicBezTo>
                  <a:cubicBezTo>
                    <a:pt x="21258" y="14535"/>
                    <a:pt x="21534" y="13378"/>
                    <a:pt x="21534" y="11988"/>
                  </a:cubicBezTo>
                  <a:cubicBezTo>
                    <a:pt x="21258" y="11064"/>
                    <a:pt x="21258" y="10130"/>
                    <a:pt x="20983" y="9206"/>
                  </a:cubicBezTo>
                  <a:cubicBezTo>
                    <a:pt x="20707" y="8283"/>
                    <a:pt x="20168" y="7349"/>
                    <a:pt x="19617" y="6425"/>
                  </a:cubicBezTo>
                  <a:cubicBezTo>
                    <a:pt x="19617" y="6192"/>
                    <a:pt x="19342" y="5968"/>
                    <a:pt x="19066" y="5735"/>
                  </a:cubicBezTo>
                  <a:cubicBezTo>
                    <a:pt x="18527" y="4801"/>
                    <a:pt x="17976" y="4111"/>
                    <a:pt x="17161" y="3411"/>
                  </a:cubicBezTo>
                  <a:cubicBezTo>
                    <a:pt x="16886" y="3187"/>
                    <a:pt x="16610" y="2954"/>
                    <a:pt x="16335" y="2720"/>
                  </a:cubicBezTo>
                  <a:cubicBezTo>
                    <a:pt x="15520" y="2030"/>
                    <a:pt x="14693" y="1563"/>
                    <a:pt x="13603" y="863"/>
                  </a:cubicBezTo>
                  <a:cubicBezTo>
                    <a:pt x="12777" y="406"/>
                    <a:pt x="11411" y="173"/>
                    <a:pt x="10321" y="173"/>
                  </a:cubicBezTo>
                  <a:cubicBezTo>
                    <a:pt x="9770" y="61"/>
                    <a:pt x="9159" y="0"/>
                    <a:pt x="854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62" name="Google Shape;1595;p32"/>
            <p:cNvSpPr/>
            <p:nvPr/>
          </p:nvSpPr>
          <p:spPr>
            <a:xfrm flipH="1">
              <a:off x="172214" y="102750"/>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1878" y="0"/>
                  </a:moveTo>
                  <a:cubicBezTo>
                    <a:pt x="0" y="0"/>
                    <a:pt x="0" y="2842"/>
                    <a:pt x="0" y="8526"/>
                  </a:cubicBezTo>
                  <a:cubicBezTo>
                    <a:pt x="0" y="8526"/>
                    <a:pt x="0" y="8526"/>
                    <a:pt x="21600" y="21600"/>
                  </a:cubicBezTo>
                  <a:cubicBezTo>
                    <a:pt x="9391" y="6253"/>
                    <a:pt x="3757" y="0"/>
                    <a:pt x="187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63" name="Google Shape;1596;p32"/>
            <p:cNvSpPr/>
            <p:nvPr/>
          </p:nvSpPr>
          <p:spPr>
            <a:xfrm flipH="1">
              <a:off x="176002" y="97000"/>
              <a:ext cx="49626" cy="42801"/>
            </a:xfrm>
            <a:custGeom>
              <a:avLst/>
              <a:gdLst/>
              <a:ahLst/>
              <a:cxnLst>
                <a:cxn ang="0">
                  <a:pos x="wd2" y="hd2"/>
                </a:cxn>
                <a:cxn ang="5400000">
                  <a:pos x="wd2" y="hd2"/>
                </a:cxn>
                <a:cxn ang="10800000">
                  <a:pos x="wd2" y="hd2"/>
                </a:cxn>
                <a:cxn ang="16200000">
                  <a:pos x="wd2" y="hd2"/>
                </a:cxn>
              </a:cxnLst>
              <a:rect l="0" t="0" r="r" b="b"/>
              <a:pathLst>
                <a:path w="21600" h="21600" extrusionOk="0">
                  <a:moveTo>
                    <a:pt x="8194" y="0"/>
                  </a:moveTo>
                  <a:cubicBezTo>
                    <a:pt x="6953" y="0"/>
                    <a:pt x="5952" y="290"/>
                    <a:pt x="4962" y="871"/>
                  </a:cubicBezTo>
                  <a:cubicBezTo>
                    <a:pt x="3972" y="1161"/>
                    <a:pt x="2971" y="1729"/>
                    <a:pt x="2231" y="2889"/>
                  </a:cubicBezTo>
                  <a:cubicBezTo>
                    <a:pt x="1491" y="3747"/>
                    <a:pt x="990" y="4618"/>
                    <a:pt x="740" y="5766"/>
                  </a:cubicBezTo>
                  <a:cubicBezTo>
                    <a:pt x="239" y="6914"/>
                    <a:pt x="0" y="8352"/>
                    <a:pt x="0" y="9513"/>
                  </a:cubicBezTo>
                  <a:cubicBezTo>
                    <a:pt x="0" y="10371"/>
                    <a:pt x="239" y="11242"/>
                    <a:pt x="239" y="12100"/>
                  </a:cubicBezTo>
                  <a:cubicBezTo>
                    <a:pt x="490" y="13828"/>
                    <a:pt x="1241" y="15266"/>
                    <a:pt x="2231" y="16427"/>
                  </a:cubicBezTo>
                  <a:cubicBezTo>
                    <a:pt x="2971" y="16705"/>
                    <a:pt x="3471" y="17285"/>
                    <a:pt x="3972" y="17865"/>
                  </a:cubicBezTo>
                  <a:cubicBezTo>
                    <a:pt x="4712" y="18143"/>
                    <a:pt x="5463" y="18723"/>
                    <a:pt x="6203" y="18723"/>
                  </a:cubicBezTo>
                  <a:cubicBezTo>
                    <a:pt x="6453" y="19014"/>
                    <a:pt x="6703" y="19014"/>
                    <a:pt x="6953" y="19014"/>
                  </a:cubicBezTo>
                  <a:cubicBezTo>
                    <a:pt x="7204" y="19304"/>
                    <a:pt x="7693" y="19871"/>
                    <a:pt x="7944" y="20162"/>
                  </a:cubicBezTo>
                  <a:cubicBezTo>
                    <a:pt x="8444" y="20452"/>
                    <a:pt x="8684" y="20452"/>
                    <a:pt x="9184" y="20742"/>
                  </a:cubicBezTo>
                  <a:cubicBezTo>
                    <a:pt x="10675" y="21322"/>
                    <a:pt x="10675" y="21322"/>
                    <a:pt x="12666" y="21600"/>
                  </a:cubicBezTo>
                  <a:cubicBezTo>
                    <a:pt x="13406" y="21600"/>
                    <a:pt x="14157" y="21322"/>
                    <a:pt x="14897" y="21322"/>
                  </a:cubicBezTo>
                  <a:cubicBezTo>
                    <a:pt x="15887" y="21032"/>
                    <a:pt x="16638" y="20742"/>
                    <a:pt x="17139" y="20162"/>
                  </a:cubicBezTo>
                  <a:lnTo>
                    <a:pt x="17378" y="20162"/>
                  </a:lnTo>
                  <a:cubicBezTo>
                    <a:pt x="17878" y="19594"/>
                    <a:pt x="18379" y="19014"/>
                    <a:pt x="19119" y="18723"/>
                  </a:cubicBezTo>
                  <a:cubicBezTo>
                    <a:pt x="19119" y="18433"/>
                    <a:pt x="19119" y="18433"/>
                    <a:pt x="19119" y="18433"/>
                  </a:cubicBezTo>
                  <a:cubicBezTo>
                    <a:pt x="19620" y="17865"/>
                    <a:pt x="20109" y="17285"/>
                    <a:pt x="20610" y="16427"/>
                  </a:cubicBezTo>
                  <a:cubicBezTo>
                    <a:pt x="20860" y="15557"/>
                    <a:pt x="21110" y="14699"/>
                    <a:pt x="21361" y="14118"/>
                  </a:cubicBezTo>
                  <a:cubicBezTo>
                    <a:pt x="21361" y="14118"/>
                    <a:pt x="21361" y="14118"/>
                    <a:pt x="21361" y="13828"/>
                  </a:cubicBezTo>
                  <a:cubicBezTo>
                    <a:pt x="21600" y="12970"/>
                    <a:pt x="21600" y="12390"/>
                    <a:pt x="21600" y="11519"/>
                  </a:cubicBezTo>
                  <a:cubicBezTo>
                    <a:pt x="21600" y="11242"/>
                    <a:pt x="21600" y="11242"/>
                    <a:pt x="21600" y="11242"/>
                  </a:cubicBezTo>
                  <a:cubicBezTo>
                    <a:pt x="21600" y="10951"/>
                    <a:pt x="21600" y="10371"/>
                    <a:pt x="21600" y="10081"/>
                  </a:cubicBezTo>
                  <a:cubicBezTo>
                    <a:pt x="21600" y="9513"/>
                    <a:pt x="21361" y="8933"/>
                    <a:pt x="21361" y="8643"/>
                  </a:cubicBezTo>
                  <a:cubicBezTo>
                    <a:pt x="21361" y="8075"/>
                    <a:pt x="20610" y="6346"/>
                    <a:pt x="20359" y="6056"/>
                  </a:cubicBezTo>
                  <a:cubicBezTo>
                    <a:pt x="20109" y="5186"/>
                    <a:pt x="19620" y="4618"/>
                    <a:pt x="19119" y="4037"/>
                  </a:cubicBezTo>
                  <a:cubicBezTo>
                    <a:pt x="18129" y="2889"/>
                    <a:pt x="16388" y="1729"/>
                    <a:pt x="14897" y="1451"/>
                  </a:cubicBezTo>
                  <a:cubicBezTo>
                    <a:pt x="14157" y="1161"/>
                    <a:pt x="13406" y="871"/>
                    <a:pt x="12666" y="871"/>
                  </a:cubicBezTo>
                  <a:cubicBezTo>
                    <a:pt x="12166" y="871"/>
                    <a:pt x="11915" y="580"/>
                    <a:pt x="11426" y="580"/>
                  </a:cubicBezTo>
                  <a:cubicBezTo>
                    <a:pt x="10425" y="290"/>
                    <a:pt x="9184" y="0"/>
                    <a:pt x="819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64" name="Google Shape;1597;p32"/>
            <p:cNvSpPr/>
            <p:nvPr/>
          </p:nvSpPr>
          <p:spPr>
            <a:xfrm flipH="1">
              <a:off x="301527" y="13850"/>
              <a:ext cx="43951" cy="42501"/>
            </a:xfrm>
            <a:custGeom>
              <a:avLst/>
              <a:gdLst/>
              <a:ahLst/>
              <a:cxnLst>
                <a:cxn ang="0">
                  <a:pos x="wd2" y="hd2"/>
                </a:cxn>
                <a:cxn ang="5400000">
                  <a:pos x="wd2" y="hd2"/>
                </a:cxn>
                <a:cxn ang="10800000">
                  <a:pos x="wd2" y="hd2"/>
                </a:cxn>
                <a:cxn ang="16200000">
                  <a:pos x="wd2" y="hd2"/>
                </a:cxn>
              </a:cxnLst>
              <a:rect l="0" t="0" r="r" b="b"/>
              <a:pathLst>
                <a:path w="21600" h="21600" extrusionOk="0">
                  <a:moveTo>
                    <a:pt x="9965" y="0"/>
                  </a:moveTo>
                  <a:cubicBezTo>
                    <a:pt x="9326" y="0"/>
                    <a:pt x="8699" y="64"/>
                    <a:pt x="8134" y="216"/>
                  </a:cubicBezTo>
                  <a:cubicBezTo>
                    <a:pt x="6733" y="216"/>
                    <a:pt x="5615" y="508"/>
                    <a:pt x="4485" y="1372"/>
                  </a:cubicBezTo>
                  <a:cubicBezTo>
                    <a:pt x="3367" y="1957"/>
                    <a:pt x="2531" y="2821"/>
                    <a:pt x="1966" y="3697"/>
                  </a:cubicBezTo>
                  <a:cubicBezTo>
                    <a:pt x="1130" y="4561"/>
                    <a:pt x="565" y="5730"/>
                    <a:pt x="283" y="7179"/>
                  </a:cubicBezTo>
                  <a:cubicBezTo>
                    <a:pt x="283" y="7751"/>
                    <a:pt x="0" y="8627"/>
                    <a:pt x="0" y="9491"/>
                  </a:cubicBezTo>
                  <a:cubicBezTo>
                    <a:pt x="0" y="11232"/>
                    <a:pt x="283" y="12973"/>
                    <a:pt x="1130" y="14421"/>
                  </a:cubicBezTo>
                  <a:cubicBezTo>
                    <a:pt x="1683" y="15006"/>
                    <a:pt x="2248" y="15870"/>
                    <a:pt x="2814" y="16454"/>
                  </a:cubicBezTo>
                  <a:cubicBezTo>
                    <a:pt x="3367" y="17039"/>
                    <a:pt x="4214" y="17610"/>
                    <a:pt x="5050" y="18195"/>
                  </a:cubicBezTo>
                  <a:cubicBezTo>
                    <a:pt x="5615" y="18779"/>
                    <a:pt x="5898" y="19059"/>
                    <a:pt x="6733" y="19643"/>
                  </a:cubicBezTo>
                  <a:cubicBezTo>
                    <a:pt x="7581" y="20520"/>
                    <a:pt x="8699" y="21092"/>
                    <a:pt x="9817" y="21384"/>
                  </a:cubicBezTo>
                  <a:cubicBezTo>
                    <a:pt x="10382" y="21524"/>
                    <a:pt x="11009" y="21600"/>
                    <a:pt x="11648" y="21600"/>
                  </a:cubicBezTo>
                  <a:cubicBezTo>
                    <a:pt x="12274" y="21600"/>
                    <a:pt x="12901" y="21524"/>
                    <a:pt x="13466" y="21384"/>
                  </a:cubicBezTo>
                  <a:cubicBezTo>
                    <a:pt x="14867" y="21384"/>
                    <a:pt x="15985" y="21092"/>
                    <a:pt x="17115" y="20228"/>
                  </a:cubicBezTo>
                  <a:cubicBezTo>
                    <a:pt x="17668" y="19936"/>
                    <a:pt x="18233" y="19351"/>
                    <a:pt x="18799" y="18779"/>
                  </a:cubicBezTo>
                  <a:cubicBezTo>
                    <a:pt x="19917" y="17610"/>
                    <a:pt x="20752" y="16162"/>
                    <a:pt x="21317" y="14421"/>
                  </a:cubicBezTo>
                  <a:cubicBezTo>
                    <a:pt x="21317" y="13849"/>
                    <a:pt x="21600" y="12973"/>
                    <a:pt x="21600" y="12109"/>
                  </a:cubicBezTo>
                  <a:cubicBezTo>
                    <a:pt x="21600" y="10368"/>
                    <a:pt x="21317" y="8627"/>
                    <a:pt x="20482" y="7179"/>
                  </a:cubicBezTo>
                  <a:cubicBezTo>
                    <a:pt x="20199" y="6887"/>
                    <a:pt x="20199" y="6887"/>
                    <a:pt x="20199" y="6594"/>
                  </a:cubicBezTo>
                  <a:cubicBezTo>
                    <a:pt x="19634" y="5730"/>
                    <a:pt x="19069" y="5146"/>
                    <a:pt x="18233" y="4269"/>
                  </a:cubicBezTo>
                  <a:cubicBezTo>
                    <a:pt x="18233" y="3990"/>
                    <a:pt x="17951" y="3697"/>
                    <a:pt x="17668" y="3697"/>
                  </a:cubicBezTo>
                  <a:cubicBezTo>
                    <a:pt x="17115" y="3113"/>
                    <a:pt x="16268" y="2528"/>
                    <a:pt x="15702" y="1957"/>
                  </a:cubicBezTo>
                  <a:lnTo>
                    <a:pt x="15432" y="1957"/>
                  </a:lnTo>
                  <a:cubicBezTo>
                    <a:pt x="15149" y="1664"/>
                    <a:pt x="15149" y="1664"/>
                    <a:pt x="14867" y="1664"/>
                  </a:cubicBezTo>
                  <a:cubicBezTo>
                    <a:pt x="14031" y="1080"/>
                    <a:pt x="13184" y="788"/>
                    <a:pt x="12348" y="508"/>
                  </a:cubicBezTo>
                  <a:cubicBezTo>
                    <a:pt x="12066" y="508"/>
                    <a:pt x="12066" y="216"/>
                    <a:pt x="11783" y="216"/>
                  </a:cubicBezTo>
                  <a:cubicBezTo>
                    <a:pt x="11218" y="64"/>
                    <a:pt x="10591" y="0"/>
                    <a:pt x="996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65" name="Google Shape;1598;p32"/>
            <p:cNvSpPr/>
            <p:nvPr/>
          </p:nvSpPr>
          <p:spPr>
            <a:xfrm flipH="1">
              <a:off x="498977" y="29100"/>
              <a:ext cx="46776" cy="48501"/>
            </a:xfrm>
            <a:custGeom>
              <a:avLst/>
              <a:gdLst/>
              <a:ahLst/>
              <a:cxnLst>
                <a:cxn ang="0">
                  <a:pos x="wd2" y="hd2"/>
                </a:cxn>
                <a:cxn ang="5400000">
                  <a:pos x="wd2" y="hd2"/>
                </a:cxn>
                <a:cxn ang="10800000">
                  <a:pos x="wd2" y="hd2"/>
                </a:cxn>
                <a:cxn ang="16200000">
                  <a:pos x="wd2" y="hd2"/>
                </a:cxn>
              </a:cxnLst>
              <a:rect l="0" t="0" r="r" b="b"/>
              <a:pathLst>
                <a:path w="21600" h="21600" extrusionOk="0">
                  <a:moveTo>
                    <a:pt x="10540" y="0"/>
                  </a:moveTo>
                  <a:cubicBezTo>
                    <a:pt x="9744" y="0"/>
                    <a:pt x="8959" y="256"/>
                    <a:pt x="8162" y="256"/>
                  </a:cubicBezTo>
                  <a:cubicBezTo>
                    <a:pt x="6580" y="768"/>
                    <a:pt x="5264" y="1525"/>
                    <a:pt x="4214" y="2550"/>
                  </a:cubicBezTo>
                  <a:cubicBezTo>
                    <a:pt x="3683" y="3051"/>
                    <a:pt x="3417" y="3563"/>
                    <a:pt x="2898" y="4320"/>
                  </a:cubicBezTo>
                  <a:cubicBezTo>
                    <a:pt x="2367" y="4832"/>
                    <a:pt x="2101" y="5589"/>
                    <a:pt x="1836" y="6358"/>
                  </a:cubicBezTo>
                  <a:cubicBezTo>
                    <a:pt x="1582" y="6870"/>
                    <a:pt x="1051" y="7627"/>
                    <a:pt x="785" y="8395"/>
                  </a:cubicBezTo>
                  <a:cubicBezTo>
                    <a:pt x="254" y="9408"/>
                    <a:pt x="0" y="10421"/>
                    <a:pt x="0" y="11435"/>
                  </a:cubicBezTo>
                  <a:cubicBezTo>
                    <a:pt x="0" y="12715"/>
                    <a:pt x="254" y="13728"/>
                    <a:pt x="785" y="14741"/>
                  </a:cubicBezTo>
                  <a:cubicBezTo>
                    <a:pt x="1316" y="15755"/>
                    <a:pt x="1836" y="16779"/>
                    <a:pt x="2632" y="17536"/>
                  </a:cubicBezTo>
                  <a:cubicBezTo>
                    <a:pt x="2898" y="17792"/>
                    <a:pt x="3417" y="18048"/>
                    <a:pt x="3683" y="18304"/>
                  </a:cubicBezTo>
                  <a:cubicBezTo>
                    <a:pt x="4214" y="19061"/>
                    <a:pt x="4479" y="19318"/>
                    <a:pt x="5264" y="19830"/>
                  </a:cubicBezTo>
                  <a:cubicBezTo>
                    <a:pt x="6061" y="20587"/>
                    <a:pt x="7111" y="21099"/>
                    <a:pt x="8162" y="21355"/>
                  </a:cubicBezTo>
                  <a:lnTo>
                    <a:pt x="8428" y="21355"/>
                  </a:lnTo>
                  <a:cubicBezTo>
                    <a:pt x="9213" y="21600"/>
                    <a:pt x="10009" y="21600"/>
                    <a:pt x="10794" y="21600"/>
                  </a:cubicBezTo>
                  <a:lnTo>
                    <a:pt x="11060" y="21600"/>
                  </a:lnTo>
                  <a:cubicBezTo>
                    <a:pt x="11856" y="21600"/>
                    <a:pt x="12641" y="21600"/>
                    <a:pt x="13438" y="21355"/>
                  </a:cubicBezTo>
                  <a:lnTo>
                    <a:pt x="13703" y="21355"/>
                  </a:lnTo>
                  <a:lnTo>
                    <a:pt x="15805" y="20587"/>
                  </a:lnTo>
                  <a:cubicBezTo>
                    <a:pt x="15805" y="20331"/>
                    <a:pt x="16070" y="20331"/>
                    <a:pt x="16070" y="20331"/>
                  </a:cubicBezTo>
                  <a:cubicBezTo>
                    <a:pt x="16601" y="19830"/>
                    <a:pt x="17386" y="19318"/>
                    <a:pt x="17917" y="19061"/>
                  </a:cubicBezTo>
                  <a:cubicBezTo>
                    <a:pt x="17917" y="19061"/>
                    <a:pt x="17917" y="19061"/>
                    <a:pt x="17917" y="18805"/>
                  </a:cubicBezTo>
                  <a:lnTo>
                    <a:pt x="18183" y="18805"/>
                  </a:lnTo>
                  <a:cubicBezTo>
                    <a:pt x="18437" y="18560"/>
                    <a:pt x="18702" y="18048"/>
                    <a:pt x="18968" y="17792"/>
                  </a:cubicBezTo>
                  <a:cubicBezTo>
                    <a:pt x="18968" y="17536"/>
                    <a:pt x="19499" y="17280"/>
                    <a:pt x="19753" y="16779"/>
                  </a:cubicBezTo>
                  <a:cubicBezTo>
                    <a:pt x="19753" y="16779"/>
                    <a:pt x="19753" y="16523"/>
                    <a:pt x="20018" y="16523"/>
                  </a:cubicBezTo>
                  <a:cubicBezTo>
                    <a:pt x="20284" y="15510"/>
                    <a:pt x="20815" y="14741"/>
                    <a:pt x="21080" y="13984"/>
                  </a:cubicBezTo>
                  <a:cubicBezTo>
                    <a:pt x="21080" y="13728"/>
                    <a:pt x="21080" y="13472"/>
                    <a:pt x="21080" y="13472"/>
                  </a:cubicBezTo>
                  <a:cubicBezTo>
                    <a:pt x="21080" y="13216"/>
                    <a:pt x="21080" y="13216"/>
                    <a:pt x="21080" y="12960"/>
                  </a:cubicBezTo>
                  <a:cubicBezTo>
                    <a:pt x="21334" y="12203"/>
                    <a:pt x="21334" y="11435"/>
                    <a:pt x="21600" y="10678"/>
                  </a:cubicBezTo>
                  <a:cubicBezTo>
                    <a:pt x="21334" y="9909"/>
                    <a:pt x="21334" y="9152"/>
                    <a:pt x="21334" y="8395"/>
                  </a:cubicBezTo>
                  <a:cubicBezTo>
                    <a:pt x="21080" y="7115"/>
                    <a:pt x="20549" y="6358"/>
                    <a:pt x="19753" y="5344"/>
                  </a:cubicBezTo>
                  <a:cubicBezTo>
                    <a:pt x="19233" y="4832"/>
                    <a:pt x="18702" y="4320"/>
                    <a:pt x="18183" y="3819"/>
                  </a:cubicBezTo>
                  <a:cubicBezTo>
                    <a:pt x="17917" y="3819"/>
                    <a:pt x="17652" y="3819"/>
                    <a:pt x="17652" y="3563"/>
                  </a:cubicBezTo>
                  <a:cubicBezTo>
                    <a:pt x="17386" y="3307"/>
                    <a:pt x="17121" y="2795"/>
                    <a:pt x="16601" y="2550"/>
                  </a:cubicBezTo>
                  <a:cubicBezTo>
                    <a:pt x="15805" y="1781"/>
                    <a:pt x="15020" y="1024"/>
                    <a:pt x="13703" y="768"/>
                  </a:cubicBezTo>
                  <a:cubicBezTo>
                    <a:pt x="12907" y="256"/>
                    <a:pt x="11591" y="0"/>
                    <a:pt x="1054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66" name="Google Shape;1599;p32"/>
            <p:cNvSpPr/>
            <p:nvPr/>
          </p:nvSpPr>
          <p:spPr>
            <a:xfrm flipH="1">
              <a:off x="608527" y="155774"/>
              <a:ext cx="41306" cy="44751"/>
            </a:xfrm>
            <a:custGeom>
              <a:avLst/>
              <a:gdLst/>
              <a:ahLst/>
              <a:cxnLst>
                <a:cxn ang="0">
                  <a:pos x="wd2" y="hd2"/>
                </a:cxn>
                <a:cxn ang="5400000">
                  <a:pos x="wd2" y="hd2"/>
                </a:cxn>
                <a:cxn ang="10800000">
                  <a:pos x="wd2" y="hd2"/>
                </a:cxn>
                <a:cxn ang="16200000">
                  <a:pos x="wd2" y="hd2"/>
                </a:cxn>
              </a:cxnLst>
              <a:rect l="0" t="0" r="r" b="b"/>
              <a:pathLst>
                <a:path w="21421" h="21600" extrusionOk="0">
                  <a:moveTo>
                    <a:pt x="10764" y="0"/>
                  </a:moveTo>
                  <a:cubicBezTo>
                    <a:pt x="8987" y="0"/>
                    <a:pt x="7509" y="278"/>
                    <a:pt x="5733" y="1110"/>
                  </a:cubicBezTo>
                  <a:cubicBezTo>
                    <a:pt x="5137" y="1653"/>
                    <a:pt x="4553" y="2208"/>
                    <a:pt x="3957" y="2763"/>
                  </a:cubicBezTo>
                  <a:cubicBezTo>
                    <a:pt x="3075" y="3584"/>
                    <a:pt x="2181" y="4417"/>
                    <a:pt x="1882" y="5515"/>
                  </a:cubicBezTo>
                  <a:cubicBezTo>
                    <a:pt x="1299" y="6070"/>
                    <a:pt x="1001" y="6613"/>
                    <a:pt x="1001" y="7445"/>
                  </a:cubicBezTo>
                  <a:cubicBezTo>
                    <a:pt x="106" y="8543"/>
                    <a:pt x="-179" y="9642"/>
                    <a:pt x="106" y="11017"/>
                  </a:cubicBezTo>
                  <a:lnTo>
                    <a:pt x="404" y="13225"/>
                  </a:lnTo>
                  <a:cubicBezTo>
                    <a:pt x="703" y="14879"/>
                    <a:pt x="1597" y="16254"/>
                    <a:pt x="2777" y="17352"/>
                  </a:cubicBezTo>
                  <a:cubicBezTo>
                    <a:pt x="3075" y="17630"/>
                    <a:pt x="3360" y="17907"/>
                    <a:pt x="3659" y="17907"/>
                  </a:cubicBezTo>
                  <a:cubicBezTo>
                    <a:pt x="3957" y="18185"/>
                    <a:pt x="4255" y="18463"/>
                    <a:pt x="4255" y="18740"/>
                  </a:cubicBezTo>
                  <a:cubicBezTo>
                    <a:pt x="4255" y="18740"/>
                    <a:pt x="4553" y="19006"/>
                    <a:pt x="4553" y="19006"/>
                  </a:cubicBezTo>
                  <a:cubicBezTo>
                    <a:pt x="5137" y="19283"/>
                    <a:pt x="5733" y="19838"/>
                    <a:pt x="6330" y="20393"/>
                  </a:cubicBezTo>
                  <a:cubicBezTo>
                    <a:pt x="7211" y="20659"/>
                    <a:pt x="8106" y="20936"/>
                    <a:pt x="8689" y="21214"/>
                  </a:cubicBezTo>
                  <a:cubicBezTo>
                    <a:pt x="9584" y="21491"/>
                    <a:pt x="10465" y="21491"/>
                    <a:pt x="11360" y="21491"/>
                  </a:cubicBezTo>
                  <a:cubicBezTo>
                    <a:pt x="11749" y="21564"/>
                    <a:pt x="12125" y="21600"/>
                    <a:pt x="12488" y="21600"/>
                  </a:cubicBezTo>
                  <a:cubicBezTo>
                    <a:pt x="13473" y="21600"/>
                    <a:pt x="14342" y="21347"/>
                    <a:pt x="15198" y="20936"/>
                  </a:cubicBezTo>
                  <a:cubicBezTo>
                    <a:pt x="16092" y="20659"/>
                    <a:pt x="16689" y="20116"/>
                    <a:pt x="17272" y="19561"/>
                  </a:cubicBezTo>
                  <a:cubicBezTo>
                    <a:pt x="18167" y="19283"/>
                    <a:pt x="18750" y="18740"/>
                    <a:pt x="19048" y="17907"/>
                  </a:cubicBezTo>
                  <a:cubicBezTo>
                    <a:pt x="19943" y="17352"/>
                    <a:pt x="20241" y="16809"/>
                    <a:pt x="20526" y="15977"/>
                  </a:cubicBezTo>
                  <a:cubicBezTo>
                    <a:pt x="21123" y="14879"/>
                    <a:pt x="21421" y="13781"/>
                    <a:pt x="21421" y="12405"/>
                  </a:cubicBezTo>
                  <a:cubicBezTo>
                    <a:pt x="21421" y="11850"/>
                    <a:pt x="21123" y="11295"/>
                    <a:pt x="21123" y="11017"/>
                  </a:cubicBezTo>
                  <a:cubicBezTo>
                    <a:pt x="21123" y="10474"/>
                    <a:pt x="21123" y="9919"/>
                    <a:pt x="20825" y="9376"/>
                  </a:cubicBezTo>
                  <a:cubicBezTo>
                    <a:pt x="20825" y="9424"/>
                    <a:pt x="20825" y="9448"/>
                    <a:pt x="20825" y="9448"/>
                  </a:cubicBezTo>
                  <a:cubicBezTo>
                    <a:pt x="20812" y="9448"/>
                    <a:pt x="20773" y="9038"/>
                    <a:pt x="20526" y="8821"/>
                  </a:cubicBezTo>
                  <a:cubicBezTo>
                    <a:pt x="20526" y="8543"/>
                    <a:pt x="20526" y="8266"/>
                    <a:pt x="20526" y="7988"/>
                  </a:cubicBezTo>
                  <a:cubicBezTo>
                    <a:pt x="20526" y="6613"/>
                    <a:pt x="19943" y="5515"/>
                    <a:pt x="19347" y="4417"/>
                  </a:cubicBezTo>
                  <a:cubicBezTo>
                    <a:pt x="18750" y="3584"/>
                    <a:pt x="17869" y="2486"/>
                    <a:pt x="16689" y="1931"/>
                  </a:cubicBezTo>
                  <a:cubicBezTo>
                    <a:pt x="15794" y="1110"/>
                    <a:pt x="14614" y="555"/>
                    <a:pt x="13434" y="278"/>
                  </a:cubicBezTo>
                  <a:cubicBezTo>
                    <a:pt x="12540" y="278"/>
                    <a:pt x="11658" y="0"/>
                    <a:pt x="1076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67" name="Google Shape;1600;p32"/>
            <p:cNvSpPr/>
            <p:nvPr/>
          </p:nvSpPr>
          <p:spPr>
            <a:xfrm flipH="1">
              <a:off x="683038" y="342100"/>
              <a:ext cx="42183" cy="40801"/>
            </a:xfrm>
            <a:custGeom>
              <a:avLst/>
              <a:gdLst/>
              <a:ahLst/>
              <a:cxnLst>
                <a:cxn ang="0">
                  <a:pos x="wd2" y="hd2"/>
                </a:cxn>
                <a:cxn ang="5400000">
                  <a:pos x="wd2" y="hd2"/>
                </a:cxn>
                <a:cxn ang="10800000">
                  <a:pos x="wd2" y="hd2"/>
                </a:cxn>
                <a:cxn ang="16200000">
                  <a:pos x="wd2" y="hd2"/>
                </a:cxn>
              </a:cxnLst>
              <a:rect l="0" t="0" r="r" b="b"/>
              <a:pathLst>
                <a:path w="21288" h="21600" extrusionOk="0">
                  <a:moveTo>
                    <a:pt x="9649" y="0"/>
                  </a:moveTo>
                  <a:cubicBezTo>
                    <a:pt x="8778" y="0"/>
                    <a:pt x="7920" y="146"/>
                    <a:pt x="7050" y="450"/>
                  </a:cubicBezTo>
                  <a:cubicBezTo>
                    <a:pt x="6482" y="754"/>
                    <a:pt x="5611" y="1059"/>
                    <a:pt x="5031" y="1363"/>
                  </a:cubicBezTo>
                  <a:cubicBezTo>
                    <a:pt x="3593" y="2263"/>
                    <a:pt x="2444" y="3468"/>
                    <a:pt x="1587" y="4990"/>
                  </a:cubicBezTo>
                  <a:cubicBezTo>
                    <a:pt x="1296" y="4990"/>
                    <a:pt x="1296" y="4990"/>
                    <a:pt x="1296" y="5281"/>
                  </a:cubicBezTo>
                  <a:cubicBezTo>
                    <a:pt x="1006" y="5890"/>
                    <a:pt x="716" y="6803"/>
                    <a:pt x="426" y="7703"/>
                  </a:cubicBezTo>
                  <a:cubicBezTo>
                    <a:pt x="-142" y="9821"/>
                    <a:pt x="-142" y="11329"/>
                    <a:pt x="426" y="13447"/>
                  </a:cubicBezTo>
                  <a:cubicBezTo>
                    <a:pt x="716" y="14347"/>
                    <a:pt x="1006" y="14956"/>
                    <a:pt x="1296" y="15856"/>
                  </a:cubicBezTo>
                  <a:cubicBezTo>
                    <a:pt x="1296" y="15856"/>
                    <a:pt x="1296" y="16160"/>
                    <a:pt x="1587" y="16160"/>
                  </a:cubicBezTo>
                  <a:cubicBezTo>
                    <a:pt x="1864" y="16769"/>
                    <a:pt x="2444" y="17669"/>
                    <a:pt x="3025" y="18278"/>
                  </a:cubicBezTo>
                  <a:lnTo>
                    <a:pt x="3315" y="18278"/>
                  </a:lnTo>
                  <a:cubicBezTo>
                    <a:pt x="3883" y="18887"/>
                    <a:pt x="4463" y="19482"/>
                    <a:pt x="5321" y="20091"/>
                  </a:cubicBezTo>
                  <a:cubicBezTo>
                    <a:pt x="6192" y="20396"/>
                    <a:pt x="7050" y="20991"/>
                    <a:pt x="7920" y="21296"/>
                  </a:cubicBezTo>
                  <a:cubicBezTo>
                    <a:pt x="9068" y="21600"/>
                    <a:pt x="9939" y="21600"/>
                    <a:pt x="10797" y="21600"/>
                  </a:cubicBezTo>
                  <a:cubicBezTo>
                    <a:pt x="11945" y="21600"/>
                    <a:pt x="12815" y="21296"/>
                    <a:pt x="13673" y="21296"/>
                  </a:cubicBezTo>
                  <a:cubicBezTo>
                    <a:pt x="14544" y="20991"/>
                    <a:pt x="15402" y="20687"/>
                    <a:pt x="16272" y="20091"/>
                  </a:cubicBezTo>
                  <a:cubicBezTo>
                    <a:pt x="16840" y="19787"/>
                    <a:pt x="17711" y="19178"/>
                    <a:pt x="18279" y="18582"/>
                  </a:cubicBezTo>
                  <a:cubicBezTo>
                    <a:pt x="18531" y="18331"/>
                    <a:pt x="19174" y="17232"/>
                    <a:pt x="19200" y="17232"/>
                  </a:cubicBezTo>
                  <a:cubicBezTo>
                    <a:pt x="19212" y="17232"/>
                    <a:pt x="19200" y="17272"/>
                    <a:pt x="19149" y="17365"/>
                  </a:cubicBezTo>
                  <a:cubicBezTo>
                    <a:pt x="19149" y="17365"/>
                    <a:pt x="19439" y="16769"/>
                    <a:pt x="19729" y="16465"/>
                  </a:cubicBezTo>
                  <a:cubicBezTo>
                    <a:pt x="19729" y="16465"/>
                    <a:pt x="19729" y="16160"/>
                    <a:pt x="19729" y="16160"/>
                  </a:cubicBezTo>
                  <a:cubicBezTo>
                    <a:pt x="20297" y="15551"/>
                    <a:pt x="20587" y="14651"/>
                    <a:pt x="20878" y="13738"/>
                  </a:cubicBezTo>
                  <a:cubicBezTo>
                    <a:pt x="21168" y="12229"/>
                    <a:pt x="21458" y="11025"/>
                    <a:pt x="21168" y="9516"/>
                  </a:cubicBezTo>
                  <a:cubicBezTo>
                    <a:pt x="20878" y="8312"/>
                    <a:pt x="20587" y="7094"/>
                    <a:pt x="20007" y="5890"/>
                  </a:cubicBezTo>
                  <a:cubicBezTo>
                    <a:pt x="19439" y="4685"/>
                    <a:pt x="18569" y="3772"/>
                    <a:pt x="17421" y="3176"/>
                  </a:cubicBezTo>
                  <a:cubicBezTo>
                    <a:pt x="16550" y="2263"/>
                    <a:pt x="15692" y="1959"/>
                    <a:pt x="14834" y="1363"/>
                  </a:cubicBezTo>
                  <a:lnTo>
                    <a:pt x="14544" y="1363"/>
                  </a:lnTo>
                  <a:cubicBezTo>
                    <a:pt x="13964" y="1059"/>
                    <a:pt x="13106" y="754"/>
                    <a:pt x="12235" y="450"/>
                  </a:cubicBezTo>
                  <a:cubicBezTo>
                    <a:pt x="11377" y="146"/>
                    <a:pt x="10507" y="0"/>
                    <a:pt x="964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68" name="Google Shape;1601;p32"/>
            <p:cNvSpPr/>
            <p:nvPr/>
          </p:nvSpPr>
          <p:spPr>
            <a:xfrm flipH="1">
              <a:off x="633652" y="513574"/>
              <a:ext cx="45651" cy="45077"/>
            </a:xfrm>
            <a:custGeom>
              <a:avLst/>
              <a:gdLst/>
              <a:ahLst/>
              <a:cxnLst>
                <a:cxn ang="0">
                  <a:pos x="wd2" y="hd2"/>
                </a:cxn>
                <a:cxn ang="5400000">
                  <a:pos x="wd2" y="hd2"/>
                </a:cxn>
                <a:cxn ang="10800000">
                  <a:pos x="wd2" y="hd2"/>
                </a:cxn>
                <a:cxn ang="16200000">
                  <a:pos x="wd2" y="hd2"/>
                </a:cxn>
              </a:cxnLst>
              <a:rect l="0" t="0" r="r" b="b"/>
              <a:pathLst>
                <a:path w="21600" h="21600" extrusionOk="0">
                  <a:moveTo>
                    <a:pt x="9451" y="0"/>
                  </a:moveTo>
                  <a:cubicBezTo>
                    <a:pt x="8647" y="0"/>
                    <a:pt x="7831" y="0"/>
                    <a:pt x="7027" y="276"/>
                  </a:cubicBezTo>
                  <a:cubicBezTo>
                    <a:pt x="5406" y="551"/>
                    <a:pt x="4057" y="1366"/>
                    <a:pt x="2981" y="2456"/>
                  </a:cubicBezTo>
                  <a:lnTo>
                    <a:pt x="2981" y="2731"/>
                  </a:lnTo>
                  <a:cubicBezTo>
                    <a:pt x="2437" y="3283"/>
                    <a:pt x="1893" y="4097"/>
                    <a:pt x="1621" y="4373"/>
                  </a:cubicBezTo>
                  <a:cubicBezTo>
                    <a:pt x="1360" y="4648"/>
                    <a:pt x="1360" y="4648"/>
                    <a:pt x="1360" y="4648"/>
                  </a:cubicBezTo>
                  <a:cubicBezTo>
                    <a:pt x="1088" y="5463"/>
                    <a:pt x="544" y="6290"/>
                    <a:pt x="272" y="7104"/>
                  </a:cubicBezTo>
                  <a:cubicBezTo>
                    <a:pt x="272" y="7104"/>
                    <a:pt x="272" y="7380"/>
                    <a:pt x="272" y="7380"/>
                  </a:cubicBezTo>
                  <a:cubicBezTo>
                    <a:pt x="272" y="7655"/>
                    <a:pt x="272" y="8482"/>
                    <a:pt x="0" y="8745"/>
                  </a:cubicBezTo>
                  <a:cubicBezTo>
                    <a:pt x="0" y="8745"/>
                    <a:pt x="0" y="9572"/>
                    <a:pt x="0" y="9848"/>
                  </a:cubicBezTo>
                  <a:cubicBezTo>
                    <a:pt x="0" y="9848"/>
                    <a:pt x="0" y="10111"/>
                    <a:pt x="0" y="10111"/>
                  </a:cubicBezTo>
                  <a:cubicBezTo>
                    <a:pt x="0" y="10938"/>
                    <a:pt x="272" y="12028"/>
                    <a:pt x="272" y="12855"/>
                  </a:cubicBezTo>
                  <a:cubicBezTo>
                    <a:pt x="272" y="12855"/>
                    <a:pt x="272" y="13130"/>
                    <a:pt x="272" y="13130"/>
                  </a:cubicBezTo>
                  <a:cubicBezTo>
                    <a:pt x="544" y="13945"/>
                    <a:pt x="1088" y="14759"/>
                    <a:pt x="1360" y="15586"/>
                  </a:cubicBezTo>
                  <a:cubicBezTo>
                    <a:pt x="1360" y="15586"/>
                    <a:pt x="1360" y="15862"/>
                    <a:pt x="1621" y="15862"/>
                  </a:cubicBezTo>
                  <a:cubicBezTo>
                    <a:pt x="2165" y="16676"/>
                    <a:pt x="2709" y="17503"/>
                    <a:pt x="3241" y="18042"/>
                  </a:cubicBezTo>
                  <a:cubicBezTo>
                    <a:pt x="3513" y="18317"/>
                    <a:pt x="3513" y="18317"/>
                    <a:pt x="3513" y="18317"/>
                  </a:cubicBezTo>
                  <a:cubicBezTo>
                    <a:pt x="4329" y="18869"/>
                    <a:pt x="4862" y="19420"/>
                    <a:pt x="5678" y="19959"/>
                  </a:cubicBezTo>
                  <a:cubicBezTo>
                    <a:pt x="5678" y="19959"/>
                    <a:pt x="5678" y="20234"/>
                    <a:pt x="5950" y="20234"/>
                  </a:cubicBezTo>
                  <a:cubicBezTo>
                    <a:pt x="6754" y="20510"/>
                    <a:pt x="7571" y="21049"/>
                    <a:pt x="8375" y="21324"/>
                  </a:cubicBezTo>
                  <a:lnTo>
                    <a:pt x="8647" y="21324"/>
                  </a:lnTo>
                  <a:cubicBezTo>
                    <a:pt x="9451" y="21600"/>
                    <a:pt x="10540" y="21600"/>
                    <a:pt x="11344" y="21600"/>
                  </a:cubicBezTo>
                  <a:lnTo>
                    <a:pt x="11616" y="21600"/>
                  </a:lnTo>
                  <a:cubicBezTo>
                    <a:pt x="12421" y="21600"/>
                    <a:pt x="13509" y="21600"/>
                    <a:pt x="14313" y="21324"/>
                  </a:cubicBezTo>
                  <a:cubicBezTo>
                    <a:pt x="16478" y="20785"/>
                    <a:pt x="17282" y="19959"/>
                    <a:pt x="18903" y="18593"/>
                  </a:cubicBezTo>
                  <a:cubicBezTo>
                    <a:pt x="19719" y="17778"/>
                    <a:pt x="20251" y="16952"/>
                    <a:pt x="20796" y="15862"/>
                  </a:cubicBezTo>
                  <a:cubicBezTo>
                    <a:pt x="21340" y="14759"/>
                    <a:pt x="21600" y="13394"/>
                    <a:pt x="21600" y="12303"/>
                  </a:cubicBezTo>
                  <a:cubicBezTo>
                    <a:pt x="21600" y="10938"/>
                    <a:pt x="21340" y="9848"/>
                    <a:pt x="20796" y="8745"/>
                  </a:cubicBezTo>
                  <a:cubicBezTo>
                    <a:pt x="20251" y="7655"/>
                    <a:pt x="19719" y="6565"/>
                    <a:pt x="18903" y="5738"/>
                  </a:cubicBezTo>
                  <a:cubicBezTo>
                    <a:pt x="18371" y="5199"/>
                    <a:pt x="17554" y="4924"/>
                    <a:pt x="17010" y="4373"/>
                  </a:cubicBezTo>
                  <a:cubicBezTo>
                    <a:pt x="16750" y="3822"/>
                    <a:pt x="16206" y="3007"/>
                    <a:pt x="15662" y="2456"/>
                  </a:cubicBezTo>
                  <a:lnTo>
                    <a:pt x="13781" y="1090"/>
                  </a:lnTo>
                  <a:cubicBezTo>
                    <a:pt x="12421" y="276"/>
                    <a:pt x="11072" y="0"/>
                    <a:pt x="945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69" name="Google Shape;1602;p32"/>
            <p:cNvSpPr/>
            <p:nvPr/>
          </p:nvSpPr>
          <p:spPr>
            <a:xfrm flipH="1">
              <a:off x="497395" y="634249"/>
              <a:ext cx="43233" cy="44476"/>
            </a:xfrm>
            <a:custGeom>
              <a:avLst/>
              <a:gdLst/>
              <a:ahLst/>
              <a:cxnLst>
                <a:cxn ang="0">
                  <a:pos x="wd2" y="hd2"/>
                </a:cxn>
                <a:cxn ang="5400000">
                  <a:pos x="wd2" y="hd2"/>
                </a:cxn>
                <a:cxn ang="10800000">
                  <a:pos x="wd2" y="hd2"/>
                </a:cxn>
                <a:cxn ang="16200000">
                  <a:pos x="wd2" y="hd2"/>
                </a:cxn>
              </a:cxnLst>
              <a:rect l="0" t="0" r="r" b="b"/>
              <a:pathLst>
                <a:path w="21528" h="21600" extrusionOk="0">
                  <a:moveTo>
                    <a:pt x="12188" y="0"/>
                  </a:moveTo>
                  <a:cubicBezTo>
                    <a:pt x="11366" y="0"/>
                    <a:pt x="10520" y="146"/>
                    <a:pt x="9661" y="425"/>
                  </a:cubicBezTo>
                  <a:lnTo>
                    <a:pt x="7955" y="1251"/>
                  </a:lnTo>
                  <a:cubicBezTo>
                    <a:pt x="6822" y="1251"/>
                    <a:pt x="5689" y="1530"/>
                    <a:pt x="4830" y="2088"/>
                  </a:cubicBezTo>
                  <a:cubicBezTo>
                    <a:pt x="4258" y="2635"/>
                    <a:pt x="3411" y="3193"/>
                    <a:pt x="2839" y="3473"/>
                  </a:cubicBezTo>
                  <a:cubicBezTo>
                    <a:pt x="1706" y="4857"/>
                    <a:pt x="859" y="6241"/>
                    <a:pt x="573" y="7625"/>
                  </a:cubicBezTo>
                  <a:cubicBezTo>
                    <a:pt x="286" y="8463"/>
                    <a:pt x="0" y="9568"/>
                    <a:pt x="0" y="10393"/>
                  </a:cubicBezTo>
                  <a:cubicBezTo>
                    <a:pt x="0" y="10673"/>
                    <a:pt x="0" y="10673"/>
                    <a:pt x="0" y="10673"/>
                  </a:cubicBezTo>
                  <a:cubicBezTo>
                    <a:pt x="0" y="11790"/>
                    <a:pt x="286" y="12615"/>
                    <a:pt x="573" y="13441"/>
                  </a:cubicBezTo>
                  <a:cubicBezTo>
                    <a:pt x="573" y="13720"/>
                    <a:pt x="573" y="13720"/>
                    <a:pt x="573" y="13720"/>
                  </a:cubicBezTo>
                  <a:cubicBezTo>
                    <a:pt x="859" y="14558"/>
                    <a:pt x="1133" y="15383"/>
                    <a:pt x="1706" y="16221"/>
                  </a:cubicBezTo>
                  <a:cubicBezTo>
                    <a:pt x="1706" y="16501"/>
                    <a:pt x="1706" y="16501"/>
                    <a:pt x="1706" y="16501"/>
                  </a:cubicBezTo>
                  <a:cubicBezTo>
                    <a:pt x="2278" y="17047"/>
                    <a:pt x="2839" y="17885"/>
                    <a:pt x="3411" y="18710"/>
                  </a:cubicBezTo>
                  <a:cubicBezTo>
                    <a:pt x="4258" y="19269"/>
                    <a:pt x="4830" y="19815"/>
                    <a:pt x="5689" y="20374"/>
                  </a:cubicBezTo>
                  <a:cubicBezTo>
                    <a:pt x="6822" y="20932"/>
                    <a:pt x="7955" y="21211"/>
                    <a:pt x="9088" y="21479"/>
                  </a:cubicBezTo>
                  <a:cubicBezTo>
                    <a:pt x="9511" y="21564"/>
                    <a:pt x="9897" y="21600"/>
                    <a:pt x="10283" y="21600"/>
                  </a:cubicBezTo>
                  <a:cubicBezTo>
                    <a:pt x="11205" y="21600"/>
                    <a:pt x="12064" y="21406"/>
                    <a:pt x="13072" y="21211"/>
                  </a:cubicBezTo>
                  <a:cubicBezTo>
                    <a:pt x="13645" y="20932"/>
                    <a:pt x="14491" y="20653"/>
                    <a:pt x="15064" y="20374"/>
                  </a:cubicBezTo>
                  <a:cubicBezTo>
                    <a:pt x="16483" y="19548"/>
                    <a:pt x="17616" y="18431"/>
                    <a:pt x="18475" y="17047"/>
                  </a:cubicBezTo>
                  <a:cubicBezTo>
                    <a:pt x="19035" y="15942"/>
                    <a:pt x="19608" y="14837"/>
                    <a:pt x="20181" y="13999"/>
                  </a:cubicBezTo>
                  <a:cubicBezTo>
                    <a:pt x="21027" y="12894"/>
                    <a:pt x="21314" y="11790"/>
                    <a:pt x="21314" y="10393"/>
                  </a:cubicBezTo>
                  <a:cubicBezTo>
                    <a:pt x="21600" y="9288"/>
                    <a:pt x="21600" y="8183"/>
                    <a:pt x="21314" y="6799"/>
                  </a:cubicBezTo>
                  <a:cubicBezTo>
                    <a:pt x="21027" y="5682"/>
                    <a:pt x="20455" y="4577"/>
                    <a:pt x="19608" y="3752"/>
                  </a:cubicBezTo>
                  <a:cubicBezTo>
                    <a:pt x="18749" y="2635"/>
                    <a:pt x="17902" y="1809"/>
                    <a:pt x="16770" y="1251"/>
                  </a:cubicBezTo>
                  <a:lnTo>
                    <a:pt x="14491" y="425"/>
                  </a:lnTo>
                  <a:cubicBezTo>
                    <a:pt x="13782" y="146"/>
                    <a:pt x="12997" y="0"/>
                    <a:pt x="1218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70" name="Google Shape;1603;p32"/>
            <p:cNvSpPr/>
            <p:nvPr/>
          </p:nvSpPr>
          <p:spPr>
            <a:xfrm flipH="1">
              <a:off x="314652" y="666074"/>
              <a:ext cx="43376" cy="43226"/>
            </a:xfrm>
            <a:custGeom>
              <a:avLst/>
              <a:gdLst/>
              <a:ahLst/>
              <a:cxnLst>
                <a:cxn ang="0">
                  <a:pos x="wd2" y="hd2"/>
                </a:cxn>
                <a:cxn ang="5400000">
                  <a:pos x="wd2" y="hd2"/>
                </a:cxn>
                <a:cxn ang="10800000">
                  <a:pos x="wd2" y="hd2"/>
                </a:cxn>
                <a:cxn ang="16200000">
                  <a:pos x="wd2" y="hd2"/>
                </a:cxn>
              </a:cxnLst>
              <a:rect l="0" t="0" r="r" b="b"/>
              <a:pathLst>
                <a:path w="21600" h="21600" extrusionOk="0">
                  <a:moveTo>
                    <a:pt x="11939" y="0"/>
                  </a:moveTo>
                  <a:cubicBezTo>
                    <a:pt x="11292" y="0"/>
                    <a:pt x="10657" y="75"/>
                    <a:pt x="9947" y="212"/>
                  </a:cubicBezTo>
                  <a:cubicBezTo>
                    <a:pt x="8814" y="212"/>
                    <a:pt x="7669" y="500"/>
                    <a:pt x="6536" y="1074"/>
                  </a:cubicBezTo>
                  <a:cubicBezTo>
                    <a:pt x="5963" y="1637"/>
                    <a:pt x="5403" y="1924"/>
                    <a:pt x="4830" y="2499"/>
                  </a:cubicBezTo>
                  <a:cubicBezTo>
                    <a:pt x="3984" y="3061"/>
                    <a:pt x="3411" y="3348"/>
                    <a:pt x="2839" y="3923"/>
                  </a:cubicBezTo>
                  <a:cubicBezTo>
                    <a:pt x="2278" y="4772"/>
                    <a:pt x="1992" y="5347"/>
                    <a:pt x="1419" y="5922"/>
                  </a:cubicBezTo>
                  <a:cubicBezTo>
                    <a:pt x="573" y="7346"/>
                    <a:pt x="0" y="9057"/>
                    <a:pt x="0" y="10769"/>
                  </a:cubicBezTo>
                  <a:cubicBezTo>
                    <a:pt x="0" y="11618"/>
                    <a:pt x="286" y="12480"/>
                    <a:pt x="286" y="13330"/>
                  </a:cubicBezTo>
                  <a:cubicBezTo>
                    <a:pt x="573" y="13330"/>
                    <a:pt x="573" y="13617"/>
                    <a:pt x="573" y="13617"/>
                  </a:cubicBezTo>
                  <a:cubicBezTo>
                    <a:pt x="859" y="14467"/>
                    <a:pt x="1133" y="15329"/>
                    <a:pt x="1419" y="16178"/>
                  </a:cubicBezTo>
                  <a:cubicBezTo>
                    <a:pt x="1706" y="16465"/>
                    <a:pt x="2278" y="17040"/>
                    <a:pt x="2278" y="17040"/>
                  </a:cubicBezTo>
                  <a:cubicBezTo>
                    <a:pt x="2565" y="17327"/>
                    <a:pt x="2839" y="17890"/>
                    <a:pt x="3125" y="18177"/>
                  </a:cubicBezTo>
                  <a:lnTo>
                    <a:pt x="3411" y="18177"/>
                  </a:lnTo>
                  <a:cubicBezTo>
                    <a:pt x="3984" y="18752"/>
                    <a:pt x="4544" y="19314"/>
                    <a:pt x="5403" y="19888"/>
                  </a:cubicBezTo>
                  <a:cubicBezTo>
                    <a:pt x="5403" y="19888"/>
                    <a:pt x="5403" y="19888"/>
                    <a:pt x="5689" y="20176"/>
                  </a:cubicBezTo>
                  <a:cubicBezTo>
                    <a:pt x="6250" y="20463"/>
                    <a:pt x="7109" y="20750"/>
                    <a:pt x="7955" y="21025"/>
                  </a:cubicBezTo>
                  <a:cubicBezTo>
                    <a:pt x="9101" y="21313"/>
                    <a:pt x="9947" y="21313"/>
                    <a:pt x="10794" y="21600"/>
                  </a:cubicBezTo>
                  <a:lnTo>
                    <a:pt x="11080" y="21600"/>
                  </a:lnTo>
                  <a:cubicBezTo>
                    <a:pt x="11939" y="21313"/>
                    <a:pt x="13645" y="21025"/>
                    <a:pt x="13645" y="21025"/>
                  </a:cubicBezTo>
                  <a:lnTo>
                    <a:pt x="13931" y="21025"/>
                  </a:lnTo>
                  <a:cubicBezTo>
                    <a:pt x="14778" y="20750"/>
                    <a:pt x="15637" y="20463"/>
                    <a:pt x="16197" y="20176"/>
                  </a:cubicBezTo>
                  <a:cubicBezTo>
                    <a:pt x="16458" y="19913"/>
                    <a:pt x="16483" y="19888"/>
                    <a:pt x="16483" y="19888"/>
                  </a:cubicBezTo>
                  <a:cubicBezTo>
                    <a:pt x="16458" y="19913"/>
                    <a:pt x="16446" y="19938"/>
                    <a:pt x="16471" y="19938"/>
                  </a:cubicBezTo>
                  <a:cubicBezTo>
                    <a:pt x="16608" y="19938"/>
                    <a:pt x="18214" y="18939"/>
                    <a:pt x="18475" y="18177"/>
                  </a:cubicBezTo>
                  <a:cubicBezTo>
                    <a:pt x="19035" y="17602"/>
                    <a:pt x="19608" y="17040"/>
                    <a:pt x="20181" y="16178"/>
                  </a:cubicBezTo>
                  <a:cubicBezTo>
                    <a:pt x="20467" y="15329"/>
                    <a:pt x="21027" y="14467"/>
                    <a:pt x="21314" y="13617"/>
                  </a:cubicBezTo>
                  <a:cubicBezTo>
                    <a:pt x="21314" y="13617"/>
                    <a:pt x="21314" y="13617"/>
                    <a:pt x="21314" y="13330"/>
                  </a:cubicBezTo>
                  <a:cubicBezTo>
                    <a:pt x="21314" y="12755"/>
                    <a:pt x="21600" y="11906"/>
                    <a:pt x="21600" y="11044"/>
                  </a:cubicBezTo>
                  <a:cubicBezTo>
                    <a:pt x="21600" y="11044"/>
                    <a:pt x="21600" y="10769"/>
                    <a:pt x="21600" y="10769"/>
                  </a:cubicBezTo>
                  <a:cubicBezTo>
                    <a:pt x="21600" y="10769"/>
                    <a:pt x="21600" y="10769"/>
                    <a:pt x="21600" y="10481"/>
                  </a:cubicBezTo>
                  <a:cubicBezTo>
                    <a:pt x="21600" y="9619"/>
                    <a:pt x="21314" y="8770"/>
                    <a:pt x="21314" y="7908"/>
                  </a:cubicBezTo>
                  <a:cubicBezTo>
                    <a:pt x="21314" y="7908"/>
                    <a:pt x="21314" y="7908"/>
                    <a:pt x="21314" y="7633"/>
                  </a:cubicBezTo>
                  <a:cubicBezTo>
                    <a:pt x="20467" y="5634"/>
                    <a:pt x="19894" y="4772"/>
                    <a:pt x="18475" y="3061"/>
                  </a:cubicBezTo>
                  <a:cubicBezTo>
                    <a:pt x="18475" y="3061"/>
                    <a:pt x="18475" y="3061"/>
                    <a:pt x="18475" y="2786"/>
                  </a:cubicBezTo>
                  <a:cubicBezTo>
                    <a:pt x="17616" y="2211"/>
                    <a:pt x="17056" y="1924"/>
                    <a:pt x="16483" y="1349"/>
                  </a:cubicBezTo>
                  <a:lnTo>
                    <a:pt x="16197" y="1349"/>
                  </a:lnTo>
                  <a:cubicBezTo>
                    <a:pt x="15350" y="787"/>
                    <a:pt x="14778" y="500"/>
                    <a:pt x="13931" y="212"/>
                  </a:cubicBezTo>
                  <a:cubicBezTo>
                    <a:pt x="13209" y="75"/>
                    <a:pt x="12574" y="0"/>
                    <a:pt x="1193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71" name="Google Shape;1604;p32"/>
            <p:cNvSpPr/>
            <p:nvPr/>
          </p:nvSpPr>
          <p:spPr>
            <a:xfrm flipH="1">
              <a:off x="125202" y="584900"/>
              <a:ext cx="41101" cy="47801"/>
            </a:xfrm>
            <a:custGeom>
              <a:avLst/>
              <a:gdLst/>
              <a:ahLst/>
              <a:cxnLst>
                <a:cxn ang="0">
                  <a:pos x="wd2" y="hd2"/>
                </a:cxn>
                <a:cxn ang="5400000">
                  <a:pos x="wd2" y="hd2"/>
                </a:cxn>
                <a:cxn ang="10800000">
                  <a:pos x="wd2" y="hd2"/>
                </a:cxn>
                <a:cxn ang="16200000">
                  <a:pos x="wd2" y="hd2"/>
                </a:cxn>
              </a:cxnLst>
              <a:rect l="0" t="0" r="r" b="b"/>
              <a:pathLst>
                <a:path w="21600" h="21600" extrusionOk="0">
                  <a:moveTo>
                    <a:pt x="11707" y="0"/>
                  </a:moveTo>
                  <a:cubicBezTo>
                    <a:pt x="10800" y="0"/>
                    <a:pt x="9907" y="0"/>
                    <a:pt x="9000" y="260"/>
                  </a:cubicBezTo>
                  <a:cubicBezTo>
                    <a:pt x="7200" y="520"/>
                    <a:pt x="5702" y="1288"/>
                    <a:pt x="4507" y="2327"/>
                  </a:cubicBezTo>
                  <a:cubicBezTo>
                    <a:pt x="4507" y="2576"/>
                    <a:pt x="4507" y="2576"/>
                    <a:pt x="4507" y="2576"/>
                  </a:cubicBezTo>
                  <a:cubicBezTo>
                    <a:pt x="3600" y="3355"/>
                    <a:pt x="2707" y="3864"/>
                    <a:pt x="2102" y="4903"/>
                  </a:cubicBezTo>
                  <a:cubicBezTo>
                    <a:pt x="1511" y="5671"/>
                    <a:pt x="1209" y="6710"/>
                    <a:pt x="604" y="7738"/>
                  </a:cubicBezTo>
                  <a:cubicBezTo>
                    <a:pt x="604" y="7998"/>
                    <a:pt x="604" y="8507"/>
                    <a:pt x="302" y="8767"/>
                  </a:cubicBezTo>
                  <a:cubicBezTo>
                    <a:pt x="302" y="9795"/>
                    <a:pt x="0" y="10834"/>
                    <a:pt x="0" y="11862"/>
                  </a:cubicBezTo>
                  <a:cubicBezTo>
                    <a:pt x="0" y="13150"/>
                    <a:pt x="302" y="14178"/>
                    <a:pt x="604" y="15217"/>
                  </a:cubicBezTo>
                  <a:cubicBezTo>
                    <a:pt x="907" y="15985"/>
                    <a:pt x="1209" y="16505"/>
                    <a:pt x="1511" y="17273"/>
                  </a:cubicBezTo>
                  <a:cubicBezTo>
                    <a:pt x="2102" y="17793"/>
                    <a:pt x="2404" y="18313"/>
                    <a:pt x="3009" y="19081"/>
                  </a:cubicBezTo>
                  <a:cubicBezTo>
                    <a:pt x="3600" y="19341"/>
                    <a:pt x="4507" y="19860"/>
                    <a:pt x="5098" y="20369"/>
                  </a:cubicBezTo>
                  <a:cubicBezTo>
                    <a:pt x="6307" y="20888"/>
                    <a:pt x="7502" y="21408"/>
                    <a:pt x="8698" y="21408"/>
                  </a:cubicBezTo>
                  <a:cubicBezTo>
                    <a:pt x="9158" y="21532"/>
                    <a:pt x="9604" y="21600"/>
                    <a:pt x="10051" y="21600"/>
                  </a:cubicBezTo>
                  <a:cubicBezTo>
                    <a:pt x="10498" y="21600"/>
                    <a:pt x="10958" y="21532"/>
                    <a:pt x="11404" y="21408"/>
                  </a:cubicBezTo>
                  <a:cubicBezTo>
                    <a:pt x="12298" y="21408"/>
                    <a:pt x="13204" y="21148"/>
                    <a:pt x="13796" y="20888"/>
                  </a:cubicBezTo>
                  <a:cubicBezTo>
                    <a:pt x="14702" y="20628"/>
                    <a:pt x="15596" y="20109"/>
                    <a:pt x="16200" y="19600"/>
                  </a:cubicBezTo>
                  <a:cubicBezTo>
                    <a:pt x="17093" y="19081"/>
                    <a:pt x="18000" y="18313"/>
                    <a:pt x="18604" y="17273"/>
                  </a:cubicBezTo>
                  <a:cubicBezTo>
                    <a:pt x="18893" y="17025"/>
                    <a:pt x="19196" y="16505"/>
                    <a:pt x="19498" y="16245"/>
                  </a:cubicBezTo>
                  <a:cubicBezTo>
                    <a:pt x="20102" y="15217"/>
                    <a:pt x="20693" y="14178"/>
                    <a:pt x="20996" y="13150"/>
                  </a:cubicBezTo>
                  <a:cubicBezTo>
                    <a:pt x="20996" y="12641"/>
                    <a:pt x="21298" y="12382"/>
                    <a:pt x="21298" y="11862"/>
                  </a:cubicBezTo>
                  <a:cubicBezTo>
                    <a:pt x="21298" y="10834"/>
                    <a:pt x="21600" y="9546"/>
                    <a:pt x="21600" y="8507"/>
                  </a:cubicBezTo>
                  <a:cubicBezTo>
                    <a:pt x="21600" y="7219"/>
                    <a:pt x="21298" y="6191"/>
                    <a:pt x="20693" y="5163"/>
                  </a:cubicBezTo>
                  <a:cubicBezTo>
                    <a:pt x="20404" y="4123"/>
                    <a:pt x="19800" y="3095"/>
                    <a:pt x="18604" y="2327"/>
                  </a:cubicBezTo>
                  <a:cubicBezTo>
                    <a:pt x="17698" y="1548"/>
                    <a:pt x="16804" y="1028"/>
                    <a:pt x="15596" y="779"/>
                  </a:cubicBezTo>
                  <a:cubicBezTo>
                    <a:pt x="14400" y="0"/>
                    <a:pt x="12902" y="0"/>
                    <a:pt x="1170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72" name="Google Shape;1605;p32"/>
            <p:cNvSpPr/>
            <p:nvPr/>
          </p:nvSpPr>
          <p:spPr>
            <a:xfrm flipH="1">
              <a:off x="64727" y="478774"/>
              <a:ext cx="41651" cy="46501"/>
            </a:xfrm>
            <a:custGeom>
              <a:avLst/>
              <a:gdLst/>
              <a:ahLst/>
              <a:cxnLst>
                <a:cxn ang="0">
                  <a:pos x="wd2" y="hd2"/>
                </a:cxn>
                <a:cxn ang="5400000">
                  <a:pos x="wd2" y="hd2"/>
                </a:cxn>
                <a:cxn ang="10800000">
                  <a:pos x="wd2" y="hd2"/>
                </a:cxn>
                <a:cxn ang="16200000">
                  <a:pos x="wd2" y="hd2"/>
                </a:cxn>
              </a:cxnLst>
              <a:rect l="0" t="0" r="r" b="b"/>
              <a:pathLst>
                <a:path w="21600" h="21600" extrusionOk="0">
                  <a:moveTo>
                    <a:pt x="10061" y="0"/>
                  </a:moveTo>
                  <a:cubicBezTo>
                    <a:pt x="9179" y="0"/>
                    <a:pt x="8285" y="255"/>
                    <a:pt x="7403" y="255"/>
                  </a:cubicBezTo>
                  <a:cubicBezTo>
                    <a:pt x="5627" y="790"/>
                    <a:pt x="4149" y="1591"/>
                    <a:pt x="2956" y="2648"/>
                  </a:cubicBezTo>
                  <a:cubicBezTo>
                    <a:pt x="2373" y="3170"/>
                    <a:pt x="2074" y="3705"/>
                    <a:pt x="1478" y="4506"/>
                  </a:cubicBezTo>
                  <a:cubicBezTo>
                    <a:pt x="596" y="5830"/>
                    <a:pt x="0" y="7154"/>
                    <a:pt x="0" y="8745"/>
                  </a:cubicBezTo>
                  <a:lnTo>
                    <a:pt x="298" y="12716"/>
                  </a:lnTo>
                  <a:cubicBezTo>
                    <a:pt x="298" y="14307"/>
                    <a:pt x="596" y="15898"/>
                    <a:pt x="1478" y="17222"/>
                  </a:cubicBezTo>
                  <a:cubicBezTo>
                    <a:pt x="2373" y="18290"/>
                    <a:pt x="2956" y="19080"/>
                    <a:pt x="4149" y="19614"/>
                  </a:cubicBezTo>
                  <a:cubicBezTo>
                    <a:pt x="5030" y="20404"/>
                    <a:pt x="6210" y="20938"/>
                    <a:pt x="7403" y="21205"/>
                  </a:cubicBezTo>
                  <a:cubicBezTo>
                    <a:pt x="8285" y="21461"/>
                    <a:pt x="9179" y="21600"/>
                    <a:pt x="10061" y="21600"/>
                  </a:cubicBezTo>
                  <a:cubicBezTo>
                    <a:pt x="10956" y="21600"/>
                    <a:pt x="11837" y="21461"/>
                    <a:pt x="12732" y="21205"/>
                  </a:cubicBezTo>
                  <a:lnTo>
                    <a:pt x="13017" y="21205"/>
                  </a:lnTo>
                  <a:cubicBezTo>
                    <a:pt x="13912" y="20938"/>
                    <a:pt x="14793" y="20671"/>
                    <a:pt x="15688" y="20137"/>
                  </a:cubicBezTo>
                  <a:cubicBezTo>
                    <a:pt x="16570" y="19870"/>
                    <a:pt x="17166" y="19080"/>
                    <a:pt x="17762" y="18546"/>
                  </a:cubicBezTo>
                  <a:lnTo>
                    <a:pt x="18048" y="18546"/>
                  </a:lnTo>
                  <a:cubicBezTo>
                    <a:pt x="18644" y="17756"/>
                    <a:pt x="19240" y="17222"/>
                    <a:pt x="19824" y="16432"/>
                  </a:cubicBezTo>
                  <a:cubicBezTo>
                    <a:pt x="19824" y="16432"/>
                    <a:pt x="19824" y="16432"/>
                    <a:pt x="19824" y="16165"/>
                  </a:cubicBezTo>
                  <a:cubicBezTo>
                    <a:pt x="20420" y="15631"/>
                    <a:pt x="20718" y="14841"/>
                    <a:pt x="21017" y="14040"/>
                  </a:cubicBezTo>
                  <a:cubicBezTo>
                    <a:pt x="21017" y="13773"/>
                    <a:pt x="21017" y="13773"/>
                    <a:pt x="21017" y="13773"/>
                  </a:cubicBezTo>
                  <a:cubicBezTo>
                    <a:pt x="21315" y="12716"/>
                    <a:pt x="21600" y="11659"/>
                    <a:pt x="21600" y="10858"/>
                  </a:cubicBezTo>
                  <a:cubicBezTo>
                    <a:pt x="21600" y="10068"/>
                    <a:pt x="21315" y="9012"/>
                    <a:pt x="21017" y="8210"/>
                  </a:cubicBezTo>
                  <a:cubicBezTo>
                    <a:pt x="21017" y="8210"/>
                    <a:pt x="21017" y="8210"/>
                    <a:pt x="21017" y="7943"/>
                  </a:cubicBezTo>
                  <a:cubicBezTo>
                    <a:pt x="20718" y="7154"/>
                    <a:pt x="20420" y="6352"/>
                    <a:pt x="20122" y="5830"/>
                  </a:cubicBezTo>
                  <a:cubicBezTo>
                    <a:pt x="20122" y="5830"/>
                    <a:pt x="20122" y="5563"/>
                    <a:pt x="19824" y="5563"/>
                  </a:cubicBezTo>
                  <a:cubicBezTo>
                    <a:pt x="18644" y="3972"/>
                    <a:pt x="18048" y="3437"/>
                    <a:pt x="16868" y="2648"/>
                  </a:cubicBezTo>
                  <a:cubicBezTo>
                    <a:pt x="15986" y="1846"/>
                    <a:pt x="15091" y="1057"/>
                    <a:pt x="13912" y="790"/>
                  </a:cubicBezTo>
                  <a:cubicBezTo>
                    <a:pt x="12732" y="255"/>
                    <a:pt x="11241" y="0"/>
                    <a:pt x="1006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73" name="Google Shape;1606;p32"/>
            <p:cNvSpPr/>
            <p:nvPr/>
          </p:nvSpPr>
          <p:spPr>
            <a:xfrm flipH="1">
              <a:off x="0" y="324699"/>
              <a:ext cx="45740" cy="51927"/>
            </a:xfrm>
            <a:custGeom>
              <a:avLst/>
              <a:gdLst/>
              <a:ahLst/>
              <a:cxnLst>
                <a:cxn ang="0">
                  <a:pos x="wd2" y="hd2"/>
                </a:cxn>
                <a:cxn ang="5400000">
                  <a:pos x="wd2" y="hd2"/>
                </a:cxn>
                <a:cxn ang="10800000">
                  <a:pos x="wd2" y="hd2"/>
                </a:cxn>
                <a:cxn ang="16200000">
                  <a:pos x="wd2" y="hd2"/>
                </a:cxn>
              </a:cxnLst>
              <a:rect l="0" t="0" r="r" b="b"/>
              <a:pathLst>
                <a:path w="21385" h="21600" extrusionOk="0">
                  <a:moveTo>
                    <a:pt x="9532" y="0"/>
                  </a:moveTo>
                  <a:cubicBezTo>
                    <a:pt x="8737" y="0"/>
                    <a:pt x="7662" y="0"/>
                    <a:pt x="6867" y="468"/>
                  </a:cubicBezTo>
                  <a:cubicBezTo>
                    <a:pt x="6072" y="707"/>
                    <a:pt x="4997" y="946"/>
                    <a:pt x="4202" y="1425"/>
                  </a:cubicBezTo>
                  <a:cubicBezTo>
                    <a:pt x="3396" y="1893"/>
                    <a:pt x="2332" y="2610"/>
                    <a:pt x="1794" y="3317"/>
                  </a:cubicBezTo>
                  <a:cubicBezTo>
                    <a:pt x="1000" y="4274"/>
                    <a:pt x="462" y="4981"/>
                    <a:pt x="193" y="6167"/>
                  </a:cubicBezTo>
                  <a:cubicBezTo>
                    <a:pt x="-64" y="7124"/>
                    <a:pt x="-64" y="8309"/>
                    <a:pt x="193" y="9256"/>
                  </a:cubicBezTo>
                  <a:cubicBezTo>
                    <a:pt x="193" y="10202"/>
                    <a:pt x="462" y="11388"/>
                    <a:pt x="1000" y="12105"/>
                  </a:cubicBezTo>
                  <a:cubicBezTo>
                    <a:pt x="1268" y="12344"/>
                    <a:pt x="1268" y="12344"/>
                    <a:pt x="1268" y="12584"/>
                  </a:cubicBezTo>
                  <a:cubicBezTo>
                    <a:pt x="1537" y="14237"/>
                    <a:pt x="1794" y="15662"/>
                    <a:pt x="2870" y="17087"/>
                  </a:cubicBezTo>
                  <a:cubicBezTo>
                    <a:pt x="4202" y="18511"/>
                    <a:pt x="4202" y="18751"/>
                    <a:pt x="5535" y="19697"/>
                  </a:cubicBezTo>
                  <a:cubicBezTo>
                    <a:pt x="5804" y="19936"/>
                    <a:pt x="6330" y="20175"/>
                    <a:pt x="6867" y="20414"/>
                  </a:cubicBezTo>
                  <a:cubicBezTo>
                    <a:pt x="7662" y="20882"/>
                    <a:pt x="8468" y="21122"/>
                    <a:pt x="9263" y="21361"/>
                  </a:cubicBezTo>
                  <a:lnTo>
                    <a:pt x="11402" y="21600"/>
                  </a:lnTo>
                  <a:cubicBezTo>
                    <a:pt x="12735" y="21600"/>
                    <a:pt x="13798" y="21361"/>
                    <a:pt x="14874" y="20882"/>
                  </a:cubicBezTo>
                  <a:cubicBezTo>
                    <a:pt x="15668" y="20654"/>
                    <a:pt x="16475" y="20414"/>
                    <a:pt x="17001" y="19936"/>
                  </a:cubicBezTo>
                  <a:cubicBezTo>
                    <a:pt x="17807" y="19229"/>
                    <a:pt x="18602" y="18511"/>
                    <a:pt x="19140" y="17565"/>
                  </a:cubicBezTo>
                  <a:cubicBezTo>
                    <a:pt x="19678" y="16619"/>
                    <a:pt x="20204" y="15662"/>
                    <a:pt x="20741" y="14476"/>
                  </a:cubicBezTo>
                  <a:cubicBezTo>
                    <a:pt x="21279" y="13530"/>
                    <a:pt x="21279" y="12344"/>
                    <a:pt x="21279" y="11159"/>
                  </a:cubicBezTo>
                  <a:cubicBezTo>
                    <a:pt x="21536" y="10202"/>
                    <a:pt x="21279" y="9016"/>
                    <a:pt x="21010" y="7831"/>
                  </a:cubicBezTo>
                  <a:cubicBezTo>
                    <a:pt x="21010" y="7592"/>
                    <a:pt x="21010" y="7592"/>
                    <a:pt x="21010" y="7353"/>
                  </a:cubicBezTo>
                  <a:cubicBezTo>
                    <a:pt x="20741" y="6885"/>
                    <a:pt x="20204" y="5699"/>
                    <a:pt x="19678" y="4981"/>
                  </a:cubicBezTo>
                  <a:cubicBezTo>
                    <a:pt x="19409" y="4742"/>
                    <a:pt x="19140" y="4274"/>
                    <a:pt x="18871" y="4035"/>
                  </a:cubicBezTo>
                  <a:cubicBezTo>
                    <a:pt x="18602" y="3796"/>
                    <a:pt x="18345" y="3317"/>
                    <a:pt x="18076" y="3078"/>
                  </a:cubicBezTo>
                  <a:cubicBezTo>
                    <a:pt x="18076" y="3078"/>
                    <a:pt x="17807" y="2849"/>
                    <a:pt x="17807" y="2849"/>
                  </a:cubicBezTo>
                  <a:cubicBezTo>
                    <a:pt x="15937" y="1425"/>
                    <a:pt x="15142" y="1186"/>
                    <a:pt x="13004" y="468"/>
                  </a:cubicBezTo>
                  <a:cubicBezTo>
                    <a:pt x="12209" y="239"/>
                    <a:pt x="10607" y="0"/>
                    <a:pt x="1007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74" name="Google Shape;1607;p32"/>
            <p:cNvSpPr/>
            <p:nvPr/>
          </p:nvSpPr>
          <p:spPr>
            <a:xfrm flipH="1">
              <a:off x="33902" y="121299"/>
              <a:ext cx="43376" cy="47601"/>
            </a:xfrm>
            <a:custGeom>
              <a:avLst/>
              <a:gdLst/>
              <a:ahLst/>
              <a:cxnLst>
                <a:cxn ang="0">
                  <a:pos x="wd2" y="hd2"/>
                </a:cxn>
                <a:cxn ang="5400000">
                  <a:pos x="wd2" y="hd2"/>
                </a:cxn>
                <a:cxn ang="10800000">
                  <a:pos x="wd2" y="hd2"/>
                </a:cxn>
                <a:cxn ang="16200000">
                  <a:pos x="wd2" y="hd2"/>
                </a:cxn>
              </a:cxnLst>
              <a:rect l="0" t="0" r="r" b="b"/>
              <a:pathLst>
                <a:path w="21600" h="21600" extrusionOk="0">
                  <a:moveTo>
                    <a:pt x="10520" y="0"/>
                  </a:moveTo>
                  <a:cubicBezTo>
                    <a:pt x="10321" y="0"/>
                    <a:pt x="10134" y="23"/>
                    <a:pt x="9947" y="113"/>
                  </a:cubicBezTo>
                  <a:cubicBezTo>
                    <a:pt x="9101" y="113"/>
                    <a:pt x="7955" y="113"/>
                    <a:pt x="7109" y="374"/>
                  </a:cubicBezTo>
                  <a:cubicBezTo>
                    <a:pt x="5689" y="635"/>
                    <a:pt x="4830" y="1146"/>
                    <a:pt x="3698" y="1929"/>
                  </a:cubicBezTo>
                  <a:cubicBezTo>
                    <a:pt x="2839" y="2439"/>
                    <a:pt x="1992" y="3483"/>
                    <a:pt x="1419" y="4254"/>
                  </a:cubicBezTo>
                  <a:cubicBezTo>
                    <a:pt x="573" y="5287"/>
                    <a:pt x="286" y="6330"/>
                    <a:pt x="286" y="7624"/>
                  </a:cubicBezTo>
                  <a:cubicBezTo>
                    <a:pt x="0" y="8656"/>
                    <a:pt x="0" y="9700"/>
                    <a:pt x="286" y="10732"/>
                  </a:cubicBezTo>
                  <a:cubicBezTo>
                    <a:pt x="286" y="11503"/>
                    <a:pt x="0" y="12286"/>
                    <a:pt x="0" y="13058"/>
                  </a:cubicBezTo>
                  <a:cubicBezTo>
                    <a:pt x="0" y="13840"/>
                    <a:pt x="286" y="14612"/>
                    <a:pt x="286" y="15395"/>
                  </a:cubicBezTo>
                  <a:cubicBezTo>
                    <a:pt x="573" y="15905"/>
                    <a:pt x="859" y="16688"/>
                    <a:pt x="1133" y="17459"/>
                  </a:cubicBezTo>
                  <a:cubicBezTo>
                    <a:pt x="1706" y="18503"/>
                    <a:pt x="2565" y="19274"/>
                    <a:pt x="3698" y="19796"/>
                  </a:cubicBezTo>
                  <a:cubicBezTo>
                    <a:pt x="4270" y="20307"/>
                    <a:pt x="5117" y="20829"/>
                    <a:pt x="5689" y="20829"/>
                  </a:cubicBezTo>
                  <a:cubicBezTo>
                    <a:pt x="6536" y="21350"/>
                    <a:pt x="7395" y="21600"/>
                    <a:pt x="8242" y="21600"/>
                  </a:cubicBezTo>
                  <a:lnTo>
                    <a:pt x="10806" y="21600"/>
                  </a:lnTo>
                  <a:cubicBezTo>
                    <a:pt x="11939" y="21350"/>
                    <a:pt x="13072" y="21089"/>
                    <a:pt x="14205" y="20568"/>
                  </a:cubicBezTo>
                  <a:cubicBezTo>
                    <a:pt x="15064" y="20057"/>
                    <a:pt x="16197" y="19274"/>
                    <a:pt x="17056" y="18753"/>
                  </a:cubicBezTo>
                  <a:cubicBezTo>
                    <a:pt x="17342" y="18503"/>
                    <a:pt x="17342" y="18242"/>
                    <a:pt x="17616" y="17981"/>
                  </a:cubicBezTo>
                  <a:cubicBezTo>
                    <a:pt x="18189" y="17198"/>
                    <a:pt x="19035" y="16427"/>
                    <a:pt x="19608" y="15395"/>
                  </a:cubicBezTo>
                  <a:cubicBezTo>
                    <a:pt x="20181" y="14612"/>
                    <a:pt x="20467" y="13840"/>
                    <a:pt x="20741" y="13058"/>
                  </a:cubicBezTo>
                  <a:cubicBezTo>
                    <a:pt x="20741" y="12797"/>
                    <a:pt x="21027" y="12547"/>
                    <a:pt x="21027" y="12547"/>
                  </a:cubicBezTo>
                  <a:cubicBezTo>
                    <a:pt x="21027" y="12286"/>
                    <a:pt x="21027" y="12286"/>
                    <a:pt x="21027" y="12025"/>
                  </a:cubicBezTo>
                  <a:cubicBezTo>
                    <a:pt x="21314" y="11242"/>
                    <a:pt x="21314" y="10471"/>
                    <a:pt x="21600" y="9439"/>
                  </a:cubicBezTo>
                  <a:cubicBezTo>
                    <a:pt x="21600" y="8145"/>
                    <a:pt x="21314" y="7102"/>
                    <a:pt x="20741" y="6069"/>
                  </a:cubicBezTo>
                  <a:cubicBezTo>
                    <a:pt x="20181" y="5037"/>
                    <a:pt x="19608" y="3993"/>
                    <a:pt x="18761" y="3222"/>
                  </a:cubicBezTo>
                  <a:cubicBezTo>
                    <a:pt x="18475" y="3222"/>
                    <a:pt x="18475" y="3222"/>
                    <a:pt x="18475" y="2961"/>
                  </a:cubicBezTo>
                  <a:cubicBezTo>
                    <a:pt x="17616" y="2439"/>
                    <a:pt x="17056" y="1929"/>
                    <a:pt x="16197" y="1407"/>
                  </a:cubicBezTo>
                  <a:cubicBezTo>
                    <a:pt x="15350" y="1146"/>
                    <a:pt x="14491" y="635"/>
                    <a:pt x="13358" y="374"/>
                  </a:cubicBezTo>
                  <a:cubicBezTo>
                    <a:pt x="13072" y="374"/>
                    <a:pt x="12225" y="113"/>
                    <a:pt x="11653" y="113"/>
                  </a:cubicBezTo>
                  <a:cubicBezTo>
                    <a:pt x="11279" y="113"/>
                    <a:pt x="10893" y="0"/>
                    <a:pt x="1052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75" name="Google Shape;1608;p32"/>
            <p:cNvSpPr/>
            <p:nvPr/>
          </p:nvSpPr>
          <p:spPr>
            <a:xfrm flipH="1">
              <a:off x="143477" y="0"/>
              <a:ext cx="44716" cy="44376"/>
            </a:xfrm>
            <a:custGeom>
              <a:avLst/>
              <a:gdLst/>
              <a:ahLst/>
              <a:cxnLst>
                <a:cxn ang="0">
                  <a:pos x="wd2" y="hd2"/>
                </a:cxn>
                <a:cxn ang="5400000">
                  <a:pos x="wd2" y="hd2"/>
                </a:cxn>
                <a:cxn ang="10800000">
                  <a:pos x="wd2" y="hd2"/>
                </a:cxn>
                <a:cxn ang="16200000">
                  <a:pos x="wd2" y="hd2"/>
                </a:cxn>
              </a:cxnLst>
              <a:rect l="0" t="0" r="r" b="b"/>
              <a:pathLst>
                <a:path w="21428" h="21600" extrusionOk="0">
                  <a:moveTo>
                    <a:pt x="10766" y="0"/>
                  </a:moveTo>
                  <a:cubicBezTo>
                    <a:pt x="10227" y="0"/>
                    <a:pt x="8849" y="280"/>
                    <a:pt x="8310" y="280"/>
                  </a:cubicBezTo>
                  <a:lnTo>
                    <a:pt x="8310" y="560"/>
                  </a:lnTo>
                  <a:lnTo>
                    <a:pt x="8034" y="560"/>
                  </a:lnTo>
                  <a:cubicBezTo>
                    <a:pt x="7483" y="560"/>
                    <a:pt x="6944" y="840"/>
                    <a:pt x="6669" y="1107"/>
                  </a:cubicBezTo>
                  <a:cubicBezTo>
                    <a:pt x="6393" y="1107"/>
                    <a:pt x="5842" y="1387"/>
                    <a:pt x="5578" y="1667"/>
                  </a:cubicBezTo>
                  <a:lnTo>
                    <a:pt x="5303" y="1667"/>
                  </a:lnTo>
                  <a:cubicBezTo>
                    <a:pt x="4752" y="1947"/>
                    <a:pt x="3662" y="2775"/>
                    <a:pt x="3386" y="3334"/>
                  </a:cubicBezTo>
                  <a:lnTo>
                    <a:pt x="3111" y="3334"/>
                  </a:lnTo>
                  <a:cubicBezTo>
                    <a:pt x="2835" y="3614"/>
                    <a:pt x="2559" y="4174"/>
                    <a:pt x="2296" y="4442"/>
                  </a:cubicBezTo>
                  <a:cubicBezTo>
                    <a:pt x="2020" y="4722"/>
                    <a:pt x="1745" y="5281"/>
                    <a:pt x="1469" y="5561"/>
                  </a:cubicBezTo>
                  <a:cubicBezTo>
                    <a:pt x="1194" y="6109"/>
                    <a:pt x="930" y="6669"/>
                    <a:pt x="930" y="6949"/>
                  </a:cubicBezTo>
                  <a:cubicBezTo>
                    <a:pt x="930" y="7228"/>
                    <a:pt x="655" y="7776"/>
                    <a:pt x="379" y="8056"/>
                  </a:cubicBezTo>
                  <a:cubicBezTo>
                    <a:pt x="379" y="8336"/>
                    <a:pt x="379" y="8336"/>
                    <a:pt x="379" y="8336"/>
                  </a:cubicBezTo>
                  <a:cubicBezTo>
                    <a:pt x="379" y="8896"/>
                    <a:pt x="104" y="9163"/>
                    <a:pt x="104" y="9723"/>
                  </a:cubicBezTo>
                  <a:cubicBezTo>
                    <a:pt x="104" y="10003"/>
                    <a:pt x="104" y="10563"/>
                    <a:pt x="104" y="10830"/>
                  </a:cubicBezTo>
                  <a:cubicBezTo>
                    <a:pt x="-172" y="12230"/>
                    <a:pt x="104" y="13337"/>
                    <a:pt x="930" y="14445"/>
                  </a:cubicBezTo>
                  <a:cubicBezTo>
                    <a:pt x="1194" y="15552"/>
                    <a:pt x="1745" y="16672"/>
                    <a:pt x="2559" y="17499"/>
                  </a:cubicBezTo>
                  <a:cubicBezTo>
                    <a:pt x="3386" y="18339"/>
                    <a:pt x="4476" y="19166"/>
                    <a:pt x="5578" y="19446"/>
                  </a:cubicBezTo>
                  <a:lnTo>
                    <a:pt x="5842" y="19446"/>
                  </a:lnTo>
                  <a:cubicBezTo>
                    <a:pt x="6393" y="19726"/>
                    <a:pt x="6669" y="20006"/>
                    <a:pt x="6944" y="20274"/>
                  </a:cubicBezTo>
                  <a:cubicBezTo>
                    <a:pt x="8034" y="21113"/>
                    <a:pt x="9125" y="21393"/>
                    <a:pt x="10227" y="21393"/>
                  </a:cubicBezTo>
                  <a:cubicBezTo>
                    <a:pt x="10634" y="21527"/>
                    <a:pt x="11041" y="21600"/>
                    <a:pt x="11449" y="21600"/>
                  </a:cubicBezTo>
                  <a:cubicBezTo>
                    <a:pt x="11868" y="21600"/>
                    <a:pt x="12275" y="21527"/>
                    <a:pt x="12683" y="21393"/>
                  </a:cubicBezTo>
                  <a:cubicBezTo>
                    <a:pt x="13509" y="21393"/>
                    <a:pt x="14324" y="21113"/>
                    <a:pt x="15138" y="20833"/>
                  </a:cubicBezTo>
                  <a:cubicBezTo>
                    <a:pt x="15690" y="20553"/>
                    <a:pt x="16516" y="20274"/>
                    <a:pt x="17055" y="19446"/>
                  </a:cubicBezTo>
                  <a:cubicBezTo>
                    <a:pt x="18157" y="18886"/>
                    <a:pt x="18697" y="18059"/>
                    <a:pt x="19248" y="16951"/>
                  </a:cubicBezTo>
                  <a:lnTo>
                    <a:pt x="19523" y="16951"/>
                  </a:lnTo>
                  <a:cubicBezTo>
                    <a:pt x="19787" y="16112"/>
                    <a:pt x="20062" y="15284"/>
                    <a:pt x="20338" y="14445"/>
                  </a:cubicBezTo>
                  <a:cubicBezTo>
                    <a:pt x="20338" y="14445"/>
                    <a:pt x="20613" y="14165"/>
                    <a:pt x="20613" y="14165"/>
                  </a:cubicBezTo>
                  <a:cubicBezTo>
                    <a:pt x="20613" y="14165"/>
                    <a:pt x="20613" y="13885"/>
                    <a:pt x="20613" y="13885"/>
                  </a:cubicBezTo>
                  <a:cubicBezTo>
                    <a:pt x="20613" y="13617"/>
                    <a:pt x="20613" y="13057"/>
                    <a:pt x="20889" y="12498"/>
                  </a:cubicBezTo>
                  <a:cubicBezTo>
                    <a:pt x="21164" y="11670"/>
                    <a:pt x="21428" y="10563"/>
                    <a:pt x="21428" y="9163"/>
                  </a:cubicBezTo>
                  <a:cubicBezTo>
                    <a:pt x="21428" y="8056"/>
                    <a:pt x="21164" y="6669"/>
                    <a:pt x="20613" y="5841"/>
                  </a:cubicBezTo>
                  <a:cubicBezTo>
                    <a:pt x="20338" y="4442"/>
                    <a:pt x="19787" y="3614"/>
                    <a:pt x="18697" y="2775"/>
                  </a:cubicBezTo>
                  <a:cubicBezTo>
                    <a:pt x="18157" y="2227"/>
                    <a:pt x="17606" y="1667"/>
                    <a:pt x="17055" y="1387"/>
                  </a:cubicBezTo>
                  <a:cubicBezTo>
                    <a:pt x="15414" y="560"/>
                    <a:pt x="14048" y="0"/>
                    <a:pt x="1240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16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6F2"/>
        </a:solidFill>
        <a:effectLst/>
      </p:bgPr>
    </p:bg>
    <p:spTree>
      <p:nvGrpSpPr>
        <p:cNvPr id="1" name=""/>
        <p:cNvGrpSpPr/>
        <p:nvPr/>
      </p:nvGrpSpPr>
      <p:grpSpPr>
        <a:xfrm>
          <a:off x="0" y="0"/>
          <a:ext cx="0" cy="0"/>
          <a:chOff x="0" y="0"/>
          <a:chExt cx="0" cy="0"/>
        </a:xfrm>
      </p:grpSpPr>
      <p:sp>
        <p:nvSpPr>
          <p:cNvPr id="2" name="Google Shape;151;p4"/>
          <p:cNvSpPr/>
          <p:nvPr/>
        </p:nvSpPr>
        <p:spPr>
          <a:xfrm flipH="1">
            <a:off x="4451896" y="-31651"/>
            <a:ext cx="4718485" cy="968864"/>
          </a:xfrm>
          <a:custGeom>
            <a:avLst/>
            <a:gdLst/>
            <a:ahLst/>
            <a:cxnLst>
              <a:cxn ang="0">
                <a:pos x="wd2" y="hd2"/>
              </a:cxn>
              <a:cxn ang="5400000">
                <a:pos x="wd2" y="hd2"/>
              </a:cxn>
              <a:cxn ang="10800000">
                <a:pos x="wd2" y="hd2"/>
              </a:cxn>
              <a:cxn ang="16200000">
                <a:pos x="wd2" y="hd2"/>
              </a:cxn>
            </a:cxnLst>
            <a:rect l="0" t="0" r="r" b="b"/>
            <a:pathLst>
              <a:path w="21600" h="20562" extrusionOk="0">
                <a:moveTo>
                  <a:pt x="21600" y="0"/>
                </a:moveTo>
                <a:cubicBezTo>
                  <a:pt x="21600" y="0"/>
                  <a:pt x="20780" y="21600"/>
                  <a:pt x="13066" y="20523"/>
                </a:cubicBezTo>
                <a:cubicBezTo>
                  <a:pt x="6442" y="19591"/>
                  <a:pt x="5425" y="5717"/>
                  <a:pt x="70" y="12701"/>
                </a:cubicBezTo>
                <a:lnTo>
                  <a:pt x="0" y="203"/>
                </a:lnTo>
                <a:close/>
              </a:path>
            </a:pathLst>
          </a:custGeom>
          <a:solidFill>
            <a:srgbClr val="E3D6C9">
              <a:alpha val="28889"/>
            </a:srgbClr>
          </a:solidFill>
          <a:ln w="12700">
            <a:miter lim="400000"/>
          </a:ln>
        </p:spPr>
        <p:txBody>
          <a:bodyPr lIns="0" tIns="0" rIns="0" bIns="0" anchor="ctr"/>
          <a:lstStyle/>
          <a:p>
            <a:pPr>
              <a:defRPr>
                <a:solidFill>
                  <a:srgbClr val="000000"/>
                </a:solidFill>
              </a:defRPr>
            </a:pPr>
            <a:endParaRPr/>
          </a:p>
        </p:txBody>
      </p:sp>
      <p:sp>
        <p:nvSpPr>
          <p:cNvPr id="3" name="Title Text"/>
          <p:cNvSpPr txBox="1">
            <a:spLocks noGrp="1"/>
          </p:cNvSpPr>
          <p:nvPr>
            <p:ph type="title"/>
          </p:nvPr>
        </p:nvSpPr>
        <p:spPr>
          <a:xfrm>
            <a:off x="713225" y="445025"/>
            <a:ext cx="7717501"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p>
            <a:r>
              <a:t>Title Text</a:t>
            </a:r>
          </a:p>
        </p:txBody>
      </p:sp>
      <p:sp>
        <p:nvSpPr>
          <p:cNvPr id="4" name="Body Level One…"/>
          <p:cNvSpPr txBox="1">
            <a:spLocks noGrp="1"/>
          </p:cNvSpPr>
          <p:nvPr>
            <p:ph type="body" idx="1"/>
          </p:nvPr>
        </p:nvSpPr>
        <p:spPr>
          <a:xfrm>
            <a:off x="713225" y="1152475"/>
            <a:ext cx="7717501"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Google Shape;154;p4"/>
          <p:cNvSpPr/>
          <p:nvPr/>
        </p:nvSpPr>
        <p:spPr>
          <a:xfrm rot="10800000" flipH="1">
            <a:off x="-32801" y="4686213"/>
            <a:ext cx="3340353" cy="685888"/>
          </a:xfrm>
          <a:custGeom>
            <a:avLst/>
            <a:gdLst/>
            <a:ahLst/>
            <a:cxnLst>
              <a:cxn ang="0">
                <a:pos x="wd2" y="hd2"/>
              </a:cxn>
              <a:cxn ang="5400000">
                <a:pos x="wd2" y="hd2"/>
              </a:cxn>
              <a:cxn ang="10800000">
                <a:pos x="wd2" y="hd2"/>
              </a:cxn>
              <a:cxn ang="16200000">
                <a:pos x="wd2" y="hd2"/>
              </a:cxn>
            </a:cxnLst>
            <a:rect l="0" t="0" r="r" b="b"/>
            <a:pathLst>
              <a:path w="21600" h="20562" extrusionOk="0">
                <a:moveTo>
                  <a:pt x="21600" y="0"/>
                </a:moveTo>
                <a:cubicBezTo>
                  <a:pt x="21600" y="0"/>
                  <a:pt x="20780" y="21600"/>
                  <a:pt x="13066" y="20523"/>
                </a:cubicBezTo>
                <a:cubicBezTo>
                  <a:pt x="6442" y="19591"/>
                  <a:pt x="5425" y="5717"/>
                  <a:pt x="70" y="12701"/>
                </a:cubicBezTo>
                <a:lnTo>
                  <a:pt x="0" y="203"/>
                </a:lnTo>
                <a:close/>
              </a:path>
            </a:pathLst>
          </a:custGeom>
          <a:solidFill>
            <a:srgbClr val="E3D6C9">
              <a:alpha val="28889"/>
            </a:srgbClr>
          </a:solidFill>
          <a:ln w="12700">
            <a:miter lim="400000"/>
          </a:ln>
        </p:spPr>
        <p:txBody>
          <a:bodyPr lIns="0" tIns="0" rIns="0" bIns="0" anchor="ctr"/>
          <a:lstStyle/>
          <a:p>
            <a:pPr>
              <a:defRPr>
                <a:solidFill>
                  <a:srgbClr val="000000"/>
                </a:solidFill>
              </a:defRPr>
            </a:pPr>
            <a:endParaRPr/>
          </a:p>
        </p:txBody>
      </p:sp>
      <p:grpSp>
        <p:nvGrpSpPr>
          <p:cNvPr id="11" name="Google Shape;155;p4"/>
          <p:cNvGrpSpPr/>
          <p:nvPr/>
        </p:nvGrpSpPr>
        <p:grpSpPr>
          <a:xfrm>
            <a:off x="8373864" y="-170426"/>
            <a:ext cx="1036037" cy="1029376"/>
            <a:chOff x="0" y="0"/>
            <a:chExt cx="1036035" cy="1029374"/>
          </a:xfrm>
        </p:grpSpPr>
        <p:sp>
          <p:nvSpPr>
            <p:cNvPr id="6" name="Google Shape;156;p4"/>
            <p:cNvSpPr/>
            <p:nvPr/>
          </p:nvSpPr>
          <p:spPr>
            <a:xfrm>
              <a:off x="0" y="0"/>
              <a:ext cx="1036036" cy="1029375"/>
            </a:xfrm>
            <a:custGeom>
              <a:avLst/>
              <a:gdLst/>
              <a:ahLst/>
              <a:cxnLst>
                <a:cxn ang="0">
                  <a:pos x="wd2" y="hd2"/>
                </a:cxn>
                <a:cxn ang="5400000">
                  <a:pos x="wd2" y="hd2"/>
                </a:cxn>
                <a:cxn ang="10800000">
                  <a:pos x="wd2" y="hd2"/>
                </a:cxn>
                <a:cxn ang="16200000">
                  <a:pos x="wd2" y="hd2"/>
                </a:cxn>
              </a:cxnLst>
              <a:rect l="0" t="0" r="r" b="b"/>
              <a:pathLst>
                <a:path w="20960" h="21600" extrusionOk="0">
                  <a:moveTo>
                    <a:pt x="8810" y="402"/>
                  </a:moveTo>
                  <a:cubicBezTo>
                    <a:pt x="10281" y="402"/>
                    <a:pt x="11756" y="713"/>
                    <a:pt x="13140" y="1197"/>
                  </a:cubicBezTo>
                  <a:cubicBezTo>
                    <a:pt x="15219" y="1939"/>
                    <a:pt x="17308" y="3053"/>
                    <a:pt x="18578" y="4981"/>
                  </a:cubicBezTo>
                  <a:cubicBezTo>
                    <a:pt x="19202" y="5939"/>
                    <a:pt x="19640" y="7016"/>
                    <a:pt x="19975" y="8118"/>
                  </a:cubicBezTo>
                  <a:cubicBezTo>
                    <a:pt x="20298" y="9208"/>
                    <a:pt x="20518" y="10333"/>
                    <a:pt x="20564" y="11483"/>
                  </a:cubicBezTo>
                  <a:cubicBezTo>
                    <a:pt x="20656" y="13698"/>
                    <a:pt x="20067" y="15877"/>
                    <a:pt x="18636" y="17553"/>
                  </a:cubicBezTo>
                  <a:cubicBezTo>
                    <a:pt x="17285" y="19134"/>
                    <a:pt x="15426" y="20188"/>
                    <a:pt x="13487" y="20763"/>
                  </a:cubicBezTo>
                  <a:cubicBezTo>
                    <a:pt x="12530" y="21042"/>
                    <a:pt x="11550" y="21190"/>
                    <a:pt x="10573" y="21190"/>
                  </a:cubicBezTo>
                  <a:cubicBezTo>
                    <a:pt x="9336" y="21190"/>
                    <a:pt x="8104" y="20953"/>
                    <a:pt x="6929" y="20451"/>
                  </a:cubicBezTo>
                  <a:cubicBezTo>
                    <a:pt x="4978" y="19613"/>
                    <a:pt x="3316" y="18128"/>
                    <a:pt x="2184" y="16284"/>
                  </a:cubicBezTo>
                  <a:cubicBezTo>
                    <a:pt x="-21" y="12668"/>
                    <a:pt x="-321" y="7711"/>
                    <a:pt x="1896" y="4035"/>
                  </a:cubicBezTo>
                  <a:cubicBezTo>
                    <a:pt x="2173" y="3580"/>
                    <a:pt x="2485" y="3149"/>
                    <a:pt x="2831" y="2754"/>
                  </a:cubicBezTo>
                  <a:cubicBezTo>
                    <a:pt x="2842" y="2742"/>
                    <a:pt x="2842" y="2742"/>
                    <a:pt x="2854" y="2730"/>
                  </a:cubicBezTo>
                  <a:cubicBezTo>
                    <a:pt x="3824" y="1760"/>
                    <a:pt x="5059" y="1090"/>
                    <a:pt x="6364" y="718"/>
                  </a:cubicBezTo>
                  <a:cubicBezTo>
                    <a:pt x="7167" y="499"/>
                    <a:pt x="7988" y="402"/>
                    <a:pt x="8810" y="402"/>
                  </a:cubicBezTo>
                  <a:close/>
                  <a:moveTo>
                    <a:pt x="8820" y="0"/>
                  </a:moveTo>
                  <a:cubicBezTo>
                    <a:pt x="8448" y="0"/>
                    <a:pt x="8075" y="19"/>
                    <a:pt x="7703" y="60"/>
                  </a:cubicBezTo>
                  <a:cubicBezTo>
                    <a:pt x="5671" y="287"/>
                    <a:pt x="3685" y="1185"/>
                    <a:pt x="2289" y="2754"/>
                  </a:cubicBezTo>
                  <a:cubicBezTo>
                    <a:pt x="1942" y="3125"/>
                    <a:pt x="1653" y="3544"/>
                    <a:pt x="1399" y="3987"/>
                  </a:cubicBezTo>
                  <a:cubicBezTo>
                    <a:pt x="1365" y="4047"/>
                    <a:pt x="1365" y="4107"/>
                    <a:pt x="1388" y="4155"/>
                  </a:cubicBezTo>
                  <a:cubicBezTo>
                    <a:pt x="-436" y="7448"/>
                    <a:pt x="-402" y="11698"/>
                    <a:pt x="1134" y="15123"/>
                  </a:cubicBezTo>
                  <a:cubicBezTo>
                    <a:pt x="2058" y="17170"/>
                    <a:pt x="3524" y="18930"/>
                    <a:pt x="5394" y="20092"/>
                  </a:cubicBezTo>
                  <a:cubicBezTo>
                    <a:pt x="6981" y="21076"/>
                    <a:pt x="8783" y="21600"/>
                    <a:pt x="10612" y="21600"/>
                  </a:cubicBezTo>
                  <a:cubicBezTo>
                    <a:pt x="11031" y="21600"/>
                    <a:pt x="11451" y="21573"/>
                    <a:pt x="11871" y="21517"/>
                  </a:cubicBezTo>
                  <a:cubicBezTo>
                    <a:pt x="14052" y="21218"/>
                    <a:pt x="16211" y="20295"/>
                    <a:pt x="17908" y="18835"/>
                  </a:cubicBezTo>
                  <a:cubicBezTo>
                    <a:pt x="19582" y="17398"/>
                    <a:pt x="20633" y="15422"/>
                    <a:pt x="20887" y="13183"/>
                  </a:cubicBezTo>
                  <a:cubicBezTo>
                    <a:pt x="21164" y="10824"/>
                    <a:pt x="20633" y="8346"/>
                    <a:pt x="19674" y="6202"/>
                  </a:cubicBezTo>
                  <a:cubicBezTo>
                    <a:pt x="19190" y="5113"/>
                    <a:pt x="18544" y="4119"/>
                    <a:pt x="17678" y="3316"/>
                  </a:cubicBezTo>
                  <a:cubicBezTo>
                    <a:pt x="16834" y="2526"/>
                    <a:pt x="15831" y="1927"/>
                    <a:pt x="14803" y="1448"/>
                  </a:cubicBezTo>
                  <a:cubicBezTo>
                    <a:pt x="12926" y="587"/>
                    <a:pt x="10876" y="0"/>
                    <a:pt x="882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 name="Google Shape;157;p4"/>
            <p:cNvSpPr/>
            <p:nvPr/>
          </p:nvSpPr>
          <p:spPr>
            <a:xfrm>
              <a:off x="82330" y="75175"/>
              <a:ext cx="868796" cy="847950"/>
            </a:xfrm>
            <a:custGeom>
              <a:avLst/>
              <a:gdLst/>
              <a:ahLst/>
              <a:cxnLst>
                <a:cxn ang="0">
                  <a:pos x="wd2" y="hd2"/>
                </a:cxn>
                <a:cxn ang="5400000">
                  <a:pos x="wd2" y="hd2"/>
                </a:cxn>
                <a:cxn ang="10800000">
                  <a:pos x="wd2" y="hd2"/>
                </a:cxn>
                <a:cxn ang="16200000">
                  <a:pos x="wd2" y="hd2"/>
                </a:cxn>
              </a:cxnLst>
              <a:rect l="0" t="0" r="r" b="b"/>
              <a:pathLst>
                <a:path w="20841" h="21600" extrusionOk="0">
                  <a:moveTo>
                    <a:pt x="8859" y="467"/>
                  </a:moveTo>
                  <a:cubicBezTo>
                    <a:pt x="10408" y="467"/>
                    <a:pt x="11975" y="734"/>
                    <a:pt x="13428" y="1225"/>
                  </a:cubicBezTo>
                  <a:cubicBezTo>
                    <a:pt x="15358" y="1864"/>
                    <a:pt x="17151" y="2998"/>
                    <a:pt x="18424" y="4684"/>
                  </a:cubicBezTo>
                  <a:cubicBezTo>
                    <a:pt x="19752" y="6457"/>
                    <a:pt x="20422" y="8754"/>
                    <a:pt x="20395" y="11007"/>
                  </a:cubicBezTo>
                  <a:cubicBezTo>
                    <a:pt x="20327" y="15237"/>
                    <a:pt x="17835" y="19206"/>
                    <a:pt x="14016" y="20557"/>
                  </a:cubicBezTo>
                  <a:cubicBezTo>
                    <a:pt x="12984" y="20933"/>
                    <a:pt x="11899" y="21119"/>
                    <a:pt x="10813" y="21119"/>
                  </a:cubicBezTo>
                  <a:cubicBezTo>
                    <a:pt x="9839" y="21119"/>
                    <a:pt x="8863" y="20969"/>
                    <a:pt x="7925" y="20673"/>
                  </a:cubicBezTo>
                  <a:cubicBezTo>
                    <a:pt x="6063" y="20077"/>
                    <a:pt x="4393" y="18857"/>
                    <a:pt x="3120" y="17301"/>
                  </a:cubicBezTo>
                  <a:cubicBezTo>
                    <a:pt x="314" y="13856"/>
                    <a:pt x="-261" y="8958"/>
                    <a:pt x="1313" y="4771"/>
                  </a:cubicBezTo>
                  <a:cubicBezTo>
                    <a:pt x="1478" y="4335"/>
                    <a:pt x="1669" y="3914"/>
                    <a:pt x="1875" y="3506"/>
                  </a:cubicBezTo>
                  <a:cubicBezTo>
                    <a:pt x="3079" y="1835"/>
                    <a:pt x="4982" y="920"/>
                    <a:pt x="6912" y="614"/>
                  </a:cubicBezTo>
                  <a:cubicBezTo>
                    <a:pt x="7551" y="515"/>
                    <a:pt x="8204" y="467"/>
                    <a:pt x="8859" y="467"/>
                  </a:cubicBezTo>
                  <a:close/>
                  <a:moveTo>
                    <a:pt x="8814" y="0"/>
                  </a:moveTo>
                  <a:cubicBezTo>
                    <a:pt x="8705" y="0"/>
                    <a:pt x="8595" y="1"/>
                    <a:pt x="8486" y="4"/>
                  </a:cubicBezTo>
                  <a:cubicBezTo>
                    <a:pt x="6200" y="47"/>
                    <a:pt x="3860" y="701"/>
                    <a:pt x="2176" y="2417"/>
                  </a:cubicBezTo>
                  <a:cubicBezTo>
                    <a:pt x="2053" y="2547"/>
                    <a:pt x="1929" y="2678"/>
                    <a:pt x="1820" y="2809"/>
                  </a:cubicBezTo>
                  <a:cubicBezTo>
                    <a:pt x="1752" y="2824"/>
                    <a:pt x="1696" y="2852"/>
                    <a:pt x="1656" y="2925"/>
                  </a:cubicBezTo>
                  <a:cubicBezTo>
                    <a:pt x="1601" y="3027"/>
                    <a:pt x="1546" y="3129"/>
                    <a:pt x="1491" y="3231"/>
                  </a:cubicBezTo>
                  <a:cubicBezTo>
                    <a:pt x="1382" y="3390"/>
                    <a:pt x="1286" y="3536"/>
                    <a:pt x="1190" y="3696"/>
                  </a:cubicBezTo>
                  <a:cubicBezTo>
                    <a:pt x="1149" y="3768"/>
                    <a:pt x="1149" y="3855"/>
                    <a:pt x="1177" y="3914"/>
                  </a:cubicBezTo>
                  <a:cubicBezTo>
                    <a:pt x="-562" y="7911"/>
                    <a:pt x="-425" y="12751"/>
                    <a:pt x="1929" y="16444"/>
                  </a:cubicBezTo>
                  <a:cubicBezTo>
                    <a:pt x="3066" y="18231"/>
                    <a:pt x="4640" y="19714"/>
                    <a:pt x="6487" y="20615"/>
                  </a:cubicBezTo>
                  <a:cubicBezTo>
                    <a:pt x="7851" y="21273"/>
                    <a:pt x="9328" y="21600"/>
                    <a:pt x="10811" y="21600"/>
                  </a:cubicBezTo>
                  <a:cubicBezTo>
                    <a:pt x="11457" y="21600"/>
                    <a:pt x="12104" y="21538"/>
                    <a:pt x="12743" y="21415"/>
                  </a:cubicBezTo>
                  <a:cubicBezTo>
                    <a:pt x="14824" y="21008"/>
                    <a:pt x="16781" y="19903"/>
                    <a:pt x="18191" y="18231"/>
                  </a:cubicBezTo>
                  <a:cubicBezTo>
                    <a:pt x="19560" y="16618"/>
                    <a:pt x="20450" y="14554"/>
                    <a:pt x="20737" y="12417"/>
                  </a:cubicBezTo>
                  <a:cubicBezTo>
                    <a:pt x="21038" y="10164"/>
                    <a:pt x="20682" y="7853"/>
                    <a:pt x="19669" y="5832"/>
                  </a:cubicBezTo>
                  <a:cubicBezTo>
                    <a:pt x="18643" y="3783"/>
                    <a:pt x="16932" y="2242"/>
                    <a:pt x="14933" y="1312"/>
                  </a:cubicBezTo>
                  <a:cubicBezTo>
                    <a:pt x="13021" y="400"/>
                    <a:pt x="10911" y="0"/>
                    <a:pt x="881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 name="Google Shape;158;p4"/>
            <p:cNvSpPr/>
            <p:nvPr/>
          </p:nvSpPr>
          <p:spPr>
            <a:xfrm>
              <a:off x="227370" y="174025"/>
              <a:ext cx="558044" cy="578625"/>
            </a:xfrm>
            <a:custGeom>
              <a:avLst/>
              <a:gdLst/>
              <a:ahLst/>
              <a:cxnLst>
                <a:cxn ang="0">
                  <a:pos x="wd2" y="hd2"/>
                </a:cxn>
                <a:cxn ang="5400000">
                  <a:pos x="wd2" y="hd2"/>
                </a:cxn>
                <a:cxn ang="10800000">
                  <a:pos x="wd2" y="hd2"/>
                </a:cxn>
                <a:cxn ang="16200000">
                  <a:pos x="wd2" y="hd2"/>
                </a:cxn>
              </a:cxnLst>
              <a:rect l="0" t="0" r="r" b="b"/>
              <a:pathLst>
                <a:path w="20957" h="21600" extrusionOk="0">
                  <a:moveTo>
                    <a:pt x="7422" y="731"/>
                  </a:moveTo>
                  <a:cubicBezTo>
                    <a:pt x="8252" y="731"/>
                    <a:pt x="9082" y="821"/>
                    <a:pt x="9853" y="938"/>
                  </a:cubicBezTo>
                  <a:cubicBezTo>
                    <a:pt x="14139" y="1619"/>
                    <a:pt x="18232" y="4112"/>
                    <a:pt x="19711" y="8329"/>
                  </a:cubicBezTo>
                  <a:cubicBezTo>
                    <a:pt x="20418" y="10289"/>
                    <a:pt x="20440" y="12419"/>
                    <a:pt x="19689" y="14358"/>
                  </a:cubicBezTo>
                  <a:cubicBezTo>
                    <a:pt x="18854" y="16445"/>
                    <a:pt x="17247" y="18235"/>
                    <a:pt x="15339" y="19406"/>
                  </a:cubicBezTo>
                  <a:cubicBezTo>
                    <a:pt x="13791" y="20357"/>
                    <a:pt x="12016" y="20901"/>
                    <a:pt x="10222" y="20901"/>
                  </a:cubicBezTo>
                  <a:cubicBezTo>
                    <a:pt x="9806" y="20901"/>
                    <a:pt x="9390" y="20872"/>
                    <a:pt x="8974" y="20812"/>
                  </a:cubicBezTo>
                  <a:cubicBezTo>
                    <a:pt x="6767" y="20492"/>
                    <a:pt x="4860" y="19342"/>
                    <a:pt x="3489" y="17638"/>
                  </a:cubicBezTo>
                  <a:cubicBezTo>
                    <a:pt x="2010" y="15763"/>
                    <a:pt x="1131" y="13378"/>
                    <a:pt x="832" y="11035"/>
                  </a:cubicBezTo>
                  <a:cubicBezTo>
                    <a:pt x="510" y="8521"/>
                    <a:pt x="853" y="5922"/>
                    <a:pt x="2075" y="3664"/>
                  </a:cubicBezTo>
                  <a:cubicBezTo>
                    <a:pt x="2117" y="3579"/>
                    <a:pt x="2117" y="3473"/>
                    <a:pt x="2096" y="3388"/>
                  </a:cubicBezTo>
                  <a:cubicBezTo>
                    <a:pt x="2439" y="2833"/>
                    <a:pt x="2867" y="2322"/>
                    <a:pt x="3382" y="1918"/>
                  </a:cubicBezTo>
                  <a:cubicBezTo>
                    <a:pt x="4514" y="1009"/>
                    <a:pt x="5967" y="731"/>
                    <a:pt x="7422" y="731"/>
                  </a:cubicBezTo>
                  <a:close/>
                  <a:moveTo>
                    <a:pt x="7459" y="0"/>
                  </a:moveTo>
                  <a:cubicBezTo>
                    <a:pt x="5988" y="0"/>
                    <a:pt x="4539" y="276"/>
                    <a:pt x="3360" y="1066"/>
                  </a:cubicBezTo>
                  <a:cubicBezTo>
                    <a:pt x="1367" y="2386"/>
                    <a:pt x="424" y="4750"/>
                    <a:pt x="146" y="7030"/>
                  </a:cubicBezTo>
                  <a:cubicBezTo>
                    <a:pt x="146" y="7094"/>
                    <a:pt x="146" y="7137"/>
                    <a:pt x="167" y="7179"/>
                  </a:cubicBezTo>
                  <a:cubicBezTo>
                    <a:pt x="-368" y="10566"/>
                    <a:pt x="403" y="14209"/>
                    <a:pt x="2224" y="17063"/>
                  </a:cubicBezTo>
                  <a:cubicBezTo>
                    <a:pt x="3425" y="18959"/>
                    <a:pt x="5160" y="20471"/>
                    <a:pt x="7325" y="21153"/>
                  </a:cubicBezTo>
                  <a:cubicBezTo>
                    <a:pt x="8271" y="21455"/>
                    <a:pt x="9250" y="21600"/>
                    <a:pt x="10226" y="21600"/>
                  </a:cubicBezTo>
                  <a:cubicBezTo>
                    <a:pt x="11658" y="21600"/>
                    <a:pt x="13084" y="21288"/>
                    <a:pt x="14396" y="20705"/>
                  </a:cubicBezTo>
                  <a:cubicBezTo>
                    <a:pt x="16603" y="19726"/>
                    <a:pt x="18490" y="18021"/>
                    <a:pt x="19689" y="15955"/>
                  </a:cubicBezTo>
                  <a:cubicBezTo>
                    <a:pt x="20847" y="13974"/>
                    <a:pt x="21232" y="11695"/>
                    <a:pt x="20761" y="9458"/>
                  </a:cubicBezTo>
                  <a:cubicBezTo>
                    <a:pt x="19818" y="4772"/>
                    <a:pt x="15768" y="1576"/>
                    <a:pt x="11268" y="490"/>
                  </a:cubicBezTo>
                  <a:cubicBezTo>
                    <a:pt x="10097" y="219"/>
                    <a:pt x="8769" y="0"/>
                    <a:pt x="745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 name="Google Shape;159;p4"/>
            <p:cNvSpPr/>
            <p:nvPr/>
          </p:nvSpPr>
          <p:spPr>
            <a:xfrm>
              <a:off x="369837" y="340524"/>
              <a:ext cx="280518" cy="272976"/>
            </a:xfrm>
            <a:custGeom>
              <a:avLst/>
              <a:gdLst/>
              <a:ahLst/>
              <a:cxnLst>
                <a:cxn ang="0">
                  <a:pos x="wd2" y="hd2"/>
                </a:cxn>
                <a:cxn ang="5400000">
                  <a:pos x="wd2" y="hd2"/>
                </a:cxn>
                <a:cxn ang="10800000">
                  <a:pos x="wd2" y="hd2"/>
                </a:cxn>
                <a:cxn ang="16200000">
                  <a:pos x="wd2" y="hd2"/>
                </a:cxn>
              </a:cxnLst>
              <a:rect l="0" t="0" r="r" b="b"/>
              <a:pathLst>
                <a:path w="20738" h="21600" extrusionOk="0">
                  <a:moveTo>
                    <a:pt x="7646" y="1505"/>
                  </a:moveTo>
                  <a:cubicBezTo>
                    <a:pt x="8836" y="1505"/>
                    <a:pt x="9989" y="1674"/>
                    <a:pt x="10889" y="1907"/>
                  </a:cubicBezTo>
                  <a:cubicBezTo>
                    <a:pt x="14517" y="2855"/>
                    <a:pt x="18188" y="5474"/>
                    <a:pt x="19158" y="9537"/>
                  </a:cubicBezTo>
                  <a:cubicBezTo>
                    <a:pt x="20129" y="13602"/>
                    <a:pt x="17133" y="16989"/>
                    <a:pt x="14053" y="18749"/>
                  </a:cubicBezTo>
                  <a:cubicBezTo>
                    <a:pt x="12558" y="19620"/>
                    <a:pt x="10911" y="20118"/>
                    <a:pt x="9305" y="20118"/>
                  </a:cubicBezTo>
                  <a:cubicBezTo>
                    <a:pt x="7330" y="20118"/>
                    <a:pt x="5417" y="19363"/>
                    <a:pt x="3929" y="17620"/>
                  </a:cubicBezTo>
                  <a:cubicBezTo>
                    <a:pt x="807" y="13917"/>
                    <a:pt x="1101" y="8635"/>
                    <a:pt x="1988" y="4075"/>
                  </a:cubicBezTo>
                  <a:cubicBezTo>
                    <a:pt x="2985" y="2119"/>
                    <a:pt x="5378" y="1505"/>
                    <a:pt x="7646" y="1505"/>
                  </a:cubicBezTo>
                  <a:close/>
                  <a:moveTo>
                    <a:pt x="7692" y="0"/>
                  </a:moveTo>
                  <a:cubicBezTo>
                    <a:pt x="5254" y="0"/>
                    <a:pt x="2766" y="647"/>
                    <a:pt x="1312" y="2449"/>
                  </a:cubicBezTo>
                  <a:cubicBezTo>
                    <a:pt x="1061" y="2449"/>
                    <a:pt x="807" y="2629"/>
                    <a:pt x="765" y="2991"/>
                  </a:cubicBezTo>
                  <a:cubicBezTo>
                    <a:pt x="722" y="3171"/>
                    <a:pt x="680" y="3351"/>
                    <a:pt x="637" y="3533"/>
                  </a:cubicBezTo>
                  <a:cubicBezTo>
                    <a:pt x="512" y="3848"/>
                    <a:pt x="384" y="4164"/>
                    <a:pt x="301" y="4526"/>
                  </a:cubicBezTo>
                  <a:cubicBezTo>
                    <a:pt x="216" y="4752"/>
                    <a:pt x="258" y="4977"/>
                    <a:pt x="384" y="5114"/>
                  </a:cubicBezTo>
                  <a:cubicBezTo>
                    <a:pt x="-333" y="9537"/>
                    <a:pt x="-248" y="14233"/>
                    <a:pt x="2410" y="17982"/>
                  </a:cubicBezTo>
                  <a:cubicBezTo>
                    <a:pt x="4180" y="20459"/>
                    <a:pt x="6723" y="21600"/>
                    <a:pt x="9383" y="21600"/>
                  </a:cubicBezTo>
                  <a:cubicBezTo>
                    <a:pt x="10843" y="21600"/>
                    <a:pt x="12336" y="21256"/>
                    <a:pt x="13758" y="20601"/>
                  </a:cubicBezTo>
                  <a:cubicBezTo>
                    <a:pt x="17554" y="18795"/>
                    <a:pt x="21267" y="14912"/>
                    <a:pt x="20676" y="10124"/>
                  </a:cubicBezTo>
                  <a:cubicBezTo>
                    <a:pt x="20129" y="5428"/>
                    <a:pt x="16162" y="1998"/>
                    <a:pt x="12113" y="688"/>
                  </a:cubicBezTo>
                  <a:cubicBezTo>
                    <a:pt x="10862" y="277"/>
                    <a:pt x="9287" y="0"/>
                    <a:pt x="769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 name="Google Shape;162;p4"/>
            <p:cNvSpPr/>
            <p:nvPr/>
          </p:nvSpPr>
          <p:spPr>
            <a:xfrm>
              <a:off x="451275" y="437100"/>
              <a:ext cx="79177" cy="69851"/>
            </a:xfrm>
            <a:custGeom>
              <a:avLst/>
              <a:gdLst/>
              <a:ahLst/>
              <a:cxnLst>
                <a:cxn ang="0">
                  <a:pos x="wd2" y="hd2"/>
                </a:cxn>
                <a:cxn ang="5400000">
                  <a:pos x="wd2" y="hd2"/>
                </a:cxn>
                <a:cxn ang="10800000">
                  <a:pos x="wd2" y="hd2"/>
                </a:cxn>
                <a:cxn ang="16200000">
                  <a:pos x="wd2" y="hd2"/>
                </a:cxn>
              </a:cxnLst>
              <a:rect l="0" t="0" r="r" b="b"/>
              <a:pathLst>
                <a:path w="20673" h="21600" extrusionOk="0">
                  <a:moveTo>
                    <a:pt x="10042" y="5821"/>
                  </a:moveTo>
                  <a:cubicBezTo>
                    <a:pt x="10192" y="5999"/>
                    <a:pt x="10492" y="5999"/>
                    <a:pt x="10642" y="5999"/>
                  </a:cubicBezTo>
                  <a:cubicBezTo>
                    <a:pt x="10936" y="6177"/>
                    <a:pt x="11387" y="6347"/>
                    <a:pt x="11831" y="6525"/>
                  </a:cubicBezTo>
                  <a:cubicBezTo>
                    <a:pt x="12131" y="6703"/>
                    <a:pt x="12281" y="6880"/>
                    <a:pt x="12575" y="6880"/>
                  </a:cubicBezTo>
                  <a:cubicBezTo>
                    <a:pt x="12875" y="7058"/>
                    <a:pt x="13025" y="7236"/>
                    <a:pt x="13319" y="7584"/>
                  </a:cubicBezTo>
                  <a:cubicBezTo>
                    <a:pt x="13619" y="7762"/>
                    <a:pt x="14063" y="7940"/>
                    <a:pt x="14363" y="8295"/>
                  </a:cubicBezTo>
                  <a:cubicBezTo>
                    <a:pt x="14513" y="8465"/>
                    <a:pt x="14664" y="8643"/>
                    <a:pt x="14957" y="8821"/>
                  </a:cubicBezTo>
                  <a:cubicBezTo>
                    <a:pt x="15107" y="8999"/>
                    <a:pt x="15258" y="9177"/>
                    <a:pt x="15258" y="9354"/>
                  </a:cubicBezTo>
                  <a:cubicBezTo>
                    <a:pt x="15408" y="9354"/>
                    <a:pt x="15408" y="9524"/>
                    <a:pt x="15408" y="9524"/>
                  </a:cubicBezTo>
                  <a:cubicBezTo>
                    <a:pt x="15408" y="9594"/>
                    <a:pt x="15427" y="9656"/>
                    <a:pt x="15453" y="9710"/>
                  </a:cubicBezTo>
                  <a:cubicBezTo>
                    <a:pt x="15440" y="9702"/>
                    <a:pt x="15421" y="9702"/>
                    <a:pt x="15408" y="9702"/>
                  </a:cubicBezTo>
                  <a:cubicBezTo>
                    <a:pt x="15558" y="9880"/>
                    <a:pt x="15558" y="9880"/>
                    <a:pt x="15558" y="10058"/>
                  </a:cubicBezTo>
                  <a:cubicBezTo>
                    <a:pt x="15558" y="10236"/>
                    <a:pt x="15708" y="10236"/>
                    <a:pt x="15708" y="10406"/>
                  </a:cubicBezTo>
                  <a:cubicBezTo>
                    <a:pt x="15708" y="10584"/>
                    <a:pt x="15708" y="10761"/>
                    <a:pt x="15708" y="10761"/>
                  </a:cubicBezTo>
                  <a:cubicBezTo>
                    <a:pt x="15708" y="10939"/>
                    <a:pt x="15708" y="10939"/>
                    <a:pt x="15708" y="11117"/>
                  </a:cubicBezTo>
                  <a:cubicBezTo>
                    <a:pt x="15708" y="11465"/>
                    <a:pt x="15558" y="11643"/>
                    <a:pt x="15558" y="11820"/>
                  </a:cubicBezTo>
                  <a:cubicBezTo>
                    <a:pt x="15499" y="11890"/>
                    <a:pt x="15440" y="12014"/>
                    <a:pt x="15408" y="12107"/>
                  </a:cubicBezTo>
                  <a:cubicBezTo>
                    <a:pt x="15368" y="12176"/>
                    <a:pt x="15336" y="12261"/>
                    <a:pt x="15258" y="12354"/>
                  </a:cubicBezTo>
                  <a:cubicBezTo>
                    <a:pt x="15107" y="12702"/>
                    <a:pt x="14957" y="12880"/>
                    <a:pt x="14814" y="13235"/>
                  </a:cubicBezTo>
                  <a:cubicBezTo>
                    <a:pt x="14814" y="13405"/>
                    <a:pt x="14664" y="13405"/>
                    <a:pt x="14664" y="13405"/>
                  </a:cubicBezTo>
                  <a:cubicBezTo>
                    <a:pt x="14664" y="13583"/>
                    <a:pt x="14513" y="13583"/>
                    <a:pt x="14513" y="13761"/>
                  </a:cubicBezTo>
                  <a:cubicBezTo>
                    <a:pt x="14363" y="13939"/>
                    <a:pt x="14063" y="14117"/>
                    <a:pt x="13919" y="14294"/>
                  </a:cubicBezTo>
                  <a:cubicBezTo>
                    <a:pt x="13919" y="14464"/>
                    <a:pt x="13619" y="14642"/>
                    <a:pt x="13469" y="14642"/>
                  </a:cubicBezTo>
                  <a:cubicBezTo>
                    <a:pt x="13175" y="14820"/>
                    <a:pt x="13025" y="14998"/>
                    <a:pt x="12725" y="15176"/>
                  </a:cubicBezTo>
                  <a:cubicBezTo>
                    <a:pt x="12425" y="15353"/>
                    <a:pt x="12131" y="15353"/>
                    <a:pt x="11981" y="15524"/>
                  </a:cubicBezTo>
                  <a:cubicBezTo>
                    <a:pt x="11680" y="15524"/>
                    <a:pt x="11387" y="15701"/>
                    <a:pt x="11086" y="15701"/>
                  </a:cubicBezTo>
                  <a:lnTo>
                    <a:pt x="9298" y="15701"/>
                  </a:lnTo>
                  <a:cubicBezTo>
                    <a:pt x="9148" y="15701"/>
                    <a:pt x="8998" y="15701"/>
                    <a:pt x="8854" y="15524"/>
                  </a:cubicBezTo>
                  <a:cubicBezTo>
                    <a:pt x="8554" y="15524"/>
                    <a:pt x="8253" y="15353"/>
                    <a:pt x="7960" y="15353"/>
                  </a:cubicBezTo>
                  <a:cubicBezTo>
                    <a:pt x="7960" y="15353"/>
                    <a:pt x="7809" y="15176"/>
                    <a:pt x="7659" y="15176"/>
                  </a:cubicBezTo>
                  <a:cubicBezTo>
                    <a:pt x="7659" y="15176"/>
                    <a:pt x="7509" y="15176"/>
                    <a:pt x="7509" y="14998"/>
                  </a:cubicBezTo>
                  <a:cubicBezTo>
                    <a:pt x="7215" y="14820"/>
                    <a:pt x="6915" y="14642"/>
                    <a:pt x="6615" y="14464"/>
                  </a:cubicBezTo>
                  <a:cubicBezTo>
                    <a:pt x="6465" y="14294"/>
                    <a:pt x="6321" y="14117"/>
                    <a:pt x="6171" y="13939"/>
                  </a:cubicBezTo>
                  <a:cubicBezTo>
                    <a:pt x="6171" y="13939"/>
                    <a:pt x="6021" y="13761"/>
                    <a:pt x="5871" y="13583"/>
                  </a:cubicBezTo>
                  <a:cubicBezTo>
                    <a:pt x="5871" y="13583"/>
                    <a:pt x="5871" y="13405"/>
                    <a:pt x="5871" y="13405"/>
                  </a:cubicBezTo>
                  <a:cubicBezTo>
                    <a:pt x="5721" y="13057"/>
                    <a:pt x="5570" y="12702"/>
                    <a:pt x="5277" y="12354"/>
                  </a:cubicBezTo>
                  <a:cubicBezTo>
                    <a:pt x="5277" y="12176"/>
                    <a:pt x="5277" y="11820"/>
                    <a:pt x="5127" y="11643"/>
                  </a:cubicBezTo>
                  <a:cubicBezTo>
                    <a:pt x="5127" y="11465"/>
                    <a:pt x="5127" y="11295"/>
                    <a:pt x="4976" y="11117"/>
                  </a:cubicBezTo>
                  <a:cubicBezTo>
                    <a:pt x="4976" y="11117"/>
                    <a:pt x="4976" y="11117"/>
                    <a:pt x="4976" y="10939"/>
                  </a:cubicBezTo>
                  <a:cubicBezTo>
                    <a:pt x="4976" y="10584"/>
                    <a:pt x="4976" y="10236"/>
                    <a:pt x="4976" y="9880"/>
                  </a:cubicBezTo>
                  <a:cubicBezTo>
                    <a:pt x="4976" y="9880"/>
                    <a:pt x="4976" y="9702"/>
                    <a:pt x="4976" y="9702"/>
                  </a:cubicBezTo>
                  <a:cubicBezTo>
                    <a:pt x="4976" y="9524"/>
                    <a:pt x="5127" y="9177"/>
                    <a:pt x="5127" y="9177"/>
                  </a:cubicBezTo>
                  <a:cubicBezTo>
                    <a:pt x="5127" y="8999"/>
                    <a:pt x="5127" y="8999"/>
                    <a:pt x="5127" y="8999"/>
                  </a:cubicBezTo>
                  <a:cubicBezTo>
                    <a:pt x="5721" y="8821"/>
                    <a:pt x="6321" y="8295"/>
                    <a:pt x="6615" y="7584"/>
                  </a:cubicBezTo>
                  <a:cubicBezTo>
                    <a:pt x="6615" y="7406"/>
                    <a:pt x="6765" y="7236"/>
                    <a:pt x="6765" y="7058"/>
                  </a:cubicBezTo>
                  <a:cubicBezTo>
                    <a:pt x="6915" y="6880"/>
                    <a:pt x="7065" y="6880"/>
                    <a:pt x="7065" y="6703"/>
                  </a:cubicBezTo>
                  <a:cubicBezTo>
                    <a:pt x="7065" y="6703"/>
                    <a:pt x="7359" y="6525"/>
                    <a:pt x="7359" y="6525"/>
                  </a:cubicBezTo>
                  <a:cubicBezTo>
                    <a:pt x="7509" y="6347"/>
                    <a:pt x="7509" y="6347"/>
                    <a:pt x="7509" y="6347"/>
                  </a:cubicBezTo>
                  <a:cubicBezTo>
                    <a:pt x="7659" y="6347"/>
                    <a:pt x="7809" y="6177"/>
                    <a:pt x="7960" y="6177"/>
                  </a:cubicBezTo>
                  <a:cubicBezTo>
                    <a:pt x="8103" y="5999"/>
                    <a:pt x="8403" y="5999"/>
                    <a:pt x="8554" y="5821"/>
                  </a:cubicBezTo>
                  <a:close/>
                  <a:moveTo>
                    <a:pt x="9233" y="0"/>
                  </a:moveTo>
                  <a:cubicBezTo>
                    <a:pt x="8665" y="0"/>
                    <a:pt x="8090" y="54"/>
                    <a:pt x="7509" y="178"/>
                  </a:cubicBezTo>
                  <a:cubicBezTo>
                    <a:pt x="5871" y="526"/>
                    <a:pt x="4232" y="1585"/>
                    <a:pt x="3188" y="3177"/>
                  </a:cubicBezTo>
                  <a:cubicBezTo>
                    <a:pt x="2594" y="3347"/>
                    <a:pt x="2000" y="3703"/>
                    <a:pt x="1549" y="4407"/>
                  </a:cubicBezTo>
                  <a:cubicBezTo>
                    <a:pt x="-683" y="7940"/>
                    <a:pt x="-389" y="13235"/>
                    <a:pt x="1700" y="16760"/>
                  </a:cubicBezTo>
                  <a:cubicBezTo>
                    <a:pt x="3749" y="20054"/>
                    <a:pt x="6980" y="21600"/>
                    <a:pt x="10270" y="21600"/>
                  </a:cubicBezTo>
                  <a:cubicBezTo>
                    <a:pt x="11041" y="21600"/>
                    <a:pt x="11811" y="21515"/>
                    <a:pt x="12575" y="21353"/>
                  </a:cubicBezTo>
                  <a:cubicBezTo>
                    <a:pt x="16152" y="20464"/>
                    <a:pt x="19429" y="17294"/>
                    <a:pt x="20473" y="12880"/>
                  </a:cubicBezTo>
                  <a:cubicBezTo>
                    <a:pt x="20917" y="10761"/>
                    <a:pt x="20623" y="8295"/>
                    <a:pt x="19579" y="6347"/>
                  </a:cubicBezTo>
                  <a:cubicBezTo>
                    <a:pt x="18384" y="4237"/>
                    <a:pt x="16452" y="2644"/>
                    <a:pt x="14664" y="1585"/>
                  </a:cubicBezTo>
                  <a:cubicBezTo>
                    <a:pt x="12940" y="634"/>
                    <a:pt x="11132" y="0"/>
                    <a:pt x="923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40" name="Google Shape;163;p4"/>
          <p:cNvGrpSpPr/>
          <p:nvPr/>
        </p:nvGrpSpPr>
        <p:grpSpPr>
          <a:xfrm>
            <a:off x="20856" y="3911025"/>
            <a:ext cx="1326968" cy="1403506"/>
            <a:chOff x="0" y="0"/>
            <a:chExt cx="1326966" cy="1403505"/>
          </a:xfrm>
        </p:grpSpPr>
        <p:grpSp>
          <p:nvGrpSpPr>
            <p:cNvPr id="24" name="Google Shape;164;p4"/>
            <p:cNvGrpSpPr/>
            <p:nvPr/>
          </p:nvGrpSpPr>
          <p:grpSpPr>
            <a:xfrm>
              <a:off x="118927" y="0"/>
              <a:ext cx="299319" cy="597076"/>
              <a:chOff x="0" y="0"/>
              <a:chExt cx="299317" cy="597075"/>
            </a:xfrm>
          </p:grpSpPr>
          <p:sp>
            <p:nvSpPr>
              <p:cNvPr id="12" name="Google Shape;165;p4"/>
              <p:cNvSpPr/>
              <p:nvPr/>
            </p:nvSpPr>
            <p:spPr>
              <a:xfrm rot="19264574">
                <a:off x="7781" y="532862"/>
                <a:ext cx="67155" cy="48502"/>
              </a:xfrm>
              <a:custGeom>
                <a:avLst/>
                <a:gdLst/>
                <a:ahLst/>
                <a:cxnLst>
                  <a:cxn ang="0">
                    <a:pos x="wd2" y="hd2"/>
                  </a:cxn>
                  <a:cxn ang="5400000">
                    <a:pos x="wd2" y="hd2"/>
                  </a:cxn>
                  <a:cxn ang="10800000">
                    <a:pos x="wd2" y="hd2"/>
                  </a:cxn>
                  <a:cxn ang="16200000">
                    <a:pos x="wd2" y="hd2"/>
                  </a:cxn>
                </a:cxnLst>
                <a:rect l="0" t="0" r="r" b="b"/>
                <a:pathLst>
                  <a:path w="20336" h="21600" extrusionOk="0">
                    <a:moveTo>
                      <a:pt x="16037" y="0"/>
                    </a:moveTo>
                    <a:cubicBezTo>
                      <a:pt x="15303" y="0"/>
                      <a:pt x="14554" y="256"/>
                      <a:pt x="13865" y="768"/>
                    </a:cubicBezTo>
                    <a:cubicBezTo>
                      <a:pt x="9890" y="3819"/>
                      <a:pt x="6089" y="6859"/>
                      <a:pt x="2114" y="9909"/>
                    </a:cubicBezTo>
                    <a:cubicBezTo>
                      <a:pt x="214" y="11435"/>
                      <a:pt x="-649" y="15755"/>
                      <a:pt x="555" y="18549"/>
                    </a:cubicBezTo>
                    <a:cubicBezTo>
                      <a:pt x="1478" y="20587"/>
                      <a:pt x="2864" y="21600"/>
                      <a:pt x="4348" y="21600"/>
                    </a:cubicBezTo>
                    <a:cubicBezTo>
                      <a:pt x="5090" y="21600"/>
                      <a:pt x="5854" y="21344"/>
                      <a:pt x="6604" y="20843"/>
                    </a:cubicBezTo>
                    <a:cubicBezTo>
                      <a:pt x="10412" y="17792"/>
                      <a:pt x="14379" y="14741"/>
                      <a:pt x="18188" y="11691"/>
                    </a:cubicBezTo>
                    <a:cubicBezTo>
                      <a:pt x="20262" y="10165"/>
                      <a:pt x="20951" y="5845"/>
                      <a:pt x="19740" y="3051"/>
                    </a:cubicBezTo>
                    <a:cubicBezTo>
                      <a:pt x="18937" y="1013"/>
                      <a:pt x="17514" y="0"/>
                      <a:pt x="1603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 name="Google Shape;166;p4"/>
              <p:cNvSpPr/>
              <p:nvPr/>
            </p:nvSpPr>
            <p:spPr>
              <a:xfrm rot="19264574">
                <a:off x="58110" y="398984"/>
                <a:ext cx="72156" cy="54027"/>
              </a:xfrm>
              <a:custGeom>
                <a:avLst/>
                <a:gdLst/>
                <a:ahLst/>
                <a:cxnLst>
                  <a:cxn ang="0">
                    <a:pos x="wd2" y="hd2"/>
                  </a:cxn>
                  <a:cxn ang="5400000">
                    <a:pos x="wd2" y="hd2"/>
                  </a:cxn>
                  <a:cxn ang="10800000">
                    <a:pos x="wd2" y="hd2"/>
                  </a:cxn>
                  <a:cxn ang="16200000">
                    <a:pos x="wd2" y="hd2"/>
                  </a:cxn>
                </a:cxnLst>
                <a:rect l="0" t="0" r="r" b="b"/>
                <a:pathLst>
                  <a:path w="20386" h="21600" extrusionOk="0">
                    <a:moveTo>
                      <a:pt x="16332" y="0"/>
                    </a:moveTo>
                    <a:cubicBezTo>
                      <a:pt x="15640" y="0"/>
                      <a:pt x="14919" y="250"/>
                      <a:pt x="14227" y="780"/>
                    </a:cubicBezTo>
                    <a:cubicBezTo>
                      <a:pt x="10194" y="4208"/>
                      <a:pt x="6161" y="7626"/>
                      <a:pt x="1972" y="11055"/>
                    </a:cubicBezTo>
                    <a:cubicBezTo>
                      <a:pt x="199" y="12424"/>
                      <a:pt x="-606" y="16302"/>
                      <a:pt x="517" y="18811"/>
                    </a:cubicBezTo>
                    <a:cubicBezTo>
                      <a:pt x="1294" y="20521"/>
                      <a:pt x="2664" y="21600"/>
                      <a:pt x="4077" y="21600"/>
                    </a:cubicBezTo>
                    <a:cubicBezTo>
                      <a:pt x="4727" y="21600"/>
                      <a:pt x="5391" y="21370"/>
                      <a:pt x="5998" y="20860"/>
                    </a:cubicBezTo>
                    <a:cubicBezTo>
                      <a:pt x="10194" y="17442"/>
                      <a:pt x="14227" y="14014"/>
                      <a:pt x="18416" y="10595"/>
                    </a:cubicBezTo>
                    <a:cubicBezTo>
                      <a:pt x="20189" y="8996"/>
                      <a:pt x="20994" y="5348"/>
                      <a:pt x="19864" y="2839"/>
                    </a:cubicBezTo>
                    <a:cubicBezTo>
                      <a:pt x="19009" y="1010"/>
                      <a:pt x="17717" y="0"/>
                      <a:pt x="1633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 name="Google Shape;167;p4"/>
              <p:cNvSpPr/>
              <p:nvPr/>
            </p:nvSpPr>
            <p:spPr>
              <a:xfrm rot="19264574">
                <a:off x="93082" y="272462"/>
                <a:ext cx="64477" cy="61727"/>
              </a:xfrm>
              <a:custGeom>
                <a:avLst/>
                <a:gdLst/>
                <a:ahLst/>
                <a:cxnLst>
                  <a:cxn ang="0">
                    <a:pos x="wd2" y="hd2"/>
                  </a:cxn>
                  <a:cxn ang="5400000">
                    <a:pos x="wd2" y="hd2"/>
                  </a:cxn>
                  <a:cxn ang="10800000">
                    <a:pos x="wd2" y="hd2"/>
                  </a:cxn>
                  <a:cxn ang="16200000">
                    <a:pos x="wd2" y="hd2"/>
                  </a:cxn>
                </a:cxnLst>
                <a:rect l="0" t="0" r="r" b="b"/>
                <a:pathLst>
                  <a:path w="21600" h="21600" extrusionOk="0">
                    <a:moveTo>
                      <a:pt x="17186" y="0"/>
                    </a:moveTo>
                    <a:cubicBezTo>
                      <a:pt x="17069" y="0"/>
                      <a:pt x="16943" y="9"/>
                      <a:pt x="16818" y="26"/>
                    </a:cubicBezTo>
                    <a:cubicBezTo>
                      <a:pt x="15486" y="26"/>
                      <a:pt x="14339" y="429"/>
                      <a:pt x="13384" y="1426"/>
                    </a:cubicBezTo>
                    <a:cubicBezTo>
                      <a:pt x="9749" y="5625"/>
                      <a:pt x="5737" y="9615"/>
                      <a:pt x="1340" y="13210"/>
                    </a:cubicBezTo>
                    <a:cubicBezTo>
                      <a:pt x="377" y="13805"/>
                      <a:pt x="0" y="15607"/>
                      <a:pt x="0" y="16605"/>
                    </a:cubicBezTo>
                    <a:cubicBezTo>
                      <a:pt x="0" y="17803"/>
                      <a:pt x="570" y="19395"/>
                      <a:pt x="1340" y="20200"/>
                    </a:cubicBezTo>
                    <a:cubicBezTo>
                      <a:pt x="2295" y="20996"/>
                      <a:pt x="3442" y="21600"/>
                      <a:pt x="4774" y="21600"/>
                    </a:cubicBezTo>
                    <a:cubicBezTo>
                      <a:pt x="5159" y="21600"/>
                      <a:pt x="5544" y="21600"/>
                      <a:pt x="5921" y="21399"/>
                    </a:cubicBezTo>
                    <a:cubicBezTo>
                      <a:pt x="6885" y="21198"/>
                      <a:pt x="7454" y="20795"/>
                      <a:pt x="8216" y="20200"/>
                    </a:cubicBezTo>
                    <a:cubicBezTo>
                      <a:pt x="12421" y="16605"/>
                      <a:pt x="16441" y="12808"/>
                      <a:pt x="20067" y="8416"/>
                    </a:cubicBezTo>
                    <a:cubicBezTo>
                      <a:pt x="21030" y="7620"/>
                      <a:pt x="21600" y="6421"/>
                      <a:pt x="21600" y="5022"/>
                    </a:cubicBezTo>
                    <a:cubicBezTo>
                      <a:pt x="21600" y="3823"/>
                      <a:pt x="21030" y="2231"/>
                      <a:pt x="20067" y="1426"/>
                    </a:cubicBezTo>
                    <a:cubicBezTo>
                      <a:pt x="19389" y="717"/>
                      <a:pt x="18241" y="0"/>
                      <a:pt x="1718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 name="Google Shape;168;p4"/>
              <p:cNvSpPr/>
              <p:nvPr/>
            </p:nvSpPr>
            <p:spPr>
              <a:xfrm rot="19264574">
                <a:off x="103073" y="127276"/>
                <a:ext cx="49565" cy="71577"/>
              </a:xfrm>
              <a:custGeom>
                <a:avLst/>
                <a:gdLst/>
                <a:ahLst/>
                <a:cxnLst>
                  <a:cxn ang="0">
                    <a:pos x="wd2" y="hd2"/>
                  </a:cxn>
                  <a:cxn ang="5400000">
                    <a:pos x="wd2" y="hd2"/>
                  </a:cxn>
                  <a:cxn ang="10800000">
                    <a:pos x="wd2" y="hd2"/>
                  </a:cxn>
                  <a:cxn ang="16200000">
                    <a:pos x="wd2" y="hd2"/>
                  </a:cxn>
                </a:cxnLst>
                <a:rect l="0" t="0" r="r" b="b"/>
                <a:pathLst>
                  <a:path w="21074" h="21600" extrusionOk="0">
                    <a:moveTo>
                      <a:pt x="14786" y="0"/>
                    </a:moveTo>
                    <a:cubicBezTo>
                      <a:pt x="12724" y="0"/>
                      <a:pt x="10662" y="649"/>
                      <a:pt x="9716" y="2105"/>
                    </a:cubicBezTo>
                    <a:cubicBezTo>
                      <a:pt x="6803" y="6405"/>
                      <a:pt x="3890" y="10887"/>
                      <a:pt x="733" y="15187"/>
                    </a:cubicBezTo>
                    <a:cubicBezTo>
                      <a:pt x="10" y="16221"/>
                      <a:pt x="-234" y="17428"/>
                      <a:pt x="255" y="18461"/>
                    </a:cubicBezTo>
                    <a:cubicBezTo>
                      <a:pt x="733" y="19495"/>
                      <a:pt x="1711" y="20529"/>
                      <a:pt x="2923" y="21049"/>
                    </a:cubicBezTo>
                    <a:cubicBezTo>
                      <a:pt x="3944" y="21411"/>
                      <a:pt x="5123" y="21600"/>
                      <a:pt x="6272" y="21600"/>
                    </a:cubicBezTo>
                    <a:cubicBezTo>
                      <a:pt x="8408" y="21600"/>
                      <a:pt x="10470" y="20944"/>
                      <a:pt x="11416" y="19495"/>
                    </a:cubicBezTo>
                    <a:cubicBezTo>
                      <a:pt x="14329" y="15187"/>
                      <a:pt x="17242" y="10887"/>
                      <a:pt x="20144" y="6405"/>
                    </a:cubicBezTo>
                    <a:cubicBezTo>
                      <a:pt x="20877" y="5372"/>
                      <a:pt x="21366" y="4338"/>
                      <a:pt x="20877" y="3139"/>
                    </a:cubicBezTo>
                    <a:cubicBezTo>
                      <a:pt x="20388" y="2105"/>
                      <a:pt x="19421" y="1071"/>
                      <a:pt x="17964" y="551"/>
                    </a:cubicBezTo>
                    <a:cubicBezTo>
                      <a:pt x="17029" y="189"/>
                      <a:pt x="15902" y="0"/>
                      <a:pt x="1478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 name="Google Shape;169;p4"/>
              <p:cNvSpPr/>
              <p:nvPr/>
            </p:nvSpPr>
            <p:spPr>
              <a:xfrm rot="19264574">
                <a:off x="69121" y="4104"/>
                <a:ext cx="40161" cy="76677"/>
              </a:xfrm>
              <a:custGeom>
                <a:avLst/>
                <a:gdLst/>
                <a:ahLst/>
                <a:cxnLst>
                  <a:cxn ang="0">
                    <a:pos x="wd2" y="hd2"/>
                  </a:cxn>
                  <a:cxn ang="5400000">
                    <a:pos x="wd2" y="hd2"/>
                  </a:cxn>
                  <a:cxn ang="10800000">
                    <a:pos x="wd2" y="hd2"/>
                  </a:cxn>
                  <a:cxn ang="16200000">
                    <a:pos x="wd2" y="hd2"/>
                  </a:cxn>
                </a:cxnLst>
                <a:rect l="0" t="0" r="r" b="b"/>
                <a:pathLst>
                  <a:path w="20267" h="21600" extrusionOk="0">
                    <a:moveTo>
                      <a:pt x="13405" y="0"/>
                    </a:moveTo>
                    <a:cubicBezTo>
                      <a:pt x="10175" y="0"/>
                      <a:pt x="6983" y="1078"/>
                      <a:pt x="6251" y="2845"/>
                    </a:cubicBezTo>
                    <a:cubicBezTo>
                      <a:pt x="4232" y="7508"/>
                      <a:pt x="2214" y="12008"/>
                      <a:pt x="195" y="16508"/>
                    </a:cubicBezTo>
                    <a:cubicBezTo>
                      <a:pt x="-663" y="18600"/>
                      <a:pt x="1356" y="21008"/>
                      <a:pt x="5380" y="21487"/>
                    </a:cubicBezTo>
                    <a:cubicBezTo>
                      <a:pt x="5961" y="21565"/>
                      <a:pt x="6554" y="21600"/>
                      <a:pt x="7134" y="21600"/>
                    </a:cubicBezTo>
                    <a:cubicBezTo>
                      <a:pt x="10301" y="21600"/>
                      <a:pt x="13342" y="20522"/>
                      <a:pt x="14313" y="18755"/>
                    </a:cubicBezTo>
                    <a:lnTo>
                      <a:pt x="20066" y="5092"/>
                    </a:lnTo>
                    <a:cubicBezTo>
                      <a:pt x="20937" y="3007"/>
                      <a:pt x="18918" y="592"/>
                      <a:pt x="15171" y="113"/>
                    </a:cubicBezTo>
                    <a:cubicBezTo>
                      <a:pt x="14591" y="35"/>
                      <a:pt x="13998" y="0"/>
                      <a:pt x="1340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 name="Google Shape;170;p4"/>
              <p:cNvSpPr/>
              <p:nvPr/>
            </p:nvSpPr>
            <p:spPr>
              <a:xfrm rot="19264574">
                <a:off x="141930" y="46358"/>
                <a:ext cx="42840" cy="79453"/>
              </a:xfrm>
              <a:custGeom>
                <a:avLst/>
                <a:gdLst/>
                <a:ahLst/>
                <a:cxnLst>
                  <a:cxn ang="0">
                    <a:pos x="wd2" y="hd2"/>
                  </a:cxn>
                  <a:cxn ang="5400000">
                    <a:pos x="wd2" y="hd2"/>
                  </a:cxn>
                  <a:cxn ang="10800000">
                    <a:pos x="wd2" y="hd2"/>
                  </a:cxn>
                  <a:cxn ang="16200000">
                    <a:pos x="wd2" y="hd2"/>
                  </a:cxn>
                </a:cxnLst>
                <a:rect l="0" t="0" r="r" b="b"/>
                <a:pathLst>
                  <a:path w="20528" h="21600" extrusionOk="0">
                    <a:moveTo>
                      <a:pt x="13674" y="0"/>
                    </a:moveTo>
                    <a:cubicBezTo>
                      <a:pt x="9840" y="150"/>
                      <a:pt x="7109" y="1706"/>
                      <a:pt x="6833" y="3874"/>
                    </a:cubicBezTo>
                    <a:cubicBezTo>
                      <a:pt x="6833" y="4343"/>
                      <a:pt x="6833" y="4805"/>
                      <a:pt x="6558" y="5274"/>
                    </a:cubicBezTo>
                    <a:cubicBezTo>
                      <a:pt x="6019" y="7137"/>
                      <a:pt x="5468" y="8992"/>
                      <a:pt x="4377" y="10854"/>
                    </a:cubicBezTo>
                    <a:cubicBezTo>
                      <a:pt x="3826" y="11786"/>
                      <a:pt x="3287" y="12717"/>
                      <a:pt x="2736" y="13648"/>
                    </a:cubicBezTo>
                    <a:cubicBezTo>
                      <a:pt x="2461" y="13960"/>
                      <a:pt x="2185" y="14117"/>
                      <a:pt x="2185" y="14423"/>
                    </a:cubicBezTo>
                    <a:cubicBezTo>
                      <a:pt x="1646" y="14892"/>
                      <a:pt x="1370" y="15354"/>
                      <a:pt x="819" y="15823"/>
                    </a:cubicBezTo>
                    <a:cubicBezTo>
                      <a:pt x="-822" y="17685"/>
                      <a:pt x="5" y="20166"/>
                      <a:pt x="3287" y="21097"/>
                    </a:cubicBezTo>
                    <a:cubicBezTo>
                      <a:pt x="4341" y="21423"/>
                      <a:pt x="5599" y="21600"/>
                      <a:pt x="6869" y="21600"/>
                    </a:cubicBezTo>
                    <a:cubicBezTo>
                      <a:pt x="9193" y="21600"/>
                      <a:pt x="11517" y="21009"/>
                      <a:pt x="12584" y="19697"/>
                    </a:cubicBezTo>
                    <a:cubicBezTo>
                      <a:pt x="17232" y="14735"/>
                      <a:pt x="19688" y="9461"/>
                      <a:pt x="20514" y="3874"/>
                    </a:cubicBezTo>
                    <a:cubicBezTo>
                      <a:pt x="20778" y="1862"/>
                      <a:pt x="17232" y="0"/>
                      <a:pt x="1367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 name="Google Shape;171;p4"/>
              <p:cNvSpPr/>
              <p:nvPr/>
            </p:nvSpPr>
            <p:spPr>
              <a:xfrm rot="19264574">
                <a:off x="168001" y="222159"/>
                <a:ext cx="56792" cy="64628"/>
              </a:xfrm>
              <a:custGeom>
                <a:avLst/>
                <a:gdLst/>
                <a:ahLst/>
                <a:cxnLst>
                  <a:cxn ang="0">
                    <a:pos x="wd2" y="hd2"/>
                  </a:cxn>
                  <a:cxn ang="5400000">
                    <a:pos x="wd2" y="hd2"/>
                  </a:cxn>
                  <a:cxn ang="10800000">
                    <a:pos x="wd2" y="hd2"/>
                  </a:cxn>
                  <a:cxn ang="16200000">
                    <a:pos x="wd2" y="hd2"/>
                  </a:cxn>
                </a:cxnLst>
                <a:rect l="0" t="0" r="r" b="b"/>
                <a:pathLst>
                  <a:path w="20870" h="21600" extrusionOk="0">
                    <a:moveTo>
                      <a:pt x="15396" y="0"/>
                    </a:moveTo>
                    <a:cubicBezTo>
                      <a:pt x="13118" y="0"/>
                      <a:pt x="11262" y="1395"/>
                      <a:pt x="10398" y="3443"/>
                    </a:cubicBezTo>
                    <a:cubicBezTo>
                      <a:pt x="10398" y="3819"/>
                      <a:pt x="10187" y="4203"/>
                      <a:pt x="9976" y="4587"/>
                    </a:cubicBezTo>
                    <a:cubicBezTo>
                      <a:pt x="9351" y="5916"/>
                      <a:pt x="8506" y="7253"/>
                      <a:pt x="7458" y="8590"/>
                    </a:cubicBezTo>
                    <a:cubicBezTo>
                      <a:pt x="6411" y="9735"/>
                      <a:pt x="5152" y="10879"/>
                      <a:pt x="3682" y="11832"/>
                    </a:cubicBezTo>
                    <a:cubicBezTo>
                      <a:pt x="3471" y="12216"/>
                      <a:pt x="3057" y="12409"/>
                      <a:pt x="2635" y="12592"/>
                    </a:cubicBezTo>
                    <a:cubicBezTo>
                      <a:pt x="1376" y="13361"/>
                      <a:pt x="540" y="14314"/>
                      <a:pt x="117" y="15458"/>
                    </a:cubicBezTo>
                    <a:cubicBezTo>
                      <a:pt x="-94" y="16603"/>
                      <a:pt x="-94" y="18124"/>
                      <a:pt x="751" y="19269"/>
                    </a:cubicBezTo>
                    <a:cubicBezTo>
                      <a:pt x="1753" y="20706"/>
                      <a:pt x="3535" y="21600"/>
                      <a:pt x="5373" y="21600"/>
                    </a:cubicBezTo>
                    <a:cubicBezTo>
                      <a:pt x="6218" y="21600"/>
                      <a:pt x="7081" y="21408"/>
                      <a:pt x="7881" y="20990"/>
                    </a:cubicBezTo>
                    <a:cubicBezTo>
                      <a:pt x="13963" y="17364"/>
                      <a:pt x="18364" y="12216"/>
                      <a:pt x="20670" y="5916"/>
                    </a:cubicBezTo>
                    <a:cubicBezTo>
                      <a:pt x="21506" y="3635"/>
                      <a:pt x="19623" y="769"/>
                      <a:pt x="16894" y="201"/>
                    </a:cubicBezTo>
                    <a:cubicBezTo>
                      <a:pt x="16379" y="67"/>
                      <a:pt x="15874" y="0"/>
                      <a:pt x="1539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 name="Google Shape;172;p4"/>
              <p:cNvSpPr/>
              <p:nvPr/>
            </p:nvSpPr>
            <p:spPr>
              <a:xfrm rot="19264574">
                <a:off x="133703" y="377657"/>
                <a:ext cx="75145" cy="63628"/>
              </a:xfrm>
              <a:custGeom>
                <a:avLst/>
                <a:gdLst/>
                <a:ahLst/>
                <a:cxnLst>
                  <a:cxn ang="0">
                    <a:pos x="wd2" y="hd2"/>
                  </a:cxn>
                  <a:cxn ang="5400000">
                    <a:pos x="wd2" y="hd2"/>
                  </a:cxn>
                  <a:cxn ang="10800000">
                    <a:pos x="wd2" y="hd2"/>
                  </a:cxn>
                  <a:cxn ang="16200000">
                    <a:pos x="wd2" y="hd2"/>
                  </a:cxn>
                </a:cxnLst>
                <a:rect l="0" t="0" r="r" b="b"/>
                <a:pathLst>
                  <a:path w="21072" h="21600" extrusionOk="0">
                    <a:moveTo>
                      <a:pt x="16979" y="0"/>
                    </a:moveTo>
                    <a:cubicBezTo>
                      <a:pt x="15991" y="0"/>
                      <a:pt x="15016" y="441"/>
                      <a:pt x="14329" y="1451"/>
                    </a:cubicBezTo>
                    <a:cubicBezTo>
                      <a:pt x="13369" y="2614"/>
                      <a:pt x="12408" y="3777"/>
                      <a:pt x="11448" y="4940"/>
                    </a:cubicBezTo>
                    <a:cubicBezTo>
                      <a:pt x="10971" y="5525"/>
                      <a:pt x="10487" y="5907"/>
                      <a:pt x="10010" y="6493"/>
                    </a:cubicBezTo>
                    <a:cubicBezTo>
                      <a:pt x="9688" y="6875"/>
                      <a:pt x="9372" y="7070"/>
                      <a:pt x="9050" y="7265"/>
                    </a:cubicBezTo>
                    <a:cubicBezTo>
                      <a:pt x="9050" y="7460"/>
                      <a:pt x="9050" y="7460"/>
                      <a:pt x="9050" y="7460"/>
                    </a:cubicBezTo>
                    <a:lnTo>
                      <a:pt x="8889" y="7460"/>
                    </a:lnTo>
                    <a:cubicBezTo>
                      <a:pt x="6807" y="9395"/>
                      <a:pt x="4409" y="11144"/>
                      <a:pt x="2011" y="12493"/>
                    </a:cubicBezTo>
                    <a:cubicBezTo>
                      <a:pt x="1051" y="13079"/>
                      <a:pt x="406" y="14437"/>
                      <a:pt x="90" y="15404"/>
                    </a:cubicBezTo>
                    <a:cubicBezTo>
                      <a:pt x="-71" y="16567"/>
                      <a:pt x="-71" y="18112"/>
                      <a:pt x="567" y="19275"/>
                    </a:cubicBezTo>
                    <a:cubicBezTo>
                      <a:pt x="1422" y="20828"/>
                      <a:pt x="2628" y="21600"/>
                      <a:pt x="3960" y="21600"/>
                    </a:cubicBezTo>
                    <a:cubicBezTo>
                      <a:pt x="4626" y="21600"/>
                      <a:pt x="5313" y="21405"/>
                      <a:pt x="6007" y="21023"/>
                    </a:cubicBezTo>
                    <a:cubicBezTo>
                      <a:pt x="11293" y="17917"/>
                      <a:pt x="16089" y="13461"/>
                      <a:pt x="19931" y="8233"/>
                    </a:cubicBezTo>
                    <a:cubicBezTo>
                      <a:pt x="21375" y="6298"/>
                      <a:pt x="21529" y="3200"/>
                      <a:pt x="19931" y="1451"/>
                    </a:cubicBezTo>
                    <a:cubicBezTo>
                      <a:pt x="19173" y="543"/>
                      <a:pt x="18066" y="0"/>
                      <a:pt x="1697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0" name="Google Shape;173;p4"/>
              <p:cNvSpPr/>
              <p:nvPr/>
            </p:nvSpPr>
            <p:spPr>
              <a:xfrm rot="19264574">
                <a:off x="91613" y="507860"/>
                <a:ext cx="67241" cy="43727"/>
              </a:xfrm>
              <a:custGeom>
                <a:avLst/>
                <a:gdLst/>
                <a:ahLst/>
                <a:cxnLst>
                  <a:cxn ang="0">
                    <a:pos x="wd2" y="hd2"/>
                  </a:cxn>
                  <a:cxn ang="5400000">
                    <a:pos x="wd2" y="hd2"/>
                  </a:cxn>
                  <a:cxn ang="10800000">
                    <a:pos x="wd2" y="hd2"/>
                  </a:cxn>
                  <a:cxn ang="16200000">
                    <a:pos x="wd2" y="hd2"/>
                  </a:cxn>
                </a:cxnLst>
                <a:rect l="0" t="0" r="r" b="b"/>
                <a:pathLst>
                  <a:path w="21210" h="21600" extrusionOk="0">
                    <a:moveTo>
                      <a:pt x="16494" y="0"/>
                    </a:moveTo>
                    <a:cubicBezTo>
                      <a:pt x="16147" y="0"/>
                      <a:pt x="15792" y="74"/>
                      <a:pt x="15445" y="235"/>
                    </a:cubicBezTo>
                    <a:cubicBezTo>
                      <a:pt x="11486" y="2766"/>
                      <a:pt x="7346" y="5310"/>
                      <a:pt x="3387" y="7842"/>
                    </a:cubicBezTo>
                    <a:cubicBezTo>
                      <a:pt x="2125" y="8410"/>
                      <a:pt x="1226" y="9250"/>
                      <a:pt x="682" y="10942"/>
                    </a:cubicBezTo>
                    <a:cubicBezTo>
                      <a:pt x="146" y="12634"/>
                      <a:pt x="-217" y="14894"/>
                      <a:pt x="146" y="16586"/>
                    </a:cubicBezTo>
                    <a:cubicBezTo>
                      <a:pt x="501" y="18266"/>
                      <a:pt x="1226" y="19686"/>
                      <a:pt x="2307" y="20810"/>
                    </a:cubicBezTo>
                    <a:cubicBezTo>
                      <a:pt x="2937" y="21205"/>
                      <a:pt x="3844" y="21600"/>
                      <a:pt x="4704" y="21600"/>
                    </a:cubicBezTo>
                    <a:cubicBezTo>
                      <a:pt x="5059" y="21600"/>
                      <a:pt x="5406" y="21538"/>
                      <a:pt x="5721" y="21378"/>
                    </a:cubicBezTo>
                    <a:cubicBezTo>
                      <a:pt x="9861" y="18834"/>
                      <a:pt x="13820" y="16302"/>
                      <a:pt x="17960" y="14042"/>
                    </a:cubicBezTo>
                    <a:cubicBezTo>
                      <a:pt x="19041" y="13202"/>
                      <a:pt x="19940" y="12350"/>
                      <a:pt x="20665" y="10658"/>
                    </a:cubicBezTo>
                    <a:cubicBezTo>
                      <a:pt x="21202" y="9250"/>
                      <a:pt x="21383" y="6990"/>
                      <a:pt x="21020" y="5310"/>
                    </a:cubicBezTo>
                    <a:cubicBezTo>
                      <a:pt x="20665" y="3619"/>
                      <a:pt x="19940" y="1927"/>
                      <a:pt x="19041" y="1074"/>
                    </a:cubicBezTo>
                    <a:cubicBezTo>
                      <a:pt x="18268" y="469"/>
                      <a:pt x="17393" y="0"/>
                      <a:pt x="1649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1" name="Google Shape;174;p4"/>
              <p:cNvSpPr/>
              <p:nvPr/>
            </p:nvSpPr>
            <p:spPr>
              <a:xfrm rot="19264574">
                <a:off x="173954" y="469776"/>
                <a:ext cx="73817" cy="57877"/>
              </a:xfrm>
              <a:custGeom>
                <a:avLst/>
                <a:gdLst/>
                <a:ahLst/>
                <a:cxnLst>
                  <a:cxn ang="0">
                    <a:pos x="wd2" y="hd2"/>
                  </a:cxn>
                  <a:cxn ang="5400000">
                    <a:pos x="wd2" y="hd2"/>
                  </a:cxn>
                  <a:cxn ang="10800000">
                    <a:pos x="wd2" y="hd2"/>
                  </a:cxn>
                  <a:cxn ang="16200000">
                    <a:pos x="wd2" y="hd2"/>
                  </a:cxn>
                </a:cxnLst>
                <a:rect l="0" t="0" r="r" b="b"/>
                <a:pathLst>
                  <a:path w="20246" h="21600" extrusionOk="0">
                    <a:moveTo>
                      <a:pt x="16218" y="0"/>
                    </a:moveTo>
                    <a:cubicBezTo>
                      <a:pt x="15587" y="0"/>
                      <a:pt x="14943" y="215"/>
                      <a:pt x="14346" y="681"/>
                    </a:cubicBezTo>
                    <a:lnTo>
                      <a:pt x="1983" y="11542"/>
                    </a:lnTo>
                    <a:cubicBezTo>
                      <a:pt x="261" y="13249"/>
                      <a:pt x="-678" y="16440"/>
                      <a:pt x="577" y="18997"/>
                    </a:cubicBezTo>
                    <a:cubicBezTo>
                      <a:pt x="1324" y="20602"/>
                      <a:pt x="2655" y="21600"/>
                      <a:pt x="4026" y="21600"/>
                    </a:cubicBezTo>
                    <a:cubicBezTo>
                      <a:pt x="4657" y="21600"/>
                      <a:pt x="5301" y="21385"/>
                      <a:pt x="5898" y="20919"/>
                    </a:cubicBezTo>
                    <a:lnTo>
                      <a:pt x="18261" y="9844"/>
                    </a:lnTo>
                    <a:cubicBezTo>
                      <a:pt x="19983" y="8351"/>
                      <a:pt x="20922" y="5160"/>
                      <a:pt x="19674" y="2603"/>
                    </a:cubicBezTo>
                    <a:cubicBezTo>
                      <a:pt x="18920" y="998"/>
                      <a:pt x="17589" y="0"/>
                      <a:pt x="1621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 name="Google Shape;175;p4"/>
              <p:cNvSpPr/>
              <p:nvPr/>
            </p:nvSpPr>
            <p:spPr>
              <a:xfrm rot="19264574">
                <a:off x="220518" y="302913"/>
                <a:ext cx="63974" cy="69802"/>
              </a:xfrm>
              <a:custGeom>
                <a:avLst/>
                <a:gdLst/>
                <a:ahLst/>
                <a:cxnLst>
                  <a:cxn ang="0">
                    <a:pos x="wd2" y="hd2"/>
                  </a:cxn>
                  <a:cxn ang="5400000">
                    <a:pos x="wd2" y="hd2"/>
                  </a:cxn>
                  <a:cxn ang="10800000">
                    <a:pos x="wd2" y="hd2"/>
                  </a:cxn>
                  <a:cxn ang="16200000">
                    <a:pos x="wd2" y="hd2"/>
                  </a:cxn>
                </a:cxnLst>
                <a:rect l="0" t="0" r="r" b="b"/>
                <a:pathLst>
                  <a:path w="21064" h="21600" extrusionOk="0">
                    <a:moveTo>
                      <a:pt x="16734" y="0"/>
                    </a:moveTo>
                    <a:cubicBezTo>
                      <a:pt x="16611" y="0"/>
                      <a:pt x="16487" y="15"/>
                      <a:pt x="16372" y="31"/>
                    </a:cubicBezTo>
                    <a:cubicBezTo>
                      <a:pt x="15244" y="31"/>
                      <a:pt x="13738" y="387"/>
                      <a:pt x="12989" y="1269"/>
                    </a:cubicBezTo>
                    <a:cubicBezTo>
                      <a:pt x="9235" y="5679"/>
                      <a:pt x="5473" y="9918"/>
                      <a:pt x="1341" y="14158"/>
                    </a:cubicBezTo>
                    <a:cubicBezTo>
                      <a:pt x="-355" y="15744"/>
                      <a:pt x="-536" y="18745"/>
                      <a:pt x="1341" y="20339"/>
                    </a:cubicBezTo>
                    <a:cubicBezTo>
                      <a:pt x="2304" y="21151"/>
                      <a:pt x="3563" y="21600"/>
                      <a:pt x="4790" y="21600"/>
                    </a:cubicBezTo>
                    <a:cubicBezTo>
                      <a:pt x="5959" y="21600"/>
                      <a:pt x="7095" y="21198"/>
                      <a:pt x="7918" y="20339"/>
                    </a:cubicBezTo>
                    <a:cubicBezTo>
                      <a:pt x="12050" y="16277"/>
                      <a:pt x="15993" y="11860"/>
                      <a:pt x="19566" y="7450"/>
                    </a:cubicBezTo>
                    <a:cubicBezTo>
                      <a:pt x="20504" y="6568"/>
                      <a:pt x="21064" y="5679"/>
                      <a:pt x="21064" y="4448"/>
                    </a:cubicBezTo>
                    <a:cubicBezTo>
                      <a:pt x="21064" y="3211"/>
                      <a:pt x="20504" y="1973"/>
                      <a:pt x="19566" y="1269"/>
                    </a:cubicBezTo>
                    <a:cubicBezTo>
                      <a:pt x="18891" y="634"/>
                      <a:pt x="17771" y="0"/>
                      <a:pt x="1673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 name="Google Shape;176;p4"/>
              <p:cNvSpPr/>
              <p:nvPr/>
            </p:nvSpPr>
            <p:spPr>
              <a:xfrm rot="19264574">
                <a:off x="206574" y="117811"/>
                <a:ext cx="59994" cy="91978"/>
              </a:xfrm>
              <a:custGeom>
                <a:avLst/>
                <a:gdLst/>
                <a:ahLst/>
                <a:cxnLst>
                  <a:cxn ang="0">
                    <a:pos x="wd2" y="hd2"/>
                  </a:cxn>
                  <a:cxn ang="5400000">
                    <a:pos x="wd2" y="hd2"/>
                  </a:cxn>
                  <a:cxn ang="10800000">
                    <a:pos x="wd2" y="hd2"/>
                  </a:cxn>
                  <a:cxn ang="16200000">
                    <a:pos x="wd2" y="hd2"/>
                  </a:cxn>
                </a:cxnLst>
                <a:rect l="0" t="0" r="r" b="b"/>
                <a:pathLst>
                  <a:path w="20642" h="21600" extrusionOk="0">
                    <a:moveTo>
                      <a:pt x="16120" y="0"/>
                    </a:moveTo>
                    <a:cubicBezTo>
                      <a:pt x="13935" y="0"/>
                      <a:pt x="11466" y="822"/>
                      <a:pt x="10950" y="2466"/>
                    </a:cubicBezTo>
                    <a:cubicBezTo>
                      <a:pt x="10554" y="3805"/>
                      <a:pt x="10167" y="5008"/>
                      <a:pt x="9376" y="6353"/>
                    </a:cubicBezTo>
                    <a:cubicBezTo>
                      <a:pt x="9376" y="6617"/>
                      <a:pt x="9187" y="7022"/>
                      <a:pt x="8989" y="7286"/>
                    </a:cubicBezTo>
                    <a:cubicBezTo>
                      <a:pt x="8791" y="7421"/>
                      <a:pt x="8791" y="7826"/>
                      <a:pt x="8593" y="8090"/>
                    </a:cubicBezTo>
                    <a:cubicBezTo>
                      <a:pt x="8593" y="8014"/>
                      <a:pt x="8593" y="7938"/>
                      <a:pt x="8559" y="7938"/>
                    </a:cubicBezTo>
                    <a:cubicBezTo>
                      <a:pt x="8533" y="7938"/>
                      <a:pt x="8481" y="7979"/>
                      <a:pt x="8395" y="8090"/>
                    </a:cubicBezTo>
                    <a:cubicBezTo>
                      <a:pt x="8395" y="8225"/>
                      <a:pt x="8206" y="8361"/>
                      <a:pt x="8206" y="8631"/>
                    </a:cubicBezTo>
                    <a:cubicBezTo>
                      <a:pt x="8008" y="8895"/>
                      <a:pt x="7612" y="9300"/>
                      <a:pt x="7415" y="9564"/>
                    </a:cubicBezTo>
                    <a:cubicBezTo>
                      <a:pt x="6632" y="10774"/>
                      <a:pt x="5651" y="11977"/>
                      <a:pt x="4473" y="13052"/>
                    </a:cubicBezTo>
                    <a:cubicBezTo>
                      <a:pt x="3879" y="13586"/>
                      <a:pt x="3492" y="14126"/>
                      <a:pt x="2898" y="14660"/>
                    </a:cubicBezTo>
                    <a:cubicBezTo>
                      <a:pt x="2821" y="14713"/>
                      <a:pt x="2709" y="14813"/>
                      <a:pt x="2632" y="14889"/>
                    </a:cubicBezTo>
                    <a:cubicBezTo>
                      <a:pt x="2563" y="14954"/>
                      <a:pt x="2511" y="15018"/>
                      <a:pt x="2511" y="15060"/>
                    </a:cubicBezTo>
                    <a:cubicBezTo>
                      <a:pt x="2116" y="15330"/>
                      <a:pt x="1720" y="15600"/>
                      <a:pt x="1333" y="15864"/>
                    </a:cubicBezTo>
                    <a:cubicBezTo>
                      <a:pt x="-241" y="17208"/>
                      <a:pt x="-637" y="19351"/>
                      <a:pt x="1333" y="20690"/>
                    </a:cubicBezTo>
                    <a:cubicBezTo>
                      <a:pt x="2365" y="21254"/>
                      <a:pt x="3785" y="21600"/>
                      <a:pt x="5152" y="21600"/>
                    </a:cubicBezTo>
                    <a:cubicBezTo>
                      <a:pt x="6374" y="21600"/>
                      <a:pt x="7561" y="21324"/>
                      <a:pt x="8395" y="20690"/>
                    </a:cubicBezTo>
                    <a:cubicBezTo>
                      <a:pt x="14288" y="15999"/>
                      <a:pt x="18606" y="10368"/>
                      <a:pt x="20567" y="4204"/>
                    </a:cubicBezTo>
                    <a:cubicBezTo>
                      <a:pt x="20963" y="2466"/>
                      <a:pt x="19785" y="587"/>
                      <a:pt x="17040" y="53"/>
                    </a:cubicBezTo>
                    <a:cubicBezTo>
                      <a:pt x="16739" y="18"/>
                      <a:pt x="16438" y="0"/>
                      <a:pt x="1612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30" name="Google Shape;177;p4"/>
            <p:cNvGrpSpPr/>
            <p:nvPr/>
          </p:nvGrpSpPr>
          <p:grpSpPr>
            <a:xfrm>
              <a:off x="1017646" y="1063054"/>
              <a:ext cx="309321" cy="232288"/>
              <a:chOff x="0" y="0"/>
              <a:chExt cx="309319" cy="232287"/>
            </a:xfrm>
          </p:grpSpPr>
          <p:sp>
            <p:nvSpPr>
              <p:cNvPr id="25" name="Google Shape;178;p4"/>
              <p:cNvSpPr/>
              <p:nvPr/>
            </p:nvSpPr>
            <p:spPr>
              <a:xfrm rot="19264574">
                <a:off x="10214" y="161180"/>
                <a:ext cx="67169" cy="56252"/>
              </a:xfrm>
              <a:custGeom>
                <a:avLst/>
                <a:gdLst/>
                <a:ahLst/>
                <a:cxnLst>
                  <a:cxn ang="0">
                    <a:pos x="wd2" y="hd2"/>
                  </a:cxn>
                  <a:cxn ang="5400000">
                    <a:pos x="wd2" y="hd2"/>
                  </a:cxn>
                  <a:cxn ang="10800000">
                    <a:pos x="wd2" y="hd2"/>
                  </a:cxn>
                  <a:cxn ang="16200000">
                    <a:pos x="wd2" y="hd2"/>
                  </a:cxn>
                </a:cxnLst>
                <a:rect l="0" t="0" r="r" b="b"/>
                <a:pathLst>
                  <a:path w="21011" h="21600" extrusionOk="0">
                    <a:moveTo>
                      <a:pt x="4465" y="0"/>
                    </a:moveTo>
                    <a:cubicBezTo>
                      <a:pt x="3284" y="0"/>
                      <a:pt x="2080" y="490"/>
                      <a:pt x="1274" y="1478"/>
                    </a:cubicBezTo>
                    <a:cubicBezTo>
                      <a:pt x="-509" y="3888"/>
                      <a:pt x="-337" y="6960"/>
                      <a:pt x="1274" y="9370"/>
                    </a:cubicBezTo>
                    <a:cubicBezTo>
                      <a:pt x="3237" y="12000"/>
                      <a:pt x="5380" y="14410"/>
                      <a:pt x="7702" y="16378"/>
                    </a:cubicBezTo>
                    <a:cubicBezTo>
                      <a:pt x="10197" y="18576"/>
                      <a:pt x="12700" y="20102"/>
                      <a:pt x="15374" y="21418"/>
                    </a:cubicBezTo>
                    <a:cubicBezTo>
                      <a:pt x="15671" y="21542"/>
                      <a:pt x="16000" y="21600"/>
                      <a:pt x="16336" y="21600"/>
                    </a:cubicBezTo>
                    <a:cubicBezTo>
                      <a:pt x="17204" y="21600"/>
                      <a:pt x="18127" y="21235"/>
                      <a:pt x="18768" y="20765"/>
                    </a:cubicBezTo>
                    <a:cubicBezTo>
                      <a:pt x="19660" y="20102"/>
                      <a:pt x="20551" y="18787"/>
                      <a:pt x="20911" y="17693"/>
                    </a:cubicBezTo>
                    <a:cubicBezTo>
                      <a:pt x="21091" y="16157"/>
                      <a:pt x="21091" y="14630"/>
                      <a:pt x="20372" y="13315"/>
                    </a:cubicBezTo>
                    <a:lnTo>
                      <a:pt x="19660" y="12221"/>
                    </a:lnTo>
                    <a:cubicBezTo>
                      <a:pt x="19480" y="11779"/>
                      <a:pt x="18948" y="11558"/>
                      <a:pt x="18588" y="11338"/>
                    </a:cubicBezTo>
                    <a:cubicBezTo>
                      <a:pt x="16086" y="10022"/>
                      <a:pt x="13771" y="8275"/>
                      <a:pt x="11628" y="6298"/>
                    </a:cubicBezTo>
                    <a:cubicBezTo>
                      <a:pt x="10197" y="4982"/>
                      <a:pt x="8774" y="3235"/>
                      <a:pt x="7523" y="1478"/>
                    </a:cubicBezTo>
                    <a:cubicBezTo>
                      <a:pt x="6803" y="490"/>
                      <a:pt x="5646" y="0"/>
                      <a:pt x="446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6" name="Google Shape;179;p4"/>
              <p:cNvSpPr/>
              <p:nvPr/>
            </p:nvSpPr>
            <p:spPr>
              <a:xfrm rot="19264574">
                <a:off x="132964" y="135539"/>
                <a:ext cx="75054" cy="33501"/>
              </a:xfrm>
              <a:custGeom>
                <a:avLst/>
                <a:gdLst/>
                <a:ahLst/>
                <a:cxnLst>
                  <a:cxn ang="0">
                    <a:pos x="wd2" y="hd2"/>
                  </a:cxn>
                  <a:cxn ang="5400000">
                    <a:pos x="wd2" y="hd2"/>
                  </a:cxn>
                  <a:cxn ang="10800000">
                    <a:pos x="wd2" y="hd2"/>
                  </a:cxn>
                  <a:cxn ang="16200000">
                    <a:pos x="wd2" y="hd2"/>
                  </a:cxn>
                </a:cxnLst>
                <a:rect l="0" t="0" r="r" b="b"/>
                <a:pathLst>
                  <a:path w="21040" h="21600" extrusionOk="0">
                    <a:moveTo>
                      <a:pt x="4190" y="0"/>
                    </a:moveTo>
                    <a:cubicBezTo>
                      <a:pt x="3412" y="0"/>
                      <a:pt x="2585" y="596"/>
                      <a:pt x="2011" y="1402"/>
                    </a:cubicBezTo>
                    <a:cubicBezTo>
                      <a:pt x="1050" y="2499"/>
                      <a:pt x="251" y="4707"/>
                      <a:pt x="90" y="6915"/>
                    </a:cubicBezTo>
                    <a:cubicBezTo>
                      <a:pt x="-71" y="9124"/>
                      <a:pt x="-71" y="12073"/>
                      <a:pt x="567" y="13911"/>
                    </a:cubicBezTo>
                    <a:cubicBezTo>
                      <a:pt x="1050" y="16119"/>
                      <a:pt x="1849" y="17216"/>
                      <a:pt x="2809" y="18328"/>
                    </a:cubicBezTo>
                    <a:cubicBezTo>
                      <a:pt x="5382" y="20488"/>
                      <a:pt x="8178" y="21600"/>
                      <a:pt x="10988" y="21600"/>
                    </a:cubicBezTo>
                    <a:cubicBezTo>
                      <a:pt x="13420" y="21600"/>
                      <a:pt x="15866" y="20762"/>
                      <a:pt x="18165" y="19053"/>
                    </a:cubicBezTo>
                    <a:cubicBezTo>
                      <a:pt x="20085" y="17586"/>
                      <a:pt x="21529" y="12428"/>
                      <a:pt x="20884" y="7657"/>
                    </a:cubicBezTo>
                    <a:cubicBezTo>
                      <a:pt x="20359" y="4030"/>
                      <a:pt x="18873" y="919"/>
                      <a:pt x="17121" y="919"/>
                    </a:cubicBezTo>
                    <a:cubicBezTo>
                      <a:pt x="16728" y="919"/>
                      <a:pt x="16329" y="1064"/>
                      <a:pt x="15929" y="1402"/>
                    </a:cubicBezTo>
                    <a:cubicBezTo>
                      <a:pt x="14969" y="2128"/>
                      <a:pt x="14009" y="2499"/>
                      <a:pt x="13049" y="2869"/>
                    </a:cubicBezTo>
                    <a:cubicBezTo>
                      <a:pt x="12327" y="3047"/>
                      <a:pt x="11647" y="3143"/>
                      <a:pt x="10967" y="3143"/>
                    </a:cubicBezTo>
                    <a:cubicBezTo>
                      <a:pt x="10287" y="3143"/>
                      <a:pt x="9608" y="3047"/>
                      <a:pt x="8886" y="2869"/>
                    </a:cubicBezTo>
                    <a:cubicBezTo>
                      <a:pt x="7610" y="2499"/>
                      <a:pt x="6328" y="1757"/>
                      <a:pt x="5052" y="290"/>
                    </a:cubicBezTo>
                    <a:cubicBezTo>
                      <a:pt x="4779" y="81"/>
                      <a:pt x="4484" y="0"/>
                      <a:pt x="419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7" name="Google Shape;180;p4"/>
              <p:cNvSpPr/>
              <p:nvPr/>
            </p:nvSpPr>
            <p:spPr>
              <a:xfrm rot="19264574">
                <a:off x="218196" y="19589"/>
                <a:ext cx="82431" cy="56802"/>
              </a:xfrm>
              <a:custGeom>
                <a:avLst/>
                <a:gdLst/>
                <a:ahLst/>
                <a:cxnLst>
                  <a:cxn ang="0">
                    <a:pos x="wd2" y="hd2"/>
                  </a:cxn>
                  <a:cxn ang="5400000">
                    <a:pos x="wd2" y="hd2"/>
                  </a:cxn>
                  <a:cxn ang="10800000">
                    <a:pos x="wd2" y="hd2"/>
                  </a:cxn>
                  <a:cxn ang="16200000">
                    <a:pos x="wd2" y="hd2"/>
                  </a:cxn>
                </a:cxnLst>
                <a:rect l="0" t="0" r="r" b="b"/>
                <a:pathLst>
                  <a:path w="20800" h="21600" extrusionOk="0">
                    <a:moveTo>
                      <a:pt x="17204" y="0"/>
                    </a:moveTo>
                    <a:cubicBezTo>
                      <a:pt x="16302" y="0"/>
                      <a:pt x="15399" y="542"/>
                      <a:pt x="14680" y="1626"/>
                    </a:cubicBezTo>
                    <a:cubicBezTo>
                      <a:pt x="14251" y="2282"/>
                      <a:pt x="13671" y="2928"/>
                      <a:pt x="13242" y="3365"/>
                    </a:cubicBezTo>
                    <a:cubicBezTo>
                      <a:pt x="13097" y="3584"/>
                      <a:pt x="13097" y="3584"/>
                      <a:pt x="12952" y="3803"/>
                    </a:cubicBezTo>
                    <a:cubicBezTo>
                      <a:pt x="12807" y="4012"/>
                      <a:pt x="12523" y="4231"/>
                      <a:pt x="12378" y="4449"/>
                    </a:cubicBezTo>
                    <a:cubicBezTo>
                      <a:pt x="11223" y="5533"/>
                      <a:pt x="10220" y="6617"/>
                      <a:pt x="9066" y="7492"/>
                    </a:cubicBezTo>
                    <a:cubicBezTo>
                      <a:pt x="8492" y="7919"/>
                      <a:pt x="8056" y="8357"/>
                      <a:pt x="7482" y="8575"/>
                    </a:cubicBezTo>
                    <a:lnTo>
                      <a:pt x="7192" y="8794"/>
                    </a:lnTo>
                    <a:cubicBezTo>
                      <a:pt x="6908" y="9003"/>
                      <a:pt x="6618" y="9222"/>
                      <a:pt x="6328" y="9440"/>
                    </a:cubicBezTo>
                    <a:cubicBezTo>
                      <a:pt x="5180" y="10087"/>
                      <a:pt x="3880" y="10524"/>
                      <a:pt x="2732" y="10962"/>
                    </a:cubicBezTo>
                    <a:cubicBezTo>
                      <a:pt x="859" y="11608"/>
                      <a:pt x="-441" y="14869"/>
                      <a:pt x="139" y="17683"/>
                    </a:cubicBezTo>
                    <a:cubicBezTo>
                      <a:pt x="613" y="20012"/>
                      <a:pt x="1969" y="21600"/>
                      <a:pt x="3559" y="21600"/>
                    </a:cubicBezTo>
                    <a:cubicBezTo>
                      <a:pt x="3899" y="21600"/>
                      <a:pt x="4246" y="21524"/>
                      <a:pt x="4599" y="21372"/>
                    </a:cubicBezTo>
                    <a:cubicBezTo>
                      <a:pt x="10220" y="19423"/>
                      <a:pt x="15545" y="15078"/>
                      <a:pt x="19721" y="9222"/>
                    </a:cubicBezTo>
                    <a:cubicBezTo>
                      <a:pt x="21159" y="7273"/>
                      <a:pt x="21159" y="3584"/>
                      <a:pt x="19721" y="1626"/>
                    </a:cubicBezTo>
                    <a:cubicBezTo>
                      <a:pt x="19002" y="542"/>
                      <a:pt x="18099" y="0"/>
                      <a:pt x="1720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8" name="Google Shape;181;p4"/>
              <p:cNvSpPr/>
              <p:nvPr/>
            </p:nvSpPr>
            <p:spPr>
              <a:xfrm rot="19264574">
                <a:off x="137118" y="32857"/>
                <a:ext cx="77176" cy="43577"/>
              </a:xfrm>
              <a:custGeom>
                <a:avLst/>
                <a:gdLst/>
                <a:ahLst/>
                <a:cxnLst>
                  <a:cxn ang="0">
                    <a:pos x="wd2" y="hd2"/>
                  </a:cxn>
                  <a:cxn ang="5400000">
                    <a:pos x="wd2" y="hd2"/>
                  </a:cxn>
                  <a:cxn ang="10800000">
                    <a:pos x="wd2" y="hd2"/>
                  </a:cxn>
                  <a:cxn ang="16200000">
                    <a:pos x="wd2" y="hd2"/>
                  </a:cxn>
                </a:cxnLst>
                <a:rect l="0" t="0" r="r" b="b"/>
                <a:pathLst>
                  <a:path w="20869" h="21600" extrusionOk="0">
                    <a:moveTo>
                      <a:pt x="17105" y="0"/>
                    </a:moveTo>
                    <a:cubicBezTo>
                      <a:pt x="16449" y="0"/>
                      <a:pt x="15759" y="285"/>
                      <a:pt x="15090" y="855"/>
                    </a:cubicBezTo>
                    <a:cubicBezTo>
                      <a:pt x="14630" y="1413"/>
                      <a:pt x="14164" y="1698"/>
                      <a:pt x="13549" y="2268"/>
                    </a:cubicBezTo>
                    <a:cubicBezTo>
                      <a:pt x="13393" y="2553"/>
                      <a:pt x="13238" y="2553"/>
                      <a:pt x="12933" y="2825"/>
                    </a:cubicBezTo>
                    <a:lnTo>
                      <a:pt x="12778" y="2825"/>
                    </a:lnTo>
                    <a:cubicBezTo>
                      <a:pt x="11696" y="3681"/>
                      <a:pt x="10615" y="4523"/>
                      <a:pt x="9540" y="5093"/>
                    </a:cubicBezTo>
                    <a:cubicBezTo>
                      <a:pt x="7376" y="6221"/>
                      <a:pt x="5064" y="7076"/>
                      <a:pt x="2901" y="7634"/>
                    </a:cubicBezTo>
                    <a:cubicBezTo>
                      <a:pt x="1975" y="7919"/>
                      <a:pt x="1048" y="9617"/>
                      <a:pt x="589" y="11029"/>
                    </a:cubicBezTo>
                    <a:cubicBezTo>
                      <a:pt x="122" y="12442"/>
                      <a:pt x="-182" y="14710"/>
                      <a:pt x="122" y="16408"/>
                    </a:cubicBezTo>
                    <a:cubicBezTo>
                      <a:pt x="433" y="18105"/>
                      <a:pt x="1048" y="19803"/>
                      <a:pt x="1975" y="20646"/>
                    </a:cubicBezTo>
                    <a:cubicBezTo>
                      <a:pt x="2671" y="21290"/>
                      <a:pt x="3367" y="21600"/>
                      <a:pt x="4124" y="21600"/>
                    </a:cubicBezTo>
                    <a:cubicBezTo>
                      <a:pt x="4375" y="21600"/>
                      <a:pt x="4638" y="21575"/>
                      <a:pt x="4909" y="21501"/>
                    </a:cubicBezTo>
                    <a:cubicBezTo>
                      <a:pt x="9844" y="20088"/>
                      <a:pt x="14630" y="17250"/>
                      <a:pt x="18950" y="13012"/>
                    </a:cubicBezTo>
                    <a:cubicBezTo>
                      <a:pt x="20803" y="11314"/>
                      <a:pt x="21418" y="6506"/>
                      <a:pt x="20336" y="3396"/>
                    </a:cubicBezTo>
                    <a:cubicBezTo>
                      <a:pt x="19620" y="1128"/>
                      <a:pt x="18416" y="0"/>
                      <a:pt x="1710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9" name="Google Shape;182;p4"/>
              <p:cNvSpPr/>
              <p:nvPr/>
            </p:nvSpPr>
            <p:spPr>
              <a:xfrm rot="19264574">
                <a:off x="45437" y="105475"/>
                <a:ext cx="61978" cy="35877"/>
              </a:xfrm>
              <a:custGeom>
                <a:avLst/>
                <a:gdLst/>
                <a:ahLst/>
                <a:cxnLst>
                  <a:cxn ang="0">
                    <a:pos x="wd2" y="hd2"/>
                  </a:cxn>
                  <a:cxn ang="5400000">
                    <a:pos x="wd2" y="hd2"/>
                  </a:cxn>
                  <a:cxn ang="10800000">
                    <a:pos x="wd2" y="hd2"/>
                  </a:cxn>
                  <a:cxn ang="16200000">
                    <a:pos x="wd2" y="hd2"/>
                  </a:cxn>
                </a:cxnLst>
                <a:rect l="0" t="0" r="r" b="b"/>
                <a:pathLst>
                  <a:path w="21334" h="21600" extrusionOk="0">
                    <a:moveTo>
                      <a:pt x="5084" y="0"/>
                    </a:moveTo>
                    <a:cubicBezTo>
                      <a:pt x="4146" y="0"/>
                      <a:pt x="3156" y="482"/>
                      <a:pt x="2468" y="963"/>
                    </a:cubicBezTo>
                    <a:cubicBezTo>
                      <a:pt x="1487" y="2333"/>
                      <a:pt x="497" y="4064"/>
                      <a:pt x="110" y="6126"/>
                    </a:cubicBezTo>
                    <a:cubicBezTo>
                      <a:pt x="-88" y="8520"/>
                      <a:pt x="-88" y="10928"/>
                      <a:pt x="695" y="12990"/>
                    </a:cubicBezTo>
                    <a:cubicBezTo>
                      <a:pt x="893" y="13336"/>
                      <a:pt x="1091" y="14014"/>
                      <a:pt x="1487" y="14706"/>
                    </a:cubicBezTo>
                    <a:cubicBezTo>
                      <a:pt x="2072" y="15745"/>
                      <a:pt x="2855" y="16422"/>
                      <a:pt x="3647" y="16768"/>
                    </a:cubicBezTo>
                    <a:cubicBezTo>
                      <a:pt x="7571" y="19869"/>
                      <a:pt x="12089" y="21239"/>
                      <a:pt x="16409" y="21585"/>
                    </a:cubicBezTo>
                    <a:cubicBezTo>
                      <a:pt x="16504" y="21585"/>
                      <a:pt x="16598" y="21600"/>
                      <a:pt x="16693" y="21600"/>
                    </a:cubicBezTo>
                    <a:cubicBezTo>
                      <a:pt x="19145" y="21600"/>
                      <a:pt x="21512" y="17295"/>
                      <a:pt x="21323" y="12990"/>
                    </a:cubicBezTo>
                    <a:cubicBezTo>
                      <a:pt x="21125" y="8173"/>
                      <a:pt x="19163" y="4741"/>
                      <a:pt x="16409" y="4395"/>
                    </a:cubicBezTo>
                    <a:cubicBezTo>
                      <a:pt x="15626" y="4395"/>
                      <a:pt x="15041" y="4395"/>
                      <a:pt x="14249" y="4064"/>
                    </a:cubicBezTo>
                    <a:cubicBezTo>
                      <a:pt x="11504" y="3372"/>
                      <a:pt x="8750" y="2002"/>
                      <a:pt x="6194" y="271"/>
                    </a:cubicBezTo>
                    <a:cubicBezTo>
                      <a:pt x="5850" y="75"/>
                      <a:pt x="5471" y="0"/>
                      <a:pt x="508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39" name="Google Shape;183;p4"/>
            <p:cNvGrpSpPr/>
            <p:nvPr/>
          </p:nvGrpSpPr>
          <p:grpSpPr>
            <a:xfrm>
              <a:off x="0" y="1000034"/>
              <a:ext cx="293383" cy="403472"/>
              <a:chOff x="0" y="0"/>
              <a:chExt cx="293382" cy="403471"/>
            </a:xfrm>
          </p:grpSpPr>
          <p:sp>
            <p:nvSpPr>
              <p:cNvPr id="31" name="Google Shape;184;p4"/>
              <p:cNvSpPr/>
              <p:nvPr/>
            </p:nvSpPr>
            <p:spPr>
              <a:xfrm rot="19264574">
                <a:off x="20666" y="158130"/>
                <a:ext cx="39378" cy="79703"/>
              </a:xfrm>
              <a:custGeom>
                <a:avLst/>
                <a:gdLst/>
                <a:ahLst/>
                <a:cxnLst>
                  <a:cxn ang="0">
                    <a:pos x="wd2" y="hd2"/>
                  </a:cxn>
                  <a:cxn ang="5400000">
                    <a:pos x="wd2" y="hd2"/>
                  </a:cxn>
                  <a:cxn ang="10800000">
                    <a:pos x="wd2" y="hd2"/>
                  </a:cxn>
                  <a:cxn ang="16200000">
                    <a:pos x="wd2" y="hd2"/>
                  </a:cxn>
                </a:cxnLst>
                <a:rect l="0" t="0" r="r" b="b"/>
                <a:pathLst>
                  <a:path w="20433" h="21600" extrusionOk="0">
                    <a:moveTo>
                      <a:pt x="13093" y="0"/>
                    </a:moveTo>
                    <a:cubicBezTo>
                      <a:pt x="9707" y="0"/>
                      <a:pt x="6905" y="1152"/>
                      <a:pt x="5634" y="2880"/>
                    </a:cubicBezTo>
                    <a:cubicBezTo>
                      <a:pt x="2676" y="7677"/>
                      <a:pt x="899" y="12778"/>
                      <a:pt x="16" y="17724"/>
                    </a:cubicBezTo>
                    <a:cubicBezTo>
                      <a:pt x="-269" y="19662"/>
                      <a:pt x="3286" y="21600"/>
                      <a:pt x="6996" y="21600"/>
                    </a:cubicBezTo>
                    <a:cubicBezTo>
                      <a:pt x="7139" y="21600"/>
                      <a:pt x="7268" y="21600"/>
                      <a:pt x="7411" y="21593"/>
                    </a:cubicBezTo>
                    <a:cubicBezTo>
                      <a:pt x="11562" y="21593"/>
                      <a:pt x="14520" y="19893"/>
                      <a:pt x="14819" y="17724"/>
                    </a:cubicBezTo>
                    <a:cubicBezTo>
                      <a:pt x="14819" y="16796"/>
                      <a:pt x="15117" y="16024"/>
                      <a:pt x="15415" y="15096"/>
                    </a:cubicBezTo>
                    <a:cubicBezTo>
                      <a:pt x="16297" y="11539"/>
                      <a:pt x="17776" y="8293"/>
                      <a:pt x="20150" y="4892"/>
                    </a:cubicBezTo>
                    <a:cubicBezTo>
                      <a:pt x="21331" y="3035"/>
                      <a:pt x="18672" y="562"/>
                      <a:pt x="14819" y="95"/>
                    </a:cubicBezTo>
                    <a:cubicBezTo>
                      <a:pt x="14235" y="27"/>
                      <a:pt x="13651" y="0"/>
                      <a:pt x="1309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2" name="Google Shape;185;p4"/>
              <p:cNvSpPr/>
              <p:nvPr/>
            </p:nvSpPr>
            <p:spPr>
              <a:xfrm rot="19264574">
                <a:off x="101081" y="266703"/>
                <a:ext cx="34066" cy="79877"/>
              </a:xfrm>
              <a:custGeom>
                <a:avLst/>
                <a:gdLst/>
                <a:ahLst/>
                <a:cxnLst>
                  <a:cxn ang="0">
                    <a:pos x="wd2" y="hd2"/>
                  </a:cxn>
                  <a:cxn ang="5400000">
                    <a:pos x="wd2" y="hd2"/>
                  </a:cxn>
                  <a:cxn ang="10800000">
                    <a:pos x="wd2" y="hd2"/>
                  </a:cxn>
                  <a:cxn ang="16200000">
                    <a:pos x="wd2" y="hd2"/>
                  </a:cxn>
                </a:cxnLst>
                <a:rect l="0" t="0" r="r" b="b"/>
                <a:pathLst>
                  <a:path w="20800" h="21600" extrusionOk="0">
                    <a:moveTo>
                      <a:pt x="8716" y="0"/>
                    </a:moveTo>
                    <a:cubicBezTo>
                      <a:pt x="4183" y="155"/>
                      <a:pt x="0" y="1704"/>
                      <a:pt x="0" y="3860"/>
                    </a:cubicBezTo>
                    <a:cubicBezTo>
                      <a:pt x="0" y="8951"/>
                      <a:pt x="1389" y="13893"/>
                      <a:pt x="3832" y="18828"/>
                    </a:cubicBezTo>
                    <a:cubicBezTo>
                      <a:pt x="4702" y="20376"/>
                      <a:pt x="8503" y="21600"/>
                      <a:pt x="12365" y="21600"/>
                    </a:cubicBezTo>
                    <a:cubicBezTo>
                      <a:pt x="13128" y="21600"/>
                      <a:pt x="13891" y="21553"/>
                      <a:pt x="14639" y="21451"/>
                    </a:cubicBezTo>
                    <a:cubicBezTo>
                      <a:pt x="19173" y="20836"/>
                      <a:pt x="21600" y="18828"/>
                      <a:pt x="20562" y="16672"/>
                    </a:cubicBezTo>
                    <a:cubicBezTo>
                      <a:pt x="19860" y="14975"/>
                      <a:pt x="19173" y="13271"/>
                      <a:pt x="18471" y="11574"/>
                    </a:cubicBezTo>
                    <a:cubicBezTo>
                      <a:pt x="17768" y="9106"/>
                      <a:pt x="17417" y="6483"/>
                      <a:pt x="17417" y="3860"/>
                    </a:cubicBezTo>
                    <a:cubicBezTo>
                      <a:pt x="17417" y="1852"/>
                      <a:pt x="13586" y="0"/>
                      <a:pt x="871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3" name="Google Shape;186;p4"/>
              <p:cNvSpPr/>
              <p:nvPr/>
            </p:nvSpPr>
            <p:spPr>
              <a:xfrm rot="19264574">
                <a:off x="208320" y="321345"/>
                <a:ext cx="72035" cy="66927"/>
              </a:xfrm>
              <a:custGeom>
                <a:avLst/>
                <a:gdLst/>
                <a:ahLst/>
                <a:cxnLst>
                  <a:cxn ang="0">
                    <a:pos x="wd2" y="hd2"/>
                  </a:cxn>
                  <a:cxn ang="5400000">
                    <a:pos x="wd2" y="hd2"/>
                  </a:cxn>
                  <a:cxn ang="10800000">
                    <a:pos x="wd2" y="hd2"/>
                  </a:cxn>
                  <a:cxn ang="16200000">
                    <a:pos x="wd2" y="hd2"/>
                  </a:cxn>
                </a:cxnLst>
                <a:rect l="0" t="0" r="r" b="b"/>
                <a:pathLst>
                  <a:path w="20499" h="21600" extrusionOk="0">
                    <a:moveTo>
                      <a:pt x="4105" y="0"/>
                    </a:moveTo>
                    <a:cubicBezTo>
                      <a:pt x="3379" y="0"/>
                      <a:pt x="2611" y="202"/>
                      <a:pt x="1985" y="557"/>
                    </a:cubicBezTo>
                    <a:cubicBezTo>
                      <a:pt x="199" y="1848"/>
                      <a:pt x="-612" y="4793"/>
                      <a:pt x="526" y="6818"/>
                    </a:cubicBezTo>
                    <a:cubicBezTo>
                      <a:pt x="4098" y="12902"/>
                      <a:pt x="8808" y="17872"/>
                      <a:pt x="14329" y="21003"/>
                    </a:cubicBezTo>
                    <a:cubicBezTo>
                      <a:pt x="15012" y="21390"/>
                      <a:pt x="15780" y="21600"/>
                      <a:pt x="16534" y="21600"/>
                    </a:cubicBezTo>
                    <a:cubicBezTo>
                      <a:pt x="17922" y="21600"/>
                      <a:pt x="19273" y="20898"/>
                      <a:pt x="20013" y="19341"/>
                    </a:cubicBezTo>
                    <a:cubicBezTo>
                      <a:pt x="20988" y="17316"/>
                      <a:pt x="20497" y="14185"/>
                      <a:pt x="18548" y="13079"/>
                    </a:cubicBezTo>
                    <a:cubicBezTo>
                      <a:pt x="16926" y="12160"/>
                      <a:pt x="15303" y="11054"/>
                      <a:pt x="13838" y="9763"/>
                    </a:cubicBezTo>
                    <a:cubicBezTo>
                      <a:pt x="11888" y="7923"/>
                      <a:pt x="10103" y="5898"/>
                      <a:pt x="8480" y="3687"/>
                    </a:cubicBezTo>
                    <a:cubicBezTo>
                      <a:pt x="8153" y="3324"/>
                      <a:pt x="7833" y="2768"/>
                      <a:pt x="7669" y="2219"/>
                    </a:cubicBezTo>
                    <a:cubicBezTo>
                      <a:pt x="7022" y="1299"/>
                      <a:pt x="6211" y="557"/>
                      <a:pt x="5236" y="194"/>
                    </a:cubicBezTo>
                    <a:cubicBezTo>
                      <a:pt x="4888" y="56"/>
                      <a:pt x="4503" y="0"/>
                      <a:pt x="410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4" name="Google Shape;187;p4"/>
              <p:cNvSpPr/>
              <p:nvPr/>
            </p:nvSpPr>
            <p:spPr>
              <a:xfrm rot="19264574">
                <a:off x="183129" y="238310"/>
                <a:ext cx="49293" cy="64502"/>
              </a:xfrm>
              <a:custGeom>
                <a:avLst/>
                <a:gdLst/>
                <a:ahLst/>
                <a:cxnLst>
                  <a:cxn ang="0">
                    <a:pos x="wd2" y="hd2"/>
                  </a:cxn>
                  <a:cxn ang="5400000">
                    <a:pos x="wd2" y="hd2"/>
                  </a:cxn>
                  <a:cxn ang="10800000">
                    <a:pos x="wd2" y="hd2"/>
                  </a:cxn>
                  <a:cxn ang="16200000">
                    <a:pos x="wd2" y="hd2"/>
                  </a:cxn>
                </a:cxnLst>
                <a:rect l="0" t="0" r="r" b="b"/>
                <a:pathLst>
                  <a:path w="21444" h="21600" extrusionOk="0">
                    <a:moveTo>
                      <a:pt x="6174" y="0"/>
                    </a:moveTo>
                    <a:cubicBezTo>
                      <a:pt x="5608" y="0"/>
                      <a:pt x="5065" y="67"/>
                      <a:pt x="4564" y="193"/>
                    </a:cubicBezTo>
                    <a:cubicBezTo>
                      <a:pt x="3074" y="578"/>
                      <a:pt x="1584" y="1340"/>
                      <a:pt x="845" y="2487"/>
                    </a:cubicBezTo>
                    <a:cubicBezTo>
                      <a:pt x="94" y="3633"/>
                      <a:pt x="-156" y="4780"/>
                      <a:pt x="94" y="6120"/>
                    </a:cubicBezTo>
                    <a:cubicBezTo>
                      <a:pt x="1584" y="11470"/>
                      <a:pt x="5304" y="16627"/>
                      <a:pt x="10775" y="20260"/>
                    </a:cubicBezTo>
                    <a:cubicBezTo>
                      <a:pt x="12014" y="21022"/>
                      <a:pt x="13504" y="21600"/>
                      <a:pt x="15234" y="21600"/>
                    </a:cubicBezTo>
                    <a:cubicBezTo>
                      <a:pt x="16724" y="21600"/>
                      <a:pt x="18464" y="21215"/>
                      <a:pt x="19465" y="20260"/>
                    </a:cubicBezTo>
                    <a:cubicBezTo>
                      <a:pt x="20704" y="19306"/>
                      <a:pt x="21444" y="18159"/>
                      <a:pt x="21444" y="16820"/>
                    </a:cubicBezTo>
                    <a:cubicBezTo>
                      <a:pt x="21194" y="15673"/>
                      <a:pt x="20704" y="14333"/>
                      <a:pt x="19465" y="13571"/>
                    </a:cubicBezTo>
                    <a:cubicBezTo>
                      <a:pt x="18214" y="12617"/>
                      <a:pt x="17224" y="11855"/>
                      <a:pt x="16234" y="10708"/>
                    </a:cubicBezTo>
                    <a:cubicBezTo>
                      <a:pt x="15234" y="9753"/>
                      <a:pt x="14244" y="8607"/>
                      <a:pt x="13504" y="7267"/>
                    </a:cubicBezTo>
                    <a:cubicBezTo>
                      <a:pt x="13004" y="6120"/>
                      <a:pt x="12504" y="4780"/>
                      <a:pt x="12265" y="3633"/>
                    </a:cubicBezTo>
                    <a:cubicBezTo>
                      <a:pt x="12014" y="2487"/>
                      <a:pt x="10524" y="1340"/>
                      <a:pt x="9284" y="770"/>
                    </a:cubicBezTo>
                    <a:cubicBezTo>
                      <a:pt x="8458" y="260"/>
                      <a:pt x="7294" y="0"/>
                      <a:pt x="617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5" name="Google Shape;188;p4"/>
              <p:cNvSpPr/>
              <p:nvPr/>
            </p:nvSpPr>
            <p:spPr>
              <a:xfrm rot="19264574">
                <a:off x="88489" y="136630"/>
                <a:ext cx="35265" cy="66802"/>
              </a:xfrm>
              <a:custGeom>
                <a:avLst/>
                <a:gdLst/>
                <a:ahLst/>
                <a:cxnLst>
                  <a:cxn ang="0">
                    <a:pos x="wd2" y="hd2"/>
                  </a:cxn>
                  <a:cxn ang="5400000">
                    <a:pos x="wd2" y="hd2"/>
                  </a:cxn>
                  <a:cxn ang="10800000">
                    <a:pos x="wd2" y="hd2"/>
                  </a:cxn>
                  <a:cxn ang="16200000">
                    <a:pos x="wd2" y="hd2"/>
                  </a:cxn>
                </a:cxnLst>
                <a:rect l="0" t="0" r="r" b="b"/>
                <a:pathLst>
                  <a:path w="21188" h="21600" extrusionOk="0">
                    <a:moveTo>
                      <a:pt x="12557" y="0"/>
                    </a:moveTo>
                    <a:cubicBezTo>
                      <a:pt x="9568" y="0"/>
                      <a:pt x="6519" y="744"/>
                      <a:pt x="5137" y="2215"/>
                    </a:cubicBezTo>
                    <a:cubicBezTo>
                      <a:pt x="3079" y="4616"/>
                      <a:pt x="1367" y="7017"/>
                      <a:pt x="691" y="9596"/>
                    </a:cubicBezTo>
                    <a:cubicBezTo>
                      <a:pt x="345" y="10889"/>
                      <a:pt x="0" y="12368"/>
                      <a:pt x="0" y="13840"/>
                    </a:cubicBezTo>
                    <a:cubicBezTo>
                      <a:pt x="0" y="15319"/>
                      <a:pt x="345" y="16790"/>
                      <a:pt x="691" y="18269"/>
                    </a:cubicBezTo>
                    <a:cubicBezTo>
                      <a:pt x="691" y="19377"/>
                      <a:pt x="2749" y="20484"/>
                      <a:pt x="4461" y="21034"/>
                    </a:cubicBezTo>
                    <a:cubicBezTo>
                      <a:pt x="5558" y="21398"/>
                      <a:pt x="7105" y="21600"/>
                      <a:pt x="8607" y="21600"/>
                    </a:cubicBezTo>
                    <a:cubicBezTo>
                      <a:pt x="9433" y="21600"/>
                      <a:pt x="10244" y="21535"/>
                      <a:pt x="10965" y="21406"/>
                    </a:cubicBezTo>
                    <a:cubicBezTo>
                      <a:pt x="13023" y="21034"/>
                      <a:pt x="15081" y="20484"/>
                      <a:pt x="16117" y="19377"/>
                    </a:cubicBezTo>
                    <a:cubicBezTo>
                      <a:pt x="16463" y="19005"/>
                      <a:pt x="16793" y="18641"/>
                      <a:pt x="17139" y="18269"/>
                    </a:cubicBezTo>
                    <a:cubicBezTo>
                      <a:pt x="17484" y="17720"/>
                      <a:pt x="17484" y="17162"/>
                      <a:pt x="17484" y="16790"/>
                    </a:cubicBezTo>
                    <a:cubicBezTo>
                      <a:pt x="16793" y="15133"/>
                      <a:pt x="16793" y="13476"/>
                      <a:pt x="17139" y="11810"/>
                    </a:cubicBezTo>
                    <a:cubicBezTo>
                      <a:pt x="17830" y="10339"/>
                      <a:pt x="18521" y="8860"/>
                      <a:pt x="19542" y="7381"/>
                    </a:cubicBezTo>
                    <a:cubicBezTo>
                      <a:pt x="19542" y="7203"/>
                      <a:pt x="19888" y="7017"/>
                      <a:pt x="19888" y="6831"/>
                    </a:cubicBezTo>
                    <a:cubicBezTo>
                      <a:pt x="20909" y="5723"/>
                      <a:pt x="21600" y="4616"/>
                      <a:pt x="20909" y="3322"/>
                    </a:cubicBezTo>
                    <a:cubicBezTo>
                      <a:pt x="20233" y="2215"/>
                      <a:pt x="18851" y="1107"/>
                      <a:pt x="16793" y="558"/>
                    </a:cubicBezTo>
                    <a:cubicBezTo>
                      <a:pt x="15547" y="186"/>
                      <a:pt x="14060" y="0"/>
                      <a:pt x="1255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6" name="Google Shape;189;p4"/>
              <p:cNvSpPr/>
              <p:nvPr/>
            </p:nvSpPr>
            <p:spPr>
              <a:xfrm rot="19264574">
                <a:off x="176263" y="138238"/>
                <a:ext cx="38932" cy="79853"/>
              </a:xfrm>
              <a:custGeom>
                <a:avLst/>
                <a:gdLst/>
                <a:ahLst/>
                <a:cxnLst>
                  <a:cxn ang="0">
                    <a:pos x="wd2" y="hd2"/>
                  </a:cxn>
                  <a:cxn ang="5400000">
                    <a:pos x="wd2" y="hd2"/>
                  </a:cxn>
                  <a:cxn ang="10800000">
                    <a:pos x="wd2" y="hd2"/>
                  </a:cxn>
                  <a:cxn ang="16200000">
                    <a:pos x="wd2" y="hd2"/>
                  </a:cxn>
                </a:cxnLst>
                <a:rect l="0" t="0" r="r" b="b"/>
                <a:pathLst>
                  <a:path w="19386" h="21600" extrusionOk="0">
                    <a:moveTo>
                      <a:pt x="16325" y="13694"/>
                    </a:moveTo>
                    <a:cubicBezTo>
                      <a:pt x="16524" y="13951"/>
                      <a:pt x="16586" y="14046"/>
                      <a:pt x="16574" y="14046"/>
                    </a:cubicBezTo>
                    <a:cubicBezTo>
                      <a:pt x="16561" y="14046"/>
                      <a:pt x="16424" y="13877"/>
                      <a:pt x="16325" y="13694"/>
                    </a:cubicBezTo>
                    <a:close/>
                    <a:moveTo>
                      <a:pt x="8008" y="0"/>
                    </a:moveTo>
                    <a:cubicBezTo>
                      <a:pt x="4933" y="0"/>
                      <a:pt x="1572" y="1035"/>
                      <a:pt x="850" y="2732"/>
                    </a:cubicBezTo>
                    <a:cubicBezTo>
                      <a:pt x="-1142" y="8595"/>
                      <a:pt x="290" y="14621"/>
                      <a:pt x="5967" y="19713"/>
                    </a:cubicBezTo>
                    <a:cubicBezTo>
                      <a:pt x="7324" y="20870"/>
                      <a:pt x="9876" y="21600"/>
                      <a:pt x="12453" y="21600"/>
                    </a:cubicBezTo>
                    <a:cubicBezTo>
                      <a:pt x="13636" y="21600"/>
                      <a:pt x="14831" y="21444"/>
                      <a:pt x="15914" y="21100"/>
                    </a:cubicBezTo>
                    <a:cubicBezTo>
                      <a:pt x="19039" y="20018"/>
                      <a:pt x="20458" y="17705"/>
                      <a:pt x="18466" y="15852"/>
                    </a:cubicBezTo>
                    <a:cubicBezTo>
                      <a:pt x="17906" y="15236"/>
                      <a:pt x="17333" y="14770"/>
                      <a:pt x="16760" y="14154"/>
                    </a:cubicBezTo>
                    <a:cubicBezTo>
                      <a:pt x="16499" y="14012"/>
                      <a:pt x="16487" y="13735"/>
                      <a:pt x="16250" y="13573"/>
                    </a:cubicBezTo>
                    <a:cubicBezTo>
                      <a:pt x="16225" y="13498"/>
                      <a:pt x="16200" y="13431"/>
                      <a:pt x="16200" y="13383"/>
                    </a:cubicBezTo>
                    <a:cubicBezTo>
                      <a:pt x="15341" y="12301"/>
                      <a:pt x="14781" y="11219"/>
                      <a:pt x="14495" y="10144"/>
                    </a:cubicBezTo>
                    <a:cubicBezTo>
                      <a:pt x="14495" y="9988"/>
                      <a:pt x="14495" y="9988"/>
                      <a:pt x="14495" y="9833"/>
                    </a:cubicBezTo>
                    <a:cubicBezTo>
                      <a:pt x="14495" y="9677"/>
                      <a:pt x="14208" y="9373"/>
                      <a:pt x="14208" y="9218"/>
                    </a:cubicBezTo>
                    <a:cubicBezTo>
                      <a:pt x="14208" y="8595"/>
                      <a:pt x="14208" y="7980"/>
                      <a:pt x="14208" y="7520"/>
                    </a:cubicBezTo>
                    <a:cubicBezTo>
                      <a:pt x="14208" y="6898"/>
                      <a:pt x="14208" y="6438"/>
                      <a:pt x="14208" y="5823"/>
                    </a:cubicBezTo>
                    <a:lnTo>
                      <a:pt x="14495" y="5823"/>
                    </a:lnTo>
                    <a:cubicBezTo>
                      <a:pt x="14495" y="5512"/>
                      <a:pt x="14495" y="5201"/>
                      <a:pt x="14781" y="4896"/>
                    </a:cubicBezTo>
                    <a:cubicBezTo>
                      <a:pt x="15341" y="2888"/>
                      <a:pt x="13636" y="575"/>
                      <a:pt x="9664" y="108"/>
                    </a:cubicBezTo>
                    <a:cubicBezTo>
                      <a:pt x="9129" y="34"/>
                      <a:pt x="8581" y="0"/>
                      <a:pt x="800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7" name="Google Shape;190;p4"/>
              <p:cNvSpPr/>
              <p:nvPr/>
            </p:nvSpPr>
            <p:spPr>
              <a:xfrm rot="19264574">
                <a:off x="99609" y="20517"/>
                <a:ext cx="49059" cy="74578"/>
              </a:xfrm>
              <a:custGeom>
                <a:avLst/>
                <a:gdLst/>
                <a:ahLst/>
                <a:cxnLst>
                  <a:cxn ang="0">
                    <a:pos x="wd2" y="hd2"/>
                  </a:cxn>
                  <a:cxn ang="5400000">
                    <a:pos x="wd2" y="hd2"/>
                  </a:cxn>
                  <a:cxn ang="10800000">
                    <a:pos x="wd2" y="hd2"/>
                  </a:cxn>
                  <a:cxn ang="16200000">
                    <a:pos x="wd2" y="hd2"/>
                  </a:cxn>
                </a:cxnLst>
                <a:rect l="0" t="0" r="r" b="b"/>
                <a:pathLst>
                  <a:path w="20183" h="21600" extrusionOk="0">
                    <a:moveTo>
                      <a:pt x="14409" y="0"/>
                    </a:moveTo>
                    <a:cubicBezTo>
                      <a:pt x="12403" y="0"/>
                      <a:pt x="10480" y="659"/>
                      <a:pt x="9379" y="1984"/>
                    </a:cubicBezTo>
                    <a:cubicBezTo>
                      <a:pt x="5862" y="6611"/>
                      <a:pt x="2807" y="11405"/>
                      <a:pt x="225" y="16357"/>
                    </a:cubicBezTo>
                    <a:cubicBezTo>
                      <a:pt x="-711" y="18342"/>
                      <a:pt x="1398" y="20992"/>
                      <a:pt x="4216" y="21484"/>
                    </a:cubicBezTo>
                    <a:cubicBezTo>
                      <a:pt x="4761" y="21564"/>
                      <a:pt x="5286" y="21600"/>
                      <a:pt x="5779" y="21600"/>
                    </a:cubicBezTo>
                    <a:cubicBezTo>
                      <a:pt x="8556" y="21600"/>
                      <a:pt x="10696" y="20470"/>
                      <a:pt x="11498" y="18508"/>
                    </a:cubicBezTo>
                    <a:cubicBezTo>
                      <a:pt x="12198" y="17024"/>
                      <a:pt x="13134" y="15699"/>
                      <a:pt x="14080" y="14214"/>
                    </a:cubicBezTo>
                    <a:cubicBezTo>
                      <a:pt x="15715" y="11405"/>
                      <a:pt x="17361" y="8762"/>
                      <a:pt x="19480" y="6111"/>
                    </a:cubicBezTo>
                    <a:cubicBezTo>
                      <a:pt x="20889" y="4294"/>
                      <a:pt x="20179" y="1651"/>
                      <a:pt x="17361" y="492"/>
                    </a:cubicBezTo>
                    <a:cubicBezTo>
                      <a:pt x="16425" y="167"/>
                      <a:pt x="15407" y="0"/>
                      <a:pt x="1440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8" name="Google Shape;191;p4"/>
              <p:cNvSpPr/>
              <p:nvPr/>
            </p:nvSpPr>
            <p:spPr>
              <a:xfrm rot="19264574">
                <a:off x="26600" y="7193"/>
                <a:ext cx="46504" cy="66802"/>
              </a:xfrm>
              <a:custGeom>
                <a:avLst/>
                <a:gdLst/>
                <a:ahLst/>
                <a:cxnLst>
                  <a:cxn ang="0">
                    <a:pos x="wd2" y="hd2"/>
                  </a:cxn>
                  <a:cxn ang="5400000">
                    <a:pos x="wd2" y="hd2"/>
                  </a:cxn>
                  <a:cxn ang="10800000">
                    <a:pos x="wd2" y="hd2"/>
                  </a:cxn>
                  <a:cxn ang="16200000">
                    <a:pos x="wd2" y="hd2"/>
                  </a:cxn>
                </a:cxnLst>
                <a:rect l="0" t="0" r="r" b="b"/>
                <a:pathLst>
                  <a:path w="20468" h="21600" extrusionOk="0">
                    <a:moveTo>
                      <a:pt x="14238" y="0"/>
                    </a:moveTo>
                    <a:cubicBezTo>
                      <a:pt x="12147" y="0"/>
                      <a:pt x="10144" y="816"/>
                      <a:pt x="8802" y="2296"/>
                    </a:cubicBezTo>
                    <a:cubicBezTo>
                      <a:pt x="5281" y="6540"/>
                      <a:pt x="2519" y="10970"/>
                      <a:pt x="263" y="15763"/>
                    </a:cubicBezTo>
                    <a:cubicBezTo>
                      <a:pt x="-243" y="16871"/>
                      <a:pt x="10" y="18350"/>
                      <a:pt x="769" y="19272"/>
                    </a:cubicBezTo>
                    <a:cubicBezTo>
                      <a:pt x="1518" y="20193"/>
                      <a:pt x="3025" y="21115"/>
                      <a:pt x="4533" y="21487"/>
                    </a:cubicBezTo>
                    <a:cubicBezTo>
                      <a:pt x="5028" y="21560"/>
                      <a:pt x="5523" y="21600"/>
                      <a:pt x="5996" y="21600"/>
                    </a:cubicBezTo>
                    <a:cubicBezTo>
                      <a:pt x="8868" y="21600"/>
                      <a:pt x="11245" y="20218"/>
                      <a:pt x="12323" y="18164"/>
                    </a:cubicBezTo>
                    <a:cubicBezTo>
                      <a:pt x="12818" y="17057"/>
                      <a:pt x="13324" y="16135"/>
                      <a:pt x="13831" y="15028"/>
                    </a:cubicBezTo>
                    <a:cubicBezTo>
                      <a:pt x="15580" y="12255"/>
                      <a:pt x="17594" y="9490"/>
                      <a:pt x="19607" y="6904"/>
                    </a:cubicBezTo>
                    <a:cubicBezTo>
                      <a:pt x="21357" y="4875"/>
                      <a:pt x="20356" y="1738"/>
                      <a:pt x="17341" y="631"/>
                    </a:cubicBezTo>
                    <a:cubicBezTo>
                      <a:pt x="16339" y="202"/>
                      <a:pt x="15272" y="0"/>
                      <a:pt x="1423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sp>
        <p:nvSpPr>
          <p:cNvPr id="41" name="Slide Number"/>
          <p:cNvSpPr txBox="1">
            <a:spLocks noGrp="1"/>
          </p:cNvSpPr>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9" r:id="rId6"/>
    <p:sldLayoutId id="2147483660" r:id="rId7"/>
    <p:sldLayoutId id="2147483661" r:id="rId8"/>
    <p:sldLayoutId id="2147483679" r:id="rId9"/>
  </p:sldLayoutIdLst>
  <p:transition spd="med"/>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455E70"/>
          </a:solidFill>
          <a:uFillTx/>
          <a:latin typeface="Paytone One"/>
          <a:ea typeface="Paytone One"/>
          <a:cs typeface="Paytone One"/>
          <a:sym typeface="Paytone One"/>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455E70"/>
          </a:solidFill>
          <a:uFillTx/>
          <a:latin typeface="Paytone One"/>
          <a:ea typeface="Paytone One"/>
          <a:cs typeface="Paytone One"/>
          <a:sym typeface="Paytone One"/>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455E70"/>
          </a:solidFill>
          <a:uFillTx/>
          <a:latin typeface="Paytone One"/>
          <a:ea typeface="Paytone One"/>
          <a:cs typeface="Paytone One"/>
          <a:sym typeface="Paytone One"/>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455E70"/>
          </a:solidFill>
          <a:uFillTx/>
          <a:latin typeface="Paytone One"/>
          <a:ea typeface="Paytone One"/>
          <a:cs typeface="Paytone One"/>
          <a:sym typeface="Paytone One"/>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455E70"/>
          </a:solidFill>
          <a:uFillTx/>
          <a:latin typeface="Paytone One"/>
          <a:ea typeface="Paytone One"/>
          <a:cs typeface="Paytone One"/>
          <a:sym typeface="Paytone One"/>
        </a:defRPr>
      </a:lvl5pPr>
      <a:lvl6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455E70"/>
          </a:solidFill>
          <a:uFillTx/>
          <a:latin typeface="Paytone One"/>
          <a:ea typeface="Paytone One"/>
          <a:cs typeface="Paytone One"/>
          <a:sym typeface="Paytone One"/>
        </a:defRPr>
      </a:lvl6pPr>
      <a:lvl7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455E70"/>
          </a:solidFill>
          <a:uFillTx/>
          <a:latin typeface="Paytone One"/>
          <a:ea typeface="Paytone One"/>
          <a:cs typeface="Paytone One"/>
          <a:sym typeface="Paytone One"/>
        </a:defRPr>
      </a:lvl7pPr>
      <a:lvl8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455E70"/>
          </a:solidFill>
          <a:uFillTx/>
          <a:latin typeface="Paytone One"/>
          <a:ea typeface="Paytone One"/>
          <a:cs typeface="Paytone One"/>
          <a:sym typeface="Paytone One"/>
        </a:defRPr>
      </a:lvl8pPr>
      <a:lvl9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455E70"/>
          </a:solidFill>
          <a:uFillTx/>
          <a:latin typeface="Paytone One"/>
          <a:ea typeface="Paytone One"/>
          <a:cs typeface="Paytone One"/>
          <a:sym typeface="Paytone One"/>
        </a:defRPr>
      </a:lvl9pPr>
    </p:titleStyle>
    <p:bodyStyle>
      <a:lvl1pPr marL="457200" marR="0" indent="-342900" algn="l" defTabSz="914400" rtl="0" latinLnBrk="0">
        <a:lnSpc>
          <a:spcPct val="100000"/>
        </a:lnSpc>
        <a:spcBef>
          <a:spcPts val="0"/>
        </a:spcBef>
        <a:spcAft>
          <a:spcPts val="0"/>
        </a:spcAft>
        <a:buClr>
          <a:srgbClr val="3A3939"/>
        </a:buClr>
        <a:buSzPts val="1800"/>
        <a:buFont typeface="Helvetica"/>
        <a:buChar char="●"/>
        <a:tabLst/>
        <a:defRPr sz="1800" b="0" i="0" u="none" strike="noStrike" cap="none" spc="0" baseline="0">
          <a:solidFill>
            <a:srgbClr val="3A3939"/>
          </a:solidFill>
          <a:uFillTx/>
          <a:latin typeface="Encode Sans"/>
          <a:ea typeface="Encode Sans"/>
          <a:cs typeface="Encode Sans"/>
          <a:sym typeface="Encode Sans"/>
        </a:defRPr>
      </a:lvl1pPr>
      <a:lvl2pPr marL="1005114" marR="0" indent="-408214" algn="l" defTabSz="914400" rtl="0" latinLnBrk="0">
        <a:lnSpc>
          <a:spcPct val="100000"/>
        </a:lnSpc>
        <a:spcBef>
          <a:spcPts val="0"/>
        </a:spcBef>
        <a:spcAft>
          <a:spcPts val="0"/>
        </a:spcAft>
        <a:buClr>
          <a:srgbClr val="3A3939"/>
        </a:buClr>
        <a:buSzPts val="1800"/>
        <a:buFont typeface="Helvetica"/>
        <a:buChar char="○"/>
        <a:tabLst/>
        <a:defRPr sz="1800" b="0" i="0" u="none" strike="noStrike" cap="none" spc="0" baseline="0">
          <a:solidFill>
            <a:srgbClr val="3A3939"/>
          </a:solidFill>
          <a:uFillTx/>
          <a:latin typeface="Encode Sans"/>
          <a:ea typeface="Encode Sans"/>
          <a:cs typeface="Encode Sans"/>
          <a:sym typeface="Encode Sans"/>
        </a:defRPr>
      </a:lvl2pPr>
      <a:lvl3pPr marL="1462314" marR="0" indent="-408214" algn="l" defTabSz="914400" rtl="0" latinLnBrk="0">
        <a:lnSpc>
          <a:spcPct val="100000"/>
        </a:lnSpc>
        <a:spcBef>
          <a:spcPts val="0"/>
        </a:spcBef>
        <a:spcAft>
          <a:spcPts val="0"/>
        </a:spcAft>
        <a:buClr>
          <a:srgbClr val="3A3939"/>
        </a:buClr>
        <a:buSzPts val="1800"/>
        <a:buFont typeface="Helvetica"/>
        <a:buChar char="■"/>
        <a:tabLst/>
        <a:defRPr sz="1800" b="0" i="0" u="none" strike="noStrike" cap="none" spc="0" baseline="0">
          <a:solidFill>
            <a:srgbClr val="3A3939"/>
          </a:solidFill>
          <a:uFillTx/>
          <a:latin typeface="Encode Sans"/>
          <a:ea typeface="Encode Sans"/>
          <a:cs typeface="Encode Sans"/>
          <a:sym typeface="Encode Sans"/>
        </a:defRPr>
      </a:lvl3pPr>
      <a:lvl4pPr marL="1919514" marR="0" indent="-408214" algn="l" defTabSz="914400" rtl="0" latinLnBrk="0">
        <a:lnSpc>
          <a:spcPct val="100000"/>
        </a:lnSpc>
        <a:spcBef>
          <a:spcPts val="0"/>
        </a:spcBef>
        <a:spcAft>
          <a:spcPts val="0"/>
        </a:spcAft>
        <a:buClr>
          <a:srgbClr val="3A3939"/>
        </a:buClr>
        <a:buSzPts val="1800"/>
        <a:buFont typeface="Helvetica"/>
        <a:buChar char="●"/>
        <a:tabLst/>
        <a:defRPr sz="1800" b="0" i="0" u="none" strike="noStrike" cap="none" spc="0" baseline="0">
          <a:solidFill>
            <a:srgbClr val="3A3939"/>
          </a:solidFill>
          <a:uFillTx/>
          <a:latin typeface="Encode Sans"/>
          <a:ea typeface="Encode Sans"/>
          <a:cs typeface="Encode Sans"/>
          <a:sym typeface="Encode Sans"/>
        </a:defRPr>
      </a:lvl4pPr>
      <a:lvl5pPr marL="2376714" marR="0" indent="-408214" algn="l" defTabSz="914400" rtl="0" latinLnBrk="0">
        <a:lnSpc>
          <a:spcPct val="100000"/>
        </a:lnSpc>
        <a:spcBef>
          <a:spcPts val="0"/>
        </a:spcBef>
        <a:spcAft>
          <a:spcPts val="0"/>
        </a:spcAft>
        <a:buClr>
          <a:srgbClr val="3A3939"/>
        </a:buClr>
        <a:buSzPts val="1800"/>
        <a:buFont typeface="Helvetica"/>
        <a:buChar char="○"/>
        <a:tabLst/>
        <a:defRPr sz="1800" b="0" i="0" u="none" strike="noStrike" cap="none" spc="0" baseline="0">
          <a:solidFill>
            <a:srgbClr val="3A3939"/>
          </a:solidFill>
          <a:uFillTx/>
          <a:latin typeface="Encode Sans"/>
          <a:ea typeface="Encode Sans"/>
          <a:cs typeface="Encode Sans"/>
          <a:sym typeface="Encode Sans"/>
        </a:defRPr>
      </a:lvl5pPr>
      <a:lvl6pPr marL="2833914" marR="0" indent="-408214" algn="l" defTabSz="914400" rtl="0" latinLnBrk="0">
        <a:lnSpc>
          <a:spcPct val="100000"/>
        </a:lnSpc>
        <a:spcBef>
          <a:spcPts val="0"/>
        </a:spcBef>
        <a:spcAft>
          <a:spcPts val="0"/>
        </a:spcAft>
        <a:buClr>
          <a:srgbClr val="3A3939"/>
        </a:buClr>
        <a:buSzPts val="1800"/>
        <a:buFont typeface="Helvetica"/>
        <a:buChar char="■"/>
        <a:tabLst/>
        <a:defRPr sz="1800" b="0" i="0" u="none" strike="noStrike" cap="none" spc="0" baseline="0">
          <a:solidFill>
            <a:srgbClr val="3A3939"/>
          </a:solidFill>
          <a:uFillTx/>
          <a:latin typeface="Encode Sans"/>
          <a:ea typeface="Encode Sans"/>
          <a:cs typeface="Encode Sans"/>
          <a:sym typeface="Encode Sans"/>
        </a:defRPr>
      </a:lvl6pPr>
      <a:lvl7pPr marL="3291114" marR="0" indent="-408214" algn="l" defTabSz="914400" rtl="0" latinLnBrk="0">
        <a:lnSpc>
          <a:spcPct val="100000"/>
        </a:lnSpc>
        <a:spcBef>
          <a:spcPts val="0"/>
        </a:spcBef>
        <a:spcAft>
          <a:spcPts val="0"/>
        </a:spcAft>
        <a:buClr>
          <a:srgbClr val="3A3939"/>
        </a:buClr>
        <a:buSzPts val="1800"/>
        <a:buFont typeface="Helvetica"/>
        <a:buChar char="●"/>
        <a:tabLst/>
        <a:defRPr sz="1800" b="0" i="0" u="none" strike="noStrike" cap="none" spc="0" baseline="0">
          <a:solidFill>
            <a:srgbClr val="3A3939"/>
          </a:solidFill>
          <a:uFillTx/>
          <a:latin typeface="Encode Sans"/>
          <a:ea typeface="Encode Sans"/>
          <a:cs typeface="Encode Sans"/>
          <a:sym typeface="Encode Sans"/>
        </a:defRPr>
      </a:lvl7pPr>
      <a:lvl8pPr marL="3748314" marR="0" indent="-408214" algn="l" defTabSz="914400" rtl="0" latinLnBrk="0">
        <a:lnSpc>
          <a:spcPct val="100000"/>
        </a:lnSpc>
        <a:spcBef>
          <a:spcPts val="0"/>
        </a:spcBef>
        <a:spcAft>
          <a:spcPts val="0"/>
        </a:spcAft>
        <a:buClr>
          <a:srgbClr val="3A3939"/>
        </a:buClr>
        <a:buSzPts val="1800"/>
        <a:buFont typeface="Helvetica"/>
        <a:buChar char="○"/>
        <a:tabLst/>
        <a:defRPr sz="1800" b="0" i="0" u="none" strike="noStrike" cap="none" spc="0" baseline="0">
          <a:solidFill>
            <a:srgbClr val="3A3939"/>
          </a:solidFill>
          <a:uFillTx/>
          <a:latin typeface="Encode Sans"/>
          <a:ea typeface="Encode Sans"/>
          <a:cs typeface="Encode Sans"/>
          <a:sym typeface="Encode Sans"/>
        </a:defRPr>
      </a:lvl8pPr>
      <a:lvl9pPr marL="4205514" marR="0" indent="-408214" algn="l" defTabSz="914400" rtl="0" latinLnBrk="0">
        <a:lnSpc>
          <a:spcPct val="100000"/>
        </a:lnSpc>
        <a:spcBef>
          <a:spcPts val="0"/>
        </a:spcBef>
        <a:spcAft>
          <a:spcPts val="0"/>
        </a:spcAft>
        <a:buClr>
          <a:srgbClr val="3A3939"/>
        </a:buClr>
        <a:buSzPts val="1800"/>
        <a:buFont typeface="Helvetica"/>
        <a:buChar char="■"/>
        <a:tabLst/>
        <a:defRPr sz="1800" b="0" i="0" u="none" strike="noStrike" cap="none" spc="0" baseline="0">
          <a:solidFill>
            <a:srgbClr val="3A3939"/>
          </a:solidFill>
          <a:uFillTx/>
          <a:latin typeface="Encode Sans"/>
          <a:ea typeface="Encode Sans"/>
          <a:cs typeface="Encode Sans"/>
          <a:sym typeface="Encode Sans"/>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memlab.yale.edu/sites/default/files/files/2016_Chekroud_etal_Lancet(1).pdf"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s://www.who.int/news-room/fact-sheets/detail/mental-disorders" TargetMode="External"/><Relationship Id="rId5" Type="http://schemas.openxmlformats.org/officeDocument/2006/relationships/hyperlink" Target="https://www.google.co.in/books/edition/Care_giving_in_Dementia/X6If9Vk95SsC?hl=en&amp;gbpv=1&amp;dq=psychology&amp;pg=PA67&amp;printsec=frontcover" TargetMode="External"/><Relationship Id="rId4" Type="http://schemas.openxmlformats.org/officeDocument/2006/relationships/hyperlink" Target="https://www.google.co.in/books/edition/_/xr7hamRLTr0C?hl=en&amp;gbpv=1&amp;pg=PR5&amp;dq=psychology"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0" name="Google Shape;1744;p37"/>
          <p:cNvSpPr txBox="1">
            <a:spLocks noGrp="1"/>
          </p:cNvSpPr>
          <p:nvPr>
            <p:ph type="ctrTitle"/>
          </p:nvPr>
        </p:nvSpPr>
        <p:spPr>
          <a:xfrm>
            <a:off x="4049621" y="1022232"/>
            <a:ext cx="4879838" cy="2052600"/>
          </a:xfrm>
          <a:prstGeom prst="rect">
            <a:avLst/>
          </a:prstGeom>
        </p:spPr>
        <p:txBody>
          <a:bodyPr>
            <a:normAutofit fontScale="90000"/>
          </a:bodyPr>
          <a:lstStyle>
            <a:lvl1pPr defTabSz="832104">
              <a:defRPr sz="4095"/>
            </a:lvl1pPr>
          </a:lstStyle>
          <a:p>
            <a:r>
              <a:rPr dirty="0"/>
              <a:t>Recommendation System for mental wellbeing</a:t>
            </a:r>
          </a:p>
        </p:txBody>
      </p:sp>
      <p:sp>
        <p:nvSpPr>
          <p:cNvPr id="1831" name="Google Shape;1745;p37"/>
          <p:cNvSpPr txBox="1">
            <a:spLocks noGrp="1"/>
          </p:cNvSpPr>
          <p:nvPr>
            <p:ph type="subTitle" sz="quarter" idx="1"/>
          </p:nvPr>
        </p:nvSpPr>
        <p:spPr>
          <a:xfrm>
            <a:off x="5005577" y="3341270"/>
            <a:ext cx="2911801" cy="1174860"/>
          </a:xfrm>
          <a:prstGeom prst="rect">
            <a:avLst/>
          </a:prstGeom>
        </p:spPr>
        <p:txBody>
          <a:bodyPr/>
          <a:lstStyle/>
          <a:p>
            <a:pPr marL="0" indent="0" defTabSz="621791">
              <a:defRPr sz="1496"/>
            </a:pPr>
            <a:r>
              <a:rPr dirty="0"/>
              <a:t>Team:</a:t>
            </a:r>
          </a:p>
          <a:p>
            <a:pPr marL="0" indent="0" defTabSz="621791">
              <a:defRPr sz="1496"/>
            </a:pPr>
            <a:r>
              <a:rPr dirty="0" err="1"/>
              <a:t>A.Anudeep</a:t>
            </a:r>
            <a:r>
              <a:rPr dirty="0"/>
              <a:t>(160719733011)</a:t>
            </a:r>
          </a:p>
          <a:p>
            <a:pPr marL="0" indent="0" defTabSz="621791">
              <a:defRPr sz="1496"/>
            </a:pPr>
            <a:r>
              <a:rPr dirty="0" err="1"/>
              <a:t>M.N.Akarshana</a:t>
            </a:r>
            <a:r>
              <a:rPr dirty="0"/>
              <a:t>(160719733040)</a:t>
            </a:r>
          </a:p>
          <a:p>
            <a:pPr marL="0" indent="0" defTabSz="621791">
              <a:defRPr sz="1496"/>
            </a:pPr>
            <a:r>
              <a:rPr dirty="0" err="1"/>
              <a:t>M.Sai</a:t>
            </a:r>
            <a:r>
              <a:rPr dirty="0"/>
              <a:t> Dhanush(160719733043)</a:t>
            </a:r>
          </a:p>
        </p:txBody>
      </p:sp>
      <p:grpSp>
        <p:nvGrpSpPr>
          <p:cNvPr id="1840" name="Google Shape;1746;p37"/>
          <p:cNvGrpSpPr/>
          <p:nvPr/>
        </p:nvGrpSpPr>
        <p:grpSpPr>
          <a:xfrm>
            <a:off x="3309503" y="1153875"/>
            <a:ext cx="932309" cy="681808"/>
            <a:chOff x="0" y="0"/>
            <a:chExt cx="932308" cy="681806"/>
          </a:xfrm>
        </p:grpSpPr>
        <p:sp>
          <p:nvSpPr>
            <p:cNvPr id="1832" name="Google Shape;1747;p37"/>
            <p:cNvSpPr/>
            <p:nvPr/>
          </p:nvSpPr>
          <p:spPr>
            <a:xfrm>
              <a:off x="0" y="0"/>
              <a:ext cx="932309" cy="681807"/>
            </a:xfrm>
            <a:custGeom>
              <a:avLst/>
              <a:gdLst/>
              <a:ahLst/>
              <a:cxnLst>
                <a:cxn ang="0">
                  <a:pos x="wd2" y="hd2"/>
                </a:cxn>
                <a:cxn ang="5400000">
                  <a:pos x="wd2" y="hd2"/>
                </a:cxn>
                <a:cxn ang="10800000">
                  <a:pos x="wd2" y="hd2"/>
                </a:cxn>
                <a:cxn ang="16200000">
                  <a:pos x="wd2" y="hd2"/>
                </a:cxn>
              </a:cxnLst>
              <a:rect l="0" t="0" r="r" b="b"/>
              <a:pathLst>
                <a:path w="21495" h="21600" extrusionOk="0">
                  <a:moveTo>
                    <a:pt x="20593" y="0"/>
                  </a:moveTo>
                  <a:cubicBezTo>
                    <a:pt x="19789" y="0"/>
                    <a:pt x="18984" y="268"/>
                    <a:pt x="18273" y="777"/>
                  </a:cubicBezTo>
                  <a:cubicBezTo>
                    <a:pt x="17777" y="1137"/>
                    <a:pt x="17310" y="1628"/>
                    <a:pt x="16938" y="2234"/>
                  </a:cubicBezTo>
                  <a:cubicBezTo>
                    <a:pt x="14926" y="1181"/>
                    <a:pt x="12650" y="679"/>
                    <a:pt x="10402" y="679"/>
                  </a:cubicBezTo>
                  <a:cubicBezTo>
                    <a:pt x="8850" y="679"/>
                    <a:pt x="7311" y="919"/>
                    <a:pt x="5884" y="1383"/>
                  </a:cubicBezTo>
                  <a:cubicBezTo>
                    <a:pt x="4204" y="1912"/>
                    <a:pt x="1947" y="2933"/>
                    <a:pt x="1065" y="5165"/>
                  </a:cubicBezTo>
                  <a:cubicBezTo>
                    <a:pt x="184" y="7398"/>
                    <a:pt x="-105" y="10028"/>
                    <a:pt x="33" y="12562"/>
                  </a:cubicBezTo>
                  <a:cubicBezTo>
                    <a:pt x="184" y="15324"/>
                    <a:pt x="157" y="18085"/>
                    <a:pt x="1891" y="19958"/>
                  </a:cubicBezTo>
                  <a:cubicBezTo>
                    <a:pt x="2910" y="21056"/>
                    <a:pt x="4452" y="21396"/>
                    <a:pt x="5719" y="21490"/>
                  </a:cubicBezTo>
                  <a:cubicBezTo>
                    <a:pt x="6664" y="21559"/>
                    <a:pt x="7620" y="21600"/>
                    <a:pt x="8580" y="21600"/>
                  </a:cubicBezTo>
                  <a:cubicBezTo>
                    <a:pt x="10011" y="21600"/>
                    <a:pt x="11451" y="21508"/>
                    <a:pt x="12877" y="21283"/>
                  </a:cubicBezTo>
                  <a:cubicBezTo>
                    <a:pt x="14914" y="20979"/>
                    <a:pt x="17186" y="20582"/>
                    <a:pt x="18520" y="18105"/>
                  </a:cubicBezTo>
                  <a:cubicBezTo>
                    <a:pt x="19443" y="16403"/>
                    <a:pt x="19870" y="14264"/>
                    <a:pt x="19897" y="12127"/>
                  </a:cubicBezTo>
                  <a:cubicBezTo>
                    <a:pt x="19912" y="11086"/>
                    <a:pt x="19829" y="10065"/>
                    <a:pt x="19650" y="9100"/>
                  </a:cubicBezTo>
                  <a:cubicBezTo>
                    <a:pt x="19388" y="7568"/>
                    <a:pt x="19210" y="5543"/>
                    <a:pt x="18535" y="4011"/>
                  </a:cubicBezTo>
                  <a:cubicBezTo>
                    <a:pt x="18700" y="3500"/>
                    <a:pt x="18906" y="3029"/>
                    <a:pt x="19168" y="2575"/>
                  </a:cubicBezTo>
                  <a:cubicBezTo>
                    <a:pt x="19774" y="1514"/>
                    <a:pt x="20599" y="683"/>
                    <a:pt x="21495" y="115"/>
                  </a:cubicBezTo>
                  <a:cubicBezTo>
                    <a:pt x="21197" y="37"/>
                    <a:pt x="20895" y="0"/>
                    <a:pt x="2059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33" name="Google Shape;1748;p37"/>
            <p:cNvSpPr/>
            <p:nvPr/>
          </p:nvSpPr>
          <p:spPr>
            <a:xfrm>
              <a:off x="205407" y="132097"/>
              <a:ext cx="453809" cy="430321"/>
            </a:xfrm>
            <a:custGeom>
              <a:avLst/>
              <a:gdLst/>
              <a:ahLst/>
              <a:cxnLst>
                <a:cxn ang="0">
                  <a:pos x="wd2" y="hd2"/>
                </a:cxn>
                <a:cxn ang="5400000">
                  <a:pos x="wd2" y="hd2"/>
                </a:cxn>
                <a:cxn ang="10800000">
                  <a:pos x="wd2" y="hd2"/>
                </a:cxn>
                <a:cxn ang="16200000">
                  <a:pos x="wd2" y="hd2"/>
                </a:cxn>
              </a:cxnLst>
              <a:rect l="0" t="0" r="r" b="b"/>
              <a:pathLst>
                <a:path w="20399" h="21600" extrusionOk="0">
                  <a:moveTo>
                    <a:pt x="10811" y="0"/>
                  </a:moveTo>
                  <a:cubicBezTo>
                    <a:pt x="9183" y="0"/>
                    <a:pt x="7548" y="337"/>
                    <a:pt x="6156" y="893"/>
                  </a:cubicBezTo>
                  <a:cubicBezTo>
                    <a:pt x="3205" y="2093"/>
                    <a:pt x="1192" y="4493"/>
                    <a:pt x="332" y="7788"/>
                  </a:cubicBezTo>
                  <a:cubicBezTo>
                    <a:pt x="-179" y="9707"/>
                    <a:pt x="-43" y="11775"/>
                    <a:pt x="359" y="13722"/>
                  </a:cubicBezTo>
                  <a:cubicBezTo>
                    <a:pt x="601" y="14832"/>
                    <a:pt x="895" y="15970"/>
                    <a:pt x="1434" y="16989"/>
                  </a:cubicBezTo>
                  <a:cubicBezTo>
                    <a:pt x="2345" y="18639"/>
                    <a:pt x="3821" y="19897"/>
                    <a:pt x="5432" y="20645"/>
                  </a:cubicBezTo>
                  <a:cubicBezTo>
                    <a:pt x="6785" y="21297"/>
                    <a:pt x="8214" y="21600"/>
                    <a:pt x="9631" y="21600"/>
                  </a:cubicBezTo>
                  <a:cubicBezTo>
                    <a:pt x="15647" y="21600"/>
                    <a:pt x="21421" y="16130"/>
                    <a:pt x="20246" y="8656"/>
                  </a:cubicBezTo>
                  <a:cubicBezTo>
                    <a:pt x="19818" y="5931"/>
                    <a:pt x="18341" y="3262"/>
                    <a:pt x="16220" y="1644"/>
                  </a:cubicBezTo>
                  <a:cubicBezTo>
                    <a:pt x="14713" y="483"/>
                    <a:pt x="12766" y="0"/>
                    <a:pt x="1081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34" name="Google Shape;1749;p37"/>
            <p:cNvSpPr/>
            <p:nvPr/>
          </p:nvSpPr>
          <p:spPr>
            <a:xfrm>
              <a:off x="323246" y="279475"/>
              <a:ext cx="16422" cy="68680"/>
            </a:xfrm>
            <a:custGeom>
              <a:avLst/>
              <a:gdLst/>
              <a:ahLst/>
              <a:cxnLst>
                <a:cxn ang="0">
                  <a:pos x="wd2" y="hd2"/>
                </a:cxn>
                <a:cxn ang="5400000">
                  <a:pos x="wd2" y="hd2"/>
                </a:cxn>
                <a:cxn ang="10800000">
                  <a:pos x="wd2" y="hd2"/>
                </a:cxn>
                <a:cxn ang="16200000">
                  <a:pos x="wd2" y="hd2"/>
                </a:cxn>
              </a:cxnLst>
              <a:rect l="0" t="0" r="r" b="b"/>
              <a:pathLst>
                <a:path w="18003" h="21600" extrusionOk="0">
                  <a:moveTo>
                    <a:pt x="5918" y="0"/>
                  </a:moveTo>
                  <a:cubicBezTo>
                    <a:pt x="1315" y="0"/>
                    <a:pt x="-1937" y="4894"/>
                    <a:pt x="1315" y="11267"/>
                  </a:cubicBezTo>
                  <a:cubicBezTo>
                    <a:pt x="3893" y="17164"/>
                    <a:pt x="10827" y="21600"/>
                    <a:pt x="15429" y="21600"/>
                  </a:cubicBezTo>
                  <a:cubicBezTo>
                    <a:pt x="15552" y="21600"/>
                    <a:pt x="15613" y="21600"/>
                    <a:pt x="15736" y="21600"/>
                  </a:cubicBezTo>
                  <a:cubicBezTo>
                    <a:pt x="19663" y="21230"/>
                    <a:pt x="17699" y="16336"/>
                    <a:pt x="15736" y="10527"/>
                  </a:cubicBezTo>
                  <a:cubicBezTo>
                    <a:pt x="13097" y="4700"/>
                    <a:pt x="9845" y="0"/>
                    <a:pt x="5918"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35" name="Google Shape;1750;p37"/>
            <p:cNvSpPr/>
            <p:nvPr/>
          </p:nvSpPr>
          <p:spPr>
            <a:xfrm>
              <a:off x="514363" y="236487"/>
              <a:ext cx="14967" cy="70471"/>
            </a:xfrm>
            <a:custGeom>
              <a:avLst/>
              <a:gdLst/>
              <a:ahLst/>
              <a:cxnLst>
                <a:cxn ang="0">
                  <a:pos x="wd2" y="hd2"/>
                </a:cxn>
                <a:cxn ang="5400000">
                  <a:pos x="wd2" y="hd2"/>
                </a:cxn>
                <a:cxn ang="10800000">
                  <a:pos x="wd2" y="hd2"/>
                </a:cxn>
                <a:cxn ang="16200000">
                  <a:pos x="wd2" y="hd2"/>
                </a:cxn>
              </a:cxnLst>
              <a:rect l="0" t="0" r="r" b="b"/>
              <a:pathLst>
                <a:path w="19381" h="21600" extrusionOk="0">
                  <a:moveTo>
                    <a:pt x="4060" y="0"/>
                  </a:moveTo>
                  <a:cubicBezTo>
                    <a:pt x="3988" y="0"/>
                    <a:pt x="3915" y="0"/>
                    <a:pt x="3843" y="0"/>
                  </a:cubicBezTo>
                  <a:cubicBezTo>
                    <a:pt x="-796" y="377"/>
                    <a:pt x="-796" y="5130"/>
                    <a:pt x="1523" y="10980"/>
                  </a:cubicBezTo>
                  <a:cubicBezTo>
                    <a:pt x="3843" y="16848"/>
                    <a:pt x="8482" y="21600"/>
                    <a:pt x="13121" y="21600"/>
                  </a:cubicBezTo>
                  <a:cubicBezTo>
                    <a:pt x="18485" y="21600"/>
                    <a:pt x="20804" y="16470"/>
                    <a:pt x="18485" y="10620"/>
                  </a:cubicBezTo>
                  <a:cubicBezTo>
                    <a:pt x="15440" y="4684"/>
                    <a:pt x="8699" y="0"/>
                    <a:pt x="4060"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36" name="Google Shape;1751;p37"/>
            <p:cNvSpPr/>
            <p:nvPr/>
          </p:nvSpPr>
          <p:spPr>
            <a:xfrm>
              <a:off x="381106" y="301752"/>
              <a:ext cx="109203" cy="83400"/>
            </a:xfrm>
            <a:custGeom>
              <a:avLst/>
              <a:gdLst/>
              <a:ahLst/>
              <a:cxnLst>
                <a:cxn ang="0">
                  <a:pos x="wd2" y="hd2"/>
                </a:cxn>
                <a:cxn ang="5400000">
                  <a:pos x="wd2" y="hd2"/>
                </a:cxn>
                <a:cxn ang="10800000">
                  <a:pos x="wd2" y="hd2"/>
                </a:cxn>
                <a:cxn ang="16200000">
                  <a:pos x="wd2" y="hd2"/>
                </a:cxn>
              </a:cxnLst>
              <a:rect l="0" t="0" r="r" b="b"/>
              <a:pathLst>
                <a:path w="21468" h="21600" extrusionOk="0">
                  <a:moveTo>
                    <a:pt x="11485" y="0"/>
                  </a:moveTo>
                  <a:cubicBezTo>
                    <a:pt x="10395" y="0"/>
                    <a:pt x="9251" y="203"/>
                    <a:pt x="8107" y="580"/>
                  </a:cubicBezTo>
                  <a:cubicBezTo>
                    <a:pt x="5532" y="1508"/>
                    <a:pt x="3177" y="3972"/>
                    <a:pt x="2011" y="6755"/>
                  </a:cubicBezTo>
                  <a:cubicBezTo>
                    <a:pt x="602" y="9394"/>
                    <a:pt x="250" y="12177"/>
                    <a:pt x="8" y="14497"/>
                  </a:cubicBezTo>
                  <a:cubicBezTo>
                    <a:pt x="-102" y="19136"/>
                    <a:pt x="954" y="21600"/>
                    <a:pt x="1185" y="21600"/>
                  </a:cubicBezTo>
                  <a:cubicBezTo>
                    <a:pt x="1659" y="21455"/>
                    <a:pt x="1185" y="18976"/>
                    <a:pt x="1769" y="14801"/>
                  </a:cubicBezTo>
                  <a:cubicBezTo>
                    <a:pt x="2121" y="12946"/>
                    <a:pt x="2715" y="10626"/>
                    <a:pt x="3881" y="8466"/>
                  </a:cubicBezTo>
                  <a:cubicBezTo>
                    <a:pt x="5059" y="6292"/>
                    <a:pt x="6588" y="4595"/>
                    <a:pt x="8811" y="3827"/>
                  </a:cubicBezTo>
                  <a:cubicBezTo>
                    <a:pt x="9691" y="3494"/>
                    <a:pt x="10571" y="3334"/>
                    <a:pt x="11430" y="3334"/>
                  </a:cubicBezTo>
                  <a:cubicBezTo>
                    <a:pt x="12629" y="3334"/>
                    <a:pt x="13773" y="3653"/>
                    <a:pt x="14808" y="4291"/>
                  </a:cubicBezTo>
                  <a:cubicBezTo>
                    <a:pt x="16568" y="5219"/>
                    <a:pt x="17735" y="6915"/>
                    <a:pt x="18560" y="8611"/>
                  </a:cubicBezTo>
                  <a:cubicBezTo>
                    <a:pt x="19385" y="10467"/>
                    <a:pt x="19847" y="12018"/>
                    <a:pt x="20321" y="13105"/>
                  </a:cubicBezTo>
                  <a:cubicBezTo>
                    <a:pt x="20849" y="13786"/>
                    <a:pt x="21091" y="14366"/>
                    <a:pt x="21300" y="14366"/>
                  </a:cubicBezTo>
                  <a:cubicBezTo>
                    <a:pt x="21322" y="14366"/>
                    <a:pt x="21355" y="14352"/>
                    <a:pt x="21377" y="14337"/>
                  </a:cubicBezTo>
                  <a:cubicBezTo>
                    <a:pt x="21498" y="14337"/>
                    <a:pt x="21498" y="13569"/>
                    <a:pt x="21377" y="12322"/>
                  </a:cubicBezTo>
                  <a:cubicBezTo>
                    <a:pt x="21146" y="11249"/>
                    <a:pt x="20904" y="9394"/>
                    <a:pt x="20200" y="7379"/>
                  </a:cubicBezTo>
                  <a:cubicBezTo>
                    <a:pt x="19385" y="5219"/>
                    <a:pt x="18087" y="2740"/>
                    <a:pt x="15864" y="1348"/>
                  </a:cubicBezTo>
                  <a:cubicBezTo>
                    <a:pt x="14599" y="435"/>
                    <a:pt x="13091" y="0"/>
                    <a:pt x="11485"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37" name="Google Shape;1752;p37"/>
            <p:cNvSpPr/>
            <p:nvPr/>
          </p:nvSpPr>
          <p:spPr>
            <a:xfrm>
              <a:off x="290961" y="225181"/>
              <a:ext cx="74698" cy="27427"/>
            </a:xfrm>
            <a:custGeom>
              <a:avLst/>
              <a:gdLst/>
              <a:ahLst/>
              <a:cxnLst>
                <a:cxn ang="0">
                  <a:pos x="wd2" y="hd2"/>
                </a:cxn>
                <a:cxn ang="5400000">
                  <a:pos x="wd2" y="hd2"/>
                </a:cxn>
                <a:cxn ang="10800000">
                  <a:pos x="wd2" y="hd2"/>
                </a:cxn>
                <a:cxn ang="16200000">
                  <a:pos x="wd2" y="hd2"/>
                </a:cxn>
              </a:cxnLst>
              <a:rect l="0" t="0" r="r" b="b"/>
              <a:pathLst>
                <a:path w="21102" h="21600" extrusionOk="0">
                  <a:moveTo>
                    <a:pt x="1284" y="0"/>
                  </a:moveTo>
                  <a:cubicBezTo>
                    <a:pt x="604" y="0"/>
                    <a:pt x="145" y="309"/>
                    <a:pt x="19" y="926"/>
                  </a:cubicBezTo>
                  <a:cubicBezTo>
                    <a:pt x="-329" y="3262"/>
                    <a:pt x="4067" y="10315"/>
                    <a:pt x="9965" y="15517"/>
                  </a:cubicBezTo>
                  <a:cubicBezTo>
                    <a:pt x="14313" y="19308"/>
                    <a:pt x="18203" y="21600"/>
                    <a:pt x="20022" y="21600"/>
                  </a:cubicBezTo>
                  <a:cubicBezTo>
                    <a:pt x="20670" y="21600"/>
                    <a:pt x="21050" y="21291"/>
                    <a:pt x="21097" y="20674"/>
                  </a:cubicBezTo>
                  <a:cubicBezTo>
                    <a:pt x="21271" y="17853"/>
                    <a:pt x="16875" y="11285"/>
                    <a:pt x="11151" y="6083"/>
                  </a:cubicBezTo>
                  <a:cubicBezTo>
                    <a:pt x="7055" y="2292"/>
                    <a:pt x="3229" y="0"/>
                    <a:pt x="1284"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38" name="Google Shape;1753;p37"/>
            <p:cNvSpPr/>
            <p:nvPr/>
          </p:nvSpPr>
          <p:spPr>
            <a:xfrm>
              <a:off x="472313" y="179170"/>
              <a:ext cx="44619" cy="51664"/>
            </a:xfrm>
            <a:custGeom>
              <a:avLst/>
              <a:gdLst/>
              <a:ahLst/>
              <a:cxnLst>
                <a:cxn ang="0">
                  <a:pos x="wd2" y="hd2"/>
                </a:cxn>
                <a:cxn ang="5400000">
                  <a:pos x="wd2" y="hd2"/>
                </a:cxn>
                <a:cxn ang="10800000">
                  <a:pos x="wd2" y="hd2"/>
                </a:cxn>
                <a:cxn ang="16200000">
                  <a:pos x="wd2" y="hd2"/>
                </a:cxn>
              </a:cxnLst>
              <a:rect l="0" t="0" r="r" b="b"/>
              <a:pathLst>
                <a:path w="19928" h="21600" extrusionOk="0">
                  <a:moveTo>
                    <a:pt x="19131" y="0"/>
                  </a:moveTo>
                  <a:cubicBezTo>
                    <a:pt x="17106" y="0"/>
                    <a:pt x="11856" y="3323"/>
                    <a:pt x="7031" y="8495"/>
                  </a:cubicBezTo>
                  <a:cubicBezTo>
                    <a:pt x="1431" y="14486"/>
                    <a:pt x="-969" y="20734"/>
                    <a:pt x="356" y="21483"/>
                  </a:cubicBezTo>
                  <a:cubicBezTo>
                    <a:pt x="481" y="21553"/>
                    <a:pt x="631" y="21600"/>
                    <a:pt x="806" y="21600"/>
                  </a:cubicBezTo>
                  <a:cubicBezTo>
                    <a:pt x="2556" y="21600"/>
                    <a:pt x="6931" y="17224"/>
                    <a:pt x="11306" y="12239"/>
                  </a:cubicBezTo>
                  <a:cubicBezTo>
                    <a:pt x="16356" y="6248"/>
                    <a:pt x="20631" y="1498"/>
                    <a:pt x="19831" y="257"/>
                  </a:cubicBezTo>
                  <a:cubicBezTo>
                    <a:pt x="19681" y="94"/>
                    <a:pt x="19456" y="0"/>
                    <a:pt x="19131"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39" name="Google Shape;1754;p37"/>
            <p:cNvSpPr/>
            <p:nvPr/>
          </p:nvSpPr>
          <p:spPr>
            <a:xfrm>
              <a:off x="-1" y="80041"/>
              <a:ext cx="863015" cy="601766"/>
            </a:xfrm>
            <a:custGeom>
              <a:avLst/>
              <a:gdLst/>
              <a:ahLst/>
              <a:cxnLst>
                <a:cxn ang="0">
                  <a:pos x="wd2" y="hd2"/>
                </a:cxn>
                <a:cxn ang="5400000">
                  <a:pos x="wd2" y="hd2"/>
                </a:cxn>
                <a:cxn ang="10800000">
                  <a:pos x="wd2" y="hd2"/>
                </a:cxn>
                <a:cxn ang="16200000">
                  <a:pos x="wd2" y="hd2"/>
                </a:cxn>
              </a:cxnLst>
              <a:rect l="0" t="0" r="r" b="b"/>
              <a:pathLst>
                <a:path w="21486" h="21600" extrusionOk="0">
                  <a:moveTo>
                    <a:pt x="3587" y="0"/>
                  </a:moveTo>
                  <a:cubicBezTo>
                    <a:pt x="2562" y="687"/>
                    <a:pt x="1656" y="1629"/>
                    <a:pt x="1150" y="2980"/>
                  </a:cubicBezTo>
                  <a:cubicBezTo>
                    <a:pt x="198" y="5509"/>
                    <a:pt x="-114" y="8489"/>
                    <a:pt x="35" y="11360"/>
                  </a:cubicBezTo>
                  <a:cubicBezTo>
                    <a:pt x="198" y="14490"/>
                    <a:pt x="169" y="17618"/>
                    <a:pt x="2042" y="19740"/>
                  </a:cubicBezTo>
                  <a:cubicBezTo>
                    <a:pt x="3141" y="20983"/>
                    <a:pt x="4807" y="21369"/>
                    <a:pt x="6160" y="21475"/>
                  </a:cubicBezTo>
                  <a:cubicBezTo>
                    <a:pt x="7187" y="21554"/>
                    <a:pt x="8222" y="21600"/>
                    <a:pt x="9262" y="21600"/>
                  </a:cubicBezTo>
                  <a:cubicBezTo>
                    <a:pt x="10810" y="21600"/>
                    <a:pt x="12365" y="21496"/>
                    <a:pt x="13905" y="21240"/>
                  </a:cubicBezTo>
                  <a:cubicBezTo>
                    <a:pt x="16104" y="20897"/>
                    <a:pt x="18558" y="20447"/>
                    <a:pt x="19999" y="17640"/>
                  </a:cubicBezTo>
                  <a:cubicBezTo>
                    <a:pt x="20995" y="15711"/>
                    <a:pt x="21457" y="13288"/>
                    <a:pt x="21486" y="10867"/>
                  </a:cubicBezTo>
                  <a:cubicBezTo>
                    <a:pt x="21486" y="10546"/>
                    <a:pt x="21486" y="10224"/>
                    <a:pt x="21457" y="9903"/>
                  </a:cubicBezTo>
                  <a:cubicBezTo>
                    <a:pt x="20386" y="10417"/>
                    <a:pt x="19316" y="11038"/>
                    <a:pt x="18246" y="11510"/>
                  </a:cubicBezTo>
                  <a:cubicBezTo>
                    <a:pt x="17081" y="12083"/>
                    <a:pt x="15841" y="12507"/>
                    <a:pt x="14609" y="12507"/>
                  </a:cubicBezTo>
                  <a:cubicBezTo>
                    <a:pt x="14047" y="12507"/>
                    <a:pt x="13488" y="12418"/>
                    <a:pt x="12938" y="12217"/>
                  </a:cubicBezTo>
                  <a:cubicBezTo>
                    <a:pt x="10753" y="11402"/>
                    <a:pt x="9043" y="8981"/>
                    <a:pt x="7676" y="6431"/>
                  </a:cubicBezTo>
                  <a:cubicBezTo>
                    <a:pt x="6635" y="4523"/>
                    <a:pt x="5685" y="2487"/>
                    <a:pt x="4421" y="900"/>
                  </a:cubicBezTo>
                  <a:cubicBezTo>
                    <a:pt x="4167" y="579"/>
                    <a:pt x="3885" y="301"/>
                    <a:pt x="3587"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1844" name="Google Shape;1755;p37"/>
          <p:cNvGrpSpPr/>
          <p:nvPr/>
        </p:nvGrpSpPr>
        <p:grpSpPr>
          <a:xfrm>
            <a:off x="3457213" y="2390159"/>
            <a:ext cx="844266" cy="588724"/>
            <a:chOff x="0" y="0"/>
            <a:chExt cx="844265" cy="588723"/>
          </a:xfrm>
        </p:grpSpPr>
        <p:sp>
          <p:nvSpPr>
            <p:cNvPr id="1841" name="Google Shape;1756;p37"/>
            <p:cNvSpPr/>
            <p:nvPr/>
          </p:nvSpPr>
          <p:spPr>
            <a:xfrm>
              <a:off x="-1" y="0"/>
              <a:ext cx="844267" cy="588724"/>
            </a:xfrm>
            <a:custGeom>
              <a:avLst/>
              <a:gdLst/>
              <a:ahLst/>
              <a:cxnLst>
                <a:cxn ang="0">
                  <a:pos x="wd2" y="hd2"/>
                </a:cxn>
                <a:cxn ang="5400000">
                  <a:pos x="wd2" y="hd2"/>
                </a:cxn>
                <a:cxn ang="10800000">
                  <a:pos x="wd2" y="hd2"/>
                </a:cxn>
                <a:cxn ang="16200000">
                  <a:pos x="wd2" y="hd2"/>
                </a:cxn>
              </a:cxnLst>
              <a:rect l="0" t="0" r="r" b="b"/>
              <a:pathLst>
                <a:path w="21078" h="21600" extrusionOk="0">
                  <a:moveTo>
                    <a:pt x="8489" y="0"/>
                  </a:moveTo>
                  <a:cubicBezTo>
                    <a:pt x="7631" y="0"/>
                    <a:pt x="6763" y="66"/>
                    <a:pt x="5873" y="166"/>
                  </a:cubicBezTo>
                  <a:cubicBezTo>
                    <a:pt x="2698" y="495"/>
                    <a:pt x="998" y="3146"/>
                    <a:pt x="402" y="7635"/>
                  </a:cubicBezTo>
                  <a:cubicBezTo>
                    <a:pt x="-1" y="10726"/>
                    <a:pt x="-522" y="15675"/>
                    <a:pt x="1193" y="18064"/>
                  </a:cubicBezTo>
                  <a:cubicBezTo>
                    <a:pt x="3377" y="21142"/>
                    <a:pt x="7074" y="21600"/>
                    <a:pt x="10167" y="21600"/>
                  </a:cubicBezTo>
                  <a:cubicBezTo>
                    <a:pt x="10706" y="21600"/>
                    <a:pt x="11226" y="21586"/>
                    <a:pt x="11717" y="21569"/>
                  </a:cubicBezTo>
                  <a:cubicBezTo>
                    <a:pt x="13565" y="21526"/>
                    <a:pt x="14967" y="20146"/>
                    <a:pt x="15891" y="18152"/>
                  </a:cubicBezTo>
                  <a:cubicBezTo>
                    <a:pt x="16487" y="18635"/>
                    <a:pt x="17158" y="18941"/>
                    <a:pt x="17843" y="18941"/>
                  </a:cubicBezTo>
                  <a:cubicBezTo>
                    <a:pt x="19110" y="18941"/>
                    <a:pt x="20349" y="17977"/>
                    <a:pt x="21078" y="16486"/>
                  </a:cubicBezTo>
                  <a:cubicBezTo>
                    <a:pt x="20533" y="16780"/>
                    <a:pt x="19952" y="16955"/>
                    <a:pt x="19379" y="16955"/>
                  </a:cubicBezTo>
                  <a:cubicBezTo>
                    <a:pt x="18966" y="16955"/>
                    <a:pt x="18558" y="16864"/>
                    <a:pt x="18171" y="16661"/>
                  </a:cubicBezTo>
                  <a:cubicBezTo>
                    <a:pt x="17650" y="16421"/>
                    <a:pt x="17188" y="15961"/>
                    <a:pt x="16814" y="15392"/>
                  </a:cubicBezTo>
                  <a:cubicBezTo>
                    <a:pt x="17232" y="13529"/>
                    <a:pt x="17382" y="11449"/>
                    <a:pt x="17262" y="9412"/>
                  </a:cubicBezTo>
                  <a:cubicBezTo>
                    <a:pt x="17009" y="5532"/>
                    <a:pt x="15697" y="1941"/>
                    <a:pt x="13282" y="932"/>
                  </a:cubicBezTo>
                  <a:cubicBezTo>
                    <a:pt x="11661" y="234"/>
                    <a:pt x="10091" y="0"/>
                    <a:pt x="8489"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42" name="Google Shape;1757;p37"/>
            <p:cNvSpPr/>
            <p:nvPr/>
          </p:nvSpPr>
          <p:spPr>
            <a:xfrm>
              <a:off x="182210" y="91572"/>
              <a:ext cx="300501" cy="422988"/>
            </a:xfrm>
            <a:custGeom>
              <a:avLst/>
              <a:gdLst/>
              <a:ahLst/>
              <a:cxnLst>
                <a:cxn ang="0">
                  <a:pos x="wd2" y="hd2"/>
                </a:cxn>
                <a:cxn ang="5400000">
                  <a:pos x="wd2" y="hd2"/>
                </a:cxn>
                <a:cxn ang="10800000">
                  <a:pos x="wd2" y="hd2"/>
                </a:cxn>
                <a:cxn ang="16200000">
                  <a:pos x="wd2" y="hd2"/>
                </a:cxn>
              </a:cxnLst>
              <a:rect l="0" t="0" r="r" b="b"/>
              <a:pathLst>
                <a:path w="20474" h="21600" extrusionOk="0">
                  <a:moveTo>
                    <a:pt x="15637" y="7314"/>
                  </a:moveTo>
                  <a:cubicBezTo>
                    <a:pt x="16895" y="7314"/>
                    <a:pt x="18085" y="7480"/>
                    <a:pt x="18935" y="7955"/>
                  </a:cubicBezTo>
                  <a:cubicBezTo>
                    <a:pt x="17585" y="9064"/>
                    <a:pt x="15290" y="9278"/>
                    <a:pt x="13226" y="9278"/>
                  </a:cubicBezTo>
                  <a:cubicBezTo>
                    <a:pt x="12670" y="9278"/>
                    <a:pt x="12128" y="9264"/>
                    <a:pt x="11629" y="9247"/>
                  </a:cubicBezTo>
                  <a:cubicBezTo>
                    <a:pt x="10267" y="9215"/>
                    <a:pt x="8925" y="9041"/>
                    <a:pt x="7624" y="8746"/>
                  </a:cubicBezTo>
                  <a:cubicBezTo>
                    <a:pt x="8593" y="8412"/>
                    <a:pt x="9604" y="8146"/>
                    <a:pt x="10610" y="7935"/>
                  </a:cubicBezTo>
                  <a:cubicBezTo>
                    <a:pt x="11922" y="7652"/>
                    <a:pt x="13852" y="7314"/>
                    <a:pt x="15637" y="7314"/>
                  </a:cubicBezTo>
                  <a:close/>
                  <a:moveTo>
                    <a:pt x="13829" y="15538"/>
                  </a:moveTo>
                  <a:cubicBezTo>
                    <a:pt x="14313" y="15538"/>
                    <a:pt x="14782" y="15626"/>
                    <a:pt x="15183" y="15823"/>
                  </a:cubicBezTo>
                  <a:cubicBezTo>
                    <a:pt x="14035" y="16895"/>
                    <a:pt x="12330" y="17207"/>
                    <a:pt x="10561" y="17207"/>
                  </a:cubicBezTo>
                  <a:cubicBezTo>
                    <a:pt x="10469" y="17207"/>
                    <a:pt x="10374" y="17204"/>
                    <a:pt x="10282" y="17204"/>
                  </a:cubicBezTo>
                  <a:cubicBezTo>
                    <a:pt x="10851" y="16275"/>
                    <a:pt x="12418" y="15538"/>
                    <a:pt x="13829" y="15538"/>
                  </a:cubicBezTo>
                  <a:close/>
                  <a:moveTo>
                    <a:pt x="13181" y="0"/>
                  </a:moveTo>
                  <a:cubicBezTo>
                    <a:pt x="9379" y="0"/>
                    <a:pt x="5672" y="769"/>
                    <a:pt x="2476" y="2415"/>
                  </a:cubicBezTo>
                  <a:cubicBezTo>
                    <a:pt x="115" y="3636"/>
                    <a:pt x="-1063" y="5831"/>
                    <a:pt x="1256" y="7446"/>
                  </a:cubicBezTo>
                  <a:cubicBezTo>
                    <a:pt x="2121" y="8046"/>
                    <a:pt x="3159" y="8532"/>
                    <a:pt x="4284" y="8918"/>
                  </a:cubicBezTo>
                  <a:cubicBezTo>
                    <a:pt x="2556" y="9815"/>
                    <a:pt x="1099" y="10964"/>
                    <a:pt x="523" y="12325"/>
                  </a:cubicBezTo>
                  <a:cubicBezTo>
                    <a:pt x="-819" y="15403"/>
                    <a:pt x="2636" y="17233"/>
                    <a:pt x="6259" y="17813"/>
                  </a:cubicBezTo>
                  <a:cubicBezTo>
                    <a:pt x="7026" y="17930"/>
                    <a:pt x="7830" y="18033"/>
                    <a:pt x="8646" y="18096"/>
                  </a:cubicBezTo>
                  <a:cubicBezTo>
                    <a:pt x="8654" y="18802"/>
                    <a:pt x="9005" y="19525"/>
                    <a:pt x="9676" y="20008"/>
                  </a:cubicBezTo>
                  <a:cubicBezTo>
                    <a:pt x="11220" y="21197"/>
                    <a:pt x="13215" y="21411"/>
                    <a:pt x="15370" y="21594"/>
                  </a:cubicBezTo>
                  <a:cubicBezTo>
                    <a:pt x="15408" y="21597"/>
                    <a:pt x="15442" y="21600"/>
                    <a:pt x="15476" y="21600"/>
                  </a:cubicBezTo>
                  <a:cubicBezTo>
                    <a:pt x="16224" y="21600"/>
                    <a:pt x="16190" y="20677"/>
                    <a:pt x="15370" y="20620"/>
                  </a:cubicBezTo>
                  <a:cubicBezTo>
                    <a:pt x="13333" y="20448"/>
                    <a:pt x="10034" y="20068"/>
                    <a:pt x="10023" y="18164"/>
                  </a:cubicBezTo>
                  <a:cubicBezTo>
                    <a:pt x="10130" y="18164"/>
                    <a:pt x="10233" y="18167"/>
                    <a:pt x="10336" y="18167"/>
                  </a:cubicBezTo>
                  <a:cubicBezTo>
                    <a:pt x="12815" y="18167"/>
                    <a:pt x="15194" y="17658"/>
                    <a:pt x="16632" y="15952"/>
                  </a:cubicBezTo>
                  <a:cubicBezTo>
                    <a:pt x="16796" y="15769"/>
                    <a:pt x="16712" y="15526"/>
                    <a:pt x="16510" y="15343"/>
                  </a:cubicBezTo>
                  <a:cubicBezTo>
                    <a:pt x="15770" y="14732"/>
                    <a:pt x="14870" y="14477"/>
                    <a:pt x="13943" y="14477"/>
                  </a:cubicBezTo>
                  <a:cubicBezTo>
                    <a:pt x="12014" y="14477"/>
                    <a:pt x="9973" y="15580"/>
                    <a:pt x="9066" y="16838"/>
                  </a:cubicBezTo>
                  <a:cubicBezTo>
                    <a:pt x="8993" y="16930"/>
                    <a:pt x="8932" y="17027"/>
                    <a:pt x="8879" y="17127"/>
                  </a:cubicBezTo>
                  <a:cubicBezTo>
                    <a:pt x="8109" y="17061"/>
                    <a:pt x="7357" y="16961"/>
                    <a:pt x="6663" y="16867"/>
                  </a:cubicBezTo>
                  <a:cubicBezTo>
                    <a:pt x="5077" y="16684"/>
                    <a:pt x="3654" y="16258"/>
                    <a:pt x="2476" y="15435"/>
                  </a:cubicBezTo>
                  <a:cubicBezTo>
                    <a:pt x="359" y="13911"/>
                    <a:pt x="2190" y="11899"/>
                    <a:pt x="3776" y="10710"/>
                  </a:cubicBezTo>
                  <a:cubicBezTo>
                    <a:pt x="4440" y="10213"/>
                    <a:pt x="5180" y="9784"/>
                    <a:pt x="5969" y="9415"/>
                  </a:cubicBezTo>
                  <a:cubicBezTo>
                    <a:pt x="7834" y="9881"/>
                    <a:pt x="9813" y="10127"/>
                    <a:pt x="11587" y="10221"/>
                  </a:cubicBezTo>
                  <a:cubicBezTo>
                    <a:pt x="12025" y="10244"/>
                    <a:pt x="12487" y="10255"/>
                    <a:pt x="12956" y="10255"/>
                  </a:cubicBezTo>
                  <a:cubicBezTo>
                    <a:pt x="15705" y="10255"/>
                    <a:pt x="18809" y="9807"/>
                    <a:pt x="20373" y="8086"/>
                  </a:cubicBezTo>
                  <a:cubicBezTo>
                    <a:pt x="20537" y="7903"/>
                    <a:pt x="20495" y="7629"/>
                    <a:pt x="20293" y="7477"/>
                  </a:cubicBezTo>
                  <a:cubicBezTo>
                    <a:pt x="19168" y="6563"/>
                    <a:pt x="17490" y="6260"/>
                    <a:pt x="15701" y="6260"/>
                  </a:cubicBezTo>
                  <a:cubicBezTo>
                    <a:pt x="13551" y="6260"/>
                    <a:pt x="11243" y="6700"/>
                    <a:pt x="9554" y="7051"/>
                  </a:cubicBezTo>
                  <a:cubicBezTo>
                    <a:pt x="8372" y="7309"/>
                    <a:pt x="7037" y="7709"/>
                    <a:pt x="5756" y="8238"/>
                  </a:cubicBezTo>
                  <a:cubicBezTo>
                    <a:pt x="5111" y="8032"/>
                    <a:pt x="4474" y="7797"/>
                    <a:pt x="3856" y="7537"/>
                  </a:cubicBezTo>
                  <a:cubicBezTo>
                    <a:pt x="3452" y="7354"/>
                    <a:pt x="3044" y="7203"/>
                    <a:pt x="2636" y="6960"/>
                  </a:cubicBezTo>
                  <a:cubicBezTo>
                    <a:pt x="562" y="5982"/>
                    <a:pt x="1172" y="4885"/>
                    <a:pt x="2354" y="3847"/>
                  </a:cubicBezTo>
                  <a:cubicBezTo>
                    <a:pt x="3208" y="3087"/>
                    <a:pt x="4467" y="2658"/>
                    <a:pt x="5649" y="2201"/>
                  </a:cubicBezTo>
                  <a:cubicBezTo>
                    <a:pt x="8059" y="1298"/>
                    <a:pt x="10767" y="980"/>
                    <a:pt x="13486" y="980"/>
                  </a:cubicBezTo>
                  <a:cubicBezTo>
                    <a:pt x="13612" y="980"/>
                    <a:pt x="13737" y="980"/>
                    <a:pt x="13867" y="983"/>
                  </a:cubicBezTo>
                  <a:cubicBezTo>
                    <a:pt x="13890" y="983"/>
                    <a:pt x="13913" y="986"/>
                    <a:pt x="13936" y="986"/>
                  </a:cubicBezTo>
                  <a:cubicBezTo>
                    <a:pt x="14679" y="986"/>
                    <a:pt x="14653" y="37"/>
                    <a:pt x="13825" y="6"/>
                  </a:cubicBezTo>
                  <a:cubicBezTo>
                    <a:pt x="13612" y="3"/>
                    <a:pt x="13394" y="0"/>
                    <a:pt x="1318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43" name="Google Shape;1758;p37"/>
            <p:cNvSpPr/>
            <p:nvPr/>
          </p:nvSpPr>
          <p:spPr>
            <a:xfrm>
              <a:off x="5344" y="62466"/>
              <a:ext cx="838922" cy="525642"/>
            </a:xfrm>
            <a:custGeom>
              <a:avLst/>
              <a:gdLst/>
              <a:ahLst/>
              <a:cxnLst>
                <a:cxn ang="0">
                  <a:pos x="wd2" y="hd2"/>
                </a:cxn>
                <a:cxn ang="5400000">
                  <a:pos x="wd2" y="hd2"/>
                </a:cxn>
                <a:cxn ang="10800000">
                  <a:pos x="wd2" y="hd2"/>
                </a:cxn>
                <a:cxn ang="16200000">
                  <a:pos x="wd2" y="hd2"/>
                </a:cxn>
              </a:cxnLst>
              <a:rect l="0" t="0" r="r" b="b"/>
              <a:pathLst>
                <a:path w="21600" h="21600" extrusionOk="0">
                  <a:moveTo>
                    <a:pt x="15358" y="0"/>
                  </a:moveTo>
                  <a:cubicBezTo>
                    <a:pt x="13822" y="1741"/>
                    <a:pt x="13099" y="4784"/>
                    <a:pt x="12022" y="7261"/>
                  </a:cubicBezTo>
                  <a:cubicBezTo>
                    <a:pt x="10301" y="11309"/>
                    <a:pt x="7457" y="14083"/>
                    <a:pt x="4413" y="14695"/>
                  </a:cubicBezTo>
                  <a:cubicBezTo>
                    <a:pt x="3970" y="14785"/>
                    <a:pt x="3524" y="14829"/>
                    <a:pt x="3077" y="14829"/>
                  </a:cubicBezTo>
                  <a:cubicBezTo>
                    <a:pt x="2033" y="14829"/>
                    <a:pt x="990" y="14587"/>
                    <a:pt x="0" y="14106"/>
                  </a:cubicBezTo>
                  <a:cubicBezTo>
                    <a:pt x="154" y="15482"/>
                    <a:pt x="493" y="16708"/>
                    <a:pt x="1092" y="17642"/>
                  </a:cubicBezTo>
                  <a:cubicBezTo>
                    <a:pt x="3345" y="21089"/>
                    <a:pt x="7158" y="21600"/>
                    <a:pt x="10347" y="21600"/>
                  </a:cubicBezTo>
                  <a:cubicBezTo>
                    <a:pt x="10904" y="21600"/>
                    <a:pt x="11440" y="21584"/>
                    <a:pt x="11946" y="21565"/>
                  </a:cubicBezTo>
                  <a:cubicBezTo>
                    <a:pt x="13852" y="21492"/>
                    <a:pt x="15298" y="19972"/>
                    <a:pt x="16250" y="17738"/>
                  </a:cubicBezTo>
                  <a:cubicBezTo>
                    <a:pt x="16866" y="18279"/>
                    <a:pt x="17558" y="18621"/>
                    <a:pt x="18264" y="18621"/>
                  </a:cubicBezTo>
                  <a:cubicBezTo>
                    <a:pt x="19571" y="18621"/>
                    <a:pt x="20848" y="17543"/>
                    <a:pt x="21600" y="15850"/>
                  </a:cubicBezTo>
                  <a:cubicBezTo>
                    <a:pt x="21031" y="16211"/>
                    <a:pt x="20423" y="16418"/>
                    <a:pt x="19826" y="16418"/>
                  </a:cubicBezTo>
                  <a:cubicBezTo>
                    <a:pt x="19408" y="16418"/>
                    <a:pt x="18994" y="16317"/>
                    <a:pt x="18602" y="16094"/>
                  </a:cubicBezTo>
                  <a:cubicBezTo>
                    <a:pt x="18065" y="15825"/>
                    <a:pt x="17588" y="15309"/>
                    <a:pt x="17203" y="14672"/>
                  </a:cubicBezTo>
                  <a:cubicBezTo>
                    <a:pt x="17634" y="12586"/>
                    <a:pt x="17788" y="10256"/>
                    <a:pt x="17664" y="7974"/>
                  </a:cubicBezTo>
                  <a:cubicBezTo>
                    <a:pt x="17465" y="4807"/>
                    <a:pt x="16696" y="1840"/>
                    <a:pt x="15358"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1848" name="Google Shape;1759;p37"/>
          <p:cNvGrpSpPr/>
          <p:nvPr/>
        </p:nvGrpSpPr>
        <p:grpSpPr>
          <a:xfrm>
            <a:off x="887330" y="1039746"/>
            <a:ext cx="1103440" cy="721884"/>
            <a:chOff x="0" y="0"/>
            <a:chExt cx="1103439" cy="721882"/>
          </a:xfrm>
        </p:grpSpPr>
        <p:sp>
          <p:nvSpPr>
            <p:cNvPr id="1845" name="Google Shape;1760;p37"/>
            <p:cNvSpPr/>
            <p:nvPr/>
          </p:nvSpPr>
          <p:spPr>
            <a:xfrm>
              <a:off x="0" y="0"/>
              <a:ext cx="1103440" cy="721883"/>
            </a:xfrm>
            <a:custGeom>
              <a:avLst/>
              <a:gdLst/>
              <a:ahLst/>
              <a:cxnLst>
                <a:cxn ang="0">
                  <a:pos x="wd2" y="hd2"/>
                </a:cxn>
                <a:cxn ang="5400000">
                  <a:pos x="wd2" y="hd2"/>
                </a:cxn>
                <a:cxn ang="10800000">
                  <a:pos x="wd2" y="hd2"/>
                </a:cxn>
                <a:cxn ang="16200000">
                  <a:pos x="wd2" y="hd2"/>
                </a:cxn>
              </a:cxnLst>
              <a:rect l="0" t="0" r="r" b="b"/>
              <a:pathLst>
                <a:path w="21578" h="21600" extrusionOk="0">
                  <a:moveTo>
                    <a:pt x="9179" y="0"/>
                  </a:moveTo>
                  <a:cubicBezTo>
                    <a:pt x="8104" y="0"/>
                    <a:pt x="6979" y="348"/>
                    <a:pt x="6247" y="1522"/>
                  </a:cubicBezTo>
                  <a:cubicBezTo>
                    <a:pt x="5114" y="3309"/>
                    <a:pt x="4436" y="5847"/>
                    <a:pt x="4051" y="8419"/>
                  </a:cubicBezTo>
                  <a:cubicBezTo>
                    <a:pt x="3265" y="8828"/>
                    <a:pt x="2441" y="9036"/>
                    <a:pt x="1619" y="9036"/>
                  </a:cubicBezTo>
                  <a:cubicBezTo>
                    <a:pt x="1074" y="9036"/>
                    <a:pt x="530" y="8943"/>
                    <a:pt x="0" y="8758"/>
                  </a:cubicBezTo>
                  <a:cubicBezTo>
                    <a:pt x="46" y="9454"/>
                    <a:pt x="501" y="9866"/>
                    <a:pt x="911" y="10134"/>
                  </a:cubicBezTo>
                  <a:cubicBezTo>
                    <a:pt x="1599" y="10578"/>
                    <a:pt x="2351" y="10796"/>
                    <a:pt x="3106" y="10796"/>
                  </a:cubicBezTo>
                  <a:cubicBezTo>
                    <a:pt x="3324" y="10796"/>
                    <a:pt x="3542" y="10777"/>
                    <a:pt x="3759" y="10742"/>
                  </a:cubicBezTo>
                  <a:cubicBezTo>
                    <a:pt x="3713" y="11153"/>
                    <a:pt x="3678" y="11546"/>
                    <a:pt x="3654" y="11956"/>
                  </a:cubicBezTo>
                  <a:cubicBezTo>
                    <a:pt x="3596" y="12796"/>
                    <a:pt x="3561" y="13671"/>
                    <a:pt x="3783" y="14457"/>
                  </a:cubicBezTo>
                  <a:cubicBezTo>
                    <a:pt x="4110" y="15619"/>
                    <a:pt x="4904" y="16262"/>
                    <a:pt x="5662" y="16780"/>
                  </a:cubicBezTo>
                  <a:cubicBezTo>
                    <a:pt x="8851" y="18942"/>
                    <a:pt x="12049" y="20568"/>
                    <a:pt x="15458" y="21533"/>
                  </a:cubicBezTo>
                  <a:cubicBezTo>
                    <a:pt x="15642" y="21583"/>
                    <a:pt x="15828" y="21600"/>
                    <a:pt x="16014" y="21600"/>
                  </a:cubicBezTo>
                  <a:cubicBezTo>
                    <a:pt x="16354" y="21600"/>
                    <a:pt x="16695" y="21545"/>
                    <a:pt x="17026" y="21545"/>
                  </a:cubicBezTo>
                  <a:cubicBezTo>
                    <a:pt x="17081" y="21545"/>
                    <a:pt x="17133" y="21546"/>
                    <a:pt x="17187" y="21550"/>
                  </a:cubicBezTo>
                  <a:cubicBezTo>
                    <a:pt x="17240" y="21555"/>
                    <a:pt x="17293" y="21558"/>
                    <a:pt x="17344" y="21558"/>
                  </a:cubicBezTo>
                  <a:cubicBezTo>
                    <a:pt x="17882" y="21558"/>
                    <a:pt x="18339" y="21302"/>
                    <a:pt x="18787" y="20764"/>
                  </a:cubicBezTo>
                  <a:cubicBezTo>
                    <a:pt x="19873" y="19460"/>
                    <a:pt x="20258" y="17870"/>
                    <a:pt x="20713" y="15976"/>
                  </a:cubicBezTo>
                  <a:cubicBezTo>
                    <a:pt x="21180" y="13958"/>
                    <a:pt x="21600" y="11921"/>
                    <a:pt x="21577" y="9813"/>
                  </a:cubicBezTo>
                  <a:cubicBezTo>
                    <a:pt x="21577" y="9687"/>
                    <a:pt x="21577" y="9598"/>
                    <a:pt x="21565" y="9491"/>
                  </a:cubicBezTo>
                  <a:cubicBezTo>
                    <a:pt x="21519" y="8436"/>
                    <a:pt x="21297" y="7383"/>
                    <a:pt x="20864" y="6614"/>
                  </a:cubicBezTo>
                  <a:cubicBezTo>
                    <a:pt x="19709" y="4577"/>
                    <a:pt x="17735" y="3596"/>
                    <a:pt x="16148" y="2720"/>
                  </a:cubicBezTo>
                  <a:cubicBezTo>
                    <a:pt x="14198" y="1665"/>
                    <a:pt x="12259" y="451"/>
                    <a:pt x="10193" y="94"/>
                  </a:cubicBezTo>
                  <a:cubicBezTo>
                    <a:pt x="9870" y="37"/>
                    <a:pt x="9527" y="0"/>
                    <a:pt x="9179"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46" name="Google Shape;1761;p37"/>
            <p:cNvSpPr/>
            <p:nvPr/>
          </p:nvSpPr>
          <p:spPr>
            <a:xfrm>
              <a:off x="391515" y="173796"/>
              <a:ext cx="481695" cy="435583"/>
            </a:xfrm>
            <a:custGeom>
              <a:avLst/>
              <a:gdLst/>
              <a:ahLst/>
              <a:cxnLst>
                <a:cxn ang="0">
                  <a:pos x="wd2" y="hd2"/>
                </a:cxn>
                <a:cxn ang="5400000">
                  <a:pos x="wd2" y="hd2"/>
                </a:cxn>
                <a:cxn ang="10800000">
                  <a:pos x="wd2" y="hd2"/>
                </a:cxn>
                <a:cxn ang="16200000">
                  <a:pos x="wd2" y="hd2"/>
                </a:cxn>
              </a:cxnLst>
              <a:rect l="0" t="0" r="r" b="b"/>
              <a:pathLst>
                <a:path w="20549" h="21600" extrusionOk="0">
                  <a:moveTo>
                    <a:pt x="11049" y="2781"/>
                  </a:moveTo>
                  <a:cubicBezTo>
                    <a:pt x="12245" y="2781"/>
                    <a:pt x="13437" y="2920"/>
                    <a:pt x="14602" y="3142"/>
                  </a:cubicBezTo>
                  <a:cubicBezTo>
                    <a:pt x="16157" y="3470"/>
                    <a:pt x="18041" y="4002"/>
                    <a:pt x="19237" y="5215"/>
                  </a:cubicBezTo>
                  <a:cubicBezTo>
                    <a:pt x="20027" y="6104"/>
                    <a:pt x="19798" y="6961"/>
                    <a:pt x="18602" y="7702"/>
                  </a:cubicBezTo>
                  <a:cubicBezTo>
                    <a:pt x="18461" y="7719"/>
                    <a:pt x="18320" y="7725"/>
                    <a:pt x="18182" y="7725"/>
                  </a:cubicBezTo>
                  <a:cubicBezTo>
                    <a:pt x="18041" y="7725"/>
                    <a:pt x="17900" y="7719"/>
                    <a:pt x="17761" y="7702"/>
                  </a:cubicBezTo>
                  <a:cubicBezTo>
                    <a:pt x="16868" y="7702"/>
                    <a:pt x="15978" y="7586"/>
                    <a:pt x="15087" y="7436"/>
                  </a:cubicBezTo>
                  <a:cubicBezTo>
                    <a:pt x="13712" y="7169"/>
                    <a:pt x="12334" y="6725"/>
                    <a:pt x="11035" y="6134"/>
                  </a:cubicBezTo>
                  <a:cubicBezTo>
                    <a:pt x="9502" y="5512"/>
                    <a:pt x="8064" y="4591"/>
                    <a:pt x="6749" y="3464"/>
                  </a:cubicBezTo>
                  <a:cubicBezTo>
                    <a:pt x="7618" y="3192"/>
                    <a:pt x="8509" y="3014"/>
                    <a:pt x="9380" y="2876"/>
                  </a:cubicBezTo>
                  <a:cubicBezTo>
                    <a:pt x="9936" y="2812"/>
                    <a:pt x="10493" y="2781"/>
                    <a:pt x="11049" y="2781"/>
                  </a:cubicBezTo>
                  <a:close/>
                  <a:moveTo>
                    <a:pt x="11083" y="13237"/>
                  </a:moveTo>
                  <a:cubicBezTo>
                    <a:pt x="11529" y="13237"/>
                    <a:pt x="11976" y="13284"/>
                    <a:pt x="12410" y="13359"/>
                  </a:cubicBezTo>
                  <a:cubicBezTo>
                    <a:pt x="13100" y="13506"/>
                    <a:pt x="15493" y="14483"/>
                    <a:pt x="13812" y="15163"/>
                  </a:cubicBezTo>
                  <a:cubicBezTo>
                    <a:pt x="13222" y="15402"/>
                    <a:pt x="12561" y="15485"/>
                    <a:pt x="11885" y="15485"/>
                  </a:cubicBezTo>
                  <a:cubicBezTo>
                    <a:pt x="10868" y="15485"/>
                    <a:pt x="9812" y="15294"/>
                    <a:pt x="8895" y="15136"/>
                  </a:cubicBezTo>
                  <a:cubicBezTo>
                    <a:pt x="8523" y="15069"/>
                    <a:pt x="8095" y="14975"/>
                    <a:pt x="7637" y="14844"/>
                  </a:cubicBezTo>
                  <a:cubicBezTo>
                    <a:pt x="7990" y="14422"/>
                    <a:pt x="8382" y="14067"/>
                    <a:pt x="8743" y="13831"/>
                  </a:cubicBezTo>
                  <a:cubicBezTo>
                    <a:pt x="9466" y="13392"/>
                    <a:pt x="10273" y="13237"/>
                    <a:pt x="11083" y="13237"/>
                  </a:cubicBezTo>
                  <a:close/>
                  <a:moveTo>
                    <a:pt x="3365" y="0"/>
                  </a:moveTo>
                  <a:cubicBezTo>
                    <a:pt x="3031" y="0"/>
                    <a:pt x="2716" y="527"/>
                    <a:pt x="3012" y="894"/>
                  </a:cubicBezTo>
                  <a:cubicBezTo>
                    <a:pt x="3621" y="1696"/>
                    <a:pt x="4268" y="2437"/>
                    <a:pt x="4953" y="3123"/>
                  </a:cubicBezTo>
                  <a:cubicBezTo>
                    <a:pt x="4170" y="3500"/>
                    <a:pt x="3415" y="3958"/>
                    <a:pt x="2706" y="4505"/>
                  </a:cubicBezTo>
                  <a:cubicBezTo>
                    <a:pt x="1484" y="5482"/>
                    <a:pt x="464" y="6784"/>
                    <a:pt x="82" y="8443"/>
                  </a:cubicBezTo>
                  <a:cubicBezTo>
                    <a:pt x="-300" y="10131"/>
                    <a:pt x="720" y="11610"/>
                    <a:pt x="1763" y="12618"/>
                  </a:cubicBezTo>
                  <a:cubicBezTo>
                    <a:pt x="3048" y="13887"/>
                    <a:pt x="4547" y="14772"/>
                    <a:pt x="6135" y="15371"/>
                  </a:cubicBezTo>
                  <a:cubicBezTo>
                    <a:pt x="5829" y="16052"/>
                    <a:pt x="5655" y="16818"/>
                    <a:pt x="5662" y="17650"/>
                  </a:cubicBezTo>
                  <a:cubicBezTo>
                    <a:pt x="5686" y="20942"/>
                    <a:pt x="10264" y="21600"/>
                    <a:pt x="12570" y="21600"/>
                  </a:cubicBezTo>
                  <a:cubicBezTo>
                    <a:pt x="12733" y="21600"/>
                    <a:pt x="12885" y="21594"/>
                    <a:pt x="13024" y="21589"/>
                  </a:cubicBezTo>
                  <a:cubicBezTo>
                    <a:pt x="13583" y="21531"/>
                    <a:pt x="13583" y="20554"/>
                    <a:pt x="13024" y="20554"/>
                  </a:cubicBezTo>
                  <a:cubicBezTo>
                    <a:pt x="12890" y="20556"/>
                    <a:pt x="12759" y="20559"/>
                    <a:pt x="12628" y="20559"/>
                  </a:cubicBezTo>
                  <a:cubicBezTo>
                    <a:pt x="10887" y="20559"/>
                    <a:pt x="9237" y="20187"/>
                    <a:pt x="7673" y="19280"/>
                  </a:cubicBezTo>
                  <a:cubicBezTo>
                    <a:pt x="6140" y="18425"/>
                    <a:pt x="6326" y="16934"/>
                    <a:pt x="7047" y="15685"/>
                  </a:cubicBezTo>
                  <a:cubicBezTo>
                    <a:pt x="8143" y="16018"/>
                    <a:pt x="9266" y="16232"/>
                    <a:pt x="10373" y="16348"/>
                  </a:cubicBezTo>
                  <a:cubicBezTo>
                    <a:pt x="10839" y="16401"/>
                    <a:pt x="11512" y="16485"/>
                    <a:pt x="12214" y="16485"/>
                  </a:cubicBezTo>
                  <a:cubicBezTo>
                    <a:pt x="13518" y="16485"/>
                    <a:pt x="14917" y="16196"/>
                    <a:pt x="15264" y="14869"/>
                  </a:cubicBezTo>
                  <a:cubicBezTo>
                    <a:pt x="15851" y="12618"/>
                    <a:pt x="12131" y="12204"/>
                    <a:pt x="11011" y="12204"/>
                  </a:cubicBezTo>
                  <a:cubicBezTo>
                    <a:pt x="10992" y="12204"/>
                    <a:pt x="10975" y="12204"/>
                    <a:pt x="10958" y="12204"/>
                  </a:cubicBezTo>
                  <a:cubicBezTo>
                    <a:pt x="9306" y="12204"/>
                    <a:pt x="7632" y="13073"/>
                    <a:pt x="6620" y="14522"/>
                  </a:cubicBezTo>
                  <a:cubicBezTo>
                    <a:pt x="4072" y="13614"/>
                    <a:pt x="1121" y="11824"/>
                    <a:pt x="949" y="9065"/>
                  </a:cubicBezTo>
                  <a:cubicBezTo>
                    <a:pt x="822" y="6992"/>
                    <a:pt x="3088" y="5363"/>
                    <a:pt x="4414" y="4505"/>
                  </a:cubicBezTo>
                  <a:cubicBezTo>
                    <a:pt x="4831" y="4247"/>
                    <a:pt x="5264" y="4027"/>
                    <a:pt x="5710" y="3841"/>
                  </a:cubicBezTo>
                  <a:cubicBezTo>
                    <a:pt x="7606" y="5554"/>
                    <a:pt x="9753" y="6850"/>
                    <a:pt x="12081" y="7733"/>
                  </a:cubicBezTo>
                  <a:cubicBezTo>
                    <a:pt x="13735" y="8385"/>
                    <a:pt x="15493" y="8679"/>
                    <a:pt x="17250" y="8768"/>
                  </a:cubicBezTo>
                  <a:cubicBezTo>
                    <a:pt x="17480" y="8788"/>
                    <a:pt x="17745" y="8807"/>
                    <a:pt x="18026" y="8807"/>
                  </a:cubicBezTo>
                  <a:cubicBezTo>
                    <a:pt x="19032" y="8807"/>
                    <a:pt x="20221" y="8574"/>
                    <a:pt x="20459" y="7347"/>
                  </a:cubicBezTo>
                  <a:cubicBezTo>
                    <a:pt x="21300" y="3381"/>
                    <a:pt x="16004" y="2373"/>
                    <a:pt x="13735" y="1987"/>
                  </a:cubicBezTo>
                  <a:cubicBezTo>
                    <a:pt x="12878" y="1846"/>
                    <a:pt x="12002" y="1771"/>
                    <a:pt x="11121" y="1771"/>
                  </a:cubicBezTo>
                  <a:cubicBezTo>
                    <a:pt x="9361" y="1771"/>
                    <a:pt x="7585" y="2068"/>
                    <a:pt x="5918" y="2709"/>
                  </a:cubicBezTo>
                  <a:cubicBezTo>
                    <a:pt x="5106" y="1926"/>
                    <a:pt x="4347" y="1066"/>
                    <a:pt x="3649" y="153"/>
                  </a:cubicBezTo>
                  <a:cubicBezTo>
                    <a:pt x="3563" y="44"/>
                    <a:pt x="3463" y="0"/>
                    <a:pt x="3365"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47" name="Google Shape;1762;p37"/>
            <p:cNvSpPr/>
            <p:nvPr/>
          </p:nvSpPr>
          <p:spPr>
            <a:xfrm>
              <a:off x="0" y="727"/>
              <a:ext cx="1046694" cy="721156"/>
            </a:xfrm>
            <a:custGeom>
              <a:avLst/>
              <a:gdLst/>
              <a:ahLst/>
              <a:cxnLst>
                <a:cxn ang="0">
                  <a:pos x="wd2" y="hd2"/>
                </a:cxn>
                <a:cxn ang="5400000">
                  <a:pos x="wd2" y="hd2"/>
                </a:cxn>
                <a:cxn ang="10800000">
                  <a:pos x="wd2" y="hd2"/>
                </a:cxn>
                <a:cxn ang="16200000">
                  <a:pos x="wd2" y="hd2"/>
                </a:cxn>
              </a:cxnLst>
              <a:rect l="0" t="0" r="r" b="b"/>
              <a:pathLst>
                <a:path w="21600" h="21600" extrusionOk="0">
                  <a:moveTo>
                    <a:pt x="9056" y="0"/>
                  </a:moveTo>
                  <a:cubicBezTo>
                    <a:pt x="8132" y="107"/>
                    <a:pt x="7220" y="536"/>
                    <a:pt x="6592" y="1484"/>
                  </a:cubicBezTo>
                  <a:cubicBezTo>
                    <a:pt x="5397" y="3291"/>
                    <a:pt x="4682" y="5831"/>
                    <a:pt x="4275" y="8406"/>
                  </a:cubicBezTo>
                  <a:cubicBezTo>
                    <a:pt x="3446" y="8815"/>
                    <a:pt x="2576" y="9023"/>
                    <a:pt x="1708" y="9023"/>
                  </a:cubicBezTo>
                  <a:cubicBezTo>
                    <a:pt x="1133" y="9023"/>
                    <a:pt x="559" y="8931"/>
                    <a:pt x="0" y="8745"/>
                  </a:cubicBezTo>
                  <a:cubicBezTo>
                    <a:pt x="49" y="9442"/>
                    <a:pt x="529" y="9854"/>
                    <a:pt x="961" y="10123"/>
                  </a:cubicBezTo>
                  <a:cubicBezTo>
                    <a:pt x="1688" y="10567"/>
                    <a:pt x="2481" y="10785"/>
                    <a:pt x="3278" y="10785"/>
                  </a:cubicBezTo>
                  <a:cubicBezTo>
                    <a:pt x="3508" y="10785"/>
                    <a:pt x="3738" y="10766"/>
                    <a:pt x="3967" y="10731"/>
                  </a:cubicBezTo>
                  <a:cubicBezTo>
                    <a:pt x="3918" y="11142"/>
                    <a:pt x="3881" y="11536"/>
                    <a:pt x="3856" y="11947"/>
                  </a:cubicBezTo>
                  <a:cubicBezTo>
                    <a:pt x="3794" y="12787"/>
                    <a:pt x="3757" y="13663"/>
                    <a:pt x="3992" y="14450"/>
                  </a:cubicBezTo>
                  <a:cubicBezTo>
                    <a:pt x="4337" y="15613"/>
                    <a:pt x="5175" y="16257"/>
                    <a:pt x="5975" y="16775"/>
                  </a:cubicBezTo>
                  <a:cubicBezTo>
                    <a:pt x="9340" y="18939"/>
                    <a:pt x="12715" y="20567"/>
                    <a:pt x="16313" y="21533"/>
                  </a:cubicBezTo>
                  <a:cubicBezTo>
                    <a:pt x="16507" y="21583"/>
                    <a:pt x="16704" y="21600"/>
                    <a:pt x="16900" y="21600"/>
                  </a:cubicBezTo>
                  <a:cubicBezTo>
                    <a:pt x="17258" y="21600"/>
                    <a:pt x="17618" y="21545"/>
                    <a:pt x="17967" y="21545"/>
                  </a:cubicBezTo>
                  <a:cubicBezTo>
                    <a:pt x="18025" y="21545"/>
                    <a:pt x="18080" y="21546"/>
                    <a:pt x="18137" y="21550"/>
                  </a:cubicBezTo>
                  <a:cubicBezTo>
                    <a:pt x="18194" y="21555"/>
                    <a:pt x="18249" y="21558"/>
                    <a:pt x="18303" y="21558"/>
                  </a:cubicBezTo>
                  <a:cubicBezTo>
                    <a:pt x="18871" y="21558"/>
                    <a:pt x="19353" y="21302"/>
                    <a:pt x="19826" y="20763"/>
                  </a:cubicBezTo>
                  <a:cubicBezTo>
                    <a:pt x="20761" y="19690"/>
                    <a:pt x="21218" y="18438"/>
                    <a:pt x="21600" y="16971"/>
                  </a:cubicBezTo>
                  <a:cubicBezTo>
                    <a:pt x="20331" y="16649"/>
                    <a:pt x="19024" y="16649"/>
                    <a:pt x="17743" y="16525"/>
                  </a:cubicBezTo>
                  <a:cubicBezTo>
                    <a:pt x="16461" y="16364"/>
                    <a:pt x="15130" y="16059"/>
                    <a:pt x="14108" y="14897"/>
                  </a:cubicBezTo>
                  <a:cubicBezTo>
                    <a:pt x="12999" y="13610"/>
                    <a:pt x="12469" y="11590"/>
                    <a:pt x="12136" y="9586"/>
                  </a:cubicBezTo>
                  <a:cubicBezTo>
                    <a:pt x="11816" y="7583"/>
                    <a:pt x="11643" y="5509"/>
                    <a:pt x="11065" y="3631"/>
                  </a:cubicBezTo>
                  <a:cubicBezTo>
                    <a:pt x="10608" y="2200"/>
                    <a:pt x="9919" y="966"/>
                    <a:pt x="9056"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1858" name="Google Shape;1763;p37"/>
          <p:cNvGrpSpPr/>
          <p:nvPr/>
        </p:nvGrpSpPr>
        <p:grpSpPr>
          <a:xfrm>
            <a:off x="946223" y="2446581"/>
            <a:ext cx="842291" cy="695690"/>
            <a:chOff x="0" y="0"/>
            <a:chExt cx="842290" cy="695688"/>
          </a:xfrm>
        </p:grpSpPr>
        <p:sp>
          <p:nvSpPr>
            <p:cNvPr id="1849" name="Google Shape;1764;p37"/>
            <p:cNvSpPr/>
            <p:nvPr/>
          </p:nvSpPr>
          <p:spPr>
            <a:xfrm>
              <a:off x="-1" y="0"/>
              <a:ext cx="842292" cy="695689"/>
            </a:xfrm>
            <a:custGeom>
              <a:avLst/>
              <a:gdLst/>
              <a:ahLst/>
              <a:cxnLst>
                <a:cxn ang="0">
                  <a:pos x="wd2" y="hd2"/>
                </a:cxn>
                <a:cxn ang="5400000">
                  <a:pos x="wd2" y="hd2"/>
                </a:cxn>
                <a:cxn ang="10800000">
                  <a:pos x="wd2" y="hd2"/>
                </a:cxn>
                <a:cxn ang="16200000">
                  <a:pos x="wd2" y="hd2"/>
                </a:cxn>
              </a:cxnLst>
              <a:rect l="0" t="0" r="r" b="b"/>
              <a:pathLst>
                <a:path w="21353" h="21600" extrusionOk="0">
                  <a:moveTo>
                    <a:pt x="11532" y="0"/>
                  </a:moveTo>
                  <a:cubicBezTo>
                    <a:pt x="10125" y="0"/>
                    <a:pt x="8718" y="148"/>
                    <a:pt x="7346" y="428"/>
                  </a:cubicBezTo>
                  <a:cubicBezTo>
                    <a:pt x="5303" y="817"/>
                    <a:pt x="3577" y="2226"/>
                    <a:pt x="2805" y="4692"/>
                  </a:cubicBezTo>
                  <a:cubicBezTo>
                    <a:pt x="1988" y="7287"/>
                    <a:pt x="1822" y="10106"/>
                    <a:pt x="2140" y="12848"/>
                  </a:cubicBezTo>
                  <a:cubicBezTo>
                    <a:pt x="2215" y="13423"/>
                    <a:pt x="2290" y="14018"/>
                    <a:pt x="2426" y="14610"/>
                  </a:cubicBezTo>
                  <a:cubicBezTo>
                    <a:pt x="1686" y="15352"/>
                    <a:pt x="1034" y="16148"/>
                    <a:pt x="580" y="17149"/>
                  </a:cubicBezTo>
                  <a:cubicBezTo>
                    <a:pt x="-55" y="18503"/>
                    <a:pt x="-237" y="20264"/>
                    <a:pt x="383" y="21600"/>
                  </a:cubicBezTo>
                  <a:cubicBezTo>
                    <a:pt x="898" y="19671"/>
                    <a:pt x="2018" y="17983"/>
                    <a:pt x="3425" y="16946"/>
                  </a:cubicBezTo>
                  <a:cubicBezTo>
                    <a:pt x="3532" y="17076"/>
                    <a:pt x="3638" y="17205"/>
                    <a:pt x="3759" y="17316"/>
                  </a:cubicBezTo>
                  <a:cubicBezTo>
                    <a:pt x="5455" y="19004"/>
                    <a:pt x="7407" y="19949"/>
                    <a:pt x="9587" y="20227"/>
                  </a:cubicBezTo>
                  <a:cubicBezTo>
                    <a:pt x="10329" y="20328"/>
                    <a:pt x="11091" y="20378"/>
                    <a:pt x="11857" y="20378"/>
                  </a:cubicBezTo>
                  <a:cubicBezTo>
                    <a:pt x="13480" y="20378"/>
                    <a:pt x="15128" y="20156"/>
                    <a:pt x="16672" y="19727"/>
                  </a:cubicBezTo>
                  <a:cubicBezTo>
                    <a:pt x="19683" y="18892"/>
                    <a:pt x="20864" y="16093"/>
                    <a:pt x="21258" y="12608"/>
                  </a:cubicBezTo>
                  <a:cubicBezTo>
                    <a:pt x="21349" y="11830"/>
                    <a:pt x="21363" y="11013"/>
                    <a:pt x="21349" y="10198"/>
                  </a:cubicBezTo>
                  <a:cubicBezTo>
                    <a:pt x="21318" y="8677"/>
                    <a:pt x="21333" y="6731"/>
                    <a:pt x="20895" y="5285"/>
                  </a:cubicBezTo>
                  <a:cubicBezTo>
                    <a:pt x="20409" y="3672"/>
                    <a:pt x="19471" y="2245"/>
                    <a:pt x="18291" y="1317"/>
                  </a:cubicBezTo>
                  <a:cubicBezTo>
                    <a:pt x="17080" y="372"/>
                    <a:pt x="14885" y="261"/>
                    <a:pt x="13462" y="94"/>
                  </a:cubicBezTo>
                  <a:cubicBezTo>
                    <a:pt x="12821" y="30"/>
                    <a:pt x="12176" y="0"/>
                    <a:pt x="1153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50" name="Google Shape;1765;p37"/>
            <p:cNvSpPr/>
            <p:nvPr/>
          </p:nvSpPr>
          <p:spPr>
            <a:xfrm>
              <a:off x="231065" y="107637"/>
              <a:ext cx="453801" cy="429986"/>
            </a:xfrm>
            <a:custGeom>
              <a:avLst/>
              <a:gdLst/>
              <a:ahLst/>
              <a:cxnLst>
                <a:cxn ang="0">
                  <a:pos x="wd2" y="hd2"/>
                </a:cxn>
                <a:cxn ang="5400000">
                  <a:pos x="wd2" y="hd2"/>
                </a:cxn>
                <a:cxn ang="10800000">
                  <a:pos x="wd2" y="hd2"/>
                </a:cxn>
                <a:cxn ang="16200000">
                  <a:pos x="wd2" y="hd2"/>
                </a:cxn>
              </a:cxnLst>
              <a:rect l="0" t="0" r="r" b="b"/>
              <a:pathLst>
                <a:path w="20399" h="21600" extrusionOk="0">
                  <a:moveTo>
                    <a:pt x="10811" y="0"/>
                  </a:moveTo>
                  <a:cubicBezTo>
                    <a:pt x="9183" y="0"/>
                    <a:pt x="7548" y="335"/>
                    <a:pt x="6156" y="894"/>
                  </a:cubicBezTo>
                  <a:cubicBezTo>
                    <a:pt x="3203" y="2095"/>
                    <a:pt x="1190" y="4493"/>
                    <a:pt x="332" y="7794"/>
                  </a:cubicBezTo>
                  <a:cubicBezTo>
                    <a:pt x="-179" y="9712"/>
                    <a:pt x="-43" y="11781"/>
                    <a:pt x="359" y="13733"/>
                  </a:cubicBezTo>
                  <a:cubicBezTo>
                    <a:pt x="601" y="14841"/>
                    <a:pt x="895" y="15982"/>
                    <a:pt x="1431" y="16972"/>
                  </a:cubicBezTo>
                  <a:cubicBezTo>
                    <a:pt x="2345" y="18622"/>
                    <a:pt x="3821" y="19910"/>
                    <a:pt x="5432" y="20661"/>
                  </a:cubicBezTo>
                  <a:cubicBezTo>
                    <a:pt x="6778" y="21302"/>
                    <a:pt x="8199" y="21600"/>
                    <a:pt x="9606" y="21600"/>
                  </a:cubicBezTo>
                  <a:cubicBezTo>
                    <a:pt x="15629" y="21600"/>
                    <a:pt x="21421" y="16128"/>
                    <a:pt x="20246" y="8663"/>
                  </a:cubicBezTo>
                  <a:cubicBezTo>
                    <a:pt x="19818" y="5933"/>
                    <a:pt x="18341" y="3264"/>
                    <a:pt x="16220" y="1645"/>
                  </a:cubicBezTo>
                  <a:cubicBezTo>
                    <a:pt x="14713" y="484"/>
                    <a:pt x="12766" y="0"/>
                    <a:pt x="1081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51" name="Google Shape;1766;p37"/>
            <p:cNvSpPr/>
            <p:nvPr/>
          </p:nvSpPr>
          <p:spPr>
            <a:xfrm>
              <a:off x="327438" y="285296"/>
              <a:ext cx="19111" cy="62355"/>
            </a:xfrm>
            <a:custGeom>
              <a:avLst/>
              <a:gdLst/>
              <a:ahLst/>
              <a:cxnLst>
                <a:cxn ang="0">
                  <a:pos x="wd2" y="hd2"/>
                </a:cxn>
                <a:cxn ang="5400000">
                  <a:pos x="wd2" y="hd2"/>
                </a:cxn>
                <a:cxn ang="10800000">
                  <a:pos x="wd2" y="hd2"/>
                </a:cxn>
                <a:cxn ang="16200000">
                  <a:pos x="wd2" y="hd2"/>
                </a:cxn>
              </a:cxnLst>
              <a:rect l="0" t="0" r="r" b="b"/>
              <a:pathLst>
                <a:path w="18669" h="21600" extrusionOk="0">
                  <a:moveTo>
                    <a:pt x="3059" y="0"/>
                  </a:moveTo>
                  <a:cubicBezTo>
                    <a:pt x="2786" y="0"/>
                    <a:pt x="2512" y="19"/>
                    <a:pt x="2294" y="58"/>
                  </a:cubicBezTo>
                  <a:cubicBezTo>
                    <a:pt x="-1206" y="271"/>
                    <a:pt x="-604" y="5429"/>
                    <a:pt x="3442" y="11227"/>
                  </a:cubicBezTo>
                  <a:cubicBezTo>
                    <a:pt x="6832" y="16791"/>
                    <a:pt x="10715" y="21600"/>
                    <a:pt x="14652" y="21600"/>
                  </a:cubicBezTo>
                  <a:cubicBezTo>
                    <a:pt x="14816" y="21600"/>
                    <a:pt x="14980" y="21581"/>
                    <a:pt x="15144" y="21561"/>
                  </a:cubicBezTo>
                  <a:cubicBezTo>
                    <a:pt x="18644" y="21367"/>
                    <a:pt x="20394" y="16404"/>
                    <a:pt x="16293" y="10393"/>
                  </a:cubicBezTo>
                  <a:cubicBezTo>
                    <a:pt x="13012" y="4557"/>
                    <a:pt x="7106" y="0"/>
                    <a:pt x="3059"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52" name="Google Shape;1767;p37"/>
            <p:cNvSpPr/>
            <p:nvPr/>
          </p:nvSpPr>
          <p:spPr>
            <a:xfrm>
              <a:off x="543689" y="250817"/>
              <a:ext cx="16873" cy="58548"/>
            </a:xfrm>
            <a:custGeom>
              <a:avLst/>
              <a:gdLst/>
              <a:ahLst/>
              <a:cxnLst>
                <a:cxn ang="0">
                  <a:pos x="wd2" y="hd2"/>
                </a:cxn>
                <a:cxn ang="5400000">
                  <a:pos x="wd2" y="hd2"/>
                </a:cxn>
                <a:cxn ang="10800000">
                  <a:pos x="wd2" y="hd2"/>
                </a:cxn>
                <a:cxn ang="16200000">
                  <a:pos x="wd2" y="hd2"/>
                </a:cxn>
              </a:cxnLst>
              <a:rect l="0" t="0" r="r" b="b"/>
              <a:pathLst>
                <a:path w="18498" h="21600" extrusionOk="0">
                  <a:moveTo>
                    <a:pt x="2731" y="0"/>
                  </a:moveTo>
                  <a:cubicBezTo>
                    <a:pt x="2608" y="0"/>
                    <a:pt x="2547" y="0"/>
                    <a:pt x="2485" y="0"/>
                  </a:cubicBezTo>
                  <a:cubicBezTo>
                    <a:pt x="-1442" y="454"/>
                    <a:pt x="-153" y="5286"/>
                    <a:pt x="2485" y="11027"/>
                  </a:cubicBezTo>
                  <a:cubicBezTo>
                    <a:pt x="5676" y="17057"/>
                    <a:pt x="8867" y="21600"/>
                    <a:pt x="13285" y="21600"/>
                  </a:cubicBezTo>
                  <a:cubicBezTo>
                    <a:pt x="13408" y="21600"/>
                    <a:pt x="13469" y="21600"/>
                    <a:pt x="13592" y="21600"/>
                  </a:cubicBezTo>
                  <a:cubicBezTo>
                    <a:pt x="18194" y="21600"/>
                    <a:pt x="20158" y="16314"/>
                    <a:pt x="16844" y="10139"/>
                  </a:cubicBezTo>
                  <a:cubicBezTo>
                    <a:pt x="13653" y="4337"/>
                    <a:pt x="6106" y="0"/>
                    <a:pt x="2731"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53" name="Google Shape;1768;p37"/>
            <p:cNvSpPr/>
            <p:nvPr/>
          </p:nvSpPr>
          <p:spPr>
            <a:xfrm>
              <a:off x="292041" y="234529"/>
              <a:ext cx="77827" cy="30730"/>
            </a:xfrm>
            <a:custGeom>
              <a:avLst/>
              <a:gdLst/>
              <a:ahLst/>
              <a:cxnLst>
                <a:cxn ang="0">
                  <a:pos x="wd2" y="hd2"/>
                </a:cxn>
                <a:cxn ang="5400000">
                  <a:pos x="wd2" y="hd2"/>
                </a:cxn>
                <a:cxn ang="10800000">
                  <a:pos x="wd2" y="hd2"/>
                </a:cxn>
                <a:cxn ang="16200000">
                  <a:pos x="wd2" y="hd2"/>
                </a:cxn>
              </a:cxnLst>
              <a:rect l="0" t="0" r="r" b="b"/>
              <a:pathLst>
                <a:path w="20856" h="21600" extrusionOk="0">
                  <a:moveTo>
                    <a:pt x="1220" y="0"/>
                  </a:moveTo>
                  <a:cubicBezTo>
                    <a:pt x="545" y="0"/>
                    <a:pt x="125" y="315"/>
                    <a:pt x="35" y="984"/>
                  </a:cubicBezTo>
                  <a:cubicBezTo>
                    <a:pt x="-445" y="3502"/>
                    <a:pt x="4040" y="9797"/>
                    <a:pt x="9800" y="15226"/>
                  </a:cubicBezTo>
                  <a:cubicBezTo>
                    <a:pt x="13805" y="19318"/>
                    <a:pt x="17360" y="21600"/>
                    <a:pt x="19310" y="21600"/>
                  </a:cubicBezTo>
                  <a:cubicBezTo>
                    <a:pt x="20150" y="21600"/>
                    <a:pt x="20690" y="21167"/>
                    <a:pt x="20840" y="20262"/>
                  </a:cubicBezTo>
                  <a:cubicBezTo>
                    <a:pt x="21155" y="17744"/>
                    <a:pt x="16835" y="11449"/>
                    <a:pt x="11075" y="6413"/>
                  </a:cubicBezTo>
                  <a:cubicBezTo>
                    <a:pt x="6965" y="2400"/>
                    <a:pt x="3095" y="0"/>
                    <a:pt x="1220"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54" name="Google Shape;1769;p37"/>
            <p:cNvSpPr/>
            <p:nvPr/>
          </p:nvSpPr>
          <p:spPr>
            <a:xfrm>
              <a:off x="515052" y="187791"/>
              <a:ext cx="36956" cy="58940"/>
            </a:xfrm>
            <a:custGeom>
              <a:avLst/>
              <a:gdLst/>
              <a:ahLst/>
              <a:cxnLst>
                <a:cxn ang="0">
                  <a:pos x="wd2" y="hd2"/>
                </a:cxn>
                <a:cxn ang="5400000">
                  <a:pos x="wd2" y="hd2"/>
                </a:cxn>
                <a:cxn ang="10800000">
                  <a:pos x="wd2" y="hd2"/>
                </a:cxn>
                <a:cxn ang="16200000">
                  <a:pos x="wd2" y="hd2"/>
                </a:cxn>
              </a:cxnLst>
              <a:rect l="0" t="0" r="r" b="b"/>
              <a:pathLst>
                <a:path w="19377" h="21600" extrusionOk="0">
                  <a:moveTo>
                    <a:pt x="18463" y="0"/>
                  </a:moveTo>
                  <a:cubicBezTo>
                    <a:pt x="16291" y="0"/>
                    <a:pt x="10686" y="3733"/>
                    <a:pt x="5873" y="9108"/>
                  </a:cubicBezTo>
                  <a:cubicBezTo>
                    <a:pt x="854" y="15221"/>
                    <a:pt x="-1024" y="20697"/>
                    <a:pt x="531" y="21579"/>
                  </a:cubicBezTo>
                  <a:cubicBezTo>
                    <a:pt x="619" y="21600"/>
                    <a:pt x="708" y="21600"/>
                    <a:pt x="825" y="21600"/>
                  </a:cubicBezTo>
                  <a:cubicBezTo>
                    <a:pt x="2850" y="21600"/>
                    <a:pt x="7340" y="17374"/>
                    <a:pt x="11801" y="11938"/>
                  </a:cubicBezTo>
                  <a:cubicBezTo>
                    <a:pt x="16819" y="5826"/>
                    <a:pt x="20576" y="1005"/>
                    <a:pt x="19021" y="123"/>
                  </a:cubicBezTo>
                  <a:cubicBezTo>
                    <a:pt x="18874" y="41"/>
                    <a:pt x="18668" y="0"/>
                    <a:pt x="18463"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55" name="Google Shape;1770;p37"/>
            <p:cNvSpPr/>
            <p:nvPr/>
          </p:nvSpPr>
          <p:spPr>
            <a:xfrm>
              <a:off x="384696" y="309925"/>
              <a:ext cx="155270" cy="1098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906" y="0"/>
                    <a:pt x="0" y="7284"/>
                    <a:pt x="0" y="16318"/>
                  </a:cubicBezTo>
                  <a:cubicBezTo>
                    <a:pt x="0" y="18200"/>
                    <a:pt x="171" y="19960"/>
                    <a:pt x="584" y="21600"/>
                  </a:cubicBezTo>
                  <a:cubicBezTo>
                    <a:pt x="833" y="21248"/>
                    <a:pt x="1168" y="21138"/>
                    <a:pt x="1332" y="21017"/>
                  </a:cubicBezTo>
                  <a:cubicBezTo>
                    <a:pt x="5490" y="16901"/>
                    <a:pt x="11633" y="15493"/>
                    <a:pt x="16282" y="15141"/>
                  </a:cubicBezTo>
                  <a:cubicBezTo>
                    <a:pt x="17154" y="15031"/>
                    <a:pt x="18049" y="14965"/>
                    <a:pt x="18945" y="14965"/>
                  </a:cubicBezTo>
                  <a:cubicBezTo>
                    <a:pt x="19832" y="14965"/>
                    <a:pt x="20728" y="15031"/>
                    <a:pt x="21600" y="15141"/>
                  </a:cubicBezTo>
                  <a:cubicBezTo>
                    <a:pt x="21187" y="6580"/>
                    <a:pt x="16531" y="0"/>
                    <a:pt x="10800"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56" name="Google Shape;1771;p37"/>
            <p:cNvSpPr/>
            <p:nvPr/>
          </p:nvSpPr>
          <p:spPr>
            <a:xfrm>
              <a:off x="399641" y="343956"/>
              <a:ext cx="131986" cy="68680"/>
            </a:xfrm>
            <a:custGeom>
              <a:avLst/>
              <a:gdLst/>
              <a:ahLst/>
              <a:cxnLst>
                <a:cxn ang="0">
                  <a:pos x="wd2" y="hd2"/>
                </a:cxn>
                <a:cxn ang="5400000">
                  <a:pos x="wd2" y="hd2"/>
                </a:cxn>
                <a:cxn ang="10800000">
                  <a:pos x="wd2" y="hd2"/>
                </a:cxn>
                <a:cxn ang="16200000">
                  <a:pos x="wd2" y="hd2"/>
                </a:cxn>
              </a:cxnLst>
              <a:rect l="0" t="0" r="r" b="b"/>
              <a:pathLst>
                <a:path w="21600" h="21600" extrusionOk="0">
                  <a:moveTo>
                    <a:pt x="11240" y="0"/>
                  </a:moveTo>
                  <a:cubicBezTo>
                    <a:pt x="5084" y="387"/>
                    <a:pt x="101" y="9964"/>
                    <a:pt x="0" y="21600"/>
                  </a:cubicBezTo>
                  <a:cubicBezTo>
                    <a:pt x="4791" y="15967"/>
                    <a:pt x="11432" y="13907"/>
                    <a:pt x="16708" y="13150"/>
                  </a:cubicBezTo>
                  <a:cubicBezTo>
                    <a:pt x="17496" y="13062"/>
                    <a:pt x="18321" y="13009"/>
                    <a:pt x="19154" y="13009"/>
                  </a:cubicBezTo>
                  <a:cubicBezTo>
                    <a:pt x="19988" y="13009"/>
                    <a:pt x="20812" y="13062"/>
                    <a:pt x="21600" y="13150"/>
                  </a:cubicBezTo>
                  <a:cubicBezTo>
                    <a:pt x="19933" y="5457"/>
                    <a:pt x="15829" y="0"/>
                    <a:pt x="11240" y="0"/>
                  </a:cubicBezTo>
                  <a:close/>
                </a:path>
              </a:pathLst>
            </a:custGeom>
            <a:solidFill>
              <a:srgbClr val="4C6F8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57" name="Google Shape;1772;p37"/>
            <p:cNvSpPr/>
            <p:nvPr/>
          </p:nvSpPr>
          <p:spPr>
            <a:xfrm>
              <a:off x="790" y="56757"/>
              <a:ext cx="832358" cy="638932"/>
            </a:xfrm>
            <a:custGeom>
              <a:avLst/>
              <a:gdLst/>
              <a:ahLst/>
              <a:cxnLst>
                <a:cxn ang="0">
                  <a:pos x="wd2" y="hd2"/>
                </a:cxn>
                <a:cxn ang="5400000">
                  <a:pos x="wd2" y="hd2"/>
                </a:cxn>
                <a:cxn ang="10800000">
                  <a:pos x="wd2" y="hd2"/>
                </a:cxn>
                <a:cxn ang="16200000">
                  <a:pos x="wd2" y="hd2"/>
                </a:cxn>
              </a:cxnLst>
              <a:rect l="0" t="0" r="r" b="b"/>
              <a:pathLst>
                <a:path w="21355" h="21600" extrusionOk="0">
                  <a:moveTo>
                    <a:pt x="4672" y="0"/>
                  </a:moveTo>
                  <a:cubicBezTo>
                    <a:pt x="3875" y="787"/>
                    <a:pt x="3248" y="1837"/>
                    <a:pt x="2834" y="3170"/>
                  </a:cubicBezTo>
                  <a:cubicBezTo>
                    <a:pt x="2021" y="6015"/>
                    <a:pt x="1837" y="9085"/>
                    <a:pt x="2175" y="12071"/>
                  </a:cubicBezTo>
                  <a:cubicBezTo>
                    <a:pt x="2251" y="12697"/>
                    <a:pt x="2328" y="13344"/>
                    <a:pt x="2451" y="13989"/>
                  </a:cubicBezTo>
                  <a:cubicBezTo>
                    <a:pt x="1715" y="14797"/>
                    <a:pt x="1042" y="15664"/>
                    <a:pt x="582" y="16754"/>
                  </a:cubicBezTo>
                  <a:cubicBezTo>
                    <a:pt x="-47" y="18228"/>
                    <a:pt x="-245" y="20145"/>
                    <a:pt x="383" y="21600"/>
                  </a:cubicBezTo>
                  <a:cubicBezTo>
                    <a:pt x="904" y="19500"/>
                    <a:pt x="2037" y="17662"/>
                    <a:pt x="3477" y="16533"/>
                  </a:cubicBezTo>
                  <a:cubicBezTo>
                    <a:pt x="3569" y="16674"/>
                    <a:pt x="3675" y="16815"/>
                    <a:pt x="3799" y="16936"/>
                  </a:cubicBezTo>
                  <a:cubicBezTo>
                    <a:pt x="5515" y="18773"/>
                    <a:pt x="7491" y="19802"/>
                    <a:pt x="9697" y="20105"/>
                  </a:cubicBezTo>
                  <a:cubicBezTo>
                    <a:pt x="10452" y="20215"/>
                    <a:pt x="11226" y="20270"/>
                    <a:pt x="12005" y="20270"/>
                  </a:cubicBezTo>
                  <a:cubicBezTo>
                    <a:pt x="13653" y="20270"/>
                    <a:pt x="15321" y="20028"/>
                    <a:pt x="16882" y="19560"/>
                  </a:cubicBezTo>
                  <a:cubicBezTo>
                    <a:pt x="19609" y="18752"/>
                    <a:pt x="20864" y="16169"/>
                    <a:pt x="21355" y="12899"/>
                  </a:cubicBezTo>
                  <a:cubicBezTo>
                    <a:pt x="20219" y="11953"/>
                    <a:pt x="18871" y="11596"/>
                    <a:pt x="17488" y="11596"/>
                  </a:cubicBezTo>
                  <a:cubicBezTo>
                    <a:pt x="16330" y="11596"/>
                    <a:pt x="15150" y="11845"/>
                    <a:pt x="14047" y="12213"/>
                  </a:cubicBezTo>
                  <a:cubicBezTo>
                    <a:pt x="13380" y="12440"/>
                    <a:pt x="12684" y="12697"/>
                    <a:pt x="12009" y="12697"/>
                  </a:cubicBezTo>
                  <a:cubicBezTo>
                    <a:pt x="11723" y="12697"/>
                    <a:pt x="11442" y="12650"/>
                    <a:pt x="11167" y="12536"/>
                  </a:cubicBezTo>
                  <a:cubicBezTo>
                    <a:pt x="10370" y="12213"/>
                    <a:pt x="9727" y="11365"/>
                    <a:pt x="9329" y="10375"/>
                  </a:cubicBezTo>
                  <a:cubicBezTo>
                    <a:pt x="8930" y="9406"/>
                    <a:pt x="8700" y="8316"/>
                    <a:pt x="8456" y="7268"/>
                  </a:cubicBezTo>
                  <a:cubicBezTo>
                    <a:pt x="8073" y="5573"/>
                    <a:pt x="7583" y="3917"/>
                    <a:pt x="6802" y="2483"/>
                  </a:cubicBezTo>
                  <a:cubicBezTo>
                    <a:pt x="6235" y="1474"/>
                    <a:pt x="5499" y="626"/>
                    <a:pt x="4672"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1859" name="Google Shape;1773;p37"/>
          <p:cNvSpPr/>
          <p:nvPr/>
        </p:nvSpPr>
        <p:spPr>
          <a:xfrm>
            <a:off x="1400261" y="3573443"/>
            <a:ext cx="2260049" cy="530252"/>
          </a:xfrm>
          <a:prstGeom prst="ellipse">
            <a:avLst/>
          </a:prstGeom>
          <a:solidFill>
            <a:schemeClr val="accent4">
              <a:alpha val="31110"/>
            </a:schemeClr>
          </a:solidFill>
          <a:ln w="12700">
            <a:miter lim="400000"/>
          </a:ln>
        </p:spPr>
        <p:txBody>
          <a:bodyPr lIns="0" tIns="0" rIns="0" bIns="0" anchor="ctr"/>
          <a:lstStyle/>
          <a:p>
            <a:pPr>
              <a:defRPr>
                <a:solidFill>
                  <a:srgbClr val="000000"/>
                </a:solidFill>
              </a:defRPr>
            </a:pPr>
            <a:endParaRPr/>
          </a:p>
        </p:txBody>
      </p:sp>
      <p:grpSp>
        <p:nvGrpSpPr>
          <p:cNvPr id="1920" name="Google Shape;1774;p37"/>
          <p:cNvGrpSpPr/>
          <p:nvPr/>
        </p:nvGrpSpPr>
        <p:grpSpPr>
          <a:xfrm>
            <a:off x="1702266" y="1225969"/>
            <a:ext cx="1671344" cy="2814676"/>
            <a:chOff x="0" y="0"/>
            <a:chExt cx="1671343" cy="2814674"/>
          </a:xfrm>
        </p:grpSpPr>
        <p:sp>
          <p:nvSpPr>
            <p:cNvPr id="1860" name="Google Shape;1775;p37"/>
            <p:cNvSpPr/>
            <p:nvPr/>
          </p:nvSpPr>
          <p:spPr>
            <a:xfrm>
              <a:off x="476540" y="1599215"/>
              <a:ext cx="283675" cy="255294"/>
            </a:xfrm>
            <a:custGeom>
              <a:avLst/>
              <a:gdLst/>
              <a:ahLst/>
              <a:cxnLst>
                <a:cxn ang="0">
                  <a:pos x="wd2" y="hd2"/>
                </a:cxn>
                <a:cxn ang="5400000">
                  <a:pos x="wd2" y="hd2"/>
                </a:cxn>
                <a:cxn ang="10800000">
                  <a:pos x="wd2" y="hd2"/>
                </a:cxn>
                <a:cxn ang="16200000">
                  <a:pos x="wd2" y="hd2"/>
                </a:cxn>
              </a:cxnLst>
              <a:rect l="0" t="0" r="r" b="b"/>
              <a:pathLst>
                <a:path w="21558" h="21600" extrusionOk="0">
                  <a:moveTo>
                    <a:pt x="20056" y="0"/>
                  </a:moveTo>
                  <a:lnTo>
                    <a:pt x="5491" y="3689"/>
                  </a:lnTo>
                  <a:cubicBezTo>
                    <a:pt x="3267" y="8941"/>
                    <a:pt x="1455" y="14397"/>
                    <a:pt x="0" y="19957"/>
                  </a:cubicBezTo>
                  <a:cubicBezTo>
                    <a:pt x="4432" y="20776"/>
                    <a:pt x="8958" y="21600"/>
                    <a:pt x="13446" y="21600"/>
                  </a:cubicBezTo>
                  <a:cubicBezTo>
                    <a:pt x="15849" y="21600"/>
                    <a:pt x="18244" y="21363"/>
                    <a:pt x="20600" y="20762"/>
                  </a:cubicBezTo>
                  <a:cubicBezTo>
                    <a:pt x="21281" y="16116"/>
                    <a:pt x="21600" y="11366"/>
                    <a:pt x="21553" y="6668"/>
                  </a:cubicBezTo>
                  <a:cubicBezTo>
                    <a:pt x="21511" y="4347"/>
                    <a:pt x="21328" y="1871"/>
                    <a:pt x="20056" y="0"/>
                  </a:cubicBezTo>
                  <a:close/>
                </a:path>
              </a:pathLst>
            </a:custGeom>
            <a:solidFill>
              <a:srgbClr val="9E7B5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61" name="Google Shape;1776;p37"/>
            <p:cNvSpPr/>
            <p:nvPr/>
          </p:nvSpPr>
          <p:spPr>
            <a:xfrm>
              <a:off x="503321" y="1296175"/>
              <a:ext cx="1080646" cy="885884"/>
            </a:xfrm>
            <a:custGeom>
              <a:avLst/>
              <a:gdLst/>
              <a:ahLst/>
              <a:cxnLst>
                <a:cxn ang="0">
                  <a:pos x="wd2" y="hd2"/>
                </a:cxn>
                <a:cxn ang="5400000">
                  <a:pos x="wd2" y="hd2"/>
                </a:cxn>
                <a:cxn ang="10800000">
                  <a:pos x="wd2" y="hd2"/>
                </a:cxn>
                <a:cxn ang="16200000">
                  <a:pos x="wd2" y="hd2"/>
                </a:cxn>
              </a:cxnLst>
              <a:rect l="0" t="0" r="r" b="b"/>
              <a:pathLst>
                <a:path w="21385" h="21600" extrusionOk="0">
                  <a:moveTo>
                    <a:pt x="15927" y="0"/>
                  </a:moveTo>
                  <a:cubicBezTo>
                    <a:pt x="15425" y="0"/>
                    <a:pt x="14917" y="57"/>
                    <a:pt x="14418" y="124"/>
                  </a:cubicBezTo>
                  <a:cubicBezTo>
                    <a:pt x="13732" y="212"/>
                    <a:pt x="13047" y="284"/>
                    <a:pt x="12362" y="401"/>
                  </a:cubicBezTo>
                  <a:cubicBezTo>
                    <a:pt x="11830" y="474"/>
                    <a:pt x="11475" y="751"/>
                    <a:pt x="10991" y="939"/>
                  </a:cubicBezTo>
                  <a:cubicBezTo>
                    <a:pt x="9940" y="1362"/>
                    <a:pt x="8864" y="1376"/>
                    <a:pt x="7765" y="1449"/>
                  </a:cubicBezTo>
                  <a:cubicBezTo>
                    <a:pt x="7646" y="1456"/>
                    <a:pt x="7525" y="1459"/>
                    <a:pt x="7404" y="1459"/>
                  </a:cubicBezTo>
                  <a:cubicBezTo>
                    <a:pt x="7000" y="1459"/>
                    <a:pt x="6586" y="1429"/>
                    <a:pt x="6175" y="1429"/>
                  </a:cubicBezTo>
                  <a:cubicBezTo>
                    <a:pt x="5706" y="1429"/>
                    <a:pt x="5241" y="1468"/>
                    <a:pt x="4799" y="1638"/>
                  </a:cubicBezTo>
                  <a:cubicBezTo>
                    <a:pt x="3984" y="1943"/>
                    <a:pt x="3358" y="2687"/>
                    <a:pt x="2791" y="3473"/>
                  </a:cubicBezTo>
                  <a:cubicBezTo>
                    <a:pt x="1586" y="5205"/>
                    <a:pt x="617" y="7199"/>
                    <a:pt x="2" y="9354"/>
                  </a:cubicBezTo>
                  <a:cubicBezTo>
                    <a:pt x="-69" y="9602"/>
                    <a:pt x="2094" y="10810"/>
                    <a:pt x="2318" y="10941"/>
                  </a:cubicBezTo>
                  <a:cubicBezTo>
                    <a:pt x="3145" y="11393"/>
                    <a:pt x="4031" y="11625"/>
                    <a:pt x="4918" y="11917"/>
                  </a:cubicBezTo>
                  <a:cubicBezTo>
                    <a:pt x="5032" y="11950"/>
                    <a:pt x="5162" y="11977"/>
                    <a:pt x="5286" y="11977"/>
                  </a:cubicBezTo>
                  <a:cubicBezTo>
                    <a:pt x="5476" y="11977"/>
                    <a:pt x="5650" y="11914"/>
                    <a:pt x="5723" y="11716"/>
                  </a:cubicBezTo>
                  <a:cubicBezTo>
                    <a:pt x="5566" y="12202"/>
                    <a:pt x="5510" y="12744"/>
                    <a:pt x="5603" y="13271"/>
                  </a:cubicBezTo>
                  <a:cubicBezTo>
                    <a:pt x="5685" y="13809"/>
                    <a:pt x="5898" y="14319"/>
                    <a:pt x="5898" y="14872"/>
                  </a:cubicBezTo>
                  <a:cubicBezTo>
                    <a:pt x="5898" y="15426"/>
                    <a:pt x="5674" y="15964"/>
                    <a:pt x="5426" y="16444"/>
                  </a:cubicBezTo>
                  <a:cubicBezTo>
                    <a:pt x="5166" y="16924"/>
                    <a:pt x="4894" y="17391"/>
                    <a:pt x="4776" y="17944"/>
                  </a:cubicBezTo>
                  <a:cubicBezTo>
                    <a:pt x="4374" y="19778"/>
                    <a:pt x="5791" y="20156"/>
                    <a:pt x="6879" y="20492"/>
                  </a:cubicBezTo>
                  <a:cubicBezTo>
                    <a:pt x="8403" y="20944"/>
                    <a:pt x="9975" y="21176"/>
                    <a:pt x="11511" y="21525"/>
                  </a:cubicBezTo>
                  <a:cubicBezTo>
                    <a:pt x="11728" y="21577"/>
                    <a:pt x="11943" y="21600"/>
                    <a:pt x="12155" y="21600"/>
                  </a:cubicBezTo>
                  <a:cubicBezTo>
                    <a:pt x="12716" y="21600"/>
                    <a:pt x="13260" y="21438"/>
                    <a:pt x="13791" y="21206"/>
                  </a:cubicBezTo>
                  <a:cubicBezTo>
                    <a:pt x="14854" y="20710"/>
                    <a:pt x="15481" y="19647"/>
                    <a:pt x="16379" y="18876"/>
                  </a:cubicBezTo>
                  <a:cubicBezTo>
                    <a:pt x="17241" y="18103"/>
                    <a:pt x="18317" y="17798"/>
                    <a:pt x="19167" y="17012"/>
                  </a:cubicBezTo>
                  <a:cubicBezTo>
                    <a:pt x="19403" y="16793"/>
                    <a:pt x="19628" y="16531"/>
                    <a:pt x="19747" y="16212"/>
                  </a:cubicBezTo>
                  <a:cubicBezTo>
                    <a:pt x="19841" y="15979"/>
                    <a:pt x="19864" y="15702"/>
                    <a:pt x="19864" y="15426"/>
                  </a:cubicBezTo>
                  <a:cubicBezTo>
                    <a:pt x="19912" y="13634"/>
                    <a:pt x="19167" y="11712"/>
                    <a:pt x="19805" y="10083"/>
                  </a:cubicBezTo>
                  <a:cubicBezTo>
                    <a:pt x="20148" y="9209"/>
                    <a:pt x="20821" y="8612"/>
                    <a:pt x="21152" y="7753"/>
                  </a:cubicBezTo>
                  <a:cubicBezTo>
                    <a:pt x="21531" y="6762"/>
                    <a:pt x="21412" y="5570"/>
                    <a:pt x="21046" y="4579"/>
                  </a:cubicBezTo>
                  <a:cubicBezTo>
                    <a:pt x="20502" y="3109"/>
                    <a:pt x="19451" y="1376"/>
                    <a:pt x="18258" y="620"/>
                  </a:cubicBezTo>
                  <a:cubicBezTo>
                    <a:pt x="17524" y="145"/>
                    <a:pt x="16732" y="0"/>
                    <a:pt x="15927"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62" name="Google Shape;1777;p37"/>
            <p:cNvSpPr/>
            <p:nvPr/>
          </p:nvSpPr>
          <p:spPr>
            <a:xfrm>
              <a:off x="736851" y="1572963"/>
              <a:ext cx="53406" cy="110044"/>
            </a:xfrm>
            <a:custGeom>
              <a:avLst/>
              <a:gdLst/>
              <a:ahLst/>
              <a:cxnLst>
                <a:cxn ang="0">
                  <a:pos x="wd2" y="hd2"/>
                </a:cxn>
                <a:cxn ang="5400000">
                  <a:pos x="wd2" y="hd2"/>
                </a:cxn>
                <a:cxn ang="10800000">
                  <a:pos x="wd2" y="hd2"/>
                </a:cxn>
                <a:cxn ang="16200000">
                  <a:pos x="wd2" y="hd2"/>
                </a:cxn>
              </a:cxnLst>
              <a:rect l="0" t="0" r="r" b="b"/>
              <a:pathLst>
                <a:path w="20344" h="21600" extrusionOk="0">
                  <a:moveTo>
                    <a:pt x="242" y="0"/>
                  </a:moveTo>
                  <a:cubicBezTo>
                    <a:pt x="-440" y="0"/>
                    <a:pt x="8" y="5735"/>
                    <a:pt x="5701" y="11833"/>
                  </a:cubicBezTo>
                  <a:cubicBezTo>
                    <a:pt x="11309" y="17711"/>
                    <a:pt x="18729" y="21600"/>
                    <a:pt x="20094" y="21600"/>
                  </a:cubicBezTo>
                  <a:cubicBezTo>
                    <a:pt x="20158" y="21600"/>
                    <a:pt x="20222" y="21589"/>
                    <a:pt x="20264" y="21567"/>
                  </a:cubicBezTo>
                  <a:cubicBezTo>
                    <a:pt x="21160" y="21215"/>
                    <a:pt x="14337" y="16997"/>
                    <a:pt x="8878" y="11130"/>
                  </a:cubicBezTo>
                  <a:cubicBezTo>
                    <a:pt x="3419" y="5274"/>
                    <a:pt x="1372" y="0"/>
                    <a:pt x="242"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63" name="Google Shape;1778;p37"/>
            <p:cNvSpPr/>
            <p:nvPr/>
          </p:nvSpPr>
          <p:spPr>
            <a:xfrm>
              <a:off x="795899" y="1905168"/>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6264"/>
                  </a:lnTo>
                  <a:cubicBezTo>
                    <a:pt x="7425" y="18805"/>
                    <a:pt x="14850" y="21600"/>
                    <a:pt x="21600" y="21600"/>
                  </a:cubicBezTo>
                  <a:cubicBezTo>
                    <a:pt x="21600" y="18805"/>
                    <a:pt x="14850" y="10673"/>
                    <a:pt x="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64" name="Google Shape;1779;p37"/>
            <p:cNvSpPr/>
            <p:nvPr/>
          </p:nvSpPr>
          <p:spPr>
            <a:xfrm>
              <a:off x="763453" y="1497119"/>
              <a:ext cx="41484" cy="346305"/>
            </a:xfrm>
            <a:custGeom>
              <a:avLst/>
              <a:gdLst/>
              <a:ahLst/>
              <a:cxnLst>
                <a:cxn ang="0">
                  <a:pos x="wd2" y="hd2"/>
                </a:cxn>
                <a:cxn ang="5400000">
                  <a:pos x="wd2" y="hd2"/>
                </a:cxn>
                <a:cxn ang="10800000">
                  <a:pos x="wd2" y="hd2"/>
                </a:cxn>
                <a:cxn ang="16200000">
                  <a:pos x="wd2" y="hd2"/>
                </a:cxn>
              </a:cxnLst>
              <a:rect l="0" t="0" r="r" b="b"/>
              <a:pathLst>
                <a:path w="21459" h="21600" extrusionOk="0">
                  <a:moveTo>
                    <a:pt x="1712" y="0"/>
                  </a:moveTo>
                  <a:cubicBezTo>
                    <a:pt x="1394" y="0"/>
                    <a:pt x="467" y="374"/>
                    <a:pt x="149" y="1005"/>
                  </a:cubicBezTo>
                  <a:cubicBezTo>
                    <a:pt x="-141" y="1714"/>
                    <a:pt x="-141" y="2681"/>
                    <a:pt x="1394" y="3910"/>
                  </a:cubicBezTo>
                  <a:cubicBezTo>
                    <a:pt x="2928" y="5101"/>
                    <a:pt x="5708" y="6518"/>
                    <a:pt x="8806" y="8044"/>
                  </a:cubicBezTo>
                  <a:cubicBezTo>
                    <a:pt x="10341" y="8826"/>
                    <a:pt x="11904" y="9608"/>
                    <a:pt x="12831" y="10467"/>
                  </a:cubicBezTo>
                  <a:cubicBezTo>
                    <a:pt x="14047" y="11284"/>
                    <a:pt x="14973" y="12177"/>
                    <a:pt x="14973" y="13071"/>
                  </a:cubicBezTo>
                  <a:cubicBezTo>
                    <a:pt x="14973" y="14785"/>
                    <a:pt x="11904" y="16423"/>
                    <a:pt x="9732" y="17952"/>
                  </a:cubicBezTo>
                  <a:cubicBezTo>
                    <a:pt x="12020" y="17882"/>
                    <a:pt x="14018" y="17655"/>
                    <a:pt x="15060" y="17386"/>
                  </a:cubicBezTo>
                  <a:cubicBezTo>
                    <a:pt x="10920" y="18601"/>
                    <a:pt x="9472" y="20025"/>
                    <a:pt x="11904" y="21338"/>
                  </a:cubicBezTo>
                  <a:cubicBezTo>
                    <a:pt x="11904" y="21450"/>
                    <a:pt x="12194" y="21488"/>
                    <a:pt x="12194" y="21600"/>
                  </a:cubicBezTo>
                  <a:cubicBezTo>
                    <a:pt x="12512" y="20595"/>
                    <a:pt x="13757" y="19439"/>
                    <a:pt x="15610" y="18248"/>
                  </a:cubicBezTo>
                  <a:cubicBezTo>
                    <a:pt x="18071" y="16684"/>
                    <a:pt x="21459" y="14970"/>
                    <a:pt x="21459" y="13071"/>
                  </a:cubicBezTo>
                  <a:cubicBezTo>
                    <a:pt x="21459" y="12142"/>
                    <a:pt x="20532" y="11210"/>
                    <a:pt x="19606" y="10316"/>
                  </a:cubicBezTo>
                  <a:cubicBezTo>
                    <a:pt x="18390" y="9423"/>
                    <a:pt x="16537" y="8641"/>
                    <a:pt x="14973" y="7859"/>
                  </a:cubicBezTo>
                  <a:cubicBezTo>
                    <a:pt x="11267" y="6295"/>
                    <a:pt x="8198" y="4954"/>
                    <a:pt x="6026" y="3798"/>
                  </a:cubicBezTo>
                  <a:cubicBezTo>
                    <a:pt x="1712" y="1491"/>
                    <a:pt x="2928" y="0"/>
                    <a:pt x="1712"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65" name="Google Shape;1780;p37"/>
            <p:cNvSpPr/>
            <p:nvPr/>
          </p:nvSpPr>
          <p:spPr>
            <a:xfrm>
              <a:off x="521935" y="1621884"/>
              <a:ext cx="281208" cy="124205"/>
            </a:xfrm>
            <a:custGeom>
              <a:avLst/>
              <a:gdLst/>
              <a:ahLst/>
              <a:cxnLst>
                <a:cxn ang="0">
                  <a:pos x="wd2" y="hd2"/>
                </a:cxn>
                <a:cxn ang="5400000">
                  <a:pos x="wd2" y="hd2"/>
                </a:cxn>
                <a:cxn ang="10800000">
                  <a:pos x="wd2" y="hd2"/>
                </a:cxn>
                <a:cxn ang="16200000">
                  <a:pos x="wd2" y="hd2"/>
                </a:cxn>
              </a:cxnLst>
              <a:rect l="0" t="0" r="r" b="b"/>
              <a:pathLst>
                <a:path w="21600" h="21600" extrusionOk="0">
                  <a:moveTo>
                    <a:pt x="322" y="0"/>
                  </a:moveTo>
                  <a:cubicBezTo>
                    <a:pt x="228" y="526"/>
                    <a:pt x="90" y="1042"/>
                    <a:pt x="0" y="1772"/>
                  </a:cubicBezTo>
                  <a:cubicBezTo>
                    <a:pt x="2524" y="6551"/>
                    <a:pt x="6148" y="11632"/>
                    <a:pt x="10413" y="15370"/>
                  </a:cubicBezTo>
                  <a:cubicBezTo>
                    <a:pt x="14403" y="18797"/>
                    <a:pt x="18208" y="20568"/>
                    <a:pt x="21372" y="21600"/>
                  </a:cubicBezTo>
                  <a:cubicBezTo>
                    <a:pt x="21510" y="20977"/>
                    <a:pt x="21557" y="20354"/>
                    <a:pt x="21600" y="19838"/>
                  </a:cubicBezTo>
                  <a:cubicBezTo>
                    <a:pt x="18530" y="18485"/>
                    <a:pt x="14816" y="16519"/>
                    <a:pt x="10826" y="13190"/>
                  </a:cubicBezTo>
                  <a:cubicBezTo>
                    <a:pt x="6561" y="9559"/>
                    <a:pt x="2936" y="4575"/>
                    <a:pt x="322"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66" name="Google Shape;1781;p37"/>
            <p:cNvSpPr/>
            <p:nvPr/>
          </p:nvSpPr>
          <p:spPr>
            <a:xfrm>
              <a:off x="-1" y="2353960"/>
              <a:ext cx="489074" cy="333152"/>
            </a:xfrm>
            <a:custGeom>
              <a:avLst/>
              <a:gdLst/>
              <a:ahLst/>
              <a:cxnLst>
                <a:cxn ang="0">
                  <a:pos x="wd2" y="hd2"/>
                </a:cxn>
                <a:cxn ang="5400000">
                  <a:pos x="wd2" y="hd2"/>
                </a:cxn>
                <a:cxn ang="10800000">
                  <a:pos x="wd2" y="hd2"/>
                </a:cxn>
                <a:cxn ang="16200000">
                  <a:pos x="wd2" y="hd2"/>
                </a:cxn>
              </a:cxnLst>
              <a:rect l="0" t="0" r="r" b="b"/>
              <a:pathLst>
                <a:path w="21420" h="21600" extrusionOk="0">
                  <a:moveTo>
                    <a:pt x="9366" y="0"/>
                  </a:moveTo>
                  <a:lnTo>
                    <a:pt x="7456" y="7665"/>
                  </a:lnTo>
                  <a:cubicBezTo>
                    <a:pt x="7456" y="7665"/>
                    <a:pt x="5424" y="5846"/>
                    <a:pt x="3262" y="5846"/>
                  </a:cubicBezTo>
                  <a:cubicBezTo>
                    <a:pt x="2303" y="5846"/>
                    <a:pt x="1318" y="6202"/>
                    <a:pt x="475" y="7240"/>
                  </a:cubicBezTo>
                  <a:cubicBezTo>
                    <a:pt x="-180" y="8053"/>
                    <a:pt x="-153" y="9599"/>
                    <a:pt x="526" y="10375"/>
                  </a:cubicBezTo>
                  <a:cubicBezTo>
                    <a:pt x="2852" y="13083"/>
                    <a:pt x="8606" y="19201"/>
                    <a:pt x="14387" y="21524"/>
                  </a:cubicBezTo>
                  <a:cubicBezTo>
                    <a:pt x="14529" y="21575"/>
                    <a:pt x="14674" y="21600"/>
                    <a:pt x="14816" y="21600"/>
                  </a:cubicBezTo>
                  <a:cubicBezTo>
                    <a:pt x="15426" y="21600"/>
                    <a:pt x="15997" y="21139"/>
                    <a:pt x="16296" y="20323"/>
                  </a:cubicBezTo>
                  <a:lnTo>
                    <a:pt x="21420" y="6463"/>
                  </a:lnTo>
                  <a:lnTo>
                    <a:pt x="9366" y="0"/>
                  </a:ln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67" name="Google Shape;1782;p37"/>
            <p:cNvSpPr/>
            <p:nvPr/>
          </p:nvSpPr>
          <p:spPr>
            <a:xfrm>
              <a:off x="167287" y="1696553"/>
              <a:ext cx="838866" cy="823362"/>
            </a:xfrm>
            <a:custGeom>
              <a:avLst/>
              <a:gdLst/>
              <a:ahLst/>
              <a:cxnLst>
                <a:cxn ang="0">
                  <a:pos x="wd2" y="hd2"/>
                </a:cxn>
                <a:cxn ang="5400000">
                  <a:pos x="wd2" y="hd2"/>
                </a:cxn>
                <a:cxn ang="10800000">
                  <a:pos x="wd2" y="hd2"/>
                </a:cxn>
                <a:cxn ang="16200000">
                  <a:pos x="wd2" y="hd2"/>
                </a:cxn>
              </a:cxnLst>
              <a:rect l="0" t="0" r="r" b="b"/>
              <a:pathLst>
                <a:path w="21600" h="21600" extrusionOk="0">
                  <a:moveTo>
                    <a:pt x="12768" y="0"/>
                  </a:moveTo>
                  <a:cubicBezTo>
                    <a:pt x="11367" y="0"/>
                    <a:pt x="9976" y="627"/>
                    <a:pt x="8885" y="1534"/>
                  </a:cubicBezTo>
                  <a:cubicBezTo>
                    <a:pt x="7610" y="2601"/>
                    <a:pt x="6687" y="4010"/>
                    <a:pt x="5827" y="5420"/>
                  </a:cubicBezTo>
                  <a:cubicBezTo>
                    <a:pt x="3413" y="9430"/>
                    <a:pt x="1460" y="13722"/>
                    <a:pt x="0" y="18186"/>
                  </a:cubicBezTo>
                  <a:cubicBezTo>
                    <a:pt x="2813" y="19408"/>
                    <a:pt x="5642" y="20613"/>
                    <a:pt x="8516" y="21600"/>
                  </a:cubicBezTo>
                  <a:cubicBezTo>
                    <a:pt x="10116" y="18609"/>
                    <a:pt x="11823" y="15696"/>
                    <a:pt x="13637" y="12829"/>
                  </a:cubicBezTo>
                  <a:cubicBezTo>
                    <a:pt x="14375" y="11685"/>
                    <a:pt x="15173" y="10478"/>
                    <a:pt x="16326" y="9759"/>
                  </a:cubicBezTo>
                  <a:cubicBezTo>
                    <a:pt x="16589" y="9602"/>
                    <a:pt x="16880" y="9445"/>
                    <a:pt x="17004" y="9148"/>
                  </a:cubicBezTo>
                  <a:cubicBezTo>
                    <a:pt x="17219" y="8725"/>
                    <a:pt x="16988" y="8239"/>
                    <a:pt x="16834" y="7785"/>
                  </a:cubicBezTo>
                  <a:cubicBezTo>
                    <a:pt x="16749" y="7527"/>
                    <a:pt x="16687" y="7260"/>
                    <a:pt x="16652" y="6990"/>
                  </a:cubicBezTo>
                  <a:lnTo>
                    <a:pt x="16988" y="8004"/>
                  </a:lnTo>
                  <a:cubicBezTo>
                    <a:pt x="18526" y="7926"/>
                    <a:pt x="20094" y="7738"/>
                    <a:pt x="21600" y="7471"/>
                  </a:cubicBezTo>
                  <a:cubicBezTo>
                    <a:pt x="20786" y="7095"/>
                    <a:pt x="20371" y="6172"/>
                    <a:pt x="19940" y="5373"/>
                  </a:cubicBezTo>
                  <a:cubicBezTo>
                    <a:pt x="18680" y="3164"/>
                    <a:pt x="15989" y="423"/>
                    <a:pt x="13421" y="47"/>
                  </a:cubicBezTo>
                  <a:cubicBezTo>
                    <a:pt x="13203" y="15"/>
                    <a:pt x="12986" y="0"/>
                    <a:pt x="12768"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68" name="Google Shape;1783;p37"/>
            <p:cNvSpPr/>
            <p:nvPr/>
          </p:nvSpPr>
          <p:spPr>
            <a:xfrm>
              <a:off x="188164" y="2321103"/>
              <a:ext cx="347481" cy="135568"/>
            </a:xfrm>
            <a:custGeom>
              <a:avLst/>
              <a:gdLst/>
              <a:ahLst/>
              <a:cxnLst>
                <a:cxn ang="0">
                  <a:pos x="wd2" y="hd2"/>
                </a:cxn>
                <a:cxn ang="5400000">
                  <a:pos x="wd2" y="hd2"/>
                </a:cxn>
                <a:cxn ang="10800000">
                  <a:pos x="wd2" y="hd2"/>
                </a:cxn>
                <a:cxn ang="16200000">
                  <a:pos x="wd2" y="hd2"/>
                </a:cxn>
              </a:cxnLst>
              <a:rect l="0" t="0" r="r" b="b"/>
              <a:pathLst>
                <a:path w="21600" h="21600" extrusionOk="0">
                  <a:moveTo>
                    <a:pt x="223" y="0"/>
                  </a:moveTo>
                  <a:cubicBezTo>
                    <a:pt x="150" y="571"/>
                    <a:pt x="111" y="1043"/>
                    <a:pt x="0" y="1614"/>
                  </a:cubicBezTo>
                  <a:cubicBezTo>
                    <a:pt x="706" y="2667"/>
                    <a:pt x="1447" y="3897"/>
                    <a:pt x="2227" y="5039"/>
                  </a:cubicBezTo>
                  <a:cubicBezTo>
                    <a:pt x="3824" y="7322"/>
                    <a:pt x="5567" y="9605"/>
                    <a:pt x="7498" y="11701"/>
                  </a:cubicBezTo>
                  <a:cubicBezTo>
                    <a:pt x="9391" y="13895"/>
                    <a:pt x="11245" y="15509"/>
                    <a:pt x="12992" y="16936"/>
                  </a:cubicBezTo>
                  <a:cubicBezTo>
                    <a:pt x="14735" y="18265"/>
                    <a:pt x="16294" y="19317"/>
                    <a:pt x="17630" y="20075"/>
                  </a:cubicBezTo>
                  <a:cubicBezTo>
                    <a:pt x="19485" y="21029"/>
                    <a:pt x="20859" y="21502"/>
                    <a:pt x="21527" y="21600"/>
                  </a:cubicBezTo>
                  <a:cubicBezTo>
                    <a:pt x="21489" y="21502"/>
                    <a:pt x="21527" y="21404"/>
                    <a:pt x="21600" y="21118"/>
                  </a:cubicBezTo>
                  <a:cubicBezTo>
                    <a:pt x="20970" y="20646"/>
                    <a:pt x="19596" y="19977"/>
                    <a:pt x="17741" y="18648"/>
                  </a:cubicBezTo>
                  <a:cubicBezTo>
                    <a:pt x="16444" y="17792"/>
                    <a:pt x="14920" y="16650"/>
                    <a:pt x="13176" y="15223"/>
                  </a:cubicBezTo>
                  <a:cubicBezTo>
                    <a:pt x="11506" y="13797"/>
                    <a:pt x="9648" y="11986"/>
                    <a:pt x="7756" y="9801"/>
                  </a:cubicBezTo>
                  <a:cubicBezTo>
                    <a:pt x="5863" y="7705"/>
                    <a:pt x="4120" y="5520"/>
                    <a:pt x="2561" y="3327"/>
                  </a:cubicBezTo>
                  <a:cubicBezTo>
                    <a:pt x="1708" y="2096"/>
                    <a:pt x="929" y="1043"/>
                    <a:pt x="223"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69" name="Google Shape;1784;p37"/>
            <p:cNvSpPr/>
            <p:nvPr/>
          </p:nvSpPr>
          <p:spPr>
            <a:xfrm>
              <a:off x="293843" y="1783703"/>
              <a:ext cx="615031" cy="601878"/>
            </a:xfrm>
            <a:custGeom>
              <a:avLst/>
              <a:gdLst/>
              <a:ahLst/>
              <a:cxnLst>
                <a:cxn ang="0">
                  <a:pos x="wd2" y="hd2"/>
                </a:cxn>
                <a:cxn ang="5400000">
                  <a:pos x="wd2" y="hd2"/>
                </a:cxn>
                <a:cxn ang="10800000">
                  <a:pos x="wd2" y="hd2"/>
                </a:cxn>
                <a:cxn ang="16200000">
                  <a:pos x="wd2" y="hd2"/>
                </a:cxn>
              </a:cxnLst>
              <a:rect l="0" t="0" r="r" b="b"/>
              <a:pathLst>
                <a:path w="21600" h="21600" extrusionOk="0">
                  <a:moveTo>
                    <a:pt x="14291" y="0"/>
                  </a:moveTo>
                  <a:cubicBezTo>
                    <a:pt x="14142" y="0"/>
                    <a:pt x="13990" y="8"/>
                    <a:pt x="13841" y="22"/>
                  </a:cubicBezTo>
                  <a:cubicBezTo>
                    <a:pt x="13149" y="64"/>
                    <a:pt x="12477" y="279"/>
                    <a:pt x="11848" y="643"/>
                  </a:cubicBezTo>
                  <a:cubicBezTo>
                    <a:pt x="10548" y="1330"/>
                    <a:pt x="9542" y="2465"/>
                    <a:pt x="8640" y="3708"/>
                  </a:cubicBezTo>
                  <a:cubicBezTo>
                    <a:pt x="7759" y="4972"/>
                    <a:pt x="6941" y="6279"/>
                    <a:pt x="6102" y="7671"/>
                  </a:cubicBezTo>
                  <a:cubicBezTo>
                    <a:pt x="3167" y="12687"/>
                    <a:pt x="1195" y="17637"/>
                    <a:pt x="0" y="21558"/>
                  </a:cubicBezTo>
                  <a:cubicBezTo>
                    <a:pt x="37" y="21552"/>
                    <a:pt x="75" y="21548"/>
                    <a:pt x="110" y="21548"/>
                  </a:cubicBezTo>
                  <a:cubicBezTo>
                    <a:pt x="201" y="21548"/>
                    <a:pt x="289" y="21564"/>
                    <a:pt x="377" y="21580"/>
                  </a:cubicBezTo>
                  <a:cubicBezTo>
                    <a:pt x="419" y="21580"/>
                    <a:pt x="440" y="21600"/>
                    <a:pt x="462" y="21600"/>
                  </a:cubicBezTo>
                  <a:cubicBezTo>
                    <a:pt x="1740" y="17743"/>
                    <a:pt x="3733" y="12900"/>
                    <a:pt x="6627" y="7973"/>
                  </a:cubicBezTo>
                  <a:cubicBezTo>
                    <a:pt x="7444" y="6601"/>
                    <a:pt x="8284" y="5273"/>
                    <a:pt x="9121" y="4030"/>
                  </a:cubicBezTo>
                  <a:cubicBezTo>
                    <a:pt x="9982" y="2828"/>
                    <a:pt x="10947" y="1758"/>
                    <a:pt x="12099" y="1115"/>
                  </a:cubicBezTo>
                  <a:cubicBezTo>
                    <a:pt x="12687" y="793"/>
                    <a:pt x="13275" y="601"/>
                    <a:pt x="13882" y="536"/>
                  </a:cubicBezTo>
                  <a:cubicBezTo>
                    <a:pt x="14046" y="518"/>
                    <a:pt x="14211" y="510"/>
                    <a:pt x="14374" y="510"/>
                  </a:cubicBezTo>
                  <a:cubicBezTo>
                    <a:pt x="14822" y="510"/>
                    <a:pt x="15266" y="570"/>
                    <a:pt x="15665" y="665"/>
                  </a:cubicBezTo>
                  <a:cubicBezTo>
                    <a:pt x="16798" y="964"/>
                    <a:pt x="17657" y="1715"/>
                    <a:pt x="18370" y="2423"/>
                  </a:cubicBezTo>
                  <a:cubicBezTo>
                    <a:pt x="18726" y="2808"/>
                    <a:pt x="19082" y="3172"/>
                    <a:pt x="19355" y="3535"/>
                  </a:cubicBezTo>
                  <a:cubicBezTo>
                    <a:pt x="19650" y="3901"/>
                    <a:pt x="19921" y="4244"/>
                    <a:pt x="20132" y="4608"/>
                  </a:cubicBezTo>
                  <a:cubicBezTo>
                    <a:pt x="20572" y="5293"/>
                    <a:pt x="20865" y="5936"/>
                    <a:pt x="21075" y="6494"/>
                  </a:cubicBezTo>
                  <a:cubicBezTo>
                    <a:pt x="21223" y="6922"/>
                    <a:pt x="21348" y="7286"/>
                    <a:pt x="21431" y="7565"/>
                  </a:cubicBezTo>
                  <a:cubicBezTo>
                    <a:pt x="21494" y="7565"/>
                    <a:pt x="21537" y="7565"/>
                    <a:pt x="21600" y="7543"/>
                  </a:cubicBezTo>
                  <a:cubicBezTo>
                    <a:pt x="21537" y="7286"/>
                    <a:pt x="21453" y="6900"/>
                    <a:pt x="21305" y="6450"/>
                  </a:cubicBezTo>
                  <a:cubicBezTo>
                    <a:pt x="21116" y="5894"/>
                    <a:pt x="20824" y="5187"/>
                    <a:pt x="20405" y="4457"/>
                  </a:cubicBezTo>
                  <a:cubicBezTo>
                    <a:pt x="20194" y="4094"/>
                    <a:pt x="19964" y="3708"/>
                    <a:pt x="19650" y="3343"/>
                  </a:cubicBezTo>
                  <a:cubicBezTo>
                    <a:pt x="19355" y="2957"/>
                    <a:pt x="19019" y="2571"/>
                    <a:pt x="18685" y="2186"/>
                  </a:cubicBezTo>
                  <a:cubicBezTo>
                    <a:pt x="18307" y="1780"/>
                    <a:pt x="17930" y="1394"/>
                    <a:pt x="17446" y="1028"/>
                  </a:cubicBezTo>
                  <a:cubicBezTo>
                    <a:pt x="16986" y="687"/>
                    <a:pt x="16399" y="386"/>
                    <a:pt x="15791" y="215"/>
                  </a:cubicBezTo>
                  <a:cubicBezTo>
                    <a:pt x="15304" y="82"/>
                    <a:pt x="14802" y="0"/>
                    <a:pt x="14291"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70" name="Google Shape;1785;p37"/>
            <p:cNvSpPr/>
            <p:nvPr/>
          </p:nvSpPr>
          <p:spPr>
            <a:xfrm>
              <a:off x="194225" y="2497867"/>
              <a:ext cx="481744" cy="316808"/>
            </a:xfrm>
            <a:custGeom>
              <a:avLst/>
              <a:gdLst/>
              <a:ahLst/>
              <a:cxnLst>
                <a:cxn ang="0">
                  <a:pos x="wd2" y="hd2"/>
                </a:cxn>
                <a:cxn ang="5400000">
                  <a:pos x="wd2" y="hd2"/>
                </a:cxn>
                <a:cxn ang="10800000">
                  <a:pos x="wd2" y="hd2"/>
                </a:cxn>
                <a:cxn ang="16200000">
                  <a:pos x="wd2" y="hd2"/>
                </a:cxn>
              </a:cxnLst>
              <a:rect l="0" t="0" r="r" b="b"/>
              <a:pathLst>
                <a:path w="21359" h="21600" extrusionOk="0">
                  <a:moveTo>
                    <a:pt x="8705" y="0"/>
                  </a:moveTo>
                  <a:lnTo>
                    <a:pt x="7410" y="8384"/>
                  </a:lnTo>
                  <a:cubicBezTo>
                    <a:pt x="7410" y="8384"/>
                    <a:pt x="5675" y="7152"/>
                    <a:pt x="3767" y="7152"/>
                  </a:cubicBezTo>
                  <a:cubicBezTo>
                    <a:pt x="2573" y="7152"/>
                    <a:pt x="1315" y="7633"/>
                    <a:pt x="367" y="9197"/>
                  </a:cubicBezTo>
                  <a:cubicBezTo>
                    <a:pt x="-241" y="10178"/>
                    <a:pt x="-57" y="11804"/>
                    <a:pt x="657" y="12456"/>
                  </a:cubicBezTo>
                  <a:cubicBezTo>
                    <a:pt x="3226" y="14857"/>
                    <a:pt x="9475" y="20230"/>
                    <a:pt x="15483" y="21573"/>
                  </a:cubicBezTo>
                  <a:cubicBezTo>
                    <a:pt x="15564" y="21592"/>
                    <a:pt x="15646" y="21600"/>
                    <a:pt x="15728" y="21600"/>
                  </a:cubicBezTo>
                  <a:cubicBezTo>
                    <a:pt x="16408" y="21600"/>
                    <a:pt x="17048" y="21005"/>
                    <a:pt x="17309" y="19986"/>
                  </a:cubicBezTo>
                  <a:lnTo>
                    <a:pt x="21359" y="4599"/>
                  </a:lnTo>
                  <a:lnTo>
                    <a:pt x="8705" y="0"/>
                  </a:ln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71" name="Google Shape;1786;p37"/>
            <p:cNvSpPr/>
            <p:nvPr/>
          </p:nvSpPr>
          <p:spPr>
            <a:xfrm>
              <a:off x="339237" y="1855461"/>
              <a:ext cx="1243425" cy="827504"/>
            </a:xfrm>
            <a:custGeom>
              <a:avLst/>
              <a:gdLst/>
              <a:ahLst/>
              <a:cxnLst>
                <a:cxn ang="0">
                  <a:pos x="wd2" y="hd2"/>
                </a:cxn>
                <a:cxn ang="5400000">
                  <a:pos x="wd2" y="hd2"/>
                </a:cxn>
                <a:cxn ang="10800000">
                  <a:pos x="wd2" y="hd2"/>
                </a:cxn>
                <a:cxn ang="16200000">
                  <a:pos x="wd2" y="hd2"/>
                </a:cxn>
              </a:cxnLst>
              <a:rect l="0" t="0" r="r" b="b"/>
              <a:pathLst>
                <a:path w="21564" h="21600" extrusionOk="0">
                  <a:moveTo>
                    <a:pt x="7272" y="0"/>
                  </a:moveTo>
                  <a:cubicBezTo>
                    <a:pt x="6411" y="0"/>
                    <a:pt x="5573" y="693"/>
                    <a:pt x="4919" y="1572"/>
                  </a:cubicBezTo>
                  <a:cubicBezTo>
                    <a:pt x="3230" y="3786"/>
                    <a:pt x="2443" y="7136"/>
                    <a:pt x="1708" y="10315"/>
                  </a:cubicBezTo>
                  <a:cubicBezTo>
                    <a:pt x="1118" y="12886"/>
                    <a:pt x="590" y="15474"/>
                    <a:pt x="0" y="18045"/>
                  </a:cubicBezTo>
                  <a:cubicBezTo>
                    <a:pt x="1895" y="19370"/>
                    <a:pt x="3841" y="20539"/>
                    <a:pt x="5819" y="21600"/>
                  </a:cubicBezTo>
                  <a:cubicBezTo>
                    <a:pt x="5819" y="21600"/>
                    <a:pt x="5819" y="21600"/>
                    <a:pt x="5819" y="21600"/>
                  </a:cubicBezTo>
                  <a:cubicBezTo>
                    <a:pt x="5835" y="21600"/>
                    <a:pt x="7869" y="15567"/>
                    <a:pt x="8098" y="14992"/>
                  </a:cubicBezTo>
                  <a:cubicBezTo>
                    <a:pt x="8542" y="15833"/>
                    <a:pt x="8988" y="16689"/>
                    <a:pt x="9526" y="17407"/>
                  </a:cubicBezTo>
                  <a:cubicBezTo>
                    <a:pt x="11018" y="19448"/>
                    <a:pt x="12946" y="20583"/>
                    <a:pt x="14923" y="20583"/>
                  </a:cubicBezTo>
                  <a:cubicBezTo>
                    <a:pt x="15512" y="20583"/>
                    <a:pt x="16105" y="20482"/>
                    <a:pt x="16692" y="20275"/>
                  </a:cubicBezTo>
                  <a:cubicBezTo>
                    <a:pt x="17914" y="19838"/>
                    <a:pt x="19073" y="18919"/>
                    <a:pt x="19974" y="17594"/>
                  </a:cubicBezTo>
                  <a:cubicBezTo>
                    <a:pt x="21020" y="16020"/>
                    <a:pt x="21331" y="14368"/>
                    <a:pt x="21455" y="12185"/>
                  </a:cubicBezTo>
                  <a:cubicBezTo>
                    <a:pt x="21600" y="9599"/>
                    <a:pt x="21600" y="6979"/>
                    <a:pt x="21455" y="4408"/>
                  </a:cubicBezTo>
                  <a:cubicBezTo>
                    <a:pt x="21300" y="4487"/>
                    <a:pt x="21145" y="4564"/>
                    <a:pt x="20979" y="4642"/>
                  </a:cubicBezTo>
                  <a:cubicBezTo>
                    <a:pt x="20008" y="5134"/>
                    <a:pt x="18896" y="5719"/>
                    <a:pt x="17940" y="5719"/>
                  </a:cubicBezTo>
                  <a:cubicBezTo>
                    <a:pt x="17929" y="5719"/>
                    <a:pt x="17916" y="5719"/>
                    <a:pt x="17904" y="5717"/>
                  </a:cubicBezTo>
                  <a:cubicBezTo>
                    <a:pt x="16795" y="5702"/>
                    <a:pt x="15636" y="5624"/>
                    <a:pt x="14642" y="4845"/>
                  </a:cubicBezTo>
                  <a:cubicBezTo>
                    <a:pt x="13710" y="4127"/>
                    <a:pt x="12705" y="3786"/>
                    <a:pt x="11774" y="3068"/>
                  </a:cubicBezTo>
                  <a:cubicBezTo>
                    <a:pt x="10500" y="2070"/>
                    <a:pt x="9174" y="481"/>
                    <a:pt x="7756" y="76"/>
                  </a:cubicBezTo>
                  <a:cubicBezTo>
                    <a:pt x="7595" y="25"/>
                    <a:pt x="7433" y="0"/>
                    <a:pt x="7272"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72" name="Google Shape;1787;p37"/>
            <p:cNvSpPr/>
            <p:nvPr/>
          </p:nvSpPr>
          <p:spPr>
            <a:xfrm>
              <a:off x="497474" y="2054894"/>
              <a:ext cx="991169" cy="497880"/>
            </a:xfrm>
            <a:custGeom>
              <a:avLst/>
              <a:gdLst/>
              <a:ahLst/>
              <a:cxnLst>
                <a:cxn ang="0">
                  <a:pos x="wd2" y="hd2"/>
                </a:cxn>
                <a:cxn ang="5400000">
                  <a:pos x="wd2" y="hd2"/>
                </a:cxn>
                <a:cxn ang="10800000">
                  <a:pos x="wd2" y="hd2"/>
                </a:cxn>
                <a:cxn ang="16200000">
                  <a:pos x="wd2" y="hd2"/>
                </a:cxn>
              </a:cxnLst>
              <a:rect l="0" t="0" r="r" b="b"/>
              <a:pathLst>
                <a:path w="21600" h="21600" extrusionOk="0">
                  <a:moveTo>
                    <a:pt x="21534" y="0"/>
                  </a:moveTo>
                  <a:cubicBezTo>
                    <a:pt x="21483" y="0"/>
                    <a:pt x="21438" y="36"/>
                    <a:pt x="21391" y="73"/>
                  </a:cubicBezTo>
                  <a:cubicBezTo>
                    <a:pt x="21274" y="1887"/>
                    <a:pt x="21093" y="4063"/>
                    <a:pt x="20753" y="6498"/>
                  </a:cubicBezTo>
                  <a:cubicBezTo>
                    <a:pt x="20624" y="7404"/>
                    <a:pt x="20480" y="8363"/>
                    <a:pt x="20298" y="9347"/>
                  </a:cubicBezTo>
                  <a:cubicBezTo>
                    <a:pt x="20117" y="10306"/>
                    <a:pt x="19908" y="11289"/>
                    <a:pt x="19596" y="12198"/>
                  </a:cubicBezTo>
                  <a:cubicBezTo>
                    <a:pt x="19284" y="13052"/>
                    <a:pt x="18880" y="13880"/>
                    <a:pt x="18360" y="14347"/>
                  </a:cubicBezTo>
                  <a:cubicBezTo>
                    <a:pt x="18099" y="14580"/>
                    <a:pt x="17826" y="14735"/>
                    <a:pt x="17527" y="14789"/>
                  </a:cubicBezTo>
                  <a:cubicBezTo>
                    <a:pt x="17489" y="14791"/>
                    <a:pt x="17453" y="14793"/>
                    <a:pt x="17415" y="14793"/>
                  </a:cubicBezTo>
                  <a:cubicBezTo>
                    <a:pt x="17164" y="14793"/>
                    <a:pt x="16904" y="14718"/>
                    <a:pt x="16655" y="14606"/>
                  </a:cubicBezTo>
                  <a:cubicBezTo>
                    <a:pt x="16069" y="14322"/>
                    <a:pt x="15497" y="13752"/>
                    <a:pt x="14924" y="13026"/>
                  </a:cubicBezTo>
                  <a:cubicBezTo>
                    <a:pt x="14352" y="12353"/>
                    <a:pt x="13819" y="11549"/>
                    <a:pt x="13273" y="10721"/>
                  </a:cubicBezTo>
                  <a:cubicBezTo>
                    <a:pt x="12166" y="9089"/>
                    <a:pt x="11073" y="7198"/>
                    <a:pt x="9875" y="5488"/>
                  </a:cubicBezTo>
                  <a:cubicBezTo>
                    <a:pt x="9264" y="4633"/>
                    <a:pt x="8653" y="3829"/>
                    <a:pt x="8002" y="3181"/>
                  </a:cubicBezTo>
                  <a:cubicBezTo>
                    <a:pt x="7677" y="2819"/>
                    <a:pt x="7352" y="2559"/>
                    <a:pt x="7026" y="2275"/>
                  </a:cubicBezTo>
                  <a:cubicBezTo>
                    <a:pt x="6688" y="2042"/>
                    <a:pt x="6362" y="1758"/>
                    <a:pt x="5998" y="1603"/>
                  </a:cubicBezTo>
                  <a:cubicBezTo>
                    <a:pt x="5849" y="1537"/>
                    <a:pt x="5689" y="1491"/>
                    <a:pt x="5544" y="1491"/>
                  </a:cubicBezTo>
                  <a:cubicBezTo>
                    <a:pt x="5512" y="1491"/>
                    <a:pt x="5482" y="1493"/>
                    <a:pt x="5451" y="1498"/>
                  </a:cubicBezTo>
                  <a:cubicBezTo>
                    <a:pt x="5256" y="1525"/>
                    <a:pt x="5074" y="1603"/>
                    <a:pt x="4893" y="1758"/>
                  </a:cubicBezTo>
                  <a:cubicBezTo>
                    <a:pt x="4541" y="2042"/>
                    <a:pt x="4255" y="2508"/>
                    <a:pt x="4020" y="3001"/>
                  </a:cubicBezTo>
                  <a:cubicBezTo>
                    <a:pt x="3773" y="3468"/>
                    <a:pt x="3578" y="4038"/>
                    <a:pt x="3382" y="4582"/>
                  </a:cubicBezTo>
                  <a:cubicBezTo>
                    <a:pt x="3187" y="5126"/>
                    <a:pt x="3019" y="5670"/>
                    <a:pt x="2863" y="6238"/>
                  </a:cubicBezTo>
                  <a:cubicBezTo>
                    <a:pt x="2211" y="8468"/>
                    <a:pt x="1756" y="10694"/>
                    <a:pt x="1366" y="12843"/>
                  </a:cubicBezTo>
                  <a:cubicBezTo>
                    <a:pt x="988" y="14968"/>
                    <a:pt x="703" y="17015"/>
                    <a:pt x="403" y="18829"/>
                  </a:cubicBezTo>
                  <a:cubicBezTo>
                    <a:pt x="260" y="19735"/>
                    <a:pt x="129" y="20617"/>
                    <a:pt x="0" y="21445"/>
                  </a:cubicBezTo>
                  <a:cubicBezTo>
                    <a:pt x="78" y="21471"/>
                    <a:pt x="143" y="21549"/>
                    <a:pt x="221" y="21600"/>
                  </a:cubicBezTo>
                  <a:cubicBezTo>
                    <a:pt x="377" y="20796"/>
                    <a:pt x="520" y="19917"/>
                    <a:pt x="664" y="19009"/>
                  </a:cubicBezTo>
                  <a:cubicBezTo>
                    <a:pt x="976" y="17197"/>
                    <a:pt x="1261" y="15201"/>
                    <a:pt x="1652" y="13103"/>
                  </a:cubicBezTo>
                  <a:cubicBezTo>
                    <a:pt x="2042" y="10978"/>
                    <a:pt x="2524" y="8778"/>
                    <a:pt x="3148" y="6627"/>
                  </a:cubicBezTo>
                  <a:cubicBezTo>
                    <a:pt x="3318" y="6059"/>
                    <a:pt x="3474" y="5539"/>
                    <a:pt x="3669" y="5022"/>
                  </a:cubicBezTo>
                  <a:cubicBezTo>
                    <a:pt x="3851" y="4505"/>
                    <a:pt x="4046" y="3985"/>
                    <a:pt x="4268" y="3545"/>
                  </a:cubicBezTo>
                  <a:cubicBezTo>
                    <a:pt x="4502" y="3079"/>
                    <a:pt x="4749" y="2691"/>
                    <a:pt x="5035" y="2482"/>
                  </a:cubicBezTo>
                  <a:cubicBezTo>
                    <a:pt x="5178" y="2380"/>
                    <a:pt x="5334" y="2302"/>
                    <a:pt x="5478" y="2275"/>
                  </a:cubicBezTo>
                  <a:cubicBezTo>
                    <a:pt x="5621" y="2275"/>
                    <a:pt x="5790" y="2302"/>
                    <a:pt x="5946" y="2380"/>
                  </a:cubicBezTo>
                  <a:cubicBezTo>
                    <a:pt x="6259" y="2508"/>
                    <a:pt x="6583" y="2793"/>
                    <a:pt x="6909" y="3026"/>
                  </a:cubicBezTo>
                  <a:cubicBezTo>
                    <a:pt x="7235" y="3286"/>
                    <a:pt x="7547" y="3572"/>
                    <a:pt x="7846" y="3907"/>
                  </a:cubicBezTo>
                  <a:cubicBezTo>
                    <a:pt x="8470" y="4556"/>
                    <a:pt x="9083" y="5306"/>
                    <a:pt x="9668" y="6161"/>
                  </a:cubicBezTo>
                  <a:cubicBezTo>
                    <a:pt x="10865" y="7846"/>
                    <a:pt x="11944" y="9684"/>
                    <a:pt x="13077" y="11367"/>
                  </a:cubicBezTo>
                  <a:cubicBezTo>
                    <a:pt x="13624" y="12222"/>
                    <a:pt x="14196" y="12999"/>
                    <a:pt x="14768" y="13698"/>
                  </a:cubicBezTo>
                  <a:cubicBezTo>
                    <a:pt x="15328" y="14424"/>
                    <a:pt x="15939" y="15046"/>
                    <a:pt x="16590" y="15357"/>
                  </a:cubicBezTo>
                  <a:cubicBezTo>
                    <a:pt x="16875" y="15493"/>
                    <a:pt x="17158" y="15570"/>
                    <a:pt x="17450" y="15570"/>
                  </a:cubicBezTo>
                  <a:cubicBezTo>
                    <a:pt x="17493" y="15570"/>
                    <a:pt x="17536" y="15568"/>
                    <a:pt x="17578" y="15566"/>
                  </a:cubicBezTo>
                  <a:cubicBezTo>
                    <a:pt x="17904" y="15488"/>
                    <a:pt x="18230" y="15332"/>
                    <a:pt x="18516" y="15046"/>
                  </a:cubicBezTo>
                  <a:cubicBezTo>
                    <a:pt x="19102" y="14478"/>
                    <a:pt x="19543" y="13570"/>
                    <a:pt x="19869" y="12610"/>
                  </a:cubicBezTo>
                  <a:cubicBezTo>
                    <a:pt x="20195" y="11627"/>
                    <a:pt x="20402" y="10590"/>
                    <a:pt x="20585" y="9606"/>
                  </a:cubicBezTo>
                  <a:cubicBezTo>
                    <a:pt x="20767" y="8596"/>
                    <a:pt x="20897" y="7613"/>
                    <a:pt x="21027" y="6680"/>
                  </a:cubicBezTo>
                  <a:cubicBezTo>
                    <a:pt x="21352" y="4116"/>
                    <a:pt x="21509" y="1860"/>
                    <a:pt x="21600" y="22"/>
                  </a:cubicBezTo>
                  <a:cubicBezTo>
                    <a:pt x="21577" y="7"/>
                    <a:pt x="21555" y="0"/>
                    <a:pt x="21534"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73" name="Google Shape;1788;p37"/>
            <p:cNvSpPr/>
            <p:nvPr/>
          </p:nvSpPr>
          <p:spPr>
            <a:xfrm>
              <a:off x="358324" y="2479956"/>
              <a:ext cx="351119" cy="146874"/>
            </a:xfrm>
            <a:custGeom>
              <a:avLst/>
              <a:gdLst/>
              <a:ahLst/>
              <a:cxnLst>
                <a:cxn ang="0">
                  <a:pos x="wd2" y="hd2"/>
                </a:cxn>
                <a:cxn ang="5400000">
                  <a:pos x="wd2" y="hd2"/>
                </a:cxn>
                <a:cxn ang="10800000">
                  <a:pos x="wd2" y="hd2"/>
                </a:cxn>
                <a:cxn ang="16200000">
                  <a:pos x="wd2" y="hd2"/>
                </a:cxn>
              </a:cxnLst>
              <a:rect l="0" t="0" r="r" b="b"/>
              <a:pathLst>
                <a:path w="21600" h="21600" extrusionOk="0">
                  <a:moveTo>
                    <a:pt x="258" y="0"/>
                  </a:moveTo>
                  <a:cubicBezTo>
                    <a:pt x="148" y="527"/>
                    <a:pt x="110" y="1054"/>
                    <a:pt x="0" y="1490"/>
                  </a:cubicBezTo>
                  <a:cubicBezTo>
                    <a:pt x="737" y="2371"/>
                    <a:pt x="1543" y="3161"/>
                    <a:pt x="2314" y="4034"/>
                  </a:cubicBezTo>
                  <a:cubicBezTo>
                    <a:pt x="4886" y="6931"/>
                    <a:pt x="7789" y="9829"/>
                    <a:pt x="10836" y="12726"/>
                  </a:cubicBezTo>
                  <a:cubicBezTo>
                    <a:pt x="13921" y="15541"/>
                    <a:pt x="16862" y="18085"/>
                    <a:pt x="19541" y="20283"/>
                  </a:cubicBezTo>
                  <a:cubicBezTo>
                    <a:pt x="20130" y="20719"/>
                    <a:pt x="20719" y="21155"/>
                    <a:pt x="21269" y="21600"/>
                  </a:cubicBezTo>
                  <a:cubicBezTo>
                    <a:pt x="21380" y="21155"/>
                    <a:pt x="21490" y="20629"/>
                    <a:pt x="21600" y="20020"/>
                  </a:cubicBezTo>
                  <a:cubicBezTo>
                    <a:pt x="21011" y="19666"/>
                    <a:pt x="20388" y="19048"/>
                    <a:pt x="19761" y="18612"/>
                  </a:cubicBezTo>
                  <a:cubicBezTo>
                    <a:pt x="17082" y="16414"/>
                    <a:pt x="14142" y="13780"/>
                    <a:pt x="11129" y="10973"/>
                  </a:cubicBezTo>
                  <a:cubicBezTo>
                    <a:pt x="8081" y="8075"/>
                    <a:pt x="5217" y="5178"/>
                    <a:pt x="2644" y="2544"/>
                  </a:cubicBezTo>
                  <a:cubicBezTo>
                    <a:pt x="1801" y="1663"/>
                    <a:pt x="1030" y="790"/>
                    <a:pt x="258"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74" name="Google Shape;1789;p37"/>
            <p:cNvSpPr/>
            <p:nvPr/>
          </p:nvSpPr>
          <p:spPr>
            <a:xfrm>
              <a:off x="948845" y="1364630"/>
              <a:ext cx="722499" cy="888683"/>
            </a:xfrm>
            <a:custGeom>
              <a:avLst/>
              <a:gdLst/>
              <a:ahLst/>
              <a:cxnLst>
                <a:cxn ang="0">
                  <a:pos x="wd2" y="hd2"/>
                </a:cxn>
                <a:cxn ang="5400000">
                  <a:pos x="wd2" y="hd2"/>
                </a:cxn>
                <a:cxn ang="10800000">
                  <a:pos x="wd2" y="hd2"/>
                </a:cxn>
                <a:cxn ang="16200000">
                  <a:pos x="wd2" y="hd2"/>
                </a:cxn>
              </a:cxnLst>
              <a:rect l="0" t="0" r="r" b="b"/>
              <a:pathLst>
                <a:path w="21600" h="21600" extrusionOk="0">
                  <a:moveTo>
                    <a:pt x="13333" y="0"/>
                  </a:moveTo>
                  <a:cubicBezTo>
                    <a:pt x="10663" y="0"/>
                    <a:pt x="8461" y="1887"/>
                    <a:pt x="8586" y="4324"/>
                  </a:cubicBezTo>
                  <a:cubicBezTo>
                    <a:pt x="8676" y="5978"/>
                    <a:pt x="9461" y="7197"/>
                    <a:pt x="10104" y="8706"/>
                  </a:cubicBezTo>
                  <a:cubicBezTo>
                    <a:pt x="10460" y="9563"/>
                    <a:pt x="11103" y="10926"/>
                    <a:pt x="10479" y="11753"/>
                  </a:cubicBezTo>
                  <a:cubicBezTo>
                    <a:pt x="9855" y="12595"/>
                    <a:pt x="8195" y="12915"/>
                    <a:pt x="7159" y="13278"/>
                  </a:cubicBezTo>
                  <a:cubicBezTo>
                    <a:pt x="4803" y="14119"/>
                    <a:pt x="2410" y="14889"/>
                    <a:pt x="0" y="15614"/>
                  </a:cubicBezTo>
                  <a:cubicBezTo>
                    <a:pt x="37" y="16441"/>
                    <a:pt x="161" y="17253"/>
                    <a:pt x="340" y="18052"/>
                  </a:cubicBezTo>
                  <a:cubicBezTo>
                    <a:pt x="607" y="19214"/>
                    <a:pt x="982" y="20389"/>
                    <a:pt x="1606" y="21478"/>
                  </a:cubicBezTo>
                  <a:cubicBezTo>
                    <a:pt x="2527" y="21559"/>
                    <a:pt x="3452" y="21600"/>
                    <a:pt x="4378" y="21600"/>
                  </a:cubicBezTo>
                  <a:cubicBezTo>
                    <a:pt x="8009" y="21600"/>
                    <a:pt x="11642" y="20982"/>
                    <a:pt x="15014" y="19895"/>
                  </a:cubicBezTo>
                  <a:cubicBezTo>
                    <a:pt x="18262" y="18865"/>
                    <a:pt x="21225" y="16979"/>
                    <a:pt x="21565" y="14003"/>
                  </a:cubicBezTo>
                  <a:cubicBezTo>
                    <a:pt x="21582" y="13742"/>
                    <a:pt x="21600" y="13481"/>
                    <a:pt x="21600" y="13235"/>
                  </a:cubicBezTo>
                  <a:cubicBezTo>
                    <a:pt x="21600" y="11448"/>
                    <a:pt x="21011" y="9476"/>
                    <a:pt x="20422" y="7850"/>
                  </a:cubicBezTo>
                  <a:cubicBezTo>
                    <a:pt x="19672" y="5832"/>
                    <a:pt x="18923" y="3481"/>
                    <a:pt x="17440" y="1755"/>
                  </a:cubicBezTo>
                  <a:cubicBezTo>
                    <a:pt x="16976" y="1218"/>
                    <a:pt x="16369" y="782"/>
                    <a:pt x="15656" y="478"/>
                  </a:cubicBezTo>
                  <a:cubicBezTo>
                    <a:pt x="14873" y="150"/>
                    <a:pt x="14085" y="0"/>
                    <a:pt x="13333" y="0"/>
                  </a:cubicBezTo>
                  <a:close/>
                </a:path>
              </a:pathLst>
            </a:custGeom>
            <a:solidFill>
              <a:srgbClr val="9E7B5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75" name="Google Shape;1790;p37"/>
            <p:cNvSpPr/>
            <p:nvPr/>
          </p:nvSpPr>
          <p:spPr>
            <a:xfrm>
              <a:off x="737254" y="2235688"/>
              <a:ext cx="136019" cy="317255"/>
            </a:xfrm>
            <a:custGeom>
              <a:avLst/>
              <a:gdLst/>
              <a:ahLst/>
              <a:cxnLst>
                <a:cxn ang="0">
                  <a:pos x="wd2" y="hd2"/>
                </a:cxn>
                <a:cxn ang="5400000">
                  <a:pos x="wd2" y="hd2"/>
                </a:cxn>
                <a:cxn ang="10800000">
                  <a:pos x="wd2" y="hd2"/>
                </a:cxn>
                <a:cxn ang="16200000">
                  <a:pos x="wd2" y="hd2"/>
                </a:cxn>
              </a:cxnLst>
              <a:rect l="0" t="0" r="r" b="b"/>
              <a:pathLst>
                <a:path w="20937" h="21600" extrusionOk="0">
                  <a:moveTo>
                    <a:pt x="20887" y="0"/>
                  </a:moveTo>
                  <a:cubicBezTo>
                    <a:pt x="20206" y="0"/>
                    <a:pt x="16812" y="5049"/>
                    <a:pt x="11065" y="10937"/>
                  </a:cubicBezTo>
                  <a:cubicBezTo>
                    <a:pt x="5370" y="16875"/>
                    <a:pt x="-515" y="21509"/>
                    <a:pt x="36" y="21589"/>
                  </a:cubicBezTo>
                  <a:cubicBezTo>
                    <a:pt x="54" y="21596"/>
                    <a:pt x="71" y="21600"/>
                    <a:pt x="97" y="21600"/>
                  </a:cubicBezTo>
                  <a:cubicBezTo>
                    <a:pt x="329" y="21600"/>
                    <a:pt x="950" y="21204"/>
                    <a:pt x="1872" y="20571"/>
                  </a:cubicBezTo>
                  <a:cubicBezTo>
                    <a:pt x="5921" y="17076"/>
                    <a:pt x="9867" y="13826"/>
                    <a:pt x="10608" y="13174"/>
                  </a:cubicBezTo>
                  <a:cubicBezTo>
                    <a:pt x="10789" y="13216"/>
                    <a:pt x="10789" y="13254"/>
                    <a:pt x="10884" y="13338"/>
                  </a:cubicBezTo>
                  <a:cubicBezTo>
                    <a:pt x="11521" y="12644"/>
                    <a:pt x="12262" y="11997"/>
                    <a:pt x="12900" y="11303"/>
                  </a:cubicBezTo>
                  <a:cubicBezTo>
                    <a:pt x="15847" y="8296"/>
                    <a:pt x="17957" y="5450"/>
                    <a:pt x="19250" y="3418"/>
                  </a:cubicBezTo>
                  <a:cubicBezTo>
                    <a:pt x="20534" y="1345"/>
                    <a:pt x="21085" y="42"/>
                    <a:pt x="20904" y="4"/>
                  </a:cubicBezTo>
                  <a:cubicBezTo>
                    <a:pt x="20895" y="0"/>
                    <a:pt x="20887" y="0"/>
                    <a:pt x="20887"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76" name="Google Shape;1791;p37"/>
            <p:cNvSpPr/>
            <p:nvPr/>
          </p:nvSpPr>
          <p:spPr>
            <a:xfrm>
              <a:off x="812101" y="1306027"/>
              <a:ext cx="371997" cy="1219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527" y="317"/>
                    <a:pt x="19416" y="635"/>
                    <a:pt x="18343" y="1061"/>
                  </a:cubicBezTo>
                  <a:cubicBezTo>
                    <a:pt x="16783" y="1587"/>
                    <a:pt x="15740" y="3491"/>
                    <a:pt x="14320" y="4979"/>
                  </a:cubicBezTo>
                  <a:cubicBezTo>
                    <a:pt x="11236" y="8043"/>
                    <a:pt x="8080" y="8152"/>
                    <a:pt x="4856" y="8678"/>
                  </a:cubicBezTo>
                  <a:cubicBezTo>
                    <a:pt x="4485" y="8757"/>
                    <a:pt x="4115" y="8777"/>
                    <a:pt x="3738" y="8777"/>
                  </a:cubicBezTo>
                  <a:cubicBezTo>
                    <a:pt x="2672" y="8777"/>
                    <a:pt x="1580" y="8559"/>
                    <a:pt x="468" y="8559"/>
                  </a:cubicBezTo>
                  <a:cubicBezTo>
                    <a:pt x="312" y="8559"/>
                    <a:pt x="156" y="8559"/>
                    <a:pt x="0" y="8569"/>
                  </a:cubicBezTo>
                  <a:cubicBezTo>
                    <a:pt x="1664" y="13964"/>
                    <a:pt x="3747" y="17990"/>
                    <a:pt x="6035" y="20102"/>
                  </a:cubicBezTo>
                  <a:cubicBezTo>
                    <a:pt x="7189" y="21104"/>
                    <a:pt x="8392" y="21600"/>
                    <a:pt x="9597" y="21600"/>
                  </a:cubicBezTo>
                  <a:cubicBezTo>
                    <a:pt x="11827" y="21600"/>
                    <a:pt x="14060" y="19914"/>
                    <a:pt x="16020" y="16612"/>
                  </a:cubicBezTo>
                  <a:cubicBezTo>
                    <a:pt x="18308" y="12486"/>
                    <a:pt x="20111" y="6664"/>
                    <a:pt x="2160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77" name="Google Shape;1792;p37"/>
            <p:cNvSpPr/>
            <p:nvPr/>
          </p:nvSpPr>
          <p:spPr>
            <a:xfrm>
              <a:off x="870188" y="1174097"/>
              <a:ext cx="256091" cy="220870"/>
            </a:xfrm>
            <a:custGeom>
              <a:avLst/>
              <a:gdLst/>
              <a:ahLst/>
              <a:cxnLst>
                <a:cxn ang="0">
                  <a:pos x="wd2" y="hd2"/>
                </a:cxn>
                <a:cxn ang="5400000">
                  <a:pos x="wd2" y="hd2"/>
                </a:cxn>
                <a:cxn ang="10800000">
                  <a:pos x="wd2" y="hd2"/>
                </a:cxn>
                <a:cxn ang="16200000">
                  <a:pos x="wd2" y="hd2"/>
                </a:cxn>
              </a:cxnLst>
              <a:rect l="0" t="0" r="r" b="b"/>
              <a:pathLst>
                <a:path w="21345" h="21600" extrusionOk="0">
                  <a:moveTo>
                    <a:pt x="17752" y="0"/>
                  </a:moveTo>
                  <a:lnTo>
                    <a:pt x="4018" y="7767"/>
                  </a:lnTo>
                  <a:cubicBezTo>
                    <a:pt x="2777" y="7997"/>
                    <a:pt x="1531" y="8348"/>
                    <a:pt x="337" y="8933"/>
                  </a:cubicBezTo>
                  <a:cubicBezTo>
                    <a:pt x="239" y="8994"/>
                    <a:pt x="90" y="9048"/>
                    <a:pt x="38" y="9224"/>
                  </a:cubicBezTo>
                  <a:cubicBezTo>
                    <a:pt x="-13" y="9344"/>
                    <a:pt x="-13" y="9519"/>
                    <a:pt x="38" y="9694"/>
                  </a:cubicBezTo>
                  <a:cubicBezTo>
                    <a:pt x="388" y="13198"/>
                    <a:pt x="1382" y="16230"/>
                    <a:pt x="2128" y="19558"/>
                  </a:cubicBezTo>
                  <a:cubicBezTo>
                    <a:pt x="2128" y="19733"/>
                    <a:pt x="2226" y="19909"/>
                    <a:pt x="2278" y="19969"/>
                  </a:cubicBezTo>
                  <a:cubicBezTo>
                    <a:pt x="2329" y="20029"/>
                    <a:pt x="2478" y="20084"/>
                    <a:pt x="2525" y="20084"/>
                  </a:cubicBezTo>
                  <a:cubicBezTo>
                    <a:pt x="4680" y="21047"/>
                    <a:pt x="7139" y="21600"/>
                    <a:pt x="9593" y="21600"/>
                  </a:cubicBezTo>
                  <a:cubicBezTo>
                    <a:pt x="13717" y="21600"/>
                    <a:pt x="17822" y="20040"/>
                    <a:pt x="20444" y="16230"/>
                  </a:cubicBezTo>
                  <a:cubicBezTo>
                    <a:pt x="21587" y="14478"/>
                    <a:pt x="21489" y="13603"/>
                    <a:pt x="20990" y="11561"/>
                  </a:cubicBezTo>
                  <a:cubicBezTo>
                    <a:pt x="20743" y="10450"/>
                    <a:pt x="18849" y="0"/>
                    <a:pt x="18452" y="0"/>
                  </a:cubicBezTo>
                  <a:close/>
                </a:path>
              </a:pathLst>
            </a:custGeom>
            <a:solidFill>
              <a:srgbClr val="9E7B5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78" name="Google Shape;1793;p37"/>
            <p:cNvSpPr/>
            <p:nvPr/>
          </p:nvSpPr>
          <p:spPr>
            <a:xfrm>
              <a:off x="766277" y="0"/>
              <a:ext cx="669614" cy="540587"/>
            </a:xfrm>
            <a:custGeom>
              <a:avLst/>
              <a:gdLst/>
              <a:ahLst/>
              <a:cxnLst>
                <a:cxn ang="0">
                  <a:pos x="wd2" y="hd2"/>
                </a:cxn>
                <a:cxn ang="5400000">
                  <a:pos x="wd2" y="hd2"/>
                </a:cxn>
                <a:cxn ang="10800000">
                  <a:pos x="wd2" y="hd2"/>
                </a:cxn>
                <a:cxn ang="16200000">
                  <a:pos x="wd2" y="hd2"/>
                </a:cxn>
              </a:cxnLst>
              <a:rect l="0" t="0" r="r" b="b"/>
              <a:pathLst>
                <a:path w="21268" h="21600" extrusionOk="0">
                  <a:moveTo>
                    <a:pt x="9756" y="0"/>
                  </a:moveTo>
                  <a:cubicBezTo>
                    <a:pt x="6743" y="0"/>
                    <a:pt x="1921" y="2567"/>
                    <a:pt x="3978" y="6976"/>
                  </a:cubicBezTo>
                  <a:cubicBezTo>
                    <a:pt x="3897" y="6960"/>
                    <a:pt x="3815" y="6955"/>
                    <a:pt x="3735" y="6955"/>
                  </a:cubicBezTo>
                  <a:cubicBezTo>
                    <a:pt x="3104" y="6955"/>
                    <a:pt x="2510" y="7347"/>
                    <a:pt x="2007" y="7834"/>
                  </a:cubicBezTo>
                  <a:cubicBezTo>
                    <a:pt x="1248" y="8550"/>
                    <a:pt x="545" y="9431"/>
                    <a:pt x="204" y="10576"/>
                  </a:cubicBezTo>
                  <a:cubicBezTo>
                    <a:pt x="-155" y="11746"/>
                    <a:pt x="-23" y="13081"/>
                    <a:pt x="471" y="14155"/>
                  </a:cubicBezTo>
                  <a:cubicBezTo>
                    <a:pt x="963" y="15206"/>
                    <a:pt x="1873" y="15946"/>
                    <a:pt x="2841" y="16112"/>
                  </a:cubicBezTo>
                  <a:lnTo>
                    <a:pt x="18279" y="21600"/>
                  </a:lnTo>
                  <a:cubicBezTo>
                    <a:pt x="19815" y="21099"/>
                    <a:pt x="21047" y="19310"/>
                    <a:pt x="21237" y="17306"/>
                  </a:cubicBezTo>
                  <a:cubicBezTo>
                    <a:pt x="21445" y="15324"/>
                    <a:pt x="20592" y="13224"/>
                    <a:pt x="19189" y="12247"/>
                  </a:cubicBezTo>
                  <a:cubicBezTo>
                    <a:pt x="20421" y="11102"/>
                    <a:pt x="20953" y="8883"/>
                    <a:pt x="20401" y="7094"/>
                  </a:cubicBezTo>
                  <a:cubicBezTo>
                    <a:pt x="20099" y="6045"/>
                    <a:pt x="19454" y="5184"/>
                    <a:pt x="18714" y="4493"/>
                  </a:cubicBezTo>
                  <a:cubicBezTo>
                    <a:pt x="17781" y="3628"/>
                    <a:pt x="16585" y="3044"/>
                    <a:pt x="15434" y="3044"/>
                  </a:cubicBezTo>
                  <a:cubicBezTo>
                    <a:pt x="14810" y="3044"/>
                    <a:pt x="14199" y="3216"/>
                    <a:pt x="13651" y="3610"/>
                  </a:cubicBezTo>
                  <a:cubicBezTo>
                    <a:pt x="13726" y="2704"/>
                    <a:pt x="13310" y="1774"/>
                    <a:pt x="12741" y="1176"/>
                  </a:cubicBezTo>
                  <a:cubicBezTo>
                    <a:pt x="12172" y="581"/>
                    <a:pt x="11450" y="271"/>
                    <a:pt x="10711" y="103"/>
                  </a:cubicBezTo>
                  <a:cubicBezTo>
                    <a:pt x="10426" y="36"/>
                    <a:pt x="10103" y="0"/>
                    <a:pt x="9756"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79" name="Google Shape;1794;p37"/>
            <p:cNvSpPr/>
            <p:nvPr/>
          </p:nvSpPr>
          <p:spPr>
            <a:xfrm>
              <a:off x="1183542" y="213370"/>
              <a:ext cx="13098" cy="14946"/>
            </a:xfrm>
            <a:custGeom>
              <a:avLst/>
              <a:gdLst/>
              <a:ahLst/>
              <a:cxnLst>
                <a:cxn ang="0">
                  <a:pos x="wd2" y="hd2"/>
                </a:cxn>
                <a:cxn ang="5400000">
                  <a:pos x="wd2" y="hd2"/>
                </a:cxn>
                <a:cxn ang="10800000">
                  <a:pos x="wd2" y="hd2"/>
                </a:cxn>
                <a:cxn ang="16200000">
                  <a:pos x="wd2" y="hd2"/>
                </a:cxn>
              </a:cxnLst>
              <a:rect l="0" t="0" r="r" b="b"/>
              <a:pathLst>
                <a:path w="21600" h="21600" extrusionOk="0">
                  <a:moveTo>
                    <a:pt x="11815" y="0"/>
                  </a:moveTo>
                  <a:cubicBezTo>
                    <a:pt x="7846" y="2589"/>
                    <a:pt x="2954" y="6067"/>
                    <a:pt x="0" y="8656"/>
                  </a:cubicBezTo>
                  <a:cubicBezTo>
                    <a:pt x="1938" y="10355"/>
                    <a:pt x="3877" y="13834"/>
                    <a:pt x="5908" y="15533"/>
                  </a:cubicBezTo>
                  <a:cubicBezTo>
                    <a:pt x="6831" y="18121"/>
                    <a:pt x="7846" y="19011"/>
                    <a:pt x="9785" y="21600"/>
                  </a:cubicBezTo>
                  <a:cubicBezTo>
                    <a:pt x="14769" y="18121"/>
                    <a:pt x="17723" y="14643"/>
                    <a:pt x="21600" y="12944"/>
                  </a:cubicBezTo>
                  <a:cubicBezTo>
                    <a:pt x="20677" y="11245"/>
                    <a:pt x="20677" y="10355"/>
                    <a:pt x="19662" y="9465"/>
                  </a:cubicBezTo>
                  <a:lnTo>
                    <a:pt x="11815" y="0"/>
                  </a:ln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80" name="Google Shape;1796;p37"/>
            <p:cNvSpPr/>
            <p:nvPr/>
          </p:nvSpPr>
          <p:spPr>
            <a:xfrm>
              <a:off x="972054" y="3190"/>
              <a:ext cx="117731" cy="365112"/>
            </a:xfrm>
            <a:custGeom>
              <a:avLst/>
              <a:gdLst/>
              <a:ahLst/>
              <a:cxnLst>
                <a:cxn ang="0">
                  <a:pos x="wd2" y="hd2"/>
                </a:cxn>
                <a:cxn ang="5400000">
                  <a:pos x="wd2" y="hd2"/>
                </a:cxn>
                <a:cxn ang="10800000">
                  <a:pos x="wd2" y="hd2"/>
                </a:cxn>
                <a:cxn ang="16200000">
                  <a:pos x="wd2" y="hd2"/>
                </a:cxn>
              </a:cxnLst>
              <a:rect l="0" t="0" r="r" b="b"/>
              <a:pathLst>
                <a:path w="21290" h="21600" extrusionOk="0">
                  <a:moveTo>
                    <a:pt x="10277" y="0"/>
                  </a:moveTo>
                  <a:cubicBezTo>
                    <a:pt x="9407" y="36"/>
                    <a:pt x="8435" y="106"/>
                    <a:pt x="7686" y="176"/>
                  </a:cubicBezTo>
                  <a:cubicBezTo>
                    <a:pt x="7140" y="354"/>
                    <a:pt x="6492" y="493"/>
                    <a:pt x="5844" y="672"/>
                  </a:cubicBezTo>
                  <a:cubicBezTo>
                    <a:pt x="4771" y="917"/>
                    <a:pt x="3577" y="1202"/>
                    <a:pt x="2605" y="1520"/>
                  </a:cubicBezTo>
                  <a:cubicBezTo>
                    <a:pt x="1532" y="1801"/>
                    <a:pt x="449" y="2295"/>
                    <a:pt x="125" y="2861"/>
                  </a:cubicBezTo>
                  <a:cubicBezTo>
                    <a:pt x="-310" y="3460"/>
                    <a:pt x="449" y="4063"/>
                    <a:pt x="1532" y="4520"/>
                  </a:cubicBezTo>
                  <a:cubicBezTo>
                    <a:pt x="2393" y="4944"/>
                    <a:pt x="3799" y="5298"/>
                    <a:pt x="4984" y="5652"/>
                  </a:cubicBezTo>
                  <a:cubicBezTo>
                    <a:pt x="7464" y="6358"/>
                    <a:pt x="9842" y="7100"/>
                    <a:pt x="12433" y="7805"/>
                  </a:cubicBezTo>
                  <a:cubicBezTo>
                    <a:pt x="15025" y="8583"/>
                    <a:pt x="17403" y="9325"/>
                    <a:pt x="18375" y="10209"/>
                  </a:cubicBezTo>
                  <a:cubicBezTo>
                    <a:pt x="18911" y="10633"/>
                    <a:pt x="18911" y="11126"/>
                    <a:pt x="18587" y="11586"/>
                  </a:cubicBezTo>
                  <a:cubicBezTo>
                    <a:pt x="18375" y="12010"/>
                    <a:pt x="17828" y="12471"/>
                    <a:pt x="17079" y="12894"/>
                  </a:cubicBezTo>
                  <a:cubicBezTo>
                    <a:pt x="15784" y="13742"/>
                    <a:pt x="14164" y="14517"/>
                    <a:pt x="13193" y="15365"/>
                  </a:cubicBezTo>
                  <a:cubicBezTo>
                    <a:pt x="12322" y="16249"/>
                    <a:pt x="12109" y="17097"/>
                    <a:pt x="12545" y="17875"/>
                  </a:cubicBezTo>
                  <a:cubicBezTo>
                    <a:pt x="13405" y="19428"/>
                    <a:pt x="15885" y="20451"/>
                    <a:pt x="17828" y="20981"/>
                  </a:cubicBezTo>
                  <a:cubicBezTo>
                    <a:pt x="19468" y="21428"/>
                    <a:pt x="20804" y="21600"/>
                    <a:pt x="21179" y="21600"/>
                  </a:cubicBezTo>
                  <a:cubicBezTo>
                    <a:pt x="21250" y="21600"/>
                    <a:pt x="21290" y="21593"/>
                    <a:pt x="21290" y="21583"/>
                  </a:cubicBezTo>
                  <a:cubicBezTo>
                    <a:pt x="21290" y="21583"/>
                    <a:pt x="21280" y="21587"/>
                    <a:pt x="21270" y="21587"/>
                  </a:cubicBezTo>
                  <a:cubicBezTo>
                    <a:pt x="21128" y="21587"/>
                    <a:pt x="19883" y="21335"/>
                    <a:pt x="18264" y="20805"/>
                  </a:cubicBezTo>
                  <a:cubicBezTo>
                    <a:pt x="16432" y="20239"/>
                    <a:pt x="14265" y="19252"/>
                    <a:pt x="13729" y="17838"/>
                  </a:cubicBezTo>
                  <a:cubicBezTo>
                    <a:pt x="13516" y="17133"/>
                    <a:pt x="13618" y="16355"/>
                    <a:pt x="14589" y="15613"/>
                  </a:cubicBezTo>
                  <a:cubicBezTo>
                    <a:pt x="15561" y="14835"/>
                    <a:pt x="17079" y="14093"/>
                    <a:pt x="18587" y="13212"/>
                  </a:cubicBezTo>
                  <a:cubicBezTo>
                    <a:pt x="19347" y="12788"/>
                    <a:pt x="20096" y="12292"/>
                    <a:pt x="20430" y="11762"/>
                  </a:cubicBezTo>
                  <a:cubicBezTo>
                    <a:pt x="20754" y="11232"/>
                    <a:pt x="20642" y="10596"/>
                    <a:pt x="20096" y="10067"/>
                  </a:cubicBezTo>
                  <a:cubicBezTo>
                    <a:pt x="18911" y="8974"/>
                    <a:pt x="16209" y="8196"/>
                    <a:pt x="13618" y="7417"/>
                  </a:cubicBezTo>
                  <a:cubicBezTo>
                    <a:pt x="11026" y="6676"/>
                    <a:pt x="8658" y="5970"/>
                    <a:pt x="6067" y="5262"/>
                  </a:cubicBezTo>
                  <a:cubicBezTo>
                    <a:pt x="4872" y="4911"/>
                    <a:pt x="3577" y="4593"/>
                    <a:pt x="2828" y="4202"/>
                  </a:cubicBezTo>
                  <a:cubicBezTo>
                    <a:pt x="2069" y="3851"/>
                    <a:pt x="1633" y="3391"/>
                    <a:pt x="1745" y="3003"/>
                  </a:cubicBezTo>
                  <a:cubicBezTo>
                    <a:pt x="1856" y="2613"/>
                    <a:pt x="2716" y="2262"/>
                    <a:pt x="3577" y="1944"/>
                  </a:cubicBezTo>
                  <a:cubicBezTo>
                    <a:pt x="4548" y="1626"/>
                    <a:pt x="5632" y="1378"/>
                    <a:pt x="6715" y="1096"/>
                  </a:cubicBezTo>
                  <a:cubicBezTo>
                    <a:pt x="7787" y="848"/>
                    <a:pt x="8759" y="566"/>
                    <a:pt x="9731" y="212"/>
                  </a:cubicBezTo>
                  <a:cubicBezTo>
                    <a:pt x="9842" y="176"/>
                    <a:pt x="10166" y="106"/>
                    <a:pt x="10277"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81" name="Google Shape;1797;p37"/>
            <p:cNvSpPr/>
            <p:nvPr/>
          </p:nvSpPr>
          <p:spPr>
            <a:xfrm>
              <a:off x="1120732" y="222326"/>
              <a:ext cx="86517" cy="177938"/>
            </a:xfrm>
            <a:custGeom>
              <a:avLst/>
              <a:gdLst/>
              <a:ahLst/>
              <a:cxnLst>
                <a:cxn ang="0">
                  <a:pos x="wd2" y="hd2"/>
                </a:cxn>
                <a:cxn ang="5400000">
                  <a:pos x="wd2" y="hd2"/>
                </a:cxn>
                <a:cxn ang="10800000">
                  <a:pos x="wd2" y="hd2"/>
                </a:cxn>
                <a:cxn ang="16200000">
                  <a:pos x="wd2" y="hd2"/>
                </a:cxn>
              </a:cxnLst>
              <a:rect l="0" t="0" r="r" b="b"/>
              <a:pathLst>
                <a:path w="20998" h="21600" extrusionOk="0">
                  <a:moveTo>
                    <a:pt x="18423" y="0"/>
                  </a:moveTo>
                  <a:cubicBezTo>
                    <a:pt x="17852" y="217"/>
                    <a:pt x="17119" y="510"/>
                    <a:pt x="16684" y="727"/>
                  </a:cubicBezTo>
                  <a:cubicBezTo>
                    <a:pt x="18572" y="2609"/>
                    <a:pt x="19007" y="4783"/>
                    <a:pt x="18572" y="6740"/>
                  </a:cubicBezTo>
                  <a:cubicBezTo>
                    <a:pt x="18287" y="8915"/>
                    <a:pt x="16983" y="10871"/>
                    <a:pt x="15529" y="12536"/>
                  </a:cubicBezTo>
                  <a:cubicBezTo>
                    <a:pt x="12486" y="16015"/>
                    <a:pt x="8288" y="18189"/>
                    <a:pt x="5096" y="19643"/>
                  </a:cubicBezTo>
                  <a:cubicBezTo>
                    <a:pt x="1768" y="21022"/>
                    <a:pt x="-270" y="21525"/>
                    <a:pt x="29" y="21600"/>
                  </a:cubicBezTo>
                  <a:cubicBezTo>
                    <a:pt x="29" y="21600"/>
                    <a:pt x="464" y="21525"/>
                    <a:pt x="1618" y="21240"/>
                  </a:cubicBezTo>
                  <a:cubicBezTo>
                    <a:pt x="2637" y="21022"/>
                    <a:pt x="3941" y="20513"/>
                    <a:pt x="5816" y="19935"/>
                  </a:cubicBezTo>
                  <a:cubicBezTo>
                    <a:pt x="9158" y="18841"/>
                    <a:pt x="13940" y="16524"/>
                    <a:pt x="17119" y="13046"/>
                  </a:cubicBezTo>
                  <a:cubicBezTo>
                    <a:pt x="18858" y="11306"/>
                    <a:pt x="20311" y="9207"/>
                    <a:pt x="20746" y="6958"/>
                  </a:cubicBezTo>
                  <a:cubicBezTo>
                    <a:pt x="21330" y="4783"/>
                    <a:pt x="21031" y="2249"/>
                    <a:pt x="18423"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82" name="Google Shape;1798;p37"/>
            <p:cNvSpPr/>
            <p:nvPr/>
          </p:nvSpPr>
          <p:spPr>
            <a:xfrm>
              <a:off x="1107081" y="191261"/>
              <a:ext cx="83625" cy="58381"/>
            </a:xfrm>
            <a:custGeom>
              <a:avLst/>
              <a:gdLst/>
              <a:ahLst/>
              <a:cxnLst>
                <a:cxn ang="0">
                  <a:pos x="wd2" y="hd2"/>
                </a:cxn>
                <a:cxn ang="5400000">
                  <a:pos x="wd2" y="hd2"/>
                </a:cxn>
                <a:cxn ang="10800000">
                  <a:pos x="wd2" y="hd2"/>
                </a:cxn>
                <a:cxn ang="16200000">
                  <a:pos x="wd2" y="hd2"/>
                </a:cxn>
              </a:cxnLst>
              <a:rect l="0" t="0" r="r" b="b"/>
              <a:pathLst>
                <a:path w="21600" h="21600" extrusionOk="0">
                  <a:moveTo>
                    <a:pt x="9875" y="0"/>
                  </a:moveTo>
                  <a:cubicBezTo>
                    <a:pt x="8964" y="0"/>
                    <a:pt x="8039" y="145"/>
                    <a:pt x="7099" y="456"/>
                  </a:cubicBezTo>
                  <a:cubicBezTo>
                    <a:pt x="5552" y="891"/>
                    <a:pt x="4019" y="1781"/>
                    <a:pt x="2472" y="3314"/>
                  </a:cubicBezTo>
                  <a:cubicBezTo>
                    <a:pt x="1243" y="4867"/>
                    <a:pt x="0" y="7518"/>
                    <a:pt x="0" y="10396"/>
                  </a:cubicBezTo>
                  <a:cubicBezTo>
                    <a:pt x="0" y="13047"/>
                    <a:pt x="925" y="15470"/>
                    <a:pt x="2169" y="17458"/>
                  </a:cubicBezTo>
                  <a:cubicBezTo>
                    <a:pt x="3239" y="19446"/>
                    <a:pt x="5089" y="20772"/>
                    <a:pt x="6795" y="21434"/>
                  </a:cubicBezTo>
                  <a:cubicBezTo>
                    <a:pt x="7388" y="21538"/>
                    <a:pt x="7966" y="21600"/>
                    <a:pt x="8530" y="21600"/>
                  </a:cubicBezTo>
                  <a:cubicBezTo>
                    <a:pt x="11508" y="21600"/>
                    <a:pt x="14154" y="20233"/>
                    <a:pt x="16352" y="18556"/>
                  </a:cubicBezTo>
                  <a:lnTo>
                    <a:pt x="20978" y="14372"/>
                  </a:lnTo>
                  <a:cubicBezTo>
                    <a:pt x="20819" y="13917"/>
                    <a:pt x="20675" y="13710"/>
                    <a:pt x="20357" y="13047"/>
                  </a:cubicBezTo>
                  <a:cubicBezTo>
                    <a:pt x="20212" y="11722"/>
                    <a:pt x="20053" y="11059"/>
                    <a:pt x="19749" y="10603"/>
                  </a:cubicBezTo>
                  <a:cubicBezTo>
                    <a:pt x="18361" y="11929"/>
                    <a:pt x="16814" y="13254"/>
                    <a:pt x="15427" y="14807"/>
                  </a:cubicBezTo>
                  <a:cubicBezTo>
                    <a:pt x="13446" y="16216"/>
                    <a:pt x="11277" y="17500"/>
                    <a:pt x="9152" y="17500"/>
                  </a:cubicBezTo>
                  <a:cubicBezTo>
                    <a:pt x="8617" y="17500"/>
                    <a:pt x="8082" y="17417"/>
                    <a:pt x="7561" y="17230"/>
                  </a:cubicBezTo>
                  <a:cubicBezTo>
                    <a:pt x="4945" y="16568"/>
                    <a:pt x="3094" y="13254"/>
                    <a:pt x="3094" y="10396"/>
                  </a:cubicBezTo>
                  <a:cubicBezTo>
                    <a:pt x="2935" y="7290"/>
                    <a:pt x="5407" y="4867"/>
                    <a:pt x="7865" y="4204"/>
                  </a:cubicBezTo>
                  <a:cubicBezTo>
                    <a:pt x="8573" y="3956"/>
                    <a:pt x="9267" y="3852"/>
                    <a:pt x="9961" y="3852"/>
                  </a:cubicBezTo>
                  <a:cubicBezTo>
                    <a:pt x="11855" y="3852"/>
                    <a:pt x="13692" y="4680"/>
                    <a:pt x="15267" y="5964"/>
                  </a:cubicBezTo>
                  <a:cubicBezTo>
                    <a:pt x="16973" y="6627"/>
                    <a:pt x="18506" y="8408"/>
                    <a:pt x="19749" y="10603"/>
                  </a:cubicBezTo>
                  <a:cubicBezTo>
                    <a:pt x="20357" y="9733"/>
                    <a:pt x="20978" y="8843"/>
                    <a:pt x="21600" y="8408"/>
                  </a:cubicBezTo>
                  <a:cubicBezTo>
                    <a:pt x="20212" y="5964"/>
                    <a:pt x="18361" y="3769"/>
                    <a:pt x="16352" y="2216"/>
                  </a:cubicBezTo>
                  <a:cubicBezTo>
                    <a:pt x="14458" y="932"/>
                    <a:pt x="12231" y="0"/>
                    <a:pt x="9875"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83" name="Google Shape;1799;p37"/>
            <p:cNvSpPr/>
            <p:nvPr/>
          </p:nvSpPr>
          <p:spPr>
            <a:xfrm>
              <a:off x="1190090" y="76628"/>
              <a:ext cx="84184" cy="145699"/>
            </a:xfrm>
            <a:custGeom>
              <a:avLst/>
              <a:gdLst/>
              <a:ahLst/>
              <a:cxnLst>
                <a:cxn ang="0">
                  <a:pos x="wd2" y="hd2"/>
                </a:cxn>
                <a:cxn ang="5400000">
                  <a:pos x="wd2" y="hd2"/>
                </a:cxn>
                <a:cxn ang="10800000">
                  <a:pos x="wd2" y="hd2"/>
                </a:cxn>
                <a:cxn ang="16200000">
                  <a:pos x="wd2" y="hd2"/>
                </a:cxn>
              </a:cxnLst>
              <a:rect l="0" t="0" r="r" b="b"/>
              <a:pathLst>
                <a:path w="21600" h="21600" extrusionOk="0">
                  <a:moveTo>
                    <a:pt x="19302" y="0"/>
                  </a:moveTo>
                  <a:cubicBezTo>
                    <a:pt x="17923" y="1328"/>
                    <a:pt x="16703" y="2830"/>
                    <a:pt x="15626" y="4514"/>
                  </a:cubicBezTo>
                  <a:cubicBezTo>
                    <a:pt x="14089" y="7078"/>
                    <a:pt x="12566" y="9825"/>
                    <a:pt x="10111" y="12480"/>
                  </a:cubicBezTo>
                  <a:cubicBezTo>
                    <a:pt x="7813" y="15136"/>
                    <a:pt x="4596" y="17791"/>
                    <a:pt x="618" y="20007"/>
                  </a:cubicBezTo>
                  <a:lnTo>
                    <a:pt x="0" y="20364"/>
                  </a:lnTo>
                  <a:lnTo>
                    <a:pt x="1077" y="21334"/>
                  </a:lnTo>
                  <a:cubicBezTo>
                    <a:pt x="1537" y="21334"/>
                    <a:pt x="1537" y="21426"/>
                    <a:pt x="1680" y="21600"/>
                  </a:cubicBezTo>
                  <a:cubicBezTo>
                    <a:pt x="2140" y="21426"/>
                    <a:pt x="2298" y="21243"/>
                    <a:pt x="2599" y="21160"/>
                  </a:cubicBezTo>
                  <a:cubicBezTo>
                    <a:pt x="7052" y="18770"/>
                    <a:pt x="10269" y="15932"/>
                    <a:pt x="12566" y="13194"/>
                  </a:cubicBezTo>
                  <a:cubicBezTo>
                    <a:pt x="15166" y="10356"/>
                    <a:pt x="16703" y="7526"/>
                    <a:pt x="17923" y="4954"/>
                  </a:cubicBezTo>
                  <a:cubicBezTo>
                    <a:pt x="19001" y="3186"/>
                    <a:pt x="20221" y="1502"/>
                    <a:pt x="21600" y="174"/>
                  </a:cubicBezTo>
                  <a:cubicBezTo>
                    <a:pt x="20839" y="91"/>
                    <a:pt x="20063" y="91"/>
                    <a:pt x="19302"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84" name="Google Shape;1800;p37"/>
            <p:cNvSpPr/>
            <p:nvPr/>
          </p:nvSpPr>
          <p:spPr>
            <a:xfrm>
              <a:off x="1161431" y="289774"/>
              <a:ext cx="219751" cy="164841"/>
            </a:xfrm>
            <a:custGeom>
              <a:avLst/>
              <a:gdLst/>
              <a:ahLst/>
              <a:cxnLst>
                <a:cxn ang="0">
                  <a:pos x="wd2" y="hd2"/>
                </a:cxn>
                <a:cxn ang="5400000">
                  <a:pos x="wd2" y="hd2"/>
                </a:cxn>
                <a:cxn ang="10800000">
                  <a:pos x="wd2" y="hd2"/>
                </a:cxn>
                <a:cxn ang="16200000">
                  <a:pos x="wd2" y="hd2"/>
                </a:cxn>
              </a:cxnLst>
              <a:rect l="0" t="0" r="r" b="b"/>
              <a:pathLst>
                <a:path w="21600" h="21600" extrusionOk="0">
                  <a:moveTo>
                    <a:pt x="0" y="21277"/>
                  </a:moveTo>
                  <a:cubicBezTo>
                    <a:pt x="0" y="21277"/>
                    <a:pt x="0" y="21277"/>
                    <a:pt x="0" y="21285"/>
                  </a:cubicBezTo>
                  <a:cubicBezTo>
                    <a:pt x="0" y="21277"/>
                    <a:pt x="0" y="21277"/>
                    <a:pt x="0" y="21277"/>
                  </a:cubicBezTo>
                  <a:close/>
                  <a:moveTo>
                    <a:pt x="16434" y="0"/>
                  </a:moveTo>
                  <a:cubicBezTo>
                    <a:pt x="15609" y="0"/>
                    <a:pt x="14849" y="315"/>
                    <a:pt x="14085" y="785"/>
                  </a:cubicBezTo>
                  <a:cubicBezTo>
                    <a:pt x="12616" y="1804"/>
                    <a:pt x="11620" y="3521"/>
                    <a:pt x="10855" y="5090"/>
                  </a:cubicBezTo>
                  <a:cubicBezTo>
                    <a:pt x="10035" y="6806"/>
                    <a:pt x="9447" y="8376"/>
                    <a:pt x="8803" y="9938"/>
                  </a:cubicBezTo>
                  <a:cubicBezTo>
                    <a:pt x="7570" y="12835"/>
                    <a:pt x="6223" y="15498"/>
                    <a:pt x="5045" y="17529"/>
                  </a:cubicBezTo>
                  <a:cubicBezTo>
                    <a:pt x="3873" y="19561"/>
                    <a:pt x="2641" y="20735"/>
                    <a:pt x="1645" y="21131"/>
                  </a:cubicBezTo>
                  <a:cubicBezTo>
                    <a:pt x="1260" y="21270"/>
                    <a:pt x="941" y="21307"/>
                    <a:pt x="688" y="21307"/>
                  </a:cubicBezTo>
                  <a:cubicBezTo>
                    <a:pt x="369" y="21307"/>
                    <a:pt x="154" y="21248"/>
                    <a:pt x="61" y="21248"/>
                  </a:cubicBezTo>
                  <a:cubicBezTo>
                    <a:pt x="22" y="21248"/>
                    <a:pt x="6" y="21255"/>
                    <a:pt x="0" y="21277"/>
                  </a:cubicBezTo>
                  <a:cubicBezTo>
                    <a:pt x="0" y="21263"/>
                    <a:pt x="6" y="21263"/>
                    <a:pt x="17" y="21263"/>
                  </a:cubicBezTo>
                  <a:cubicBezTo>
                    <a:pt x="94" y="21263"/>
                    <a:pt x="446" y="21600"/>
                    <a:pt x="1111" y="21600"/>
                  </a:cubicBezTo>
                  <a:cubicBezTo>
                    <a:pt x="1287" y="21600"/>
                    <a:pt x="1485" y="21578"/>
                    <a:pt x="1700" y="21519"/>
                  </a:cubicBezTo>
                  <a:cubicBezTo>
                    <a:pt x="2877" y="21365"/>
                    <a:pt x="4341" y="20111"/>
                    <a:pt x="5634" y="17999"/>
                  </a:cubicBezTo>
                  <a:cubicBezTo>
                    <a:pt x="6927" y="15967"/>
                    <a:pt x="8275" y="13459"/>
                    <a:pt x="9683" y="10488"/>
                  </a:cubicBezTo>
                  <a:cubicBezTo>
                    <a:pt x="10327" y="8999"/>
                    <a:pt x="11031" y="7356"/>
                    <a:pt x="11735" y="5794"/>
                  </a:cubicBezTo>
                  <a:cubicBezTo>
                    <a:pt x="12500" y="4225"/>
                    <a:pt x="13380" y="2743"/>
                    <a:pt x="14613" y="1958"/>
                  </a:cubicBezTo>
                  <a:cubicBezTo>
                    <a:pt x="15245" y="1496"/>
                    <a:pt x="15944" y="1350"/>
                    <a:pt x="16665" y="1350"/>
                  </a:cubicBezTo>
                  <a:cubicBezTo>
                    <a:pt x="17281" y="1350"/>
                    <a:pt x="17919" y="1460"/>
                    <a:pt x="18547" y="1570"/>
                  </a:cubicBezTo>
                  <a:cubicBezTo>
                    <a:pt x="19251" y="1643"/>
                    <a:pt x="19894" y="1878"/>
                    <a:pt x="20544" y="2039"/>
                  </a:cubicBezTo>
                  <a:cubicBezTo>
                    <a:pt x="20896" y="1643"/>
                    <a:pt x="21303" y="1335"/>
                    <a:pt x="21600" y="865"/>
                  </a:cubicBezTo>
                  <a:cubicBezTo>
                    <a:pt x="21303" y="865"/>
                    <a:pt x="21072" y="785"/>
                    <a:pt x="20775" y="785"/>
                  </a:cubicBezTo>
                  <a:cubicBezTo>
                    <a:pt x="20131" y="704"/>
                    <a:pt x="19427" y="550"/>
                    <a:pt x="18723" y="315"/>
                  </a:cubicBezTo>
                  <a:cubicBezTo>
                    <a:pt x="17958" y="81"/>
                    <a:pt x="17254" y="0"/>
                    <a:pt x="16434"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85" name="Google Shape;1801;p37"/>
            <p:cNvSpPr/>
            <p:nvPr/>
          </p:nvSpPr>
          <p:spPr>
            <a:xfrm>
              <a:off x="1169212" y="431331"/>
              <a:ext cx="262682" cy="50376"/>
            </a:xfrm>
            <a:custGeom>
              <a:avLst/>
              <a:gdLst/>
              <a:ahLst/>
              <a:cxnLst>
                <a:cxn ang="0">
                  <a:pos x="wd2" y="hd2"/>
                </a:cxn>
                <a:cxn ang="5400000">
                  <a:pos x="wd2" y="hd2"/>
                </a:cxn>
                <a:cxn ang="10800000">
                  <a:pos x="wd2" y="hd2"/>
                </a:cxn>
                <a:cxn ang="16200000">
                  <a:pos x="wd2" y="hd2"/>
                </a:cxn>
              </a:cxnLst>
              <a:rect l="0" t="0" r="r" b="b"/>
              <a:pathLst>
                <a:path w="21600" h="21600" extrusionOk="0">
                  <a:moveTo>
                    <a:pt x="13743" y="0"/>
                  </a:moveTo>
                  <a:cubicBezTo>
                    <a:pt x="13357" y="0"/>
                    <a:pt x="12966" y="72"/>
                    <a:pt x="12565" y="240"/>
                  </a:cubicBezTo>
                  <a:cubicBezTo>
                    <a:pt x="10752" y="768"/>
                    <a:pt x="8934" y="2808"/>
                    <a:pt x="7410" y="5616"/>
                  </a:cubicBezTo>
                  <a:cubicBezTo>
                    <a:pt x="5891" y="8448"/>
                    <a:pt x="4662" y="12792"/>
                    <a:pt x="3631" y="15360"/>
                  </a:cubicBezTo>
                  <a:cubicBezTo>
                    <a:pt x="2550" y="18168"/>
                    <a:pt x="1717" y="19440"/>
                    <a:pt x="1031" y="19704"/>
                  </a:cubicBezTo>
                  <a:cubicBezTo>
                    <a:pt x="898" y="19752"/>
                    <a:pt x="773" y="19776"/>
                    <a:pt x="663" y="19776"/>
                  </a:cubicBezTo>
                  <a:cubicBezTo>
                    <a:pt x="460" y="19776"/>
                    <a:pt x="299" y="19728"/>
                    <a:pt x="184" y="19728"/>
                  </a:cubicBezTo>
                  <a:cubicBezTo>
                    <a:pt x="83" y="19728"/>
                    <a:pt x="18" y="19776"/>
                    <a:pt x="0" y="19968"/>
                  </a:cubicBezTo>
                  <a:cubicBezTo>
                    <a:pt x="0" y="20208"/>
                    <a:pt x="295" y="21240"/>
                    <a:pt x="1031" y="21504"/>
                  </a:cubicBezTo>
                  <a:cubicBezTo>
                    <a:pt x="1128" y="21576"/>
                    <a:pt x="1238" y="21600"/>
                    <a:pt x="1353" y="21600"/>
                  </a:cubicBezTo>
                  <a:cubicBezTo>
                    <a:pt x="2021" y="21600"/>
                    <a:pt x="2913" y="20352"/>
                    <a:pt x="3875" y="18168"/>
                  </a:cubicBezTo>
                  <a:cubicBezTo>
                    <a:pt x="4957" y="15600"/>
                    <a:pt x="6186" y="12024"/>
                    <a:pt x="7659" y="9456"/>
                  </a:cubicBezTo>
                  <a:cubicBezTo>
                    <a:pt x="9132" y="6912"/>
                    <a:pt x="10798" y="4848"/>
                    <a:pt x="12565" y="4608"/>
                  </a:cubicBezTo>
                  <a:cubicBezTo>
                    <a:pt x="12758" y="4560"/>
                    <a:pt x="12947" y="4560"/>
                    <a:pt x="13140" y="4560"/>
                  </a:cubicBezTo>
                  <a:cubicBezTo>
                    <a:pt x="14705" y="4560"/>
                    <a:pt x="16224" y="5424"/>
                    <a:pt x="17623" y="5880"/>
                  </a:cubicBezTo>
                  <a:cubicBezTo>
                    <a:pt x="18728" y="6456"/>
                    <a:pt x="19750" y="6744"/>
                    <a:pt x="20689" y="6744"/>
                  </a:cubicBezTo>
                  <a:cubicBezTo>
                    <a:pt x="21002" y="6744"/>
                    <a:pt x="21305" y="6720"/>
                    <a:pt x="21600" y="6648"/>
                  </a:cubicBezTo>
                  <a:lnTo>
                    <a:pt x="17725" y="1776"/>
                  </a:lnTo>
                  <a:cubicBezTo>
                    <a:pt x="16523" y="984"/>
                    <a:pt x="15175" y="0"/>
                    <a:pt x="13743"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86" name="Google Shape;1802;p37"/>
            <p:cNvSpPr/>
            <p:nvPr/>
          </p:nvSpPr>
          <p:spPr>
            <a:xfrm>
              <a:off x="843782" y="183537"/>
              <a:ext cx="167590" cy="195459"/>
            </a:xfrm>
            <a:custGeom>
              <a:avLst/>
              <a:gdLst/>
              <a:ahLst/>
              <a:cxnLst>
                <a:cxn ang="0">
                  <a:pos x="wd2" y="hd2"/>
                </a:cxn>
                <a:cxn ang="5400000">
                  <a:pos x="wd2" y="hd2"/>
                </a:cxn>
                <a:cxn ang="10800000">
                  <a:pos x="wd2" y="hd2"/>
                </a:cxn>
                <a:cxn ang="16200000">
                  <a:pos x="wd2" y="hd2"/>
                </a:cxn>
              </a:cxnLst>
              <a:rect l="0" t="0" r="r" b="b"/>
              <a:pathLst>
                <a:path w="21351" h="21600" extrusionOk="0">
                  <a:moveTo>
                    <a:pt x="17935" y="8332"/>
                  </a:moveTo>
                  <a:cubicBezTo>
                    <a:pt x="18134" y="8332"/>
                    <a:pt x="18341" y="8351"/>
                    <a:pt x="18562" y="8375"/>
                  </a:cubicBezTo>
                  <a:cubicBezTo>
                    <a:pt x="19397" y="8573"/>
                    <a:pt x="19931" y="9235"/>
                    <a:pt x="19774" y="9959"/>
                  </a:cubicBezTo>
                  <a:cubicBezTo>
                    <a:pt x="19703" y="10293"/>
                    <a:pt x="19397" y="10689"/>
                    <a:pt x="19019" y="10948"/>
                  </a:cubicBezTo>
                  <a:cubicBezTo>
                    <a:pt x="18633" y="11214"/>
                    <a:pt x="18177" y="11344"/>
                    <a:pt x="17649" y="11412"/>
                  </a:cubicBezTo>
                  <a:cubicBezTo>
                    <a:pt x="17264" y="11480"/>
                    <a:pt x="16886" y="11511"/>
                    <a:pt x="16494" y="11511"/>
                  </a:cubicBezTo>
                  <a:cubicBezTo>
                    <a:pt x="16109" y="11511"/>
                    <a:pt x="15710" y="11480"/>
                    <a:pt x="15289" y="11412"/>
                  </a:cubicBezTo>
                  <a:cubicBezTo>
                    <a:pt x="15061" y="11412"/>
                    <a:pt x="15211" y="11412"/>
                    <a:pt x="15211" y="11344"/>
                  </a:cubicBezTo>
                  <a:cubicBezTo>
                    <a:pt x="15289" y="10621"/>
                    <a:pt x="15596" y="9761"/>
                    <a:pt x="16123" y="9105"/>
                  </a:cubicBezTo>
                  <a:cubicBezTo>
                    <a:pt x="16430" y="8771"/>
                    <a:pt x="16808" y="8511"/>
                    <a:pt x="17193" y="8443"/>
                  </a:cubicBezTo>
                  <a:cubicBezTo>
                    <a:pt x="17414" y="8369"/>
                    <a:pt x="17664" y="8332"/>
                    <a:pt x="17935" y="8332"/>
                  </a:cubicBezTo>
                  <a:close/>
                  <a:moveTo>
                    <a:pt x="1219" y="0"/>
                  </a:moveTo>
                  <a:cubicBezTo>
                    <a:pt x="763" y="130"/>
                    <a:pt x="378" y="328"/>
                    <a:pt x="0" y="526"/>
                  </a:cubicBezTo>
                  <a:cubicBezTo>
                    <a:pt x="78" y="1843"/>
                    <a:pt x="150" y="3297"/>
                    <a:pt x="685" y="4682"/>
                  </a:cubicBezTo>
                  <a:cubicBezTo>
                    <a:pt x="1519" y="6990"/>
                    <a:pt x="3501" y="8907"/>
                    <a:pt x="5855" y="10225"/>
                  </a:cubicBezTo>
                  <a:cubicBezTo>
                    <a:pt x="8365" y="11542"/>
                    <a:pt x="10953" y="12272"/>
                    <a:pt x="13613" y="12668"/>
                  </a:cubicBezTo>
                  <a:lnTo>
                    <a:pt x="13841" y="12668"/>
                  </a:lnTo>
                  <a:cubicBezTo>
                    <a:pt x="13841" y="13194"/>
                    <a:pt x="13998" y="13590"/>
                    <a:pt x="14070" y="13986"/>
                  </a:cubicBezTo>
                  <a:cubicBezTo>
                    <a:pt x="14376" y="15569"/>
                    <a:pt x="15139" y="16955"/>
                    <a:pt x="15974" y="17944"/>
                  </a:cubicBezTo>
                  <a:cubicBezTo>
                    <a:pt x="16808" y="19002"/>
                    <a:pt x="17649" y="19794"/>
                    <a:pt x="18562" y="20320"/>
                  </a:cubicBezTo>
                  <a:cubicBezTo>
                    <a:pt x="19397" y="20913"/>
                    <a:pt x="20081" y="21179"/>
                    <a:pt x="20537" y="21439"/>
                  </a:cubicBezTo>
                  <a:cubicBezTo>
                    <a:pt x="20873" y="21538"/>
                    <a:pt x="21122" y="21600"/>
                    <a:pt x="21236" y="21600"/>
                  </a:cubicBezTo>
                  <a:cubicBezTo>
                    <a:pt x="21279" y="21600"/>
                    <a:pt x="21300" y="21594"/>
                    <a:pt x="21300" y="21575"/>
                  </a:cubicBezTo>
                  <a:cubicBezTo>
                    <a:pt x="21600" y="21309"/>
                    <a:pt x="20537" y="20913"/>
                    <a:pt x="19019" y="19856"/>
                  </a:cubicBezTo>
                  <a:cubicBezTo>
                    <a:pt x="18256" y="19262"/>
                    <a:pt x="17493" y="18538"/>
                    <a:pt x="16737" y="17480"/>
                  </a:cubicBezTo>
                  <a:cubicBezTo>
                    <a:pt x="16052" y="16491"/>
                    <a:pt x="15367" y="15173"/>
                    <a:pt x="15139" y="13658"/>
                  </a:cubicBezTo>
                  <a:cubicBezTo>
                    <a:pt x="14982" y="13324"/>
                    <a:pt x="14982" y="12928"/>
                    <a:pt x="14982" y="12600"/>
                  </a:cubicBezTo>
                  <a:cubicBezTo>
                    <a:pt x="15439" y="12631"/>
                    <a:pt x="15881" y="12649"/>
                    <a:pt x="16316" y="12649"/>
                  </a:cubicBezTo>
                  <a:cubicBezTo>
                    <a:pt x="16751" y="12649"/>
                    <a:pt x="17193" y="12631"/>
                    <a:pt x="17649" y="12600"/>
                  </a:cubicBezTo>
                  <a:cubicBezTo>
                    <a:pt x="18334" y="12532"/>
                    <a:pt x="19090" y="12272"/>
                    <a:pt x="19703" y="11876"/>
                  </a:cubicBezTo>
                  <a:cubicBezTo>
                    <a:pt x="20231" y="11412"/>
                    <a:pt x="20616" y="10948"/>
                    <a:pt x="20844" y="10293"/>
                  </a:cubicBezTo>
                  <a:cubicBezTo>
                    <a:pt x="20994" y="9631"/>
                    <a:pt x="20915" y="8907"/>
                    <a:pt x="20459" y="8375"/>
                  </a:cubicBezTo>
                  <a:cubicBezTo>
                    <a:pt x="19931" y="7781"/>
                    <a:pt x="19318" y="7584"/>
                    <a:pt x="18633" y="7454"/>
                  </a:cubicBezTo>
                  <a:cubicBezTo>
                    <a:pt x="18405" y="7429"/>
                    <a:pt x="18177" y="7416"/>
                    <a:pt x="17956" y="7416"/>
                  </a:cubicBezTo>
                  <a:cubicBezTo>
                    <a:pt x="17507" y="7416"/>
                    <a:pt x="17065" y="7478"/>
                    <a:pt x="16658" y="7652"/>
                  </a:cubicBezTo>
                  <a:cubicBezTo>
                    <a:pt x="15974" y="7918"/>
                    <a:pt x="15517" y="8245"/>
                    <a:pt x="15139" y="8641"/>
                  </a:cubicBezTo>
                  <a:cubicBezTo>
                    <a:pt x="14376" y="9433"/>
                    <a:pt x="14070" y="10423"/>
                    <a:pt x="13998" y="11344"/>
                  </a:cubicBezTo>
                  <a:lnTo>
                    <a:pt x="13998" y="11412"/>
                  </a:lnTo>
                  <a:lnTo>
                    <a:pt x="13841" y="11412"/>
                  </a:lnTo>
                  <a:cubicBezTo>
                    <a:pt x="11410" y="11016"/>
                    <a:pt x="8900" y="10355"/>
                    <a:pt x="6618" y="9105"/>
                  </a:cubicBezTo>
                  <a:cubicBezTo>
                    <a:pt x="4485" y="7918"/>
                    <a:pt x="2660" y="6266"/>
                    <a:pt x="1904" y="4287"/>
                  </a:cubicBezTo>
                  <a:cubicBezTo>
                    <a:pt x="1291" y="2833"/>
                    <a:pt x="1291" y="1447"/>
                    <a:pt x="1219"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87" name="Google Shape;1803;p37"/>
            <p:cNvSpPr/>
            <p:nvPr/>
          </p:nvSpPr>
          <p:spPr>
            <a:xfrm>
              <a:off x="766146" y="307238"/>
              <a:ext cx="189468" cy="94819"/>
            </a:xfrm>
            <a:custGeom>
              <a:avLst/>
              <a:gdLst/>
              <a:ahLst/>
              <a:cxnLst>
                <a:cxn ang="0">
                  <a:pos x="wd2" y="hd2"/>
                </a:cxn>
                <a:cxn ang="5400000">
                  <a:pos x="wd2" y="hd2"/>
                </a:cxn>
                <a:cxn ang="10800000">
                  <a:pos x="wd2" y="hd2"/>
                </a:cxn>
                <a:cxn ang="16200000">
                  <a:pos x="wd2" y="hd2"/>
                </a:cxn>
              </a:cxnLst>
              <a:rect l="0" t="0" r="r" b="b"/>
              <a:pathLst>
                <a:path w="21486" h="21600" extrusionOk="0">
                  <a:moveTo>
                    <a:pt x="5909" y="0"/>
                  </a:moveTo>
                  <a:cubicBezTo>
                    <a:pt x="3808" y="0"/>
                    <a:pt x="1803" y="676"/>
                    <a:pt x="70" y="791"/>
                  </a:cubicBezTo>
                  <a:lnTo>
                    <a:pt x="0" y="791"/>
                  </a:lnTo>
                  <a:cubicBezTo>
                    <a:pt x="0" y="1466"/>
                    <a:pt x="70" y="2423"/>
                    <a:pt x="133" y="3098"/>
                  </a:cubicBezTo>
                  <a:cubicBezTo>
                    <a:pt x="1980" y="3098"/>
                    <a:pt x="3821" y="2397"/>
                    <a:pt x="5694" y="2397"/>
                  </a:cubicBezTo>
                  <a:cubicBezTo>
                    <a:pt x="6163" y="2397"/>
                    <a:pt x="6633" y="2448"/>
                    <a:pt x="7109" y="2550"/>
                  </a:cubicBezTo>
                  <a:cubicBezTo>
                    <a:pt x="9546" y="3098"/>
                    <a:pt x="11781" y="4590"/>
                    <a:pt x="13609" y="6630"/>
                  </a:cubicBezTo>
                  <a:cubicBezTo>
                    <a:pt x="15437" y="8671"/>
                    <a:pt x="16998" y="10991"/>
                    <a:pt x="18217" y="13299"/>
                  </a:cubicBezTo>
                  <a:cubicBezTo>
                    <a:pt x="20413" y="17711"/>
                    <a:pt x="21302" y="21600"/>
                    <a:pt x="21454" y="21600"/>
                  </a:cubicBezTo>
                  <a:cubicBezTo>
                    <a:pt x="21460" y="21600"/>
                    <a:pt x="21460" y="21600"/>
                    <a:pt x="21467" y="21600"/>
                  </a:cubicBezTo>
                  <a:cubicBezTo>
                    <a:pt x="21600" y="21600"/>
                    <a:pt x="21060" y="17379"/>
                    <a:pt x="18756" y="12075"/>
                  </a:cubicBezTo>
                  <a:cubicBezTo>
                    <a:pt x="17741" y="9487"/>
                    <a:pt x="16249" y="6771"/>
                    <a:pt x="14218" y="4590"/>
                  </a:cubicBezTo>
                  <a:cubicBezTo>
                    <a:pt x="12257" y="2423"/>
                    <a:pt x="9889" y="650"/>
                    <a:pt x="7242" y="102"/>
                  </a:cubicBezTo>
                  <a:cubicBezTo>
                    <a:pt x="6798" y="38"/>
                    <a:pt x="6347" y="0"/>
                    <a:pt x="5909"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88" name="Google Shape;1804;p37"/>
            <p:cNvSpPr/>
            <p:nvPr/>
          </p:nvSpPr>
          <p:spPr>
            <a:xfrm>
              <a:off x="1288604" y="1390266"/>
              <a:ext cx="364832" cy="477618"/>
            </a:xfrm>
            <a:custGeom>
              <a:avLst/>
              <a:gdLst/>
              <a:ahLst/>
              <a:cxnLst>
                <a:cxn ang="0">
                  <a:pos x="wd2" y="hd2"/>
                </a:cxn>
                <a:cxn ang="5400000">
                  <a:pos x="wd2" y="hd2"/>
                </a:cxn>
                <a:cxn ang="10800000">
                  <a:pos x="wd2" y="hd2"/>
                </a:cxn>
                <a:cxn ang="16200000">
                  <a:pos x="wd2" y="hd2"/>
                </a:cxn>
              </a:cxnLst>
              <a:rect l="0" t="0" r="r" b="b"/>
              <a:pathLst>
                <a:path w="21600" h="21600" extrusionOk="0">
                  <a:moveTo>
                    <a:pt x="11559" y="0"/>
                  </a:moveTo>
                  <a:lnTo>
                    <a:pt x="0" y="15391"/>
                  </a:lnTo>
                  <a:cubicBezTo>
                    <a:pt x="706" y="16958"/>
                    <a:pt x="1733" y="19226"/>
                    <a:pt x="567" y="20656"/>
                  </a:cubicBezTo>
                  <a:cubicBezTo>
                    <a:pt x="424" y="20871"/>
                    <a:pt x="249" y="21061"/>
                    <a:pt x="36" y="21223"/>
                  </a:cubicBezTo>
                  <a:cubicBezTo>
                    <a:pt x="1710" y="21478"/>
                    <a:pt x="3417" y="21600"/>
                    <a:pt x="5123" y="21600"/>
                  </a:cubicBezTo>
                  <a:cubicBezTo>
                    <a:pt x="7748" y="21600"/>
                    <a:pt x="10379" y="21314"/>
                    <a:pt x="12904" y="20790"/>
                  </a:cubicBezTo>
                  <a:cubicBezTo>
                    <a:pt x="16119" y="20117"/>
                    <a:pt x="19337" y="18927"/>
                    <a:pt x="21600" y="17064"/>
                  </a:cubicBezTo>
                  <a:cubicBezTo>
                    <a:pt x="21212" y="15796"/>
                    <a:pt x="20752" y="14581"/>
                    <a:pt x="20327" y="13419"/>
                  </a:cubicBezTo>
                  <a:cubicBezTo>
                    <a:pt x="18879" y="9639"/>
                    <a:pt x="17358" y="5291"/>
                    <a:pt x="14459" y="2078"/>
                  </a:cubicBezTo>
                  <a:cubicBezTo>
                    <a:pt x="13680" y="1240"/>
                    <a:pt x="12725" y="539"/>
                    <a:pt x="11559" y="0"/>
                  </a:cubicBezTo>
                  <a:close/>
                </a:path>
              </a:pathLst>
            </a:custGeom>
            <a:solidFill>
              <a:srgbClr val="72414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89" name="Google Shape;1805;p37"/>
            <p:cNvSpPr/>
            <p:nvPr/>
          </p:nvSpPr>
          <p:spPr>
            <a:xfrm>
              <a:off x="948284" y="320391"/>
              <a:ext cx="279671" cy="177211"/>
            </a:xfrm>
            <a:custGeom>
              <a:avLst/>
              <a:gdLst/>
              <a:ahLst/>
              <a:cxnLst>
                <a:cxn ang="0">
                  <a:pos x="wd2" y="hd2"/>
                </a:cxn>
                <a:cxn ang="5400000">
                  <a:pos x="wd2" y="hd2"/>
                </a:cxn>
                <a:cxn ang="10800000">
                  <a:pos x="wd2" y="hd2"/>
                </a:cxn>
                <a:cxn ang="16200000">
                  <a:pos x="wd2" y="hd2"/>
                </a:cxn>
              </a:cxnLst>
              <a:rect l="0" t="0" r="r" b="b"/>
              <a:pathLst>
                <a:path w="21166" h="21600" extrusionOk="0">
                  <a:moveTo>
                    <a:pt x="7667" y="0"/>
                  </a:moveTo>
                  <a:cubicBezTo>
                    <a:pt x="7384" y="0"/>
                    <a:pt x="7104" y="20"/>
                    <a:pt x="6820" y="55"/>
                  </a:cubicBezTo>
                  <a:cubicBezTo>
                    <a:pt x="4067" y="416"/>
                    <a:pt x="1356" y="2599"/>
                    <a:pt x="0" y="6386"/>
                  </a:cubicBezTo>
                  <a:lnTo>
                    <a:pt x="20558" y="21600"/>
                  </a:lnTo>
                  <a:cubicBezTo>
                    <a:pt x="21600" y="18107"/>
                    <a:pt x="21236" y="13884"/>
                    <a:pt x="19973" y="10609"/>
                  </a:cubicBezTo>
                  <a:cubicBezTo>
                    <a:pt x="18753" y="7334"/>
                    <a:pt x="16762" y="4933"/>
                    <a:pt x="14687" y="3111"/>
                  </a:cubicBezTo>
                  <a:cubicBezTo>
                    <a:pt x="12497" y="1351"/>
                    <a:pt x="10095" y="0"/>
                    <a:pt x="766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90" name="Google Shape;1806;p37"/>
            <p:cNvSpPr/>
            <p:nvPr/>
          </p:nvSpPr>
          <p:spPr>
            <a:xfrm>
              <a:off x="434830" y="343900"/>
              <a:ext cx="1004695" cy="814407"/>
            </a:xfrm>
            <a:custGeom>
              <a:avLst/>
              <a:gdLst/>
              <a:ahLst/>
              <a:cxnLst>
                <a:cxn ang="0">
                  <a:pos x="wd2" y="hd2"/>
                </a:cxn>
                <a:cxn ang="5400000">
                  <a:pos x="wd2" y="hd2"/>
                </a:cxn>
                <a:cxn ang="10800000">
                  <a:pos x="wd2" y="hd2"/>
                </a:cxn>
                <a:cxn ang="16200000">
                  <a:pos x="wd2" y="hd2"/>
                </a:cxn>
              </a:cxnLst>
              <a:rect l="0" t="0" r="r" b="b"/>
              <a:pathLst>
                <a:path w="21379" h="21600" extrusionOk="0">
                  <a:moveTo>
                    <a:pt x="6493" y="0"/>
                  </a:moveTo>
                  <a:cubicBezTo>
                    <a:pt x="6067" y="0"/>
                    <a:pt x="5643" y="55"/>
                    <a:pt x="5233" y="196"/>
                  </a:cubicBezTo>
                  <a:cubicBezTo>
                    <a:pt x="4052" y="607"/>
                    <a:pt x="2653" y="2635"/>
                    <a:pt x="3759" y="4060"/>
                  </a:cubicBezTo>
                  <a:cubicBezTo>
                    <a:pt x="2476" y="4298"/>
                    <a:pt x="1230" y="4979"/>
                    <a:pt x="582" y="6467"/>
                  </a:cubicBezTo>
                  <a:cubicBezTo>
                    <a:pt x="-53" y="7893"/>
                    <a:pt x="49" y="9808"/>
                    <a:pt x="938" y="10996"/>
                  </a:cubicBezTo>
                  <a:cubicBezTo>
                    <a:pt x="138" y="11946"/>
                    <a:pt x="-167" y="13483"/>
                    <a:pt x="87" y="14798"/>
                  </a:cubicBezTo>
                  <a:cubicBezTo>
                    <a:pt x="342" y="16143"/>
                    <a:pt x="1104" y="17299"/>
                    <a:pt x="2057" y="17964"/>
                  </a:cubicBezTo>
                  <a:lnTo>
                    <a:pt x="15905" y="21575"/>
                  </a:lnTo>
                  <a:cubicBezTo>
                    <a:pt x="16032" y="21593"/>
                    <a:pt x="16157" y="21600"/>
                    <a:pt x="16283" y="21600"/>
                  </a:cubicBezTo>
                  <a:cubicBezTo>
                    <a:pt x="17343" y="21600"/>
                    <a:pt x="18401" y="21014"/>
                    <a:pt x="19082" y="20023"/>
                  </a:cubicBezTo>
                  <a:cubicBezTo>
                    <a:pt x="19565" y="19342"/>
                    <a:pt x="19844" y="18281"/>
                    <a:pt x="19438" y="17553"/>
                  </a:cubicBezTo>
                  <a:cubicBezTo>
                    <a:pt x="19400" y="17489"/>
                    <a:pt x="19375" y="17442"/>
                    <a:pt x="19375" y="17363"/>
                  </a:cubicBezTo>
                  <a:cubicBezTo>
                    <a:pt x="19375" y="17316"/>
                    <a:pt x="19400" y="17299"/>
                    <a:pt x="19425" y="17252"/>
                  </a:cubicBezTo>
                  <a:cubicBezTo>
                    <a:pt x="20276" y="16064"/>
                    <a:pt x="20835" y="15225"/>
                    <a:pt x="21178" y="13673"/>
                  </a:cubicBezTo>
                  <a:cubicBezTo>
                    <a:pt x="21407" y="12691"/>
                    <a:pt x="21433" y="11266"/>
                    <a:pt x="21292" y="10236"/>
                  </a:cubicBezTo>
                  <a:cubicBezTo>
                    <a:pt x="21216" y="9635"/>
                    <a:pt x="20924" y="9048"/>
                    <a:pt x="20633" y="8590"/>
                  </a:cubicBezTo>
                  <a:cubicBezTo>
                    <a:pt x="20544" y="8465"/>
                    <a:pt x="19682" y="7528"/>
                    <a:pt x="19643" y="7528"/>
                  </a:cubicBezTo>
                  <a:cubicBezTo>
                    <a:pt x="19642" y="7528"/>
                    <a:pt x="19642" y="7528"/>
                    <a:pt x="19642" y="7528"/>
                  </a:cubicBezTo>
                  <a:cubicBezTo>
                    <a:pt x="20086" y="5312"/>
                    <a:pt x="18815" y="3316"/>
                    <a:pt x="17214" y="2540"/>
                  </a:cubicBezTo>
                  <a:cubicBezTo>
                    <a:pt x="16876" y="2380"/>
                    <a:pt x="16519" y="2307"/>
                    <a:pt x="16160" y="2307"/>
                  </a:cubicBezTo>
                  <a:cubicBezTo>
                    <a:pt x="15740" y="2307"/>
                    <a:pt x="15318" y="2408"/>
                    <a:pt x="14927" y="2588"/>
                  </a:cubicBezTo>
                  <a:cubicBezTo>
                    <a:pt x="14533" y="1621"/>
                    <a:pt x="14407" y="987"/>
                    <a:pt x="13555" y="481"/>
                  </a:cubicBezTo>
                  <a:cubicBezTo>
                    <a:pt x="13125" y="229"/>
                    <a:pt x="12649" y="92"/>
                    <a:pt x="12172" y="92"/>
                  </a:cubicBezTo>
                  <a:cubicBezTo>
                    <a:pt x="11902" y="92"/>
                    <a:pt x="11632" y="137"/>
                    <a:pt x="11370" y="227"/>
                  </a:cubicBezTo>
                  <a:cubicBezTo>
                    <a:pt x="11052" y="322"/>
                    <a:pt x="10722" y="465"/>
                    <a:pt x="10379" y="528"/>
                  </a:cubicBezTo>
                  <a:cubicBezTo>
                    <a:pt x="10274" y="545"/>
                    <a:pt x="10168" y="551"/>
                    <a:pt x="10060" y="551"/>
                  </a:cubicBezTo>
                  <a:cubicBezTo>
                    <a:pt x="9738" y="551"/>
                    <a:pt x="9407" y="488"/>
                    <a:pt x="9083" y="417"/>
                  </a:cubicBezTo>
                  <a:cubicBezTo>
                    <a:pt x="8248" y="227"/>
                    <a:pt x="7363" y="0"/>
                    <a:pt x="6493"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91" name="Google Shape;1807;p37"/>
            <p:cNvSpPr/>
            <p:nvPr/>
          </p:nvSpPr>
          <p:spPr>
            <a:xfrm>
              <a:off x="462489" y="924512"/>
              <a:ext cx="169936" cy="248465"/>
            </a:xfrm>
            <a:custGeom>
              <a:avLst/>
              <a:gdLst/>
              <a:ahLst/>
              <a:cxnLst>
                <a:cxn ang="0">
                  <a:pos x="wd2" y="hd2"/>
                </a:cxn>
                <a:cxn ang="5400000">
                  <a:pos x="wd2" y="hd2"/>
                </a:cxn>
                <a:cxn ang="10800000">
                  <a:pos x="wd2" y="hd2"/>
                </a:cxn>
                <a:cxn ang="16200000">
                  <a:pos x="wd2" y="hd2"/>
                </a:cxn>
              </a:cxnLst>
              <a:rect l="0" t="0" r="r" b="b"/>
              <a:pathLst>
                <a:path w="21052" h="21600" extrusionOk="0">
                  <a:moveTo>
                    <a:pt x="11954" y="0"/>
                  </a:moveTo>
                  <a:cubicBezTo>
                    <a:pt x="8820" y="0"/>
                    <a:pt x="5741" y="1435"/>
                    <a:pt x="3737" y="3168"/>
                  </a:cubicBezTo>
                  <a:cubicBezTo>
                    <a:pt x="929" y="5708"/>
                    <a:pt x="-548" y="9031"/>
                    <a:pt x="187" y="12248"/>
                  </a:cubicBezTo>
                  <a:cubicBezTo>
                    <a:pt x="783" y="15415"/>
                    <a:pt x="3668" y="18427"/>
                    <a:pt x="7731" y="19931"/>
                  </a:cubicBezTo>
                  <a:cubicBezTo>
                    <a:pt x="10304" y="20851"/>
                    <a:pt x="13189" y="21600"/>
                    <a:pt x="16073" y="21600"/>
                  </a:cubicBezTo>
                  <a:cubicBezTo>
                    <a:pt x="17758" y="21600"/>
                    <a:pt x="19436" y="21342"/>
                    <a:pt x="21052" y="20710"/>
                  </a:cubicBezTo>
                  <a:lnTo>
                    <a:pt x="12988" y="54"/>
                  </a:lnTo>
                  <a:cubicBezTo>
                    <a:pt x="12641" y="15"/>
                    <a:pt x="12301" y="0"/>
                    <a:pt x="11954" y="0"/>
                  </a:cubicBezTo>
                  <a:close/>
                </a:path>
              </a:pathLst>
            </a:custGeom>
            <a:solidFill>
              <a:srgbClr val="9E7B5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92" name="Google Shape;1808;p37"/>
            <p:cNvSpPr/>
            <p:nvPr/>
          </p:nvSpPr>
          <p:spPr>
            <a:xfrm>
              <a:off x="478947" y="1017372"/>
              <a:ext cx="134607" cy="121518"/>
            </a:xfrm>
            <a:custGeom>
              <a:avLst/>
              <a:gdLst/>
              <a:ahLst/>
              <a:cxnLst>
                <a:cxn ang="0">
                  <a:pos x="wd2" y="hd2"/>
                </a:cxn>
                <a:cxn ang="5400000">
                  <a:pos x="wd2" y="hd2"/>
                </a:cxn>
                <a:cxn ang="10800000">
                  <a:pos x="wd2" y="hd2"/>
                </a:cxn>
                <a:cxn ang="16200000">
                  <a:pos x="wd2" y="hd2"/>
                </a:cxn>
              </a:cxnLst>
              <a:rect l="0" t="0" r="r" b="b"/>
              <a:pathLst>
                <a:path w="21545" h="21600" extrusionOk="0">
                  <a:moveTo>
                    <a:pt x="1218" y="0"/>
                  </a:moveTo>
                  <a:cubicBezTo>
                    <a:pt x="430" y="0"/>
                    <a:pt x="0" y="99"/>
                    <a:pt x="0" y="159"/>
                  </a:cubicBezTo>
                  <a:cubicBezTo>
                    <a:pt x="0" y="478"/>
                    <a:pt x="1622" y="577"/>
                    <a:pt x="4399" y="1532"/>
                  </a:cubicBezTo>
                  <a:cubicBezTo>
                    <a:pt x="6979" y="2388"/>
                    <a:pt x="10607" y="4189"/>
                    <a:pt x="13662" y="7263"/>
                  </a:cubicBezTo>
                  <a:cubicBezTo>
                    <a:pt x="16816" y="10238"/>
                    <a:pt x="18823" y="13949"/>
                    <a:pt x="19880" y="16924"/>
                  </a:cubicBezTo>
                  <a:cubicBezTo>
                    <a:pt x="20812" y="19610"/>
                    <a:pt x="21197" y="21600"/>
                    <a:pt x="21484" y="21600"/>
                  </a:cubicBezTo>
                  <a:cubicBezTo>
                    <a:pt x="21492" y="21600"/>
                    <a:pt x="21492" y="21600"/>
                    <a:pt x="21501" y="21600"/>
                  </a:cubicBezTo>
                  <a:cubicBezTo>
                    <a:pt x="21600" y="21600"/>
                    <a:pt x="21600" y="19580"/>
                    <a:pt x="20740" y="16496"/>
                  </a:cubicBezTo>
                  <a:cubicBezTo>
                    <a:pt x="19880" y="13422"/>
                    <a:pt x="17873" y="9492"/>
                    <a:pt x="14522" y="6208"/>
                  </a:cubicBezTo>
                  <a:cubicBezTo>
                    <a:pt x="11181" y="2806"/>
                    <a:pt x="7355" y="1114"/>
                    <a:pt x="4587" y="478"/>
                  </a:cubicBezTo>
                  <a:cubicBezTo>
                    <a:pt x="3154" y="99"/>
                    <a:pt x="2007" y="0"/>
                    <a:pt x="1218" y="0"/>
                  </a:cubicBezTo>
                  <a:close/>
                </a:path>
              </a:pathLst>
            </a:custGeom>
            <a:solidFill>
              <a:srgbClr val="542D3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93" name="Google Shape;1809;p37"/>
            <p:cNvSpPr/>
            <p:nvPr/>
          </p:nvSpPr>
          <p:spPr>
            <a:xfrm>
              <a:off x="549711" y="583858"/>
              <a:ext cx="705519" cy="735933"/>
            </a:xfrm>
            <a:custGeom>
              <a:avLst/>
              <a:gdLst/>
              <a:ahLst/>
              <a:cxnLst>
                <a:cxn ang="0">
                  <a:pos x="wd2" y="hd2"/>
                </a:cxn>
                <a:cxn ang="5400000">
                  <a:pos x="wd2" y="hd2"/>
                </a:cxn>
                <a:cxn ang="10800000">
                  <a:pos x="wd2" y="hd2"/>
                </a:cxn>
                <a:cxn ang="16200000">
                  <a:pos x="wd2" y="hd2"/>
                </a:cxn>
              </a:cxnLst>
              <a:rect l="0" t="0" r="r" b="b"/>
              <a:pathLst>
                <a:path w="21092" h="21600" extrusionOk="0">
                  <a:moveTo>
                    <a:pt x="10344" y="0"/>
                  </a:moveTo>
                  <a:cubicBezTo>
                    <a:pt x="7971" y="0"/>
                    <a:pt x="5500" y="480"/>
                    <a:pt x="3453" y="1656"/>
                  </a:cubicBezTo>
                  <a:cubicBezTo>
                    <a:pt x="419" y="3409"/>
                    <a:pt x="-188" y="7123"/>
                    <a:pt x="45" y="10279"/>
                  </a:cubicBezTo>
                  <a:cubicBezTo>
                    <a:pt x="152" y="11943"/>
                    <a:pt x="490" y="13608"/>
                    <a:pt x="972" y="15203"/>
                  </a:cubicBezTo>
                  <a:cubicBezTo>
                    <a:pt x="1472" y="16763"/>
                    <a:pt x="2133" y="18323"/>
                    <a:pt x="3257" y="19550"/>
                  </a:cubicBezTo>
                  <a:cubicBezTo>
                    <a:pt x="4720" y="21173"/>
                    <a:pt x="6834" y="21600"/>
                    <a:pt x="8942" y="21600"/>
                  </a:cubicBezTo>
                  <a:cubicBezTo>
                    <a:pt x="9201" y="21600"/>
                    <a:pt x="9461" y="21593"/>
                    <a:pt x="9720" y="21582"/>
                  </a:cubicBezTo>
                  <a:cubicBezTo>
                    <a:pt x="12665" y="21459"/>
                    <a:pt x="15860" y="20846"/>
                    <a:pt x="18234" y="18971"/>
                  </a:cubicBezTo>
                  <a:cubicBezTo>
                    <a:pt x="19340" y="18094"/>
                    <a:pt x="20376" y="16780"/>
                    <a:pt x="20786" y="15448"/>
                  </a:cubicBezTo>
                  <a:cubicBezTo>
                    <a:pt x="21412" y="13433"/>
                    <a:pt x="20930" y="11418"/>
                    <a:pt x="20644" y="9402"/>
                  </a:cubicBezTo>
                  <a:cubicBezTo>
                    <a:pt x="20323" y="7299"/>
                    <a:pt x="19841" y="5249"/>
                    <a:pt x="18609" y="3443"/>
                  </a:cubicBezTo>
                  <a:cubicBezTo>
                    <a:pt x="17075" y="1148"/>
                    <a:pt x="14360" y="255"/>
                    <a:pt x="11594" y="44"/>
                  </a:cubicBezTo>
                  <a:cubicBezTo>
                    <a:pt x="11183" y="15"/>
                    <a:pt x="10764" y="0"/>
                    <a:pt x="10344" y="0"/>
                  </a:cubicBezTo>
                  <a:close/>
                </a:path>
              </a:pathLst>
            </a:custGeom>
            <a:solidFill>
              <a:srgbClr val="9E7B5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94" name="Google Shape;1810;p37"/>
            <p:cNvSpPr/>
            <p:nvPr/>
          </p:nvSpPr>
          <p:spPr>
            <a:xfrm>
              <a:off x="1192497" y="795325"/>
              <a:ext cx="169139" cy="268895"/>
            </a:xfrm>
            <a:custGeom>
              <a:avLst/>
              <a:gdLst/>
              <a:ahLst/>
              <a:cxnLst>
                <a:cxn ang="0">
                  <a:pos x="wd2" y="hd2"/>
                </a:cxn>
                <a:cxn ang="5400000">
                  <a:pos x="wd2" y="hd2"/>
                </a:cxn>
                <a:cxn ang="10800000">
                  <a:pos x="wd2" y="hd2"/>
                </a:cxn>
                <a:cxn ang="16200000">
                  <a:pos x="wd2" y="hd2"/>
                </a:cxn>
              </a:cxnLst>
              <a:rect l="0" t="0" r="r" b="b"/>
              <a:pathLst>
                <a:path w="16672" h="21600" extrusionOk="0">
                  <a:moveTo>
                    <a:pt x="4657" y="0"/>
                  </a:moveTo>
                  <a:cubicBezTo>
                    <a:pt x="3051" y="0"/>
                    <a:pt x="1457" y="261"/>
                    <a:pt x="0" y="782"/>
                  </a:cubicBezTo>
                  <a:lnTo>
                    <a:pt x="4000" y="21600"/>
                  </a:lnTo>
                  <a:cubicBezTo>
                    <a:pt x="14593" y="20256"/>
                    <a:pt x="21600" y="8700"/>
                    <a:pt x="12414" y="2271"/>
                  </a:cubicBezTo>
                  <a:cubicBezTo>
                    <a:pt x="10251" y="778"/>
                    <a:pt x="7443" y="0"/>
                    <a:pt x="4657" y="0"/>
                  </a:cubicBezTo>
                  <a:close/>
                </a:path>
              </a:pathLst>
            </a:custGeom>
            <a:solidFill>
              <a:srgbClr val="9E7B5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95" name="Google Shape;1812;p37"/>
            <p:cNvSpPr/>
            <p:nvPr/>
          </p:nvSpPr>
          <p:spPr>
            <a:xfrm>
              <a:off x="1204579" y="839040"/>
              <a:ext cx="71511" cy="184600"/>
            </a:xfrm>
            <a:custGeom>
              <a:avLst/>
              <a:gdLst/>
              <a:ahLst/>
              <a:cxnLst>
                <a:cxn ang="0">
                  <a:pos x="wd2" y="hd2"/>
                </a:cxn>
                <a:cxn ang="5400000">
                  <a:pos x="wd2" y="hd2"/>
                </a:cxn>
                <a:cxn ang="10800000">
                  <a:pos x="wd2" y="hd2"/>
                </a:cxn>
                <a:cxn ang="16200000">
                  <a:pos x="wd2" y="hd2"/>
                </a:cxn>
              </a:cxnLst>
              <a:rect l="0" t="0" r="r" b="b"/>
              <a:pathLst>
                <a:path w="20202" h="21600" extrusionOk="0">
                  <a:moveTo>
                    <a:pt x="20148" y="0"/>
                  </a:moveTo>
                  <a:cubicBezTo>
                    <a:pt x="19673" y="0"/>
                    <a:pt x="16179" y="458"/>
                    <a:pt x="12099" y="1755"/>
                  </a:cubicBezTo>
                  <a:cubicBezTo>
                    <a:pt x="7719" y="3294"/>
                    <a:pt x="2659" y="5881"/>
                    <a:pt x="793" y="9444"/>
                  </a:cubicBezTo>
                  <a:cubicBezTo>
                    <a:pt x="-1231" y="13073"/>
                    <a:pt x="967" y="16360"/>
                    <a:pt x="3497" y="18456"/>
                  </a:cubicBezTo>
                  <a:cubicBezTo>
                    <a:pt x="5932" y="20677"/>
                    <a:pt x="8541" y="21600"/>
                    <a:pt x="8873" y="21600"/>
                  </a:cubicBezTo>
                  <a:cubicBezTo>
                    <a:pt x="8873" y="21600"/>
                    <a:pt x="8889" y="21600"/>
                    <a:pt x="8889" y="21600"/>
                  </a:cubicBezTo>
                  <a:cubicBezTo>
                    <a:pt x="9395" y="21528"/>
                    <a:pt x="7039" y="20408"/>
                    <a:pt x="5189" y="18312"/>
                  </a:cubicBezTo>
                  <a:cubicBezTo>
                    <a:pt x="2991" y="16288"/>
                    <a:pt x="1647" y="13145"/>
                    <a:pt x="3323" y="9791"/>
                  </a:cubicBezTo>
                  <a:cubicBezTo>
                    <a:pt x="5015" y="6510"/>
                    <a:pt x="9569" y="3989"/>
                    <a:pt x="13443" y="2384"/>
                  </a:cubicBezTo>
                  <a:cubicBezTo>
                    <a:pt x="17333" y="845"/>
                    <a:pt x="20369" y="216"/>
                    <a:pt x="20195" y="7"/>
                  </a:cubicBezTo>
                  <a:cubicBezTo>
                    <a:pt x="20195" y="7"/>
                    <a:pt x="20179" y="0"/>
                    <a:pt x="20148" y="0"/>
                  </a:cubicBezTo>
                  <a:close/>
                </a:path>
              </a:pathLst>
            </a:custGeom>
            <a:solidFill>
              <a:srgbClr val="542D3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96" name="Google Shape;1813;p37"/>
            <p:cNvSpPr/>
            <p:nvPr/>
          </p:nvSpPr>
          <p:spPr>
            <a:xfrm>
              <a:off x="1222204" y="890648"/>
              <a:ext cx="49537" cy="108533"/>
            </a:xfrm>
            <a:custGeom>
              <a:avLst/>
              <a:gdLst/>
              <a:ahLst/>
              <a:cxnLst>
                <a:cxn ang="0">
                  <a:pos x="wd2" y="hd2"/>
                </a:cxn>
                <a:cxn ang="5400000">
                  <a:pos x="wd2" y="hd2"/>
                </a:cxn>
                <a:cxn ang="10800000">
                  <a:pos x="wd2" y="hd2"/>
                </a:cxn>
                <a:cxn ang="16200000">
                  <a:pos x="wd2" y="hd2"/>
                </a:cxn>
              </a:cxnLst>
              <a:rect l="0" t="0" r="r" b="b"/>
              <a:pathLst>
                <a:path w="20143" h="21600" extrusionOk="0">
                  <a:moveTo>
                    <a:pt x="575" y="0"/>
                  </a:moveTo>
                  <a:cubicBezTo>
                    <a:pt x="280" y="0"/>
                    <a:pt x="97" y="33"/>
                    <a:pt x="52" y="89"/>
                  </a:cubicBezTo>
                  <a:cubicBezTo>
                    <a:pt x="-426" y="323"/>
                    <a:pt x="2487" y="913"/>
                    <a:pt x="6129" y="2462"/>
                  </a:cubicBezTo>
                  <a:cubicBezTo>
                    <a:pt x="9520" y="3888"/>
                    <a:pt x="13891" y="6261"/>
                    <a:pt x="15598" y="9591"/>
                  </a:cubicBezTo>
                  <a:cubicBezTo>
                    <a:pt x="17783" y="12800"/>
                    <a:pt x="16804" y="15885"/>
                    <a:pt x="15598" y="18147"/>
                  </a:cubicBezTo>
                  <a:cubicBezTo>
                    <a:pt x="13891" y="20052"/>
                    <a:pt x="12434" y="21477"/>
                    <a:pt x="12912" y="21589"/>
                  </a:cubicBezTo>
                  <a:cubicBezTo>
                    <a:pt x="12935" y="21600"/>
                    <a:pt x="12980" y="21600"/>
                    <a:pt x="13003" y="21600"/>
                  </a:cubicBezTo>
                  <a:cubicBezTo>
                    <a:pt x="13617" y="21600"/>
                    <a:pt x="15711" y="20531"/>
                    <a:pt x="17783" y="18503"/>
                  </a:cubicBezTo>
                  <a:cubicBezTo>
                    <a:pt x="19968" y="16242"/>
                    <a:pt x="21174" y="12677"/>
                    <a:pt x="18989" y="9001"/>
                  </a:cubicBezTo>
                  <a:cubicBezTo>
                    <a:pt x="16554" y="5191"/>
                    <a:pt x="11455" y="2584"/>
                    <a:pt x="7586" y="1392"/>
                  </a:cubicBezTo>
                  <a:cubicBezTo>
                    <a:pt x="4172" y="368"/>
                    <a:pt x="1645" y="0"/>
                    <a:pt x="575" y="0"/>
                  </a:cubicBezTo>
                  <a:close/>
                </a:path>
              </a:pathLst>
            </a:custGeom>
            <a:solidFill>
              <a:srgbClr val="542D3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97" name="Google Shape;1814;p37"/>
            <p:cNvSpPr/>
            <p:nvPr/>
          </p:nvSpPr>
          <p:spPr>
            <a:xfrm>
              <a:off x="873986" y="1086219"/>
              <a:ext cx="86280" cy="63530"/>
            </a:xfrm>
            <a:custGeom>
              <a:avLst/>
              <a:gdLst/>
              <a:ahLst/>
              <a:cxnLst>
                <a:cxn ang="0">
                  <a:pos x="wd2" y="hd2"/>
                </a:cxn>
                <a:cxn ang="5400000">
                  <a:pos x="wd2" y="hd2"/>
                </a:cxn>
                <a:cxn ang="10800000">
                  <a:pos x="wd2" y="hd2"/>
                </a:cxn>
                <a:cxn ang="16200000">
                  <a:pos x="wd2" y="hd2"/>
                </a:cxn>
              </a:cxnLst>
              <a:rect l="0" t="0" r="r" b="b"/>
              <a:pathLst>
                <a:path w="21248" h="21600" extrusionOk="0">
                  <a:moveTo>
                    <a:pt x="12591" y="0"/>
                  </a:moveTo>
                  <a:cubicBezTo>
                    <a:pt x="10592" y="0"/>
                    <a:pt x="8414" y="609"/>
                    <a:pt x="6388" y="2265"/>
                  </a:cubicBezTo>
                  <a:cubicBezTo>
                    <a:pt x="2266" y="5709"/>
                    <a:pt x="502" y="11399"/>
                    <a:pt x="61" y="15263"/>
                  </a:cubicBezTo>
                  <a:cubicBezTo>
                    <a:pt x="-215" y="19050"/>
                    <a:pt x="529" y="21600"/>
                    <a:pt x="750" y="21600"/>
                  </a:cubicBezTo>
                  <a:cubicBezTo>
                    <a:pt x="777" y="21600"/>
                    <a:pt x="777" y="21581"/>
                    <a:pt x="791" y="21562"/>
                  </a:cubicBezTo>
                  <a:cubicBezTo>
                    <a:pt x="1232" y="21562"/>
                    <a:pt x="943" y="19126"/>
                    <a:pt x="1536" y="15453"/>
                  </a:cubicBezTo>
                  <a:cubicBezTo>
                    <a:pt x="2115" y="12008"/>
                    <a:pt x="3879" y="7346"/>
                    <a:pt x="7408" y="4701"/>
                  </a:cubicBezTo>
                  <a:cubicBezTo>
                    <a:pt x="9434" y="3007"/>
                    <a:pt x="11612" y="2398"/>
                    <a:pt x="13569" y="2398"/>
                  </a:cubicBezTo>
                  <a:cubicBezTo>
                    <a:pt x="14893" y="2398"/>
                    <a:pt x="16106" y="2664"/>
                    <a:pt x="17112" y="3083"/>
                  </a:cubicBezTo>
                  <a:cubicBezTo>
                    <a:pt x="19317" y="4149"/>
                    <a:pt x="20723" y="5386"/>
                    <a:pt x="21123" y="5386"/>
                  </a:cubicBezTo>
                  <a:cubicBezTo>
                    <a:pt x="21178" y="5386"/>
                    <a:pt x="21220" y="5367"/>
                    <a:pt x="21233" y="5310"/>
                  </a:cubicBezTo>
                  <a:cubicBezTo>
                    <a:pt x="21385" y="5100"/>
                    <a:pt x="20351" y="3083"/>
                    <a:pt x="17553" y="1256"/>
                  </a:cubicBezTo>
                  <a:cubicBezTo>
                    <a:pt x="16257" y="552"/>
                    <a:pt x="14507" y="0"/>
                    <a:pt x="12591" y="0"/>
                  </a:cubicBezTo>
                  <a:close/>
                </a:path>
              </a:pathLst>
            </a:custGeom>
            <a:solidFill>
              <a:srgbClr val="542D3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98" name="Google Shape;1815;p37"/>
            <p:cNvSpPr/>
            <p:nvPr/>
          </p:nvSpPr>
          <p:spPr>
            <a:xfrm>
              <a:off x="808684" y="989665"/>
              <a:ext cx="81150" cy="82561"/>
            </a:xfrm>
            <a:custGeom>
              <a:avLst/>
              <a:gdLst/>
              <a:ahLst/>
              <a:cxnLst>
                <a:cxn ang="0">
                  <a:pos x="wd2" y="hd2"/>
                </a:cxn>
                <a:cxn ang="5400000">
                  <a:pos x="wd2" y="hd2"/>
                </a:cxn>
                <a:cxn ang="10800000">
                  <a:pos x="wd2" y="hd2"/>
                </a:cxn>
                <a:cxn ang="16200000">
                  <a:pos x="wd2" y="hd2"/>
                </a:cxn>
              </a:cxnLst>
              <a:rect l="0" t="0" r="r" b="b"/>
              <a:pathLst>
                <a:path w="21159" h="21600" extrusionOk="0">
                  <a:moveTo>
                    <a:pt x="16405" y="0"/>
                  </a:moveTo>
                  <a:cubicBezTo>
                    <a:pt x="15223" y="0"/>
                    <a:pt x="13194" y="205"/>
                    <a:pt x="10713" y="1069"/>
                  </a:cubicBezTo>
                  <a:cubicBezTo>
                    <a:pt x="8685" y="1860"/>
                    <a:pt x="6349" y="2797"/>
                    <a:pt x="4014" y="4818"/>
                  </a:cubicBezTo>
                  <a:cubicBezTo>
                    <a:pt x="2920" y="5755"/>
                    <a:pt x="1679" y="6692"/>
                    <a:pt x="891" y="8259"/>
                  </a:cubicBezTo>
                  <a:cubicBezTo>
                    <a:pt x="117" y="9826"/>
                    <a:pt x="-189" y="11847"/>
                    <a:pt x="117" y="13575"/>
                  </a:cubicBezTo>
                  <a:cubicBezTo>
                    <a:pt x="891" y="17324"/>
                    <a:pt x="4014" y="19667"/>
                    <a:pt x="6816" y="20604"/>
                  </a:cubicBezTo>
                  <a:cubicBezTo>
                    <a:pt x="9779" y="21541"/>
                    <a:pt x="12260" y="21541"/>
                    <a:pt x="14449" y="21541"/>
                  </a:cubicBezTo>
                  <a:cubicBezTo>
                    <a:pt x="14975" y="21571"/>
                    <a:pt x="15486" y="21600"/>
                    <a:pt x="15967" y="21600"/>
                  </a:cubicBezTo>
                  <a:cubicBezTo>
                    <a:pt x="19412" y="21600"/>
                    <a:pt x="21411" y="20721"/>
                    <a:pt x="21134" y="20443"/>
                  </a:cubicBezTo>
                  <a:cubicBezTo>
                    <a:pt x="21134" y="20282"/>
                    <a:pt x="20798" y="20223"/>
                    <a:pt x="20185" y="20223"/>
                  </a:cubicBezTo>
                  <a:cubicBezTo>
                    <a:pt x="19353" y="20223"/>
                    <a:pt x="17981" y="20326"/>
                    <a:pt x="16215" y="20326"/>
                  </a:cubicBezTo>
                  <a:cubicBezTo>
                    <a:pt x="15661" y="20326"/>
                    <a:pt x="15077" y="20311"/>
                    <a:pt x="14449" y="20282"/>
                  </a:cubicBezTo>
                  <a:cubicBezTo>
                    <a:pt x="12421" y="19975"/>
                    <a:pt x="9925" y="19813"/>
                    <a:pt x="7590" y="18876"/>
                  </a:cubicBezTo>
                  <a:cubicBezTo>
                    <a:pt x="6349" y="18408"/>
                    <a:pt x="5255" y="17631"/>
                    <a:pt x="4321" y="16694"/>
                  </a:cubicBezTo>
                  <a:cubicBezTo>
                    <a:pt x="3226" y="15757"/>
                    <a:pt x="2453" y="14512"/>
                    <a:pt x="2292" y="13253"/>
                  </a:cubicBezTo>
                  <a:cubicBezTo>
                    <a:pt x="1519" y="10441"/>
                    <a:pt x="3226" y="8098"/>
                    <a:pt x="5255" y="6385"/>
                  </a:cubicBezTo>
                  <a:cubicBezTo>
                    <a:pt x="7123" y="4671"/>
                    <a:pt x="9312" y="3412"/>
                    <a:pt x="11326" y="2636"/>
                  </a:cubicBezTo>
                  <a:cubicBezTo>
                    <a:pt x="14916" y="923"/>
                    <a:pt x="17558" y="454"/>
                    <a:pt x="17558" y="132"/>
                  </a:cubicBezTo>
                  <a:cubicBezTo>
                    <a:pt x="17558" y="73"/>
                    <a:pt x="17149" y="0"/>
                    <a:pt x="16405" y="0"/>
                  </a:cubicBezTo>
                  <a:close/>
                </a:path>
              </a:pathLst>
            </a:custGeom>
            <a:solidFill>
              <a:srgbClr val="542D3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99" name="Google Shape;1816;p37"/>
            <p:cNvSpPr/>
            <p:nvPr/>
          </p:nvSpPr>
          <p:spPr>
            <a:xfrm>
              <a:off x="895294" y="1038306"/>
              <a:ext cx="15842" cy="19256"/>
            </a:xfrm>
            <a:custGeom>
              <a:avLst/>
              <a:gdLst/>
              <a:ahLst/>
              <a:cxnLst>
                <a:cxn ang="0">
                  <a:pos x="wd2" y="hd2"/>
                </a:cxn>
                <a:cxn ang="5400000">
                  <a:pos x="wd2" y="hd2"/>
                </a:cxn>
                <a:cxn ang="10800000">
                  <a:pos x="wd2" y="hd2"/>
                </a:cxn>
                <a:cxn ang="16200000">
                  <a:pos x="wd2" y="hd2"/>
                </a:cxn>
              </a:cxnLst>
              <a:rect l="0" t="0" r="r" b="b"/>
              <a:pathLst>
                <a:path w="19104" h="21600" extrusionOk="0">
                  <a:moveTo>
                    <a:pt x="16382" y="0"/>
                  </a:moveTo>
                  <a:cubicBezTo>
                    <a:pt x="13412" y="0"/>
                    <a:pt x="9227" y="3077"/>
                    <a:pt x="5582" y="7660"/>
                  </a:cubicBezTo>
                  <a:cubicBezTo>
                    <a:pt x="520" y="13688"/>
                    <a:pt x="-898" y="19716"/>
                    <a:pt x="520" y="21035"/>
                  </a:cubicBezTo>
                  <a:cubicBezTo>
                    <a:pt x="1060" y="21412"/>
                    <a:pt x="1735" y="21600"/>
                    <a:pt x="2545" y="21600"/>
                  </a:cubicBezTo>
                  <a:cubicBezTo>
                    <a:pt x="5582" y="21600"/>
                    <a:pt x="10037" y="18523"/>
                    <a:pt x="13479" y="13688"/>
                  </a:cubicBezTo>
                  <a:cubicBezTo>
                    <a:pt x="18542" y="7660"/>
                    <a:pt x="20702" y="2260"/>
                    <a:pt x="17799" y="251"/>
                  </a:cubicBezTo>
                  <a:cubicBezTo>
                    <a:pt x="17394" y="63"/>
                    <a:pt x="16854" y="0"/>
                    <a:pt x="16382" y="0"/>
                  </a:cubicBezTo>
                  <a:close/>
                </a:path>
              </a:pathLst>
            </a:custGeom>
            <a:solidFill>
              <a:srgbClr val="542D3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00" name="Google Shape;1817;p37"/>
            <p:cNvSpPr/>
            <p:nvPr/>
          </p:nvSpPr>
          <p:spPr>
            <a:xfrm>
              <a:off x="704292" y="971473"/>
              <a:ext cx="47591" cy="82226"/>
            </a:xfrm>
            <a:custGeom>
              <a:avLst/>
              <a:gdLst/>
              <a:ahLst/>
              <a:cxnLst>
                <a:cxn ang="0">
                  <a:pos x="wd2" y="hd2"/>
                </a:cxn>
                <a:cxn ang="5400000">
                  <a:pos x="wd2" y="hd2"/>
                </a:cxn>
                <a:cxn ang="10800000">
                  <a:pos x="wd2" y="hd2"/>
                </a:cxn>
                <a:cxn ang="16200000">
                  <a:pos x="wd2" y="hd2"/>
                </a:cxn>
              </a:cxnLst>
              <a:rect l="0" t="0" r="r" b="b"/>
              <a:pathLst>
                <a:path w="19130" h="21600" extrusionOk="0">
                  <a:moveTo>
                    <a:pt x="7562" y="0"/>
                  </a:moveTo>
                  <a:cubicBezTo>
                    <a:pt x="7247" y="0"/>
                    <a:pt x="6932" y="15"/>
                    <a:pt x="6617" y="59"/>
                  </a:cubicBezTo>
                  <a:cubicBezTo>
                    <a:pt x="1352" y="529"/>
                    <a:pt x="-1303" y="5852"/>
                    <a:pt x="632" y="11822"/>
                  </a:cubicBezTo>
                  <a:cubicBezTo>
                    <a:pt x="2207" y="17395"/>
                    <a:pt x="7134" y="21600"/>
                    <a:pt x="11702" y="21600"/>
                  </a:cubicBezTo>
                  <a:cubicBezTo>
                    <a:pt x="12017" y="21600"/>
                    <a:pt x="12310" y="21585"/>
                    <a:pt x="12624" y="21541"/>
                  </a:cubicBezTo>
                  <a:cubicBezTo>
                    <a:pt x="17665" y="20909"/>
                    <a:pt x="20297" y="15733"/>
                    <a:pt x="18632" y="9778"/>
                  </a:cubicBezTo>
                  <a:cubicBezTo>
                    <a:pt x="17057" y="4338"/>
                    <a:pt x="12310" y="0"/>
                    <a:pt x="7562" y="0"/>
                  </a:cubicBezTo>
                  <a:close/>
                </a:path>
              </a:pathLst>
            </a:custGeom>
            <a:solidFill>
              <a:srgbClr val="542D3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01" name="Google Shape;1818;p37"/>
            <p:cNvSpPr/>
            <p:nvPr/>
          </p:nvSpPr>
          <p:spPr>
            <a:xfrm>
              <a:off x="981049" y="914829"/>
              <a:ext cx="47595" cy="82169"/>
            </a:xfrm>
            <a:custGeom>
              <a:avLst/>
              <a:gdLst/>
              <a:ahLst/>
              <a:cxnLst>
                <a:cxn ang="0">
                  <a:pos x="wd2" y="hd2"/>
                </a:cxn>
                <a:cxn ang="5400000">
                  <a:pos x="wd2" y="hd2"/>
                </a:cxn>
                <a:cxn ang="10800000">
                  <a:pos x="wd2" y="hd2"/>
                </a:cxn>
                <a:cxn ang="16200000">
                  <a:pos x="wd2" y="hd2"/>
                </a:cxn>
              </a:cxnLst>
              <a:rect l="0" t="0" r="r" b="b"/>
              <a:pathLst>
                <a:path w="19132" h="21600" extrusionOk="0">
                  <a:moveTo>
                    <a:pt x="7215" y="0"/>
                  </a:moveTo>
                  <a:cubicBezTo>
                    <a:pt x="6967" y="0"/>
                    <a:pt x="6742" y="15"/>
                    <a:pt x="6495" y="29"/>
                  </a:cubicBezTo>
                  <a:cubicBezTo>
                    <a:pt x="1454" y="500"/>
                    <a:pt x="-1178" y="5841"/>
                    <a:pt x="509" y="11801"/>
                  </a:cubicBezTo>
                  <a:cubicBezTo>
                    <a:pt x="2309" y="17392"/>
                    <a:pt x="7035" y="21600"/>
                    <a:pt x="11580" y="21600"/>
                  </a:cubicBezTo>
                  <a:cubicBezTo>
                    <a:pt x="11895" y="21600"/>
                    <a:pt x="12187" y="21571"/>
                    <a:pt x="12502" y="21541"/>
                  </a:cubicBezTo>
                  <a:cubicBezTo>
                    <a:pt x="17790" y="20908"/>
                    <a:pt x="20422" y="15729"/>
                    <a:pt x="18510" y="9770"/>
                  </a:cubicBezTo>
                  <a:cubicBezTo>
                    <a:pt x="16912" y="4238"/>
                    <a:pt x="11827" y="0"/>
                    <a:pt x="7215" y="0"/>
                  </a:cubicBezTo>
                  <a:close/>
                </a:path>
              </a:pathLst>
            </a:custGeom>
            <a:solidFill>
              <a:srgbClr val="542D3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02" name="Google Shape;1819;p37"/>
            <p:cNvSpPr/>
            <p:nvPr/>
          </p:nvSpPr>
          <p:spPr>
            <a:xfrm>
              <a:off x="648457" y="824544"/>
              <a:ext cx="104057" cy="99577"/>
            </a:xfrm>
            <a:custGeom>
              <a:avLst/>
              <a:gdLst/>
              <a:ahLst/>
              <a:cxnLst>
                <a:cxn ang="0">
                  <a:pos x="wd2" y="hd2"/>
                </a:cxn>
                <a:cxn ang="5400000">
                  <a:pos x="wd2" y="hd2"/>
                </a:cxn>
                <a:cxn ang="10800000">
                  <a:pos x="wd2" y="hd2"/>
                </a:cxn>
                <a:cxn ang="16200000">
                  <a:pos x="wd2" y="hd2"/>
                </a:cxn>
              </a:cxnLst>
              <a:rect l="0" t="0" r="r" b="b"/>
              <a:pathLst>
                <a:path w="19013" h="21600" extrusionOk="0">
                  <a:moveTo>
                    <a:pt x="16196" y="0"/>
                  </a:moveTo>
                  <a:cubicBezTo>
                    <a:pt x="13649" y="0"/>
                    <a:pt x="9732" y="2392"/>
                    <a:pt x="6122" y="6399"/>
                  </a:cubicBezTo>
                  <a:cubicBezTo>
                    <a:pt x="1213" y="11972"/>
                    <a:pt x="-1293" y="18322"/>
                    <a:pt x="671" y="20653"/>
                  </a:cubicBezTo>
                  <a:cubicBezTo>
                    <a:pt x="1151" y="21296"/>
                    <a:pt x="1898" y="21600"/>
                    <a:pt x="2808" y="21600"/>
                  </a:cubicBezTo>
                  <a:cubicBezTo>
                    <a:pt x="5365" y="21600"/>
                    <a:pt x="9272" y="19208"/>
                    <a:pt x="12882" y="15213"/>
                  </a:cubicBezTo>
                  <a:cubicBezTo>
                    <a:pt x="17791" y="9640"/>
                    <a:pt x="20307" y="3424"/>
                    <a:pt x="18343" y="959"/>
                  </a:cubicBezTo>
                  <a:cubicBezTo>
                    <a:pt x="17852" y="316"/>
                    <a:pt x="17116" y="0"/>
                    <a:pt x="16196"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03" name="Google Shape;1820;p37"/>
            <p:cNvSpPr/>
            <p:nvPr/>
          </p:nvSpPr>
          <p:spPr>
            <a:xfrm>
              <a:off x="918090" y="783739"/>
              <a:ext cx="126455" cy="70136"/>
            </a:xfrm>
            <a:custGeom>
              <a:avLst/>
              <a:gdLst/>
              <a:ahLst/>
              <a:cxnLst>
                <a:cxn ang="0">
                  <a:pos x="wd2" y="hd2"/>
                </a:cxn>
                <a:cxn ang="5400000">
                  <a:pos x="wd2" y="hd2"/>
                </a:cxn>
                <a:cxn ang="10800000">
                  <a:pos x="wd2" y="hd2"/>
                </a:cxn>
                <a:cxn ang="16200000">
                  <a:pos x="wd2" y="hd2"/>
                </a:cxn>
              </a:cxnLst>
              <a:rect l="0" t="0" r="r" b="b"/>
              <a:pathLst>
                <a:path w="20065" h="21600" extrusionOk="0">
                  <a:moveTo>
                    <a:pt x="4605" y="0"/>
                  </a:moveTo>
                  <a:cubicBezTo>
                    <a:pt x="2296" y="0"/>
                    <a:pt x="608" y="1258"/>
                    <a:pt x="146" y="3637"/>
                  </a:cubicBezTo>
                  <a:cubicBezTo>
                    <a:pt x="-804" y="7861"/>
                    <a:pt x="2988" y="14842"/>
                    <a:pt x="8486" y="18704"/>
                  </a:cubicBezTo>
                  <a:cubicBezTo>
                    <a:pt x="11026" y="20669"/>
                    <a:pt x="13486" y="21600"/>
                    <a:pt x="15485" y="21600"/>
                  </a:cubicBezTo>
                  <a:cubicBezTo>
                    <a:pt x="17803" y="21600"/>
                    <a:pt x="19490" y="20342"/>
                    <a:pt x="19943" y="17980"/>
                  </a:cubicBezTo>
                  <a:cubicBezTo>
                    <a:pt x="20796" y="13739"/>
                    <a:pt x="17101" y="6758"/>
                    <a:pt x="11612" y="2896"/>
                  </a:cubicBezTo>
                  <a:cubicBezTo>
                    <a:pt x="9063" y="931"/>
                    <a:pt x="6603" y="0"/>
                    <a:pt x="4605"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04" name="Google Shape;1821;p37"/>
            <p:cNvSpPr/>
            <p:nvPr/>
          </p:nvSpPr>
          <p:spPr>
            <a:xfrm>
              <a:off x="650897" y="503872"/>
              <a:ext cx="559566" cy="350503"/>
            </a:xfrm>
            <a:custGeom>
              <a:avLst/>
              <a:gdLst/>
              <a:ahLst/>
              <a:cxnLst>
                <a:cxn ang="0">
                  <a:pos x="wd2" y="hd2"/>
                </a:cxn>
                <a:cxn ang="5400000">
                  <a:pos x="wd2" y="hd2"/>
                </a:cxn>
                <a:cxn ang="10800000">
                  <a:pos x="wd2" y="hd2"/>
                </a:cxn>
                <a:cxn ang="16200000">
                  <a:pos x="wd2" y="hd2"/>
                </a:cxn>
              </a:cxnLst>
              <a:rect l="0" t="0" r="r" b="b"/>
              <a:pathLst>
                <a:path w="21465" h="21600" extrusionOk="0">
                  <a:moveTo>
                    <a:pt x="5713" y="0"/>
                  </a:moveTo>
                  <a:cubicBezTo>
                    <a:pt x="4303" y="0"/>
                    <a:pt x="3070" y="1783"/>
                    <a:pt x="2267" y="3698"/>
                  </a:cubicBezTo>
                  <a:lnTo>
                    <a:pt x="0" y="9217"/>
                  </a:lnTo>
                  <a:cubicBezTo>
                    <a:pt x="687" y="12269"/>
                    <a:pt x="1924" y="15067"/>
                    <a:pt x="3734" y="16429"/>
                  </a:cubicBezTo>
                  <a:cubicBezTo>
                    <a:pt x="4399" y="16943"/>
                    <a:pt x="5140" y="17202"/>
                    <a:pt x="5877" y="17202"/>
                  </a:cubicBezTo>
                  <a:cubicBezTo>
                    <a:pt x="7146" y="17202"/>
                    <a:pt x="8397" y="16429"/>
                    <a:pt x="9209" y="14846"/>
                  </a:cubicBezTo>
                  <a:cubicBezTo>
                    <a:pt x="9711" y="16795"/>
                    <a:pt x="10834" y="18378"/>
                    <a:pt x="12116" y="18930"/>
                  </a:cubicBezTo>
                  <a:cubicBezTo>
                    <a:pt x="12443" y="19061"/>
                    <a:pt x="12782" y="19127"/>
                    <a:pt x="13123" y="19127"/>
                  </a:cubicBezTo>
                  <a:cubicBezTo>
                    <a:pt x="14117" y="19127"/>
                    <a:pt x="15129" y="18575"/>
                    <a:pt x="15895" y="17533"/>
                  </a:cubicBezTo>
                  <a:cubicBezTo>
                    <a:pt x="16217" y="18747"/>
                    <a:pt x="16675" y="19851"/>
                    <a:pt x="17293" y="20624"/>
                  </a:cubicBezTo>
                  <a:cubicBezTo>
                    <a:pt x="17778" y="21207"/>
                    <a:pt x="18379" y="21600"/>
                    <a:pt x="18981" y="21600"/>
                  </a:cubicBezTo>
                  <a:cubicBezTo>
                    <a:pt x="19176" y="21600"/>
                    <a:pt x="19369" y="21559"/>
                    <a:pt x="19560" y="21469"/>
                  </a:cubicBezTo>
                  <a:cubicBezTo>
                    <a:pt x="20522" y="21027"/>
                    <a:pt x="21209" y="19520"/>
                    <a:pt x="21394" y="17899"/>
                  </a:cubicBezTo>
                  <a:cubicBezTo>
                    <a:pt x="21600" y="16319"/>
                    <a:pt x="21325" y="14698"/>
                    <a:pt x="20982" y="13190"/>
                  </a:cubicBezTo>
                  <a:cubicBezTo>
                    <a:pt x="20363" y="10503"/>
                    <a:pt x="19333" y="8075"/>
                    <a:pt x="18004" y="6088"/>
                  </a:cubicBezTo>
                  <a:cubicBezTo>
                    <a:pt x="17523" y="5353"/>
                    <a:pt x="16949" y="4653"/>
                    <a:pt x="16262" y="4615"/>
                  </a:cubicBezTo>
                  <a:cubicBezTo>
                    <a:pt x="16237" y="4615"/>
                    <a:pt x="16211" y="4615"/>
                    <a:pt x="16187" y="4615"/>
                  </a:cubicBezTo>
                  <a:cubicBezTo>
                    <a:pt x="15620" y="4615"/>
                    <a:pt x="15092" y="4998"/>
                    <a:pt x="14545" y="5278"/>
                  </a:cubicBezTo>
                  <a:cubicBezTo>
                    <a:pt x="14137" y="5453"/>
                    <a:pt x="13722" y="5533"/>
                    <a:pt x="13308" y="5533"/>
                  </a:cubicBezTo>
                  <a:cubicBezTo>
                    <a:pt x="11882" y="5533"/>
                    <a:pt x="10452" y="4577"/>
                    <a:pt x="9299" y="3180"/>
                  </a:cubicBezTo>
                  <a:cubicBezTo>
                    <a:pt x="8247" y="1966"/>
                    <a:pt x="7283" y="238"/>
                    <a:pt x="5956" y="17"/>
                  </a:cubicBezTo>
                  <a:cubicBezTo>
                    <a:pt x="5875" y="7"/>
                    <a:pt x="5793" y="0"/>
                    <a:pt x="5713" y="0"/>
                  </a:cubicBezTo>
                  <a:close/>
                </a:path>
              </a:pathLst>
            </a:custGeom>
            <a:solidFill>
              <a:srgbClr val="72414D">
                <a:alpha val="3733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05" name="Google Shape;1822;p37"/>
            <p:cNvSpPr/>
            <p:nvPr/>
          </p:nvSpPr>
          <p:spPr>
            <a:xfrm>
              <a:off x="710005" y="1107209"/>
              <a:ext cx="37615" cy="69295"/>
            </a:xfrm>
            <a:custGeom>
              <a:avLst/>
              <a:gdLst/>
              <a:ahLst/>
              <a:cxnLst>
                <a:cxn ang="0">
                  <a:pos x="wd2" y="hd2"/>
                </a:cxn>
                <a:cxn ang="5400000">
                  <a:pos x="wd2" y="hd2"/>
                </a:cxn>
                <a:cxn ang="10800000">
                  <a:pos x="wd2" y="hd2"/>
                </a:cxn>
                <a:cxn ang="16200000">
                  <a:pos x="wd2" y="hd2"/>
                </a:cxn>
              </a:cxnLst>
              <a:rect l="0" t="0" r="r" b="b"/>
              <a:pathLst>
                <a:path w="21600" h="21600" extrusionOk="0">
                  <a:moveTo>
                    <a:pt x="10639" y="0"/>
                  </a:moveTo>
                  <a:cubicBezTo>
                    <a:pt x="5496" y="2041"/>
                    <a:pt x="0" y="10800"/>
                    <a:pt x="0" y="14708"/>
                  </a:cubicBezTo>
                  <a:cubicBezTo>
                    <a:pt x="0" y="18616"/>
                    <a:pt x="4821" y="21408"/>
                    <a:pt x="10639" y="21600"/>
                  </a:cubicBezTo>
                  <a:cubicBezTo>
                    <a:pt x="16811" y="21600"/>
                    <a:pt x="21600" y="18425"/>
                    <a:pt x="21600" y="14708"/>
                  </a:cubicBezTo>
                  <a:cubicBezTo>
                    <a:pt x="21600" y="10992"/>
                    <a:pt x="16457" y="1867"/>
                    <a:pt x="10639"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06" name="Google Shape;1823;p37"/>
            <p:cNvSpPr/>
            <p:nvPr/>
          </p:nvSpPr>
          <p:spPr>
            <a:xfrm>
              <a:off x="769730" y="1158593"/>
              <a:ext cx="31625" cy="59108"/>
            </a:xfrm>
            <a:custGeom>
              <a:avLst/>
              <a:gdLst/>
              <a:ahLst/>
              <a:cxnLst>
                <a:cxn ang="0">
                  <a:pos x="wd2" y="hd2"/>
                </a:cxn>
                <a:cxn ang="5400000">
                  <a:pos x="wd2" y="hd2"/>
                </a:cxn>
                <a:cxn ang="10800000">
                  <a:pos x="wd2" y="hd2"/>
                </a:cxn>
                <a:cxn ang="16200000">
                  <a:pos x="wd2" y="hd2"/>
                </a:cxn>
              </a:cxnLst>
              <a:rect l="0" t="0" r="r" b="b"/>
              <a:pathLst>
                <a:path w="21600" h="21600" extrusionOk="0">
                  <a:moveTo>
                    <a:pt x="10590" y="0"/>
                  </a:moveTo>
                  <a:cubicBezTo>
                    <a:pt x="5696" y="1964"/>
                    <a:pt x="0" y="10902"/>
                    <a:pt x="0" y="14605"/>
                  </a:cubicBezTo>
                  <a:cubicBezTo>
                    <a:pt x="0" y="18102"/>
                    <a:pt x="4473" y="21375"/>
                    <a:pt x="10590" y="21600"/>
                  </a:cubicBezTo>
                  <a:cubicBezTo>
                    <a:pt x="16707" y="21600"/>
                    <a:pt x="21600" y="18327"/>
                    <a:pt x="21600" y="14605"/>
                  </a:cubicBezTo>
                  <a:cubicBezTo>
                    <a:pt x="21600" y="10677"/>
                    <a:pt x="16324" y="1964"/>
                    <a:pt x="10590"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07" name="Google Shape;1824;p37"/>
            <p:cNvSpPr/>
            <p:nvPr/>
          </p:nvSpPr>
          <p:spPr>
            <a:xfrm>
              <a:off x="644965" y="483274"/>
              <a:ext cx="594616" cy="353749"/>
            </a:xfrm>
            <a:custGeom>
              <a:avLst/>
              <a:gdLst/>
              <a:ahLst/>
              <a:cxnLst>
                <a:cxn ang="0">
                  <a:pos x="wd2" y="hd2"/>
                </a:cxn>
                <a:cxn ang="5400000">
                  <a:pos x="wd2" y="hd2"/>
                </a:cxn>
                <a:cxn ang="10800000">
                  <a:pos x="wd2" y="hd2"/>
                </a:cxn>
                <a:cxn ang="16200000">
                  <a:pos x="wd2" y="hd2"/>
                </a:cxn>
              </a:cxnLst>
              <a:rect l="0" t="0" r="r" b="b"/>
              <a:pathLst>
                <a:path w="21028" h="21600" extrusionOk="0">
                  <a:moveTo>
                    <a:pt x="5679" y="0"/>
                  </a:moveTo>
                  <a:lnTo>
                    <a:pt x="0" y="5431"/>
                  </a:lnTo>
                  <a:cubicBezTo>
                    <a:pt x="190" y="9040"/>
                    <a:pt x="1435" y="12396"/>
                    <a:pt x="3250" y="14180"/>
                  </a:cubicBezTo>
                  <a:cubicBezTo>
                    <a:pt x="3981" y="14891"/>
                    <a:pt x="4820" y="15352"/>
                    <a:pt x="5649" y="15352"/>
                  </a:cubicBezTo>
                  <a:cubicBezTo>
                    <a:pt x="5972" y="15352"/>
                    <a:pt x="6295" y="15281"/>
                    <a:pt x="6607" y="15130"/>
                  </a:cubicBezTo>
                  <a:cubicBezTo>
                    <a:pt x="7706" y="14583"/>
                    <a:pt x="8656" y="12758"/>
                    <a:pt x="8636" y="10756"/>
                  </a:cubicBezTo>
                  <a:cubicBezTo>
                    <a:pt x="9036" y="12758"/>
                    <a:pt x="9818" y="14546"/>
                    <a:pt x="10853" y="15711"/>
                  </a:cubicBezTo>
                  <a:cubicBezTo>
                    <a:pt x="11509" y="16494"/>
                    <a:pt x="12296" y="17024"/>
                    <a:pt x="13070" y="17024"/>
                  </a:cubicBezTo>
                  <a:cubicBezTo>
                    <a:pt x="13268" y="17024"/>
                    <a:pt x="13466" y="16989"/>
                    <a:pt x="13660" y="16914"/>
                  </a:cubicBezTo>
                  <a:cubicBezTo>
                    <a:pt x="14632" y="16552"/>
                    <a:pt x="15477" y="15130"/>
                    <a:pt x="15519" y="13452"/>
                  </a:cubicBezTo>
                  <a:cubicBezTo>
                    <a:pt x="15731" y="15055"/>
                    <a:pt x="15921" y="16696"/>
                    <a:pt x="16364" y="18155"/>
                  </a:cubicBezTo>
                  <a:cubicBezTo>
                    <a:pt x="16829" y="19614"/>
                    <a:pt x="17504" y="20927"/>
                    <a:pt x="18433" y="21436"/>
                  </a:cubicBezTo>
                  <a:cubicBezTo>
                    <a:pt x="18641" y="21538"/>
                    <a:pt x="18862" y="21600"/>
                    <a:pt x="19082" y="21600"/>
                  </a:cubicBezTo>
                  <a:cubicBezTo>
                    <a:pt x="19334" y="21600"/>
                    <a:pt x="19581" y="21521"/>
                    <a:pt x="19807" y="21327"/>
                  </a:cubicBezTo>
                  <a:cubicBezTo>
                    <a:pt x="20440" y="20780"/>
                    <a:pt x="20757" y="19505"/>
                    <a:pt x="20883" y="18264"/>
                  </a:cubicBezTo>
                  <a:cubicBezTo>
                    <a:pt x="21600" y="12321"/>
                    <a:pt x="19595" y="5759"/>
                    <a:pt x="16343" y="3390"/>
                  </a:cubicBezTo>
                  <a:cubicBezTo>
                    <a:pt x="15371" y="2659"/>
                    <a:pt x="14316" y="2297"/>
                    <a:pt x="13280" y="1969"/>
                  </a:cubicBezTo>
                  <a:cubicBezTo>
                    <a:pt x="10747" y="1203"/>
                    <a:pt x="8213" y="509"/>
                    <a:pt x="5679"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08" name="Google Shape;1825;p37"/>
            <p:cNvSpPr/>
            <p:nvPr/>
          </p:nvSpPr>
          <p:spPr>
            <a:xfrm>
              <a:off x="1209027" y="839488"/>
              <a:ext cx="115096" cy="187119"/>
            </a:xfrm>
            <a:custGeom>
              <a:avLst/>
              <a:gdLst/>
              <a:ahLst/>
              <a:cxnLst>
                <a:cxn ang="0">
                  <a:pos x="wd2" y="hd2"/>
                </a:cxn>
                <a:cxn ang="5400000">
                  <a:pos x="wd2" y="hd2"/>
                </a:cxn>
                <a:cxn ang="10800000">
                  <a:pos x="wd2" y="hd2"/>
                </a:cxn>
                <a:cxn ang="16200000">
                  <a:pos x="wd2" y="hd2"/>
                </a:cxn>
              </a:cxnLst>
              <a:rect l="0" t="0" r="r" b="b"/>
              <a:pathLst>
                <a:path w="20411" h="21600" extrusionOk="0">
                  <a:moveTo>
                    <a:pt x="12395" y="0"/>
                  </a:moveTo>
                  <a:cubicBezTo>
                    <a:pt x="11005" y="0"/>
                    <a:pt x="9606" y="310"/>
                    <a:pt x="8394" y="782"/>
                  </a:cubicBezTo>
                  <a:cubicBezTo>
                    <a:pt x="3203" y="2643"/>
                    <a:pt x="344" y="6506"/>
                    <a:pt x="26" y="10435"/>
                  </a:cubicBezTo>
                  <a:cubicBezTo>
                    <a:pt x="-182" y="14228"/>
                    <a:pt x="771" y="18841"/>
                    <a:pt x="5327" y="21464"/>
                  </a:cubicBezTo>
                  <a:cubicBezTo>
                    <a:pt x="5645" y="21529"/>
                    <a:pt x="5744" y="21600"/>
                    <a:pt x="6062" y="21600"/>
                  </a:cubicBezTo>
                  <a:cubicBezTo>
                    <a:pt x="6280" y="21600"/>
                    <a:pt x="6489" y="21529"/>
                    <a:pt x="6697" y="21464"/>
                  </a:cubicBezTo>
                  <a:cubicBezTo>
                    <a:pt x="10826" y="19397"/>
                    <a:pt x="16862" y="16502"/>
                    <a:pt x="18768" y="13259"/>
                  </a:cubicBezTo>
                  <a:lnTo>
                    <a:pt x="18768" y="13194"/>
                  </a:lnTo>
                  <a:cubicBezTo>
                    <a:pt x="20674" y="9815"/>
                    <a:pt x="21418" y="5608"/>
                    <a:pt x="18242" y="2371"/>
                  </a:cubicBezTo>
                  <a:cubicBezTo>
                    <a:pt x="17179" y="1266"/>
                    <a:pt x="15700" y="304"/>
                    <a:pt x="13685" y="97"/>
                  </a:cubicBezTo>
                  <a:cubicBezTo>
                    <a:pt x="13258" y="32"/>
                    <a:pt x="12832" y="0"/>
                    <a:pt x="12395" y="0"/>
                  </a:cubicBezTo>
                  <a:close/>
                </a:path>
              </a:pathLst>
            </a:custGeom>
            <a:solidFill>
              <a:srgbClr val="72414D">
                <a:alpha val="3733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09" name="Google Shape;1826;p37"/>
            <p:cNvSpPr/>
            <p:nvPr/>
          </p:nvSpPr>
          <p:spPr>
            <a:xfrm>
              <a:off x="1202230" y="1303619"/>
              <a:ext cx="464358" cy="536838"/>
            </a:xfrm>
            <a:custGeom>
              <a:avLst/>
              <a:gdLst/>
              <a:ahLst/>
              <a:cxnLst>
                <a:cxn ang="0">
                  <a:pos x="wd2" y="hd2"/>
                </a:cxn>
                <a:cxn ang="5400000">
                  <a:pos x="wd2" y="hd2"/>
                </a:cxn>
                <a:cxn ang="10800000">
                  <a:pos x="wd2" y="hd2"/>
                </a:cxn>
                <a:cxn ang="16200000">
                  <a:pos x="wd2" y="hd2"/>
                </a:cxn>
              </a:cxnLst>
              <a:rect l="0" t="0" r="r" b="b"/>
              <a:pathLst>
                <a:path w="21343" h="21600" extrusionOk="0">
                  <a:moveTo>
                    <a:pt x="7340" y="0"/>
                  </a:moveTo>
                  <a:cubicBezTo>
                    <a:pt x="6285" y="0"/>
                    <a:pt x="5205" y="180"/>
                    <a:pt x="4106" y="579"/>
                  </a:cubicBezTo>
                  <a:cubicBezTo>
                    <a:pt x="1801" y="1372"/>
                    <a:pt x="595" y="4013"/>
                    <a:pt x="183" y="6031"/>
                  </a:cubicBezTo>
                  <a:cubicBezTo>
                    <a:pt x="-257" y="8265"/>
                    <a:pt x="183" y="12423"/>
                    <a:pt x="595" y="14657"/>
                  </a:cubicBezTo>
                  <a:cubicBezTo>
                    <a:pt x="978" y="16963"/>
                    <a:pt x="1528" y="19269"/>
                    <a:pt x="2187" y="21600"/>
                  </a:cubicBezTo>
                  <a:cubicBezTo>
                    <a:pt x="5946" y="20927"/>
                    <a:pt x="9733" y="20278"/>
                    <a:pt x="13412" y="19197"/>
                  </a:cubicBezTo>
                  <a:cubicBezTo>
                    <a:pt x="16211" y="18357"/>
                    <a:pt x="19064" y="17276"/>
                    <a:pt x="21343" y="15618"/>
                  </a:cubicBezTo>
                  <a:cubicBezTo>
                    <a:pt x="20273" y="12733"/>
                    <a:pt x="19174" y="7905"/>
                    <a:pt x="17144" y="5407"/>
                  </a:cubicBezTo>
                  <a:cubicBezTo>
                    <a:pt x="14688" y="2408"/>
                    <a:pt x="11199" y="0"/>
                    <a:pt x="7340"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10" name="Google Shape;1827;p37"/>
            <p:cNvSpPr/>
            <p:nvPr/>
          </p:nvSpPr>
          <p:spPr>
            <a:xfrm>
              <a:off x="1192321" y="1300037"/>
              <a:ext cx="148344" cy="538629"/>
            </a:xfrm>
            <a:custGeom>
              <a:avLst/>
              <a:gdLst/>
              <a:ahLst/>
              <a:cxnLst>
                <a:cxn ang="0">
                  <a:pos x="wd2" y="hd2"/>
                </a:cxn>
                <a:cxn ang="5400000">
                  <a:pos x="wd2" y="hd2"/>
                </a:cxn>
                <a:cxn ang="10800000">
                  <a:pos x="wd2" y="hd2"/>
                </a:cxn>
                <a:cxn ang="16200000">
                  <a:pos x="wd2" y="hd2"/>
                </a:cxn>
              </a:cxnLst>
              <a:rect l="0" t="0" r="r" b="b"/>
              <a:pathLst>
                <a:path w="21289" h="21600" extrusionOk="0">
                  <a:moveTo>
                    <a:pt x="21143" y="0"/>
                  </a:moveTo>
                  <a:cubicBezTo>
                    <a:pt x="20765" y="0"/>
                    <a:pt x="19633" y="85"/>
                    <a:pt x="18018" y="265"/>
                  </a:cubicBezTo>
                  <a:cubicBezTo>
                    <a:pt x="15873" y="505"/>
                    <a:pt x="12877" y="983"/>
                    <a:pt x="9961" y="1820"/>
                  </a:cubicBezTo>
                  <a:cubicBezTo>
                    <a:pt x="7045" y="2660"/>
                    <a:pt x="4395" y="3856"/>
                    <a:pt x="2676" y="5318"/>
                  </a:cubicBezTo>
                  <a:cubicBezTo>
                    <a:pt x="965" y="6779"/>
                    <a:pt x="105" y="8453"/>
                    <a:pt x="25" y="10202"/>
                  </a:cubicBezTo>
                  <a:cubicBezTo>
                    <a:pt x="-152" y="11950"/>
                    <a:pt x="619" y="13602"/>
                    <a:pt x="1824" y="15111"/>
                  </a:cubicBezTo>
                  <a:cubicBezTo>
                    <a:pt x="3021" y="16572"/>
                    <a:pt x="4652" y="17865"/>
                    <a:pt x="6274" y="18893"/>
                  </a:cubicBezTo>
                  <a:cubicBezTo>
                    <a:pt x="7905" y="19948"/>
                    <a:pt x="9535" y="20761"/>
                    <a:pt x="10564" y="21335"/>
                  </a:cubicBezTo>
                  <a:cubicBezTo>
                    <a:pt x="10821" y="21432"/>
                    <a:pt x="10989" y="21503"/>
                    <a:pt x="11078" y="21600"/>
                  </a:cubicBezTo>
                  <a:cubicBezTo>
                    <a:pt x="11335" y="21600"/>
                    <a:pt x="11503" y="21600"/>
                    <a:pt x="11761" y="21575"/>
                  </a:cubicBezTo>
                  <a:cubicBezTo>
                    <a:pt x="10821" y="21001"/>
                    <a:pt x="9278" y="20042"/>
                    <a:pt x="7479" y="18749"/>
                  </a:cubicBezTo>
                  <a:cubicBezTo>
                    <a:pt x="4563" y="16666"/>
                    <a:pt x="1479" y="13602"/>
                    <a:pt x="1824" y="10202"/>
                  </a:cubicBezTo>
                  <a:cubicBezTo>
                    <a:pt x="1904" y="8478"/>
                    <a:pt x="2676" y="6851"/>
                    <a:pt x="4306" y="5461"/>
                  </a:cubicBezTo>
                  <a:cubicBezTo>
                    <a:pt x="5760" y="4049"/>
                    <a:pt x="8250" y="2898"/>
                    <a:pt x="10901" y="2085"/>
                  </a:cubicBezTo>
                  <a:cubicBezTo>
                    <a:pt x="13560" y="1246"/>
                    <a:pt x="16219" y="743"/>
                    <a:pt x="18187" y="456"/>
                  </a:cubicBezTo>
                  <a:cubicBezTo>
                    <a:pt x="20243" y="168"/>
                    <a:pt x="21448" y="74"/>
                    <a:pt x="21271" y="25"/>
                  </a:cubicBezTo>
                  <a:cubicBezTo>
                    <a:pt x="21311" y="9"/>
                    <a:pt x="21271" y="0"/>
                    <a:pt x="21143"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11" name="Google Shape;1828;p37"/>
            <p:cNvSpPr/>
            <p:nvPr/>
          </p:nvSpPr>
          <p:spPr>
            <a:xfrm>
              <a:off x="1238451" y="1621325"/>
              <a:ext cx="410787" cy="161203"/>
            </a:xfrm>
            <a:custGeom>
              <a:avLst/>
              <a:gdLst/>
              <a:ahLst/>
              <a:cxnLst>
                <a:cxn ang="0">
                  <a:pos x="wd2" y="hd2"/>
                </a:cxn>
                <a:cxn ang="5400000">
                  <a:pos x="wd2" y="hd2"/>
                </a:cxn>
                <a:cxn ang="10800000">
                  <a:pos x="wd2" y="hd2"/>
                </a:cxn>
                <a:cxn ang="16200000">
                  <a:pos x="wd2" y="hd2"/>
                </a:cxn>
              </a:cxnLst>
              <a:rect l="0" t="0" r="r" b="b"/>
              <a:pathLst>
                <a:path w="21600" h="21600" extrusionOk="0">
                  <a:moveTo>
                    <a:pt x="21444" y="0"/>
                  </a:moveTo>
                  <a:cubicBezTo>
                    <a:pt x="19028" y="3757"/>
                    <a:pt x="16199" y="7440"/>
                    <a:pt x="13124" y="10643"/>
                  </a:cubicBezTo>
                  <a:cubicBezTo>
                    <a:pt x="8288" y="15518"/>
                    <a:pt x="3641" y="18563"/>
                    <a:pt x="0" y="20317"/>
                  </a:cubicBezTo>
                  <a:cubicBezTo>
                    <a:pt x="94" y="20723"/>
                    <a:pt x="156" y="21120"/>
                    <a:pt x="188" y="21600"/>
                  </a:cubicBezTo>
                  <a:cubicBezTo>
                    <a:pt x="3861" y="20003"/>
                    <a:pt x="8509" y="17197"/>
                    <a:pt x="13344" y="12323"/>
                  </a:cubicBezTo>
                  <a:cubicBezTo>
                    <a:pt x="16420" y="9203"/>
                    <a:pt x="19184" y="5520"/>
                    <a:pt x="21600" y="1755"/>
                  </a:cubicBezTo>
                  <a:cubicBezTo>
                    <a:pt x="21538" y="1035"/>
                    <a:pt x="21506" y="555"/>
                    <a:pt x="21444"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12" name="Google Shape;1829;p37"/>
            <p:cNvSpPr/>
            <p:nvPr/>
          </p:nvSpPr>
          <p:spPr>
            <a:xfrm>
              <a:off x="695373" y="1970599"/>
              <a:ext cx="521579" cy="315240"/>
            </a:xfrm>
            <a:custGeom>
              <a:avLst/>
              <a:gdLst/>
              <a:ahLst/>
              <a:cxnLst>
                <a:cxn ang="0">
                  <a:pos x="wd2" y="hd2"/>
                </a:cxn>
                <a:cxn ang="5400000">
                  <a:pos x="wd2" y="hd2"/>
                </a:cxn>
                <a:cxn ang="10800000">
                  <a:pos x="wd2" y="hd2"/>
                </a:cxn>
                <a:cxn ang="16200000">
                  <a:pos x="wd2" y="hd2"/>
                </a:cxn>
              </a:cxnLst>
              <a:rect l="0" t="0" r="r" b="b"/>
              <a:pathLst>
                <a:path w="21442" h="21600" extrusionOk="0">
                  <a:moveTo>
                    <a:pt x="14495" y="0"/>
                  </a:moveTo>
                  <a:cubicBezTo>
                    <a:pt x="13490" y="614"/>
                    <a:pt x="12261" y="1841"/>
                    <a:pt x="11156" y="1925"/>
                  </a:cubicBezTo>
                  <a:cubicBezTo>
                    <a:pt x="10323" y="1925"/>
                    <a:pt x="9341" y="1638"/>
                    <a:pt x="8531" y="1515"/>
                  </a:cubicBezTo>
                  <a:cubicBezTo>
                    <a:pt x="7942" y="1350"/>
                    <a:pt x="7353" y="1105"/>
                    <a:pt x="6764" y="821"/>
                  </a:cubicBezTo>
                  <a:cubicBezTo>
                    <a:pt x="6529" y="740"/>
                    <a:pt x="5684" y="215"/>
                    <a:pt x="5077" y="215"/>
                  </a:cubicBezTo>
                  <a:cubicBezTo>
                    <a:pt x="4734" y="215"/>
                    <a:pt x="4467" y="384"/>
                    <a:pt x="4430" y="901"/>
                  </a:cubicBezTo>
                  <a:cubicBezTo>
                    <a:pt x="4407" y="1105"/>
                    <a:pt x="4504" y="1350"/>
                    <a:pt x="4603" y="1515"/>
                  </a:cubicBezTo>
                  <a:cubicBezTo>
                    <a:pt x="5461" y="3275"/>
                    <a:pt x="6959" y="4583"/>
                    <a:pt x="8236" y="5074"/>
                  </a:cubicBezTo>
                  <a:cubicBezTo>
                    <a:pt x="7426" y="5933"/>
                    <a:pt x="6444" y="6259"/>
                    <a:pt x="5486" y="6424"/>
                  </a:cubicBezTo>
                  <a:cubicBezTo>
                    <a:pt x="4430" y="6547"/>
                    <a:pt x="3376" y="6505"/>
                    <a:pt x="2320" y="6627"/>
                  </a:cubicBezTo>
                  <a:cubicBezTo>
                    <a:pt x="1853" y="6669"/>
                    <a:pt x="1363" y="6712"/>
                    <a:pt x="1043" y="7241"/>
                  </a:cubicBezTo>
                  <a:cubicBezTo>
                    <a:pt x="947" y="7364"/>
                    <a:pt x="848" y="7571"/>
                    <a:pt x="848" y="7855"/>
                  </a:cubicBezTo>
                  <a:cubicBezTo>
                    <a:pt x="848" y="8184"/>
                    <a:pt x="1068" y="8510"/>
                    <a:pt x="1289" y="8675"/>
                  </a:cubicBezTo>
                  <a:cubicBezTo>
                    <a:pt x="1977" y="9205"/>
                    <a:pt x="2935" y="9289"/>
                    <a:pt x="3745" y="9369"/>
                  </a:cubicBezTo>
                  <a:cubicBezTo>
                    <a:pt x="4018" y="9400"/>
                    <a:pt x="4292" y="9415"/>
                    <a:pt x="4566" y="9415"/>
                  </a:cubicBezTo>
                  <a:cubicBezTo>
                    <a:pt x="5751" y="9415"/>
                    <a:pt x="6915" y="9159"/>
                    <a:pt x="8114" y="8959"/>
                  </a:cubicBezTo>
                  <a:cubicBezTo>
                    <a:pt x="6936" y="9657"/>
                    <a:pt x="5707" y="10309"/>
                    <a:pt x="4430" y="10597"/>
                  </a:cubicBezTo>
                  <a:cubicBezTo>
                    <a:pt x="3694" y="10800"/>
                    <a:pt x="3008" y="10923"/>
                    <a:pt x="2272" y="11007"/>
                  </a:cubicBezTo>
                  <a:cubicBezTo>
                    <a:pt x="1584" y="11088"/>
                    <a:pt x="921" y="11088"/>
                    <a:pt x="332" y="11701"/>
                  </a:cubicBezTo>
                  <a:cubicBezTo>
                    <a:pt x="-11" y="12069"/>
                    <a:pt x="-158" y="12683"/>
                    <a:pt x="233" y="13136"/>
                  </a:cubicBezTo>
                  <a:cubicBezTo>
                    <a:pt x="700" y="13665"/>
                    <a:pt x="1289" y="13707"/>
                    <a:pt x="1805" y="13707"/>
                  </a:cubicBezTo>
                  <a:cubicBezTo>
                    <a:pt x="2442" y="13665"/>
                    <a:pt x="3082" y="13504"/>
                    <a:pt x="3745" y="13381"/>
                  </a:cubicBezTo>
                  <a:cubicBezTo>
                    <a:pt x="5167" y="13051"/>
                    <a:pt x="6616" y="12806"/>
                    <a:pt x="8041" y="12399"/>
                  </a:cubicBezTo>
                  <a:cubicBezTo>
                    <a:pt x="6395" y="14033"/>
                    <a:pt x="4407" y="14198"/>
                    <a:pt x="2541" y="14812"/>
                  </a:cubicBezTo>
                  <a:cubicBezTo>
                    <a:pt x="2173" y="14934"/>
                    <a:pt x="1706" y="15015"/>
                    <a:pt x="1462" y="15506"/>
                  </a:cubicBezTo>
                  <a:cubicBezTo>
                    <a:pt x="608" y="17155"/>
                    <a:pt x="2451" y="17423"/>
                    <a:pt x="3505" y="17423"/>
                  </a:cubicBezTo>
                  <a:cubicBezTo>
                    <a:pt x="3786" y="17423"/>
                    <a:pt x="4009" y="17404"/>
                    <a:pt x="4113" y="17389"/>
                  </a:cubicBezTo>
                  <a:cubicBezTo>
                    <a:pt x="5638" y="17228"/>
                    <a:pt x="7189" y="16626"/>
                    <a:pt x="8646" y="15747"/>
                  </a:cubicBezTo>
                  <a:cubicBezTo>
                    <a:pt x="7838" y="16254"/>
                    <a:pt x="7212" y="17320"/>
                    <a:pt x="6444" y="17922"/>
                  </a:cubicBezTo>
                  <a:cubicBezTo>
                    <a:pt x="5608" y="18536"/>
                    <a:pt x="4725" y="18942"/>
                    <a:pt x="3989" y="19843"/>
                  </a:cubicBezTo>
                  <a:cubicBezTo>
                    <a:pt x="3867" y="20008"/>
                    <a:pt x="3694" y="20212"/>
                    <a:pt x="3694" y="20457"/>
                  </a:cubicBezTo>
                  <a:cubicBezTo>
                    <a:pt x="3694" y="20703"/>
                    <a:pt x="3793" y="20990"/>
                    <a:pt x="3915" y="21151"/>
                  </a:cubicBezTo>
                  <a:cubicBezTo>
                    <a:pt x="4159" y="21481"/>
                    <a:pt x="4451" y="21600"/>
                    <a:pt x="4755" y="21600"/>
                  </a:cubicBezTo>
                  <a:cubicBezTo>
                    <a:pt x="5098" y="21600"/>
                    <a:pt x="5457" y="21450"/>
                    <a:pt x="5781" y="21274"/>
                  </a:cubicBezTo>
                  <a:cubicBezTo>
                    <a:pt x="6837" y="20783"/>
                    <a:pt x="7868" y="20169"/>
                    <a:pt x="8947" y="19843"/>
                  </a:cubicBezTo>
                  <a:cubicBezTo>
                    <a:pt x="9785" y="19617"/>
                    <a:pt x="10622" y="19544"/>
                    <a:pt x="11472" y="19544"/>
                  </a:cubicBezTo>
                  <a:cubicBezTo>
                    <a:pt x="11692" y="19544"/>
                    <a:pt x="11916" y="19548"/>
                    <a:pt x="12139" y="19556"/>
                  </a:cubicBezTo>
                  <a:cubicBezTo>
                    <a:pt x="13096" y="19556"/>
                    <a:pt x="13980" y="19395"/>
                    <a:pt x="14937" y="19395"/>
                  </a:cubicBezTo>
                  <a:cubicBezTo>
                    <a:pt x="17123" y="19272"/>
                    <a:pt x="19281" y="18984"/>
                    <a:pt x="21442" y="18451"/>
                  </a:cubicBezTo>
                  <a:lnTo>
                    <a:pt x="14495" y="0"/>
                  </a:lnTo>
                  <a:close/>
                </a:path>
              </a:pathLst>
            </a:custGeom>
            <a:solidFill>
              <a:srgbClr val="9E7B5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13" name="Google Shape;1830;p37"/>
            <p:cNvSpPr/>
            <p:nvPr/>
          </p:nvSpPr>
          <p:spPr>
            <a:xfrm>
              <a:off x="330420" y="1786054"/>
              <a:ext cx="292710" cy="306956"/>
            </a:xfrm>
            <a:custGeom>
              <a:avLst/>
              <a:gdLst/>
              <a:ahLst/>
              <a:cxnLst>
                <a:cxn ang="0">
                  <a:pos x="wd2" y="hd2"/>
                </a:cxn>
                <a:cxn ang="5400000">
                  <a:pos x="wd2" y="hd2"/>
                </a:cxn>
                <a:cxn ang="10800000">
                  <a:pos x="wd2" y="hd2"/>
                </a:cxn>
                <a:cxn ang="16200000">
                  <a:pos x="wd2" y="hd2"/>
                </a:cxn>
              </a:cxnLst>
              <a:rect l="0" t="0" r="r" b="b"/>
              <a:pathLst>
                <a:path w="21216" h="21600" extrusionOk="0">
                  <a:moveTo>
                    <a:pt x="17432" y="0"/>
                  </a:moveTo>
                  <a:cubicBezTo>
                    <a:pt x="16742" y="0"/>
                    <a:pt x="16008" y="146"/>
                    <a:pt x="15395" y="173"/>
                  </a:cubicBezTo>
                  <a:cubicBezTo>
                    <a:pt x="13277" y="299"/>
                    <a:pt x="11111" y="886"/>
                    <a:pt x="9163" y="1725"/>
                  </a:cubicBezTo>
                  <a:cubicBezTo>
                    <a:pt x="7780" y="2273"/>
                    <a:pt x="6352" y="3072"/>
                    <a:pt x="5228" y="4120"/>
                  </a:cubicBezTo>
                  <a:cubicBezTo>
                    <a:pt x="3540" y="5719"/>
                    <a:pt x="2153" y="7440"/>
                    <a:pt x="1159" y="9500"/>
                  </a:cubicBezTo>
                  <a:cubicBezTo>
                    <a:pt x="205" y="11517"/>
                    <a:pt x="-229" y="13786"/>
                    <a:pt x="120" y="16011"/>
                  </a:cubicBezTo>
                  <a:cubicBezTo>
                    <a:pt x="1199" y="15404"/>
                    <a:pt x="2307" y="15133"/>
                    <a:pt x="3398" y="15133"/>
                  </a:cubicBezTo>
                  <a:cubicBezTo>
                    <a:pt x="5321" y="15133"/>
                    <a:pt x="7204" y="15975"/>
                    <a:pt x="8863" y="17315"/>
                  </a:cubicBezTo>
                  <a:cubicBezTo>
                    <a:pt x="10332" y="18532"/>
                    <a:pt x="11500" y="20044"/>
                    <a:pt x="12843" y="21348"/>
                  </a:cubicBezTo>
                  <a:cubicBezTo>
                    <a:pt x="13017" y="21517"/>
                    <a:pt x="13103" y="21600"/>
                    <a:pt x="13277" y="21600"/>
                  </a:cubicBezTo>
                  <a:cubicBezTo>
                    <a:pt x="13667" y="21600"/>
                    <a:pt x="13796" y="21179"/>
                    <a:pt x="13796" y="20844"/>
                  </a:cubicBezTo>
                  <a:cubicBezTo>
                    <a:pt x="13796" y="20674"/>
                    <a:pt x="13707" y="20509"/>
                    <a:pt x="13707" y="20340"/>
                  </a:cubicBezTo>
                  <a:cubicBezTo>
                    <a:pt x="13577" y="18827"/>
                    <a:pt x="12758" y="17358"/>
                    <a:pt x="11675" y="16137"/>
                  </a:cubicBezTo>
                  <a:cubicBezTo>
                    <a:pt x="10461" y="14877"/>
                    <a:pt x="8904" y="13994"/>
                    <a:pt x="7346" y="13238"/>
                  </a:cubicBezTo>
                  <a:cubicBezTo>
                    <a:pt x="8194" y="13329"/>
                    <a:pt x="9033" y="13364"/>
                    <a:pt x="9873" y="13364"/>
                  </a:cubicBezTo>
                  <a:cubicBezTo>
                    <a:pt x="12125" y="13364"/>
                    <a:pt x="14360" y="13128"/>
                    <a:pt x="16640" y="13128"/>
                  </a:cubicBezTo>
                  <a:cubicBezTo>
                    <a:pt x="17075" y="13128"/>
                    <a:pt x="17513" y="13136"/>
                    <a:pt x="17951" y="13155"/>
                  </a:cubicBezTo>
                  <a:cubicBezTo>
                    <a:pt x="18555" y="13155"/>
                    <a:pt x="19290" y="13073"/>
                    <a:pt x="19420" y="12525"/>
                  </a:cubicBezTo>
                  <a:cubicBezTo>
                    <a:pt x="19464" y="12273"/>
                    <a:pt x="19290" y="11938"/>
                    <a:pt x="19075" y="11726"/>
                  </a:cubicBezTo>
                  <a:cubicBezTo>
                    <a:pt x="18340" y="10887"/>
                    <a:pt x="17083" y="10635"/>
                    <a:pt x="15874" y="10465"/>
                  </a:cubicBezTo>
                  <a:cubicBezTo>
                    <a:pt x="14494" y="10280"/>
                    <a:pt x="13103" y="10197"/>
                    <a:pt x="11715" y="10197"/>
                  </a:cubicBezTo>
                  <a:cubicBezTo>
                    <a:pt x="10616" y="10197"/>
                    <a:pt x="9516" y="10249"/>
                    <a:pt x="8429" y="10339"/>
                  </a:cubicBezTo>
                  <a:cubicBezTo>
                    <a:pt x="10421" y="9457"/>
                    <a:pt x="12583" y="8744"/>
                    <a:pt x="14746" y="8323"/>
                  </a:cubicBezTo>
                  <a:cubicBezTo>
                    <a:pt x="16563" y="7944"/>
                    <a:pt x="18511" y="8157"/>
                    <a:pt x="20373" y="7736"/>
                  </a:cubicBezTo>
                  <a:cubicBezTo>
                    <a:pt x="20592" y="7692"/>
                    <a:pt x="20807" y="7653"/>
                    <a:pt x="20982" y="7484"/>
                  </a:cubicBezTo>
                  <a:cubicBezTo>
                    <a:pt x="21371" y="7149"/>
                    <a:pt x="21241" y="6515"/>
                    <a:pt x="20852" y="6180"/>
                  </a:cubicBezTo>
                  <a:cubicBezTo>
                    <a:pt x="20503" y="5845"/>
                    <a:pt x="19943" y="5758"/>
                    <a:pt x="19464" y="5632"/>
                  </a:cubicBezTo>
                  <a:cubicBezTo>
                    <a:pt x="18219" y="5435"/>
                    <a:pt x="16953" y="5337"/>
                    <a:pt x="15683" y="5337"/>
                  </a:cubicBezTo>
                  <a:cubicBezTo>
                    <a:pt x="13212" y="5337"/>
                    <a:pt x="10733" y="5711"/>
                    <a:pt x="8384" y="6432"/>
                  </a:cubicBezTo>
                  <a:cubicBezTo>
                    <a:pt x="8948" y="5593"/>
                    <a:pt x="9942" y="5089"/>
                    <a:pt x="10896" y="4624"/>
                  </a:cubicBezTo>
                  <a:cubicBezTo>
                    <a:pt x="13058" y="3659"/>
                    <a:pt x="15354" y="2860"/>
                    <a:pt x="17647" y="2190"/>
                  </a:cubicBezTo>
                  <a:cubicBezTo>
                    <a:pt x="18900" y="1812"/>
                    <a:pt x="20332" y="886"/>
                    <a:pt x="18381" y="130"/>
                  </a:cubicBezTo>
                  <a:cubicBezTo>
                    <a:pt x="18085" y="35"/>
                    <a:pt x="17764" y="0"/>
                    <a:pt x="17432" y="0"/>
                  </a:cubicBezTo>
                  <a:close/>
                </a:path>
              </a:pathLst>
            </a:custGeom>
            <a:solidFill>
              <a:srgbClr val="9E7B5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14" name="Google Shape;1831;p37"/>
            <p:cNvSpPr/>
            <p:nvPr/>
          </p:nvSpPr>
          <p:spPr>
            <a:xfrm>
              <a:off x="645741" y="396683"/>
              <a:ext cx="135350" cy="331585"/>
            </a:xfrm>
            <a:custGeom>
              <a:avLst/>
              <a:gdLst/>
              <a:ahLst/>
              <a:cxnLst>
                <a:cxn ang="0">
                  <a:pos x="wd2" y="hd2"/>
                </a:cxn>
                <a:cxn ang="5400000">
                  <a:pos x="wd2" y="hd2"/>
                </a:cxn>
                <a:cxn ang="10800000">
                  <a:pos x="wd2" y="hd2"/>
                </a:cxn>
                <a:cxn ang="16200000">
                  <a:pos x="wd2" y="hd2"/>
                </a:cxn>
              </a:cxnLst>
              <a:rect l="0" t="0" r="r" b="b"/>
              <a:pathLst>
                <a:path w="21380" h="21600" extrusionOk="0">
                  <a:moveTo>
                    <a:pt x="7216" y="0"/>
                  </a:moveTo>
                  <a:cubicBezTo>
                    <a:pt x="6880" y="0"/>
                    <a:pt x="4837" y="1163"/>
                    <a:pt x="2892" y="3344"/>
                  </a:cubicBezTo>
                  <a:cubicBezTo>
                    <a:pt x="1761" y="4474"/>
                    <a:pt x="1009" y="5834"/>
                    <a:pt x="346" y="7391"/>
                  </a:cubicBezTo>
                  <a:cubicBezTo>
                    <a:pt x="-123" y="8944"/>
                    <a:pt x="-220" y="10734"/>
                    <a:pt x="726" y="12525"/>
                  </a:cubicBezTo>
                  <a:cubicBezTo>
                    <a:pt x="1575" y="14351"/>
                    <a:pt x="3175" y="15985"/>
                    <a:pt x="5439" y="17349"/>
                  </a:cubicBezTo>
                  <a:cubicBezTo>
                    <a:pt x="7605" y="18709"/>
                    <a:pt x="10248" y="19682"/>
                    <a:pt x="12795" y="20302"/>
                  </a:cubicBezTo>
                  <a:lnTo>
                    <a:pt x="13741" y="20575"/>
                  </a:lnTo>
                  <a:lnTo>
                    <a:pt x="14678" y="20769"/>
                  </a:lnTo>
                  <a:cubicBezTo>
                    <a:pt x="15244" y="20849"/>
                    <a:pt x="15810" y="21002"/>
                    <a:pt x="16287" y="21082"/>
                  </a:cubicBezTo>
                  <a:cubicBezTo>
                    <a:pt x="17322" y="21235"/>
                    <a:pt x="18268" y="21392"/>
                    <a:pt x="19117" y="21509"/>
                  </a:cubicBezTo>
                  <a:cubicBezTo>
                    <a:pt x="20080" y="21567"/>
                    <a:pt x="20850" y="21600"/>
                    <a:pt x="21185" y="21600"/>
                  </a:cubicBezTo>
                  <a:cubicBezTo>
                    <a:pt x="21309" y="21600"/>
                    <a:pt x="21380" y="21596"/>
                    <a:pt x="21380" y="21585"/>
                  </a:cubicBezTo>
                  <a:cubicBezTo>
                    <a:pt x="21380" y="21549"/>
                    <a:pt x="20531" y="21392"/>
                    <a:pt x="19117" y="21159"/>
                  </a:cubicBezTo>
                  <a:cubicBezTo>
                    <a:pt x="18453" y="21042"/>
                    <a:pt x="17605" y="20849"/>
                    <a:pt x="16570" y="20652"/>
                  </a:cubicBezTo>
                  <a:cubicBezTo>
                    <a:pt x="16093" y="20575"/>
                    <a:pt x="15624" y="20419"/>
                    <a:pt x="14961" y="20265"/>
                  </a:cubicBezTo>
                  <a:lnTo>
                    <a:pt x="14209" y="20069"/>
                  </a:lnTo>
                  <a:lnTo>
                    <a:pt x="13361" y="19835"/>
                  </a:lnTo>
                  <a:cubicBezTo>
                    <a:pt x="11097" y="19135"/>
                    <a:pt x="8737" y="18165"/>
                    <a:pt x="6853" y="16918"/>
                  </a:cubicBezTo>
                  <a:cubicBezTo>
                    <a:pt x="4970" y="15675"/>
                    <a:pt x="3458" y="14078"/>
                    <a:pt x="2609" y="12408"/>
                  </a:cubicBezTo>
                  <a:cubicBezTo>
                    <a:pt x="1009" y="8944"/>
                    <a:pt x="2512" y="5717"/>
                    <a:pt x="4121" y="3540"/>
                  </a:cubicBezTo>
                  <a:cubicBezTo>
                    <a:pt x="5819" y="1324"/>
                    <a:pt x="7419" y="40"/>
                    <a:pt x="7233" y="0"/>
                  </a:cubicBezTo>
                  <a:cubicBezTo>
                    <a:pt x="7225" y="0"/>
                    <a:pt x="7225" y="0"/>
                    <a:pt x="7216"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15" name="Google Shape;1832;p37"/>
            <p:cNvSpPr/>
            <p:nvPr/>
          </p:nvSpPr>
          <p:spPr>
            <a:xfrm>
              <a:off x="747830" y="346531"/>
              <a:ext cx="294152" cy="389908"/>
            </a:xfrm>
            <a:custGeom>
              <a:avLst/>
              <a:gdLst/>
              <a:ahLst/>
              <a:cxnLst>
                <a:cxn ang="0">
                  <a:pos x="wd2" y="hd2"/>
                </a:cxn>
                <a:cxn ang="5400000">
                  <a:pos x="wd2" y="hd2"/>
                </a:cxn>
                <a:cxn ang="10800000">
                  <a:pos x="wd2" y="hd2"/>
                </a:cxn>
                <a:cxn ang="16200000">
                  <a:pos x="wd2" y="hd2"/>
                </a:cxn>
              </a:cxnLst>
              <a:rect l="0" t="0" r="r" b="b"/>
              <a:pathLst>
                <a:path w="21584" h="21600" extrusionOk="0">
                  <a:moveTo>
                    <a:pt x="1389" y="0"/>
                  </a:moveTo>
                  <a:cubicBezTo>
                    <a:pt x="1343" y="0"/>
                    <a:pt x="1081" y="363"/>
                    <a:pt x="732" y="1122"/>
                  </a:cubicBezTo>
                  <a:cubicBezTo>
                    <a:pt x="423" y="1851"/>
                    <a:pt x="115" y="3011"/>
                    <a:pt x="29" y="4431"/>
                  </a:cubicBezTo>
                  <a:cubicBezTo>
                    <a:pt x="-16" y="5126"/>
                    <a:pt x="-16" y="5919"/>
                    <a:pt x="74" y="6747"/>
                  </a:cubicBezTo>
                  <a:cubicBezTo>
                    <a:pt x="247" y="7575"/>
                    <a:pt x="555" y="8468"/>
                    <a:pt x="1343" y="9262"/>
                  </a:cubicBezTo>
                  <a:cubicBezTo>
                    <a:pt x="2087" y="10056"/>
                    <a:pt x="3270" y="10682"/>
                    <a:pt x="4453" y="11079"/>
                  </a:cubicBezTo>
                  <a:cubicBezTo>
                    <a:pt x="5726" y="11510"/>
                    <a:pt x="7040" y="11774"/>
                    <a:pt x="8400" y="12105"/>
                  </a:cubicBezTo>
                  <a:cubicBezTo>
                    <a:pt x="9755" y="12403"/>
                    <a:pt x="11028" y="12766"/>
                    <a:pt x="12121" y="13262"/>
                  </a:cubicBezTo>
                  <a:cubicBezTo>
                    <a:pt x="13218" y="13758"/>
                    <a:pt x="14092" y="14487"/>
                    <a:pt x="14577" y="15281"/>
                  </a:cubicBezTo>
                  <a:cubicBezTo>
                    <a:pt x="15012" y="16109"/>
                    <a:pt x="15058" y="16967"/>
                    <a:pt x="15275" y="17795"/>
                  </a:cubicBezTo>
                  <a:cubicBezTo>
                    <a:pt x="15452" y="18623"/>
                    <a:pt x="15801" y="19417"/>
                    <a:pt x="16327" y="20012"/>
                  </a:cubicBezTo>
                  <a:cubicBezTo>
                    <a:pt x="16898" y="20639"/>
                    <a:pt x="17555" y="21070"/>
                    <a:pt x="18257" y="21302"/>
                  </a:cubicBezTo>
                  <a:cubicBezTo>
                    <a:pt x="18955" y="21532"/>
                    <a:pt x="19613" y="21600"/>
                    <a:pt x="20183" y="21600"/>
                  </a:cubicBezTo>
                  <a:cubicBezTo>
                    <a:pt x="20709" y="21532"/>
                    <a:pt x="21103" y="21467"/>
                    <a:pt x="21366" y="21367"/>
                  </a:cubicBezTo>
                  <a:lnTo>
                    <a:pt x="21584" y="21234"/>
                  </a:lnTo>
                  <a:cubicBezTo>
                    <a:pt x="21584" y="21228"/>
                    <a:pt x="21580" y="21225"/>
                    <a:pt x="21568" y="21225"/>
                  </a:cubicBezTo>
                  <a:cubicBezTo>
                    <a:pt x="21465" y="21225"/>
                    <a:pt x="20947" y="21433"/>
                    <a:pt x="20052" y="21433"/>
                  </a:cubicBezTo>
                  <a:cubicBezTo>
                    <a:pt x="19571" y="21433"/>
                    <a:pt x="18955" y="21333"/>
                    <a:pt x="18298" y="21104"/>
                  </a:cubicBezTo>
                  <a:cubicBezTo>
                    <a:pt x="17731" y="20837"/>
                    <a:pt x="17074" y="20440"/>
                    <a:pt x="16635" y="19845"/>
                  </a:cubicBezTo>
                  <a:cubicBezTo>
                    <a:pt x="16109" y="19284"/>
                    <a:pt x="15846" y="18589"/>
                    <a:pt x="15715" y="17761"/>
                  </a:cubicBezTo>
                  <a:cubicBezTo>
                    <a:pt x="15583" y="16967"/>
                    <a:pt x="15583" y="16043"/>
                    <a:pt x="15103" y="15082"/>
                  </a:cubicBezTo>
                  <a:cubicBezTo>
                    <a:pt x="14577" y="14189"/>
                    <a:pt x="13612" y="13395"/>
                    <a:pt x="12429" y="12865"/>
                  </a:cubicBezTo>
                  <a:cubicBezTo>
                    <a:pt x="11291" y="12338"/>
                    <a:pt x="9932" y="11972"/>
                    <a:pt x="8572" y="11609"/>
                  </a:cubicBezTo>
                  <a:cubicBezTo>
                    <a:pt x="7217" y="11346"/>
                    <a:pt x="5857" y="11048"/>
                    <a:pt x="4674" y="10617"/>
                  </a:cubicBezTo>
                  <a:cubicBezTo>
                    <a:pt x="3492" y="10220"/>
                    <a:pt x="2440" y="9690"/>
                    <a:pt x="1783" y="8964"/>
                  </a:cubicBezTo>
                  <a:cubicBezTo>
                    <a:pt x="1035" y="8270"/>
                    <a:pt x="732" y="7442"/>
                    <a:pt x="555" y="6648"/>
                  </a:cubicBezTo>
                  <a:cubicBezTo>
                    <a:pt x="378" y="5888"/>
                    <a:pt x="378" y="5095"/>
                    <a:pt x="378" y="4431"/>
                  </a:cubicBezTo>
                  <a:cubicBezTo>
                    <a:pt x="469" y="3011"/>
                    <a:pt x="686" y="1916"/>
                    <a:pt x="949" y="1157"/>
                  </a:cubicBezTo>
                  <a:cubicBezTo>
                    <a:pt x="1212" y="428"/>
                    <a:pt x="1430" y="0"/>
                    <a:pt x="1389"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16" name="Google Shape;1833;p37"/>
            <p:cNvSpPr/>
            <p:nvPr/>
          </p:nvSpPr>
          <p:spPr>
            <a:xfrm>
              <a:off x="867993" y="362036"/>
              <a:ext cx="399192" cy="412745"/>
            </a:xfrm>
            <a:custGeom>
              <a:avLst/>
              <a:gdLst/>
              <a:ahLst/>
              <a:cxnLst>
                <a:cxn ang="0">
                  <a:pos x="wd2" y="hd2"/>
                </a:cxn>
                <a:cxn ang="5400000">
                  <a:pos x="wd2" y="hd2"/>
                </a:cxn>
                <a:cxn ang="10800000">
                  <a:pos x="wd2" y="hd2"/>
                </a:cxn>
                <a:cxn ang="16200000">
                  <a:pos x="wd2" y="hd2"/>
                </a:cxn>
              </a:cxnLst>
              <a:rect l="0" t="0" r="r" b="b"/>
              <a:pathLst>
                <a:path w="21554" h="21600" extrusionOk="0">
                  <a:moveTo>
                    <a:pt x="9996" y="5765"/>
                  </a:moveTo>
                  <a:cubicBezTo>
                    <a:pt x="10065" y="5765"/>
                    <a:pt x="10138" y="5782"/>
                    <a:pt x="10201" y="5812"/>
                  </a:cubicBezTo>
                  <a:cubicBezTo>
                    <a:pt x="10298" y="5812"/>
                    <a:pt x="10331" y="5844"/>
                    <a:pt x="10361" y="5876"/>
                  </a:cubicBezTo>
                  <a:cubicBezTo>
                    <a:pt x="10395" y="5876"/>
                    <a:pt x="10458" y="5905"/>
                    <a:pt x="10458" y="5905"/>
                  </a:cubicBezTo>
                  <a:lnTo>
                    <a:pt x="10458" y="5999"/>
                  </a:lnTo>
                  <a:cubicBezTo>
                    <a:pt x="10458" y="6031"/>
                    <a:pt x="10395" y="6093"/>
                    <a:pt x="10361" y="6157"/>
                  </a:cubicBezTo>
                  <a:cubicBezTo>
                    <a:pt x="10298" y="6251"/>
                    <a:pt x="10201" y="6345"/>
                    <a:pt x="10071" y="6406"/>
                  </a:cubicBezTo>
                  <a:cubicBezTo>
                    <a:pt x="9687" y="6655"/>
                    <a:pt x="9243" y="6764"/>
                    <a:pt x="8772" y="6831"/>
                  </a:cubicBezTo>
                  <a:cubicBezTo>
                    <a:pt x="8950" y="6310"/>
                    <a:pt x="9292" y="5870"/>
                    <a:pt x="9814" y="5812"/>
                  </a:cubicBezTo>
                  <a:cubicBezTo>
                    <a:pt x="9863" y="5782"/>
                    <a:pt x="9926" y="5765"/>
                    <a:pt x="9996" y="5765"/>
                  </a:cubicBezTo>
                  <a:close/>
                  <a:moveTo>
                    <a:pt x="13" y="0"/>
                  </a:moveTo>
                  <a:cubicBezTo>
                    <a:pt x="13" y="0"/>
                    <a:pt x="-17" y="155"/>
                    <a:pt x="13" y="407"/>
                  </a:cubicBezTo>
                  <a:cubicBezTo>
                    <a:pt x="13" y="688"/>
                    <a:pt x="46" y="1063"/>
                    <a:pt x="176" y="1532"/>
                  </a:cubicBezTo>
                  <a:cubicBezTo>
                    <a:pt x="400" y="2502"/>
                    <a:pt x="980" y="3969"/>
                    <a:pt x="2334" y="5249"/>
                  </a:cubicBezTo>
                  <a:cubicBezTo>
                    <a:pt x="3045" y="5876"/>
                    <a:pt x="3915" y="6468"/>
                    <a:pt x="4979" y="6813"/>
                  </a:cubicBezTo>
                  <a:cubicBezTo>
                    <a:pt x="5864" y="7133"/>
                    <a:pt x="6889" y="7294"/>
                    <a:pt x="7938" y="7294"/>
                  </a:cubicBezTo>
                  <a:cubicBezTo>
                    <a:pt x="8016" y="7294"/>
                    <a:pt x="8095" y="7294"/>
                    <a:pt x="8173" y="7291"/>
                  </a:cubicBezTo>
                  <a:cubicBezTo>
                    <a:pt x="8080" y="7850"/>
                    <a:pt x="8107" y="8424"/>
                    <a:pt x="8234" y="8999"/>
                  </a:cubicBezTo>
                  <a:cubicBezTo>
                    <a:pt x="8557" y="10405"/>
                    <a:pt x="9524" y="11623"/>
                    <a:pt x="10815" y="12186"/>
                  </a:cubicBezTo>
                  <a:cubicBezTo>
                    <a:pt x="12105" y="12748"/>
                    <a:pt x="13426" y="12780"/>
                    <a:pt x="14553" y="13123"/>
                  </a:cubicBezTo>
                  <a:cubicBezTo>
                    <a:pt x="15134" y="13281"/>
                    <a:pt x="15650" y="13562"/>
                    <a:pt x="16004" y="13905"/>
                  </a:cubicBezTo>
                  <a:cubicBezTo>
                    <a:pt x="16424" y="14280"/>
                    <a:pt x="16651" y="14749"/>
                    <a:pt x="16874" y="15217"/>
                  </a:cubicBezTo>
                  <a:cubicBezTo>
                    <a:pt x="17231" y="16187"/>
                    <a:pt x="17294" y="17156"/>
                    <a:pt x="17455" y="18062"/>
                  </a:cubicBezTo>
                  <a:cubicBezTo>
                    <a:pt x="17618" y="18967"/>
                    <a:pt x="17908" y="19781"/>
                    <a:pt x="18358" y="20373"/>
                  </a:cubicBezTo>
                  <a:cubicBezTo>
                    <a:pt x="18809" y="20935"/>
                    <a:pt x="19389" y="21310"/>
                    <a:pt x="19939" y="21468"/>
                  </a:cubicBezTo>
                  <a:cubicBezTo>
                    <a:pt x="20253" y="21562"/>
                    <a:pt x="20522" y="21600"/>
                    <a:pt x="20749" y="21600"/>
                  </a:cubicBezTo>
                  <a:cubicBezTo>
                    <a:pt x="20891" y="21600"/>
                    <a:pt x="21018" y="21585"/>
                    <a:pt x="21130" y="21562"/>
                  </a:cubicBezTo>
                  <a:cubicBezTo>
                    <a:pt x="21420" y="21497"/>
                    <a:pt x="21583" y="21468"/>
                    <a:pt x="21550" y="21436"/>
                  </a:cubicBezTo>
                  <a:lnTo>
                    <a:pt x="21130" y="21436"/>
                  </a:lnTo>
                  <a:cubicBezTo>
                    <a:pt x="20840" y="21436"/>
                    <a:pt x="20453" y="21374"/>
                    <a:pt x="20002" y="21216"/>
                  </a:cubicBezTo>
                  <a:cubicBezTo>
                    <a:pt x="19519" y="21061"/>
                    <a:pt x="19002" y="20718"/>
                    <a:pt x="18585" y="20185"/>
                  </a:cubicBezTo>
                  <a:cubicBezTo>
                    <a:pt x="18198" y="19593"/>
                    <a:pt x="17938" y="18844"/>
                    <a:pt x="17841" y="17936"/>
                  </a:cubicBezTo>
                  <a:cubicBezTo>
                    <a:pt x="17681" y="17092"/>
                    <a:pt x="17618" y="16061"/>
                    <a:pt x="17261" y="15062"/>
                  </a:cubicBezTo>
                  <a:cubicBezTo>
                    <a:pt x="17068" y="14561"/>
                    <a:pt x="16778" y="13999"/>
                    <a:pt x="16327" y="13624"/>
                  </a:cubicBezTo>
                  <a:cubicBezTo>
                    <a:pt x="15907" y="13187"/>
                    <a:pt x="15327" y="12906"/>
                    <a:pt x="14716" y="12719"/>
                  </a:cubicBezTo>
                  <a:cubicBezTo>
                    <a:pt x="13523" y="12311"/>
                    <a:pt x="12232" y="12279"/>
                    <a:pt x="11072" y="11781"/>
                  </a:cubicBezTo>
                  <a:cubicBezTo>
                    <a:pt x="9911" y="11280"/>
                    <a:pt x="9041" y="10123"/>
                    <a:pt x="8717" y="8876"/>
                  </a:cubicBezTo>
                  <a:cubicBezTo>
                    <a:pt x="8581" y="8339"/>
                    <a:pt x="8560" y="7780"/>
                    <a:pt x="8660" y="7259"/>
                  </a:cubicBezTo>
                  <a:cubicBezTo>
                    <a:pt x="8914" y="7223"/>
                    <a:pt x="9165" y="7174"/>
                    <a:pt x="9394" y="7124"/>
                  </a:cubicBezTo>
                  <a:cubicBezTo>
                    <a:pt x="9718" y="7030"/>
                    <a:pt x="10041" y="6936"/>
                    <a:pt x="10361" y="6720"/>
                  </a:cubicBezTo>
                  <a:cubicBezTo>
                    <a:pt x="10525" y="6626"/>
                    <a:pt x="10652" y="6500"/>
                    <a:pt x="10781" y="6345"/>
                  </a:cubicBezTo>
                  <a:cubicBezTo>
                    <a:pt x="10815" y="6251"/>
                    <a:pt x="10878" y="6186"/>
                    <a:pt x="10878" y="6063"/>
                  </a:cubicBezTo>
                  <a:cubicBezTo>
                    <a:pt x="10878" y="6031"/>
                    <a:pt x="10942" y="5999"/>
                    <a:pt x="10942" y="5905"/>
                  </a:cubicBezTo>
                  <a:lnTo>
                    <a:pt x="10942" y="5689"/>
                  </a:lnTo>
                  <a:cubicBezTo>
                    <a:pt x="10878" y="5595"/>
                    <a:pt x="10815" y="5563"/>
                    <a:pt x="10781" y="5530"/>
                  </a:cubicBezTo>
                  <a:cubicBezTo>
                    <a:pt x="10685" y="5469"/>
                    <a:pt x="10685" y="5437"/>
                    <a:pt x="10621" y="5437"/>
                  </a:cubicBezTo>
                  <a:cubicBezTo>
                    <a:pt x="10525" y="5407"/>
                    <a:pt x="10428" y="5375"/>
                    <a:pt x="10331" y="5314"/>
                  </a:cubicBezTo>
                  <a:cubicBezTo>
                    <a:pt x="10234" y="5296"/>
                    <a:pt x="10138" y="5290"/>
                    <a:pt x="10035" y="5290"/>
                  </a:cubicBezTo>
                  <a:cubicBezTo>
                    <a:pt x="9935" y="5290"/>
                    <a:pt x="9829" y="5296"/>
                    <a:pt x="9718" y="5314"/>
                  </a:cubicBezTo>
                  <a:cubicBezTo>
                    <a:pt x="9364" y="5407"/>
                    <a:pt x="9007" y="5595"/>
                    <a:pt x="8751" y="5905"/>
                  </a:cubicBezTo>
                  <a:cubicBezTo>
                    <a:pt x="8524" y="6186"/>
                    <a:pt x="8364" y="6532"/>
                    <a:pt x="8267" y="6875"/>
                  </a:cubicBezTo>
                  <a:cubicBezTo>
                    <a:pt x="8267" y="6878"/>
                    <a:pt x="8264" y="6884"/>
                    <a:pt x="8264" y="6887"/>
                  </a:cubicBezTo>
                  <a:cubicBezTo>
                    <a:pt x="8040" y="6907"/>
                    <a:pt x="7814" y="6919"/>
                    <a:pt x="7590" y="6919"/>
                  </a:cubicBezTo>
                  <a:cubicBezTo>
                    <a:pt x="6695" y="6919"/>
                    <a:pt x="5813" y="6764"/>
                    <a:pt x="5042" y="6500"/>
                  </a:cubicBezTo>
                  <a:cubicBezTo>
                    <a:pt x="4045" y="6157"/>
                    <a:pt x="3205" y="5624"/>
                    <a:pt x="2561" y="5062"/>
                  </a:cubicBezTo>
                  <a:cubicBezTo>
                    <a:pt x="1207" y="3843"/>
                    <a:pt x="627" y="2469"/>
                    <a:pt x="337" y="1532"/>
                  </a:cubicBezTo>
                  <a:cubicBezTo>
                    <a:pt x="46" y="595"/>
                    <a:pt x="46" y="0"/>
                    <a:pt x="13"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17" name="Google Shape;1834;p37"/>
            <p:cNvSpPr/>
            <p:nvPr/>
          </p:nvSpPr>
          <p:spPr>
            <a:xfrm>
              <a:off x="1167353" y="458758"/>
              <a:ext cx="195383" cy="414984"/>
            </a:xfrm>
            <a:custGeom>
              <a:avLst/>
              <a:gdLst/>
              <a:ahLst/>
              <a:cxnLst>
                <a:cxn ang="0">
                  <a:pos x="wd2" y="hd2"/>
                </a:cxn>
                <a:cxn ang="5400000">
                  <a:pos x="wd2" y="hd2"/>
                </a:cxn>
                <a:cxn ang="10800000">
                  <a:pos x="wd2" y="hd2"/>
                </a:cxn>
                <a:cxn ang="16200000">
                  <a:pos x="wd2" y="hd2"/>
                </a:cxn>
              </a:cxnLst>
              <a:rect l="0" t="0" r="r" b="b"/>
              <a:pathLst>
                <a:path w="21481" h="21600" extrusionOk="0">
                  <a:moveTo>
                    <a:pt x="8" y="0"/>
                  </a:moveTo>
                  <a:cubicBezTo>
                    <a:pt x="-60" y="0"/>
                    <a:pt x="334" y="344"/>
                    <a:pt x="1189" y="839"/>
                  </a:cubicBezTo>
                  <a:cubicBezTo>
                    <a:pt x="1977" y="1337"/>
                    <a:pt x="3417" y="2022"/>
                    <a:pt x="5189" y="2797"/>
                  </a:cubicBezTo>
                  <a:cubicBezTo>
                    <a:pt x="6962" y="3575"/>
                    <a:pt x="9195" y="4446"/>
                    <a:pt x="10968" y="5658"/>
                  </a:cubicBezTo>
                  <a:cubicBezTo>
                    <a:pt x="11823" y="6278"/>
                    <a:pt x="12611" y="6992"/>
                    <a:pt x="12869" y="7770"/>
                  </a:cubicBezTo>
                  <a:cubicBezTo>
                    <a:pt x="13202" y="8548"/>
                    <a:pt x="13005" y="9355"/>
                    <a:pt x="12740" y="10258"/>
                  </a:cubicBezTo>
                  <a:cubicBezTo>
                    <a:pt x="12672" y="10660"/>
                    <a:pt x="12611" y="11158"/>
                    <a:pt x="12672" y="11624"/>
                  </a:cubicBezTo>
                  <a:cubicBezTo>
                    <a:pt x="12740" y="12059"/>
                    <a:pt x="13134" y="12496"/>
                    <a:pt x="13657" y="12898"/>
                  </a:cubicBezTo>
                  <a:cubicBezTo>
                    <a:pt x="14642" y="13643"/>
                    <a:pt x="16020" y="14142"/>
                    <a:pt x="17140" y="14640"/>
                  </a:cubicBezTo>
                  <a:cubicBezTo>
                    <a:pt x="18322" y="15135"/>
                    <a:pt x="19306" y="15695"/>
                    <a:pt x="19768" y="16286"/>
                  </a:cubicBezTo>
                  <a:cubicBezTo>
                    <a:pt x="20358" y="16845"/>
                    <a:pt x="20617" y="17466"/>
                    <a:pt x="20685" y="18025"/>
                  </a:cubicBezTo>
                  <a:cubicBezTo>
                    <a:pt x="20949" y="19144"/>
                    <a:pt x="20617" y="20076"/>
                    <a:pt x="20555" y="20700"/>
                  </a:cubicBezTo>
                  <a:cubicBezTo>
                    <a:pt x="20555" y="21259"/>
                    <a:pt x="20488" y="21600"/>
                    <a:pt x="20488" y="21600"/>
                  </a:cubicBezTo>
                  <a:cubicBezTo>
                    <a:pt x="20555" y="21600"/>
                    <a:pt x="20685" y="21259"/>
                    <a:pt x="20949" y="20636"/>
                  </a:cubicBezTo>
                  <a:cubicBezTo>
                    <a:pt x="21208" y="20015"/>
                    <a:pt x="21540" y="19083"/>
                    <a:pt x="21472" y="17903"/>
                  </a:cubicBezTo>
                  <a:cubicBezTo>
                    <a:pt x="21343" y="17311"/>
                    <a:pt x="21146" y="16659"/>
                    <a:pt x="20555" y="16038"/>
                  </a:cubicBezTo>
                  <a:cubicBezTo>
                    <a:pt x="19965" y="15386"/>
                    <a:pt x="18980" y="14762"/>
                    <a:pt x="17731" y="14267"/>
                  </a:cubicBezTo>
                  <a:cubicBezTo>
                    <a:pt x="16611" y="13708"/>
                    <a:pt x="15300" y="13241"/>
                    <a:pt x="14383" y="12589"/>
                  </a:cubicBezTo>
                  <a:cubicBezTo>
                    <a:pt x="13989" y="12277"/>
                    <a:pt x="13657" y="11872"/>
                    <a:pt x="13595" y="11499"/>
                  </a:cubicBezTo>
                  <a:cubicBezTo>
                    <a:pt x="13460" y="11097"/>
                    <a:pt x="13595" y="10660"/>
                    <a:pt x="13657" y="10258"/>
                  </a:cubicBezTo>
                  <a:cubicBezTo>
                    <a:pt x="13725" y="9821"/>
                    <a:pt x="13922" y="9387"/>
                    <a:pt x="13989" y="8950"/>
                  </a:cubicBezTo>
                  <a:cubicBezTo>
                    <a:pt x="14051" y="8548"/>
                    <a:pt x="13989" y="8082"/>
                    <a:pt x="13792" y="7645"/>
                  </a:cubicBezTo>
                  <a:cubicBezTo>
                    <a:pt x="13460" y="6777"/>
                    <a:pt x="12611" y="6060"/>
                    <a:pt x="11688" y="5439"/>
                  </a:cubicBezTo>
                  <a:cubicBezTo>
                    <a:pt x="9786" y="4134"/>
                    <a:pt x="7491" y="3295"/>
                    <a:pt x="5583" y="2549"/>
                  </a:cubicBezTo>
                  <a:cubicBezTo>
                    <a:pt x="3749" y="1803"/>
                    <a:pt x="2303" y="1183"/>
                    <a:pt x="1448" y="746"/>
                  </a:cubicBezTo>
                  <a:cubicBezTo>
                    <a:pt x="531" y="280"/>
                    <a:pt x="137" y="0"/>
                    <a:pt x="8"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18" name="Google Shape;1835;p37"/>
            <p:cNvSpPr/>
            <p:nvPr/>
          </p:nvSpPr>
          <p:spPr>
            <a:xfrm>
              <a:off x="473364" y="537400"/>
              <a:ext cx="185943" cy="199600"/>
            </a:xfrm>
            <a:custGeom>
              <a:avLst/>
              <a:gdLst/>
              <a:ahLst/>
              <a:cxnLst>
                <a:cxn ang="0">
                  <a:pos x="wd2" y="hd2"/>
                </a:cxn>
                <a:cxn ang="5400000">
                  <a:pos x="wd2" y="hd2"/>
                </a:cxn>
                <a:cxn ang="10800000">
                  <a:pos x="wd2" y="hd2"/>
                </a:cxn>
                <a:cxn ang="16200000">
                  <a:pos x="wd2" y="hd2"/>
                </a:cxn>
              </a:cxnLst>
              <a:rect l="0" t="0" r="r" b="b"/>
              <a:pathLst>
                <a:path w="21490" h="21600" extrusionOk="0">
                  <a:moveTo>
                    <a:pt x="21391" y="0"/>
                  </a:moveTo>
                  <a:cubicBezTo>
                    <a:pt x="20964" y="0"/>
                    <a:pt x="19134" y="448"/>
                    <a:pt x="16378" y="1248"/>
                  </a:cubicBezTo>
                  <a:cubicBezTo>
                    <a:pt x="14864" y="1702"/>
                    <a:pt x="12930" y="2150"/>
                    <a:pt x="10924" y="2992"/>
                  </a:cubicBezTo>
                  <a:cubicBezTo>
                    <a:pt x="10032" y="3447"/>
                    <a:pt x="8997" y="3961"/>
                    <a:pt x="8026" y="4803"/>
                  </a:cubicBezTo>
                  <a:cubicBezTo>
                    <a:pt x="7062" y="5579"/>
                    <a:pt x="6306" y="6548"/>
                    <a:pt x="5956" y="7771"/>
                  </a:cubicBezTo>
                  <a:cubicBezTo>
                    <a:pt x="5542" y="9001"/>
                    <a:pt x="5613" y="10231"/>
                    <a:pt x="5685" y="11327"/>
                  </a:cubicBezTo>
                  <a:cubicBezTo>
                    <a:pt x="5892" y="12490"/>
                    <a:pt x="6099" y="13526"/>
                    <a:pt x="6306" y="14495"/>
                  </a:cubicBezTo>
                  <a:cubicBezTo>
                    <a:pt x="6370" y="14949"/>
                    <a:pt x="6370" y="15397"/>
                    <a:pt x="6306" y="15725"/>
                  </a:cubicBezTo>
                  <a:cubicBezTo>
                    <a:pt x="6099" y="16046"/>
                    <a:pt x="5892" y="16367"/>
                    <a:pt x="5542" y="16560"/>
                  </a:cubicBezTo>
                  <a:cubicBezTo>
                    <a:pt x="4857" y="17081"/>
                    <a:pt x="3957" y="17336"/>
                    <a:pt x="3200" y="17723"/>
                  </a:cubicBezTo>
                  <a:cubicBezTo>
                    <a:pt x="1751" y="18499"/>
                    <a:pt x="852" y="19601"/>
                    <a:pt x="438" y="20376"/>
                  </a:cubicBezTo>
                  <a:cubicBezTo>
                    <a:pt x="24" y="21152"/>
                    <a:pt x="-47" y="21600"/>
                    <a:pt x="24" y="21600"/>
                  </a:cubicBezTo>
                  <a:cubicBezTo>
                    <a:pt x="95" y="21600"/>
                    <a:pt x="302" y="21212"/>
                    <a:pt x="781" y="20570"/>
                  </a:cubicBezTo>
                  <a:cubicBezTo>
                    <a:pt x="1337" y="19922"/>
                    <a:pt x="2165" y="18953"/>
                    <a:pt x="3543" y="18305"/>
                  </a:cubicBezTo>
                  <a:cubicBezTo>
                    <a:pt x="4235" y="17984"/>
                    <a:pt x="5128" y="17723"/>
                    <a:pt x="5956" y="17209"/>
                  </a:cubicBezTo>
                  <a:cubicBezTo>
                    <a:pt x="6370" y="17015"/>
                    <a:pt x="6855" y="16560"/>
                    <a:pt x="7062" y="16046"/>
                  </a:cubicBezTo>
                  <a:cubicBezTo>
                    <a:pt x="7341" y="15464"/>
                    <a:pt x="7341" y="14883"/>
                    <a:pt x="7269" y="14301"/>
                  </a:cubicBezTo>
                  <a:cubicBezTo>
                    <a:pt x="7062" y="13265"/>
                    <a:pt x="6855" y="12296"/>
                    <a:pt x="6720" y="11266"/>
                  </a:cubicBezTo>
                  <a:cubicBezTo>
                    <a:pt x="6648" y="10231"/>
                    <a:pt x="6648" y="9128"/>
                    <a:pt x="6927" y="8098"/>
                  </a:cubicBezTo>
                  <a:cubicBezTo>
                    <a:pt x="7269" y="7063"/>
                    <a:pt x="7890" y="6221"/>
                    <a:pt x="8718" y="5512"/>
                  </a:cubicBezTo>
                  <a:cubicBezTo>
                    <a:pt x="9475" y="4803"/>
                    <a:pt x="10446" y="4282"/>
                    <a:pt x="11410" y="3834"/>
                  </a:cubicBezTo>
                  <a:cubicBezTo>
                    <a:pt x="13273" y="2926"/>
                    <a:pt x="15136" y="2477"/>
                    <a:pt x="16656" y="1896"/>
                  </a:cubicBezTo>
                  <a:cubicBezTo>
                    <a:pt x="19690" y="860"/>
                    <a:pt x="21553" y="212"/>
                    <a:pt x="21488" y="18"/>
                  </a:cubicBezTo>
                  <a:cubicBezTo>
                    <a:pt x="21475" y="6"/>
                    <a:pt x="21449" y="0"/>
                    <a:pt x="21391"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19" name="Google Shape;1836;p37"/>
            <p:cNvSpPr/>
            <p:nvPr/>
          </p:nvSpPr>
          <p:spPr>
            <a:xfrm>
              <a:off x="476684" y="845086"/>
              <a:ext cx="75367" cy="77244"/>
            </a:xfrm>
            <a:custGeom>
              <a:avLst/>
              <a:gdLst/>
              <a:ahLst/>
              <a:cxnLst>
                <a:cxn ang="0">
                  <a:pos x="wd2" y="hd2"/>
                </a:cxn>
                <a:cxn ang="5400000">
                  <a:pos x="wd2" y="hd2"/>
                </a:cxn>
                <a:cxn ang="10800000">
                  <a:pos x="wd2" y="hd2"/>
                </a:cxn>
                <a:cxn ang="16200000">
                  <a:pos x="wd2" y="hd2"/>
                </a:cxn>
              </a:cxnLst>
              <a:rect l="0" t="0" r="r" b="b"/>
              <a:pathLst>
                <a:path w="21307" h="21600" extrusionOk="0">
                  <a:moveTo>
                    <a:pt x="21227" y="0"/>
                  </a:moveTo>
                  <a:cubicBezTo>
                    <a:pt x="20895" y="0"/>
                    <a:pt x="20214" y="1675"/>
                    <a:pt x="18363" y="3678"/>
                  </a:cubicBezTo>
                  <a:cubicBezTo>
                    <a:pt x="16337" y="5682"/>
                    <a:pt x="12967" y="7513"/>
                    <a:pt x="9074" y="9188"/>
                  </a:cubicBezTo>
                  <a:cubicBezTo>
                    <a:pt x="6890" y="10190"/>
                    <a:pt x="5023" y="11191"/>
                    <a:pt x="3346" y="12365"/>
                  </a:cubicBezTo>
                  <a:cubicBezTo>
                    <a:pt x="1652" y="13523"/>
                    <a:pt x="307" y="15370"/>
                    <a:pt x="133" y="16873"/>
                  </a:cubicBezTo>
                  <a:cubicBezTo>
                    <a:pt x="-199" y="18532"/>
                    <a:pt x="133" y="19878"/>
                    <a:pt x="640" y="20708"/>
                  </a:cubicBezTo>
                  <a:cubicBezTo>
                    <a:pt x="909" y="21350"/>
                    <a:pt x="1368" y="21600"/>
                    <a:pt x="1557" y="21600"/>
                  </a:cubicBezTo>
                  <a:cubicBezTo>
                    <a:pt x="1621" y="21600"/>
                    <a:pt x="1652" y="21584"/>
                    <a:pt x="1652" y="21537"/>
                  </a:cubicBezTo>
                  <a:cubicBezTo>
                    <a:pt x="1826" y="21381"/>
                    <a:pt x="814" y="19706"/>
                    <a:pt x="1826" y="17374"/>
                  </a:cubicBezTo>
                  <a:cubicBezTo>
                    <a:pt x="2159" y="16200"/>
                    <a:pt x="3346" y="15026"/>
                    <a:pt x="4865" y="14024"/>
                  </a:cubicBezTo>
                  <a:cubicBezTo>
                    <a:pt x="6210" y="13023"/>
                    <a:pt x="8235" y="12193"/>
                    <a:pt x="10261" y="11363"/>
                  </a:cubicBezTo>
                  <a:cubicBezTo>
                    <a:pt x="12460" y="10190"/>
                    <a:pt x="14312" y="9344"/>
                    <a:pt x="16005" y="8186"/>
                  </a:cubicBezTo>
                  <a:cubicBezTo>
                    <a:pt x="17682" y="7184"/>
                    <a:pt x="18869" y="5682"/>
                    <a:pt x="20056" y="4336"/>
                  </a:cubicBezTo>
                  <a:cubicBezTo>
                    <a:pt x="21401" y="2176"/>
                    <a:pt x="21401" y="0"/>
                    <a:pt x="21227"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2" name="TextBox 1">
            <a:extLst>
              <a:ext uri="{FF2B5EF4-FFF2-40B4-BE49-F238E27FC236}">
                <a16:creationId xmlns:a16="http://schemas.microsoft.com/office/drawing/2014/main" id="{B642325D-8A23-4EA1-B82B-C5BF25DFEF08}"/>
              </a:ext>
            </a:extLst>
          </p:cNvPr>
          <p:cNvSpPr txBox="1"/>
          <p:nvPr/>
        </p:nvSpPr>
        <p:spPr>
          <a:xfrm>
            <a:off x="5516193" y="4519554"/>
            <a:ext cx="2260048" cy="675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indent="0" defTabSz="621791">
              <a:defRPr sz="1496"/>
            </a:pPr>
            <a:r>
              <a:rPr lang="en-IN" dirty="0">
                <a:solidFill>
                  <a:schemeClr val="bg1">
                    <a:lumMod val="10000"/>
                  </a:schemeClr>
                </a:solidFill>
                <a:latin typeface="Calibri" panose="020F0502020204030204" pitchFamily="34" charset="0"/>
                <a:cs typeface="Calibri" panose="020F0502020204030204" pitchFamily="34" charset="0"/>
              </a:rPr>
              <a:t>	Guide:</a:t>
            </a:r>
          </a:p>
          <a:p>
            <a:pPr marL="0" indent="0" defTabSz="621791">
              <a:defRPr sz="1496"/>
            </a:pPr>
            <a:r>
              <a:rPr lang="en-IN" dirty="0">
                <a:solidFill>
                  <a:schemeClr val="bg1">
                    <a:lumMod val="10000"/>
                  </a:schemeClr>
                </a:solidFill>
                <a:latin typeface="Calibri" panose="020F0502020204030204" pitchFamily="34" charset="0"/>
                <a:cs typeface="Calibri" panose="020F0502020204030204" pitchFamily="34" charset="0"/>
              </a:rPr>
              <a:t>G. Saritha </a:t>
            </a:r>
            <a:r>
              <a:rPr lang="en-IN" dirty="0" err="1">
                <a:solidFill>
                  <a:schemeClr val="bg1">
                    <a:lumMod val="10000"/>
                  </a:schemeClr>
                </a:solidFill>
                <a:latin typeface="Calibri" panose="020F0502020204030204" pitchFamily="34" charset="0"/>
                <a:cs typeface="Calibri" panose="020F0502020204030204" pitchFamily="34" charset="0"/>
              </a:rPr>
              <a:t>Asst.Proffessor</a:t>
            </a:r>
            <a:endParaRPr lang="en-IN" dirty="0">
              <a:solidFill>
                <a:schemeClr val="bg1">
                  <a:lumMod val="10000"/>
                </a:schemeClr>
              </a:solidFill>
              <a:latin typeface="Calibri" panose="020F0502020204030204" pitchFamily="34" charset="0"/>
              <a:cs typeface="Calibri" panose="020F0502020204030204" pitchFamily="34"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chemeClr val="bg1">
                  <a:lumMod val="10000"/>
                </a:schemeClr>
              </a:solidFill>
              <a:effectLst/>
              <a:uFillTx/>
              <a:latin typeface="Calibri" panose="020F0502020204030204" pitchFamily="34" charset="0"/>
              <a:cs typeface="Calibri" panose="020F0502020204030204" pitchFamily="34" charset="0"/>
              <a:sym typeface="Arial"/>
            </a:endParaRPr>
          </a:p>
        </p:txBody>
      </p:sp>
      <p:sp>
        <p:nvSpPr>
          <p:cNvPr id="3" name="TextBox 2">
            <a:extLst>
              <a:ext uri="{FF2B5EF4-FFF2-40B4-BE49-F238E27FC236}">
                <a16:creationId xmlns:a16="http://schemas.microsoft.com/office/drawing/2014/main" id="{E70239E0-251D-4D5B-AE55-352314B638A5}"/>
              </a:ext>
            </a:extLst>
          </p:cNvPr>
          <p:cNvSpPr txBox="1"/>
          <p:nvPr/>
        </p:nvSpPr>
        <p:spPr>
          <a:xfrm>
            <a:off x="1689268" y="4571776"/>
            <a:ext cx="1860249"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400" b="0" i="0" u="none" strike="noStrike" cap="none" spc="0" normalizeH="0" baseline="0" dirty="0">
                <a:ln>
                  <a:noFill/>
                </a:ln>
                <a:solidFill>
                  <a:srgbClr val="455E70"/>
                </a:solidFill>
                <a:effectLst/>
                <a:uFillTx/>
                <a:latin typeface="+mj-lt"/>
                <a:ea typeface="+mj-ea"/>
                <a:cs typeface="+mj-cs"/>
                <a:sym typeface="Arial"/>
              </a:rPr>
              <a:t>Team Name: Helium-3</a:t>
            </a:r>
            <a:endParaRPr kumimoji="0" lang="en-IN" sz="1400" b="0" i="0" u="none" strike="noStrike" cap="none" spc="0" normalizeH="0" baseline="0" dirty="0">
              <a:ln>
                <a:noFill/>
              </a:ln>
              <a:solidFill>
                <a:srgbClr val="455E70"/>
              </a:solidFill>
              <a:effectLst/>
              <a:uFillTx/>
              <a:latin typeface="+mj-lt"/>
              <a:ea typeface="+mj-ea"/>
              <a:cs typeface="+mj-cs"/>
              <a:sym typeface="Aria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1" name="Double-click to edit"/>
          <p:cNvSpPr txBox="1">
            <a:spLocks noGrp="1"/>
          </p:cNvSpPr>
          <p:nvPr>
            <p:ph type="body" sz="half" idx="1"/>
          </p:nvPr>
        </p:nvSpPr>
        <p:spPr>
          <a:xfrm>
            <a:off x="398868" y="828675"/>
            <a:ext cx="5331602" cy="3400425"/>
          </a:xfrm>
          <a:prstGeom prst="rect">
            <a:avLst/>
          </a:prstGeom>
        </p:spPr>
        <p:txBody>
          <a:bodyPr>
            <a:normAutofit fontScale="92500" lnSpcReduction="20000"/>
          </a:bodyPr>
          <a:lstStyle/>
          <a:p>
            <a:pPr algn="just"/>
            <a:r>
              <a:rPr lang="en-GB" dirty="0">
                <a:latin typeface="+mj-lt"/>
              </a:rPr>
              <a:t>According to a survey by WHO, 8 out of 10 people suffer from depression, it might be trivial but later on it becomes more serious.</a:t>
            </a:r>
            <a:r>
              <a:rPr lang="en-GB" b="0" i="0" dirty="0">
                <a:solidFill>
                  <a:srgbClr val="3C4245"/>
                </a:solidFill>
                <a:effectLst/>
                <a:latin typeface="+mj-lt"/>
              </a:rPr>
              <a:t> </a:t>
            </a:r>
          </a:p>
          <a:p>
            <a:pPr algn="just"/>
            <a:r>
              <a:rPr lang="en-GB" b="0" i="0" dirty="0">
                <a:solidFill>
                  <a:srgbClr val="3C4245"/>
                </a:solidFill>
                <a:effectLst/>
                <a:latin typeface="+mj-lt"/>
              </a:rPr>
              <a:t>In 2020, the number of people living with anxiety and depressive disorders rose significantly because of the COVID-19 pandemic.  </a:t>
            </a:r>
          </a:p>
          <a:p>
            <a:pPr algn="just"/>
            <a:r>
              <a:rPr lang="en-GB" b="0" i="0" dirty="0">
                <a:solidFill>
                  <a:srgbClr val="3C4245"/>
                </a:solidFill>
                <a:effectLst/>
                <a:latin typeface="+mj-lt"/>
              </a:rPr>
              <a:t>Initial estimates show a 26% and 28% increase respectively for anxiety and major depressive disorders in just one year. </a:t>
            </a:r>
          </a:p>
          <a:p>
            <a:pPr algn="just"/>
            <a:r>
              <a:rPr lang="en-GB" dirty="0">
                <a:latin typeface="+mj-lt"/>
              </a:rPr>
              <a:t>Not everyone can afford therapy and some things are trivial to go to a therapist, some things are better solved by talking to a friend. </a:t>
            </a:r>
          </a:p>
          <a:p>
            <a:pPr algn="just"/>
            <a:r>
              <a:rPr lang="en-GB" dirty="0">
                <a:latin typeface="+mj-lt"/>
              </a:rPr>
              <a:t>Depression is a major problem which is often ignored by many due to their circumstances. </a:t>
            </a:r>
          </a:p>
          <a:p>
            <a:pPr algn="just"/>
            <a:r>
              <a:rPr lang="en-GB" dirty="0">
                <a:latin typeface="+mj-lt"/>
              </a:rPr>
              <a:t>This made us realize how important it is to maintain your mental stability and helped us more to pursue this project.</a:t>
            </a:r>
            <a:endParaRPr dirty="0">
              <a:latin typeface="+mj-lt"/>
            </a:endParaRPr>
          </a:p>
        </p:txBody>
      </p:sp>
      <p:sp>
        <p:nvSpPr>
          <p:cNvPr id="1942" name="4.Gap Analysis"/>
          <p:cNvSpPr txBox="1">
            <a:spLocks noGrp="1"/>
          </p:cNvSpPr>
          <p:nvPr>
            <p:ph type="title"/>
          </p:nvPr>
        </p:nvSpPr>
        <p:spPr>
          <a:prstGeom prst="rect">
            <a:avLst/>
          </a:prstGeom>
        </p:spPr>
        <p:txBody>
          <a:bodyPr/>
          <a:lstStyle>
            <a:lvl1pPr defTabSz="822959">
              <a:defRPr sz="2520"/>
            </a:lvl1pPr>
          </a:lstStyle>
          <a:p>
            <a:r>
              <a:rPr lang="en-GB" dirty="0"/>
              <a:t>3</a:t>
            </a:r>
            <a:r>
              <a:rPr dirty="0"/>
              <a:t>.</a:t>
            </a:r>
            <a:r>
              <a:rPr lang="en-GB" dirty="0"/>
              <a:t> Motivation</a:t>
            </a:r>
            <a:endParaRPr dirty="0"/>
          </a:p>
        </p:txBody>
      </p:sp>
      <p:grpSp>
        <p:nvGrpSpPr>
          <p:cNvPr id="168" name="Google Shape;1890;p41">
            <a:extLst>
              <a:ext uri="{FF2B5EF4-FFF2-40B4-BE49-F238E27FC236}">
                <a16:creationId xmlns:a16="http://schemas.microsoft.com/office/drawing/2014/main" id="{69FBCF65-A70B-4E70-8F65-88BE093090E9}"/>
              </a:ext>
            </a:extLst>
          </p:cNvPr>
          <p:cNvGrpSpPr/>
          <p:nvPr/>
        </p:nvGrpSpPr>
        <p:grpSpPr>
          <a:xfrm>
            <a:off x="6145859" y="1762355"/>
            <a:ext cx="2774909" cy="1764690"/>
            <a:chOff x="0" y="0"/>
            <a:chExt cx="2774907" cy="1764689"/>
          </a:xfrm>
        </p:grpSpPr>
        <p:sp>
          <p:nvSpPr>
            <p:cNvPr id="169" name="Google Shape;1891;p41">
              <a:extLst>
                <a:ext uri="{FF2B5EF4-FFF2-40B4-BE49-F238E27FC236}">
                  <a16:creationId xmlns:a16="http://schemas.microsoft.com/office/drawing/2014/main" id="{A3627E57-AAAD-454D-AFB7-DCA9B7F872A8}"/>
                </a:ext>
              </a:extLst>
            </p:cNvPr>
            <p:cNvSpPr/>
            <p:nvPr/>
          </p:nvSpPr>
          <p:spPr>
            <a:xfrm>
              <a:off x="2459689" y="1432641"/>
              <a:ext cx="60396" cy="71563"/>
            </a:xfrm>
            <a:custGeom>
              <a:avLst/>
              <a:gdLst/>
              <a:ahLst/>
              <a:cxnLst>
                <a:cxn ang="0">
                  <a:pos x="wd2" y="hd2"/>
                </a:cxn>
                <a:cxn ang="5400000">
                  <a:pos x="wd2" y="hd2"/>
                </a:cxn>
                <a:cxn ang="10800000">
                  <a:pos x="wd2" y="hd2"/>
                </a:cxn>
                <a:cxn ang="16200000">
                  <a:pos x="wd2" y="hd2"/>
                </a:cxn>
              </a:cxnLst>
              <a:rect l="0" t="0" r="r" b="b"/>
              <a:pathLst>
                <a:path w="20970" h="21600" extrusionOk="0">
                  <a:moveTo>
                    <a:pt x="20970" y="0"/>
                  </a:moveTo>
                  <a:cubicBezTo>
                    <a:pt x="17097" y="864"/>
                    <a:pt x="13441" y="2205"/>
                    <a:pt x="10118" y="3834"/>
                  </a:cubicBezTo>
                  <a:cubicBezTo>
                    <a:pt x="6577" y="5562"/>
                    <a:pt x="928" y="8253"/>
                    <a:pt x="149" y="11997"/>
                  </a:cubicBezTo>
                  <a:cubicBezTo>
                    <a:pt x="-630" y="15264"/>
                    <a:pt x="1810" y="18621"/>
                    <a:pt x="3472" y="21600"/>
                  </a:cubicBezTo>
                  <a:cubicBezTo>
                    <a:pt x="9672" y="14688"/>
                    <a:pt x="15435" y="7488"/>
                    <a:pt x="20970" y="0"/>
                  </a:cubicBezTo>
                  <a:close/>
                </a:path>
              </a:pathLst>
            </a:custGeom>
            <a:solidFill>
              <a:srgbClr val="C8E2E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0" name="Google Shape;1892;p41">
              <a:extLst>
                <a:ext uri="{FF2B5EF4-FFF2-40B4-BE49-F238E27FC236}">
                  <a16:creationId xmlns:a16="http://schemas.microsoft.com/office/drawing/2014/main" id="{67FA3AD1-E06B-4F6C-8BDF-CDB0B5952005}"/>
                </a:ext>
              </a:extLst>
            </p:cNvPr>
            <p:cNvSpPr/>
            <p:nvPr/>
          </p:nvSpPr>
          <p:spPr>
            <a:xfrm>
              <a:off x="52619" y="83071"/>
              <a:ext cx="1560461" cy="1114490"/>
            </a:xfrm>
            <a:custGeom>
              <a:avLst/>
              <a:gdLst/>
              <a:ahLst/>
              <a:cxnLst>
                <a:cxn ang="0">
                  <a:pos x="wd2" y="hd2"/>
                </a:cxn>
                <a:cxn ang="5400000">
                  <a:pos x="wd2" y="hd2"/>
                </a:cxn>
                <a:cxn ang="10800000">
                  <a:pos x="wd2" y="hd2"/>
                </a:cxn>
                <a:cxn ang="16200000">
                  <a:pos x="wd2" y="hd2"/>
                </a:cxn>
              </a:cxnLst>
              <a:rect l="0" t="0" r="r" b="b"/>
              <a:pathLst>
                <a:path w="21399" h="21600" extrusionOk="0">
                  <a:moveTo>
                    <a:pt x="8413" y="0"/>
                  </a:moveTo>
                  <a:cubicBezTo>
                    <a:pt x="7445" y="0"/>
                    <a:pt x="6474" y="291"/>
                    <a:pt x="5583" y="819"/>
                  </a:cubicBezTo>
                  <a:cubicBezTo>
                    <a:pt x="2884" y="2416"/>
                    <a:pt x="972" y="6028"/>
                    <a:pt x="237" y="9961"/>
                  </a:cubicBezTo>
                  <a:cubicBezTo>
                    <a:pt x="-201" y="12304"/>
                    <a:pt x="-13" y="15182"/>
                    <a:pt x="643" y="17421"/>
                  </a:cubicBezTo>
                  <a:cubicBezTo>
                    <a:pt x="1151" y="19147"/>
                    <a:pt x="2031" y="20688"/>
                    <a:pt x="3181" y="21600"/>
                  </a:cubicBezTo>
                  <a:lnTo>
                    <a:pt x="7596" y="21107"/>
                  </a:lnTo>
                  <a:lnTo>
                    <a:pt x="7596" y="15787"/>
                  </a:lnTo>
                  <a:lnTo>
                    <a:pt x="7582" y="15787"/>
                  </a:lnTo>
                  <a:cubicBezTo>
                    <a:pt x="7582" y="15436"/>
                    <a:pt x="7779" y="15158"/>
                    <a:pt x="8024" y="15158"/>
                  </a:cubicBezTo>
                  <a:lnTo>
                    <a:pt x="8151" y="15158"/>
                  </a:lnTo>
                  <a:lnTo>
                    <a:pt x="8151" y="12550"/>
                  </a:lnTo>
                  <a:lnTo>
                    <a:pt x="7315" y="12550"/>
                  </a:lnTo>
                  <a:lnTo>
                    <a:pt x="10942" y="3334"/>
                  </a:lnTo>
                  <a:cubicBezTo>
                    <a:pt x="11083" y="2965"/>
                    <a:pt x="11363" y="2736"/>
                    <a:pt x="11655" y="2736"/>
                  </a:cubicBezTo>
                  <a:lnTo>
                    <a:pt x="21399" y="2736"/>
                  </a:lnTo>
                  <a:lnTo>
                    <a:pt x="21399" y="640"/>
                  </a:lnTo>
                  <a:lnTo>
                    <a:pt x="21268" y="640"/>
                  </a:lnTo>
                  <a:cubicBezTo>
                    <a:pt x="21158" y="640"/>
                    <a:pt x="21071" y="560"/>
                    <a:pt x="21018" y="437"/>
                  </a:cubicBezTo>
                  <a:cubicBezTo>
                    <a:pt x="20585" y="665"/>
                    <a:pt x="20156" y="906"/>
                    <a:pt x="19719" y="1121"/>
                  </a:cubicBezTo>
                  <a:cubicBezTo>
                    <a:pt x="18354" y="1780"/>
                    <a:pt x="16932" y="2219"/>
                    <a:pt x="15501" y="2416"/>
                  </a:cubicBezTo>
                  <a:cubicBezTo>
                    <a:pt x="15345" y="2436"/>
                    <a:pt x="15192" y="2446"/>
                    <a:pt x="15042" y="2446"/>
                  </a:cubicBezTo>
                  <a:cubicBezTo>
                    <a:pt x="13321" y="2446"/>
                    <a:pt x="11993" y="1161"/>
                    <a:pt x="10352" y="418"/>
                  </a:cubicBezTo>
                  <a:cubicBezTo>
                    <a:pt x="9725" y="134"/>
                    <a:pt x="9070" y="0"/>
                    <a:pt x="8413" y="0"/>
                  </a:cubicBezTo>
                  <a:close/>
                </a:path>
              </a:pathLst>
            </a:custGeom>
            <a:solidFill>
              <a:schemeClr val="accent4">
                <a:alpha val="31110"/>
              </a:scheme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1" name="Google Shape;1893;p41">
              <a:extLst>
                <a:ext uri="{FF2B5EF4-FFF2-40B4-BE49-F238E27FC236}">
                  <a16:creationId xmlns:a16="http://schemas.microsoft.com/office/drawing/2014/main" id="{013DF585-5F58-4CF4-A074-A8DDBC5C8C75}"/>
                </a:ext>
              </a:extLst>
            </p:cNvPr>
            <p:cNvSpPr/>
            <p:nvPr/>
          </p:nvSpPr>
          <p:spPr>
            <a:xfrm>
              <a:off x="2105985" y="1278037"/>
              <a:ext cx="334037" cy="437692"/>
            </a:xfrm>
            <a:custGeom>
              <a:avLst/>
              <a:gdLst/>
              <a:ahLst/>
              <a:cxnLst>
                <a:cxn ang="0">
                  <a:pos x="wd2" y="hd2"/>
                </a:cxn>
                <a:cxn ang="5400000">
                  <a:pos x="wd2" y="hd2"/>
                </a:cxn>
                <a:cxn ang="10800000">
                  <a:pos x="wd2" y="hd2"/>
                </a:cxn>
                <a:cxn ang="16200000">
                  <a:pos x="wd2" y="hd2"/>
                </a:cxn>
              </a:cxnLst>
              <a:rect l="0" t="0" r="r" b="b"/>
              <a:pathLst>
                <a:path w="21600" h="21600" extrusionOk="0">
                  <a:moveTo>
                    <a:pt x="4044" y="0"/>
                  </a:moveTo>
                  <a:lnTo>
                    <a:pt x="4044" y="13092"/>
                  </a:lnTo>
                  <a:cubicBezTo>
                    <a:pt x="4044" y="13970"/>
                    <a:pt x="3116" y="14677"/>
                    <a:pt x="1959" y="14677"/>
                  </a:cubicBezTo>
                  <a:lnTo>
                    <a:pt x="1361" y="14677"/>
                  </a:lnTo>
                  <a:lnTo>
                    <a:pt x="1361" y="18947"/>
                  </a:lnTo>
                  <a:cubicBezTo>
                    <a:pt x="1361" y="19967"/>
                    <a:pt x="845" y="20908"/>
                    <a:pt x="0" y="21600"/>
                  </a:cubicBezTo>
                  <a:lnTo>
                    <a:pt x="928" y="21600"/>
                  </a:lnTo>
                  <a:cubicBezTo>
                    <a:pt x="2785" y="21129"/>
                    <a:pt x="4601" y="20642"/>
                    <a:pt x="6498" y="20186"/>
                  </a:cubicBezTo>
                  <a:cubicBezTo>
                    <a:pt x="11965" y="18853"/>
                    <a:pt x="17577" y="16513"/>
                    <a:pt x="21331" y="13170"/>
                  </a:cubicBezTo>
                  <a:cubicBezTo>
                    <a:pt x="21414" y="13092"/>
                    <a:pt x="21517" y="13012"/>
                    <a:pt x="21600" y="12934"/>
                  </a:cubicBezTo>
                  <a:cubicBezTo>
                    <a:pt x="21579" y="12903"/>
                    <a:pt x="21579" y="12871"/>
                    <a:pt x="21538" y="12856"/>
                  </a:cubicBezTo>
                  <a:cubicBezTo>
                    <a:pt x="21312" y="12511"/>
                    <a:pt x="21084" y="12165"/>
                    <a:pt x="20857" y="11835"/>
                  </a:cubicBezTo>
                  <a:cubicBezTo>
                    <a:pt x="20010" y="10611"/>
                    <a:pt x="17804" y="9796"/>
                    <a:pt x="16402" y="8963"/>
                  </a:cubicBezTo>
                  <a:cubicBezTo>
                    <a:pt x="15638" y="8539"/>
                    <a:pt x="14998" y="8115"/>
                    <a:pt x="14400" y="7644"/>
                  </a:cubicBezTo>
                  <a:lnTo>
                    <a:pt x="14359" y="7613"/>
                  </a:lnTo>
                  <a:cubicBezTo>
                    <a:pt x="14276" y="7550"/>
                    <a:pt x="14236" y="7488"/>
                    <a:pt x="14152" y="7441"/>
                  </a:cubicBezTo>
                  <a:lnTo>
                    <a:pt x="14069" y="7378"/>
                  </a:lnTo>
                  <a:cubicBezTo>
                    <a:pt x="13988" y="7315"/>
                    <a:pt x="13946" y="7253"/>
                    <a:pt x="13884" y="7206"/>
                  </a:cubicBezTo>
                  <a:lnTo>
                    <a:pt x="13843" y="7159"/>
                  </a:lnTo>
                  <a:cubicBezTo>
                    <a:pt x="13741" y="7079"/>
                    <a:pt x="13657" y="6985"/>
                    <a:pt x="13555" y="6907"/>
                  </a:cubicBezTo>
                  <a:cubicBezTo>
                    <a:pt x="13472" y="6938"/>
                    <a:pt x="13410" y="6985"/>
                    <a:pt x="13327" y="7048"/>
                  </a:cubicBezTo>
                  <a:lnTo>
                    <a:pt x="11925" y="5871"/>
                  </a:lnTo>
                  <a:cubicBezTo>
                    <a:pt x="10439" y="4568"/>
                    <a:pt x="8954" y="3281"/>
                    <a:pt x="7262" y="2119"/>
                  </a:cubicBezTo>
                  <a:cubicBezTo>
                    <a:pt x="6210" y="1398"/>
                    <a:pt x="5158" y="692"/>
                    <a:pt x="4044" y="0"/>
                  </a:cubicBezTo>
                  <a:close/>
                </a:path>
              </a:pathLst>
            </a:custGeom>
            <a:solidFill>
              <a:schemeClr val="accent4">
                <a:alpha val="31110"/>
              </a:scheme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2" name="Google Shape;1894;p41">
              <a:extLst>
                <a:ext uri="{FF2B5EF4-FFF2-40B4-BE49-F238E27FC236}">
                  <a16:creationId xmlns:a16="http://schemas.microsoft.com/office/drawing/2014/main" id="{2CF34F99-7E07-4248-A995-136FFA61F404}"/>
                </a:ext>
              </a:extLst>
            </p:cNvPr>
            <p:cNvSpPr/>
            <p:nvPr/>
          </p:nvSpPr>
          <p:spPr>
            <a:xfrm>
              <a:off x="1868310" y="37570"/>
              <a:ext cx="854283" cy="1310450"/>
            </a:xfrm>
            <a:custGeom>
              <a:avLst/>
              <a:gdLst/>
              <a:ahLst/>
              <a:cxnLst>
                <a:cxn ang="0">
                  <a:pos x="wd2" y="hd2"/>
                </a:cxn>
                <a:cxn ang="5400000">
                  <a:pos x="wd2" y="hd2"/>
                </a:cxn>
                <a:cxn ang="10800000">
                  <a:pos x="wd2" y="hd2"/>
                </a:cxn>
                <a:cxn ang="16200000">
                  <a:pos x="wd2" y="hd2"/>
                </a:cxn>
              </a:cxnLst>
              <a:rect l="0" t="0" r="r" b="b"/>
              <a:pathLst>
                <a:path w="21413" h="21600" extrusionOk="0">
                  <a:moveTo>
                    <a:pt x="1286" y="0"/>
                  </a:moveTo>
                  <a:cubicBezTo>
                    <a:pt x="1011" y="0"/>
                    <a:pt x="733" y="3"/>
                    <a:pt x="456" y="10"/>
                  </a:cubicBezTo>
                  <a:cubicBezTo>
                    <a:pt x="639" y="62"/>
                    <a:pt x="759" y="183"/>
                    <a:pt x="759" y="319"/>
                  </a:cubicBezTo>
                  <a:lnTo>
                    <a:pt x="759" y="964"/>
                  </a:lnTo>
                  <a:cubicBezTo>
                    <a:pt x="759" y="1153"/>
                    <a:pt x="528" y="1305"/>
                    <a:pt x="240" y="1305"/>
                  </a:cubicBezTo>
                  <a:lnTo>
                    <a:pt x="0" y="1305"/>
                  </a:lnTo>
                  <a:lnTo>
                    <a:pt x="0" y="3087"/>
                  </a:lnTo>
                  <a:lnTo>
                    <a:pt x="88" y="3087"/>
                  </a:lnTo>
                  <a:cubicBezTo>
                    <a:pt x="624" y="3087"/>
                    <a:pt x="1135" y="3282"/>
                    <a:pt x="1400" y="3591"/>
                  </a:cubicBezTo>
                  <a:lnTo>
                    <a:pt x="8021" y="11429"/>
                  </a:lnTo>
                  <a:lnTo>
                    <a:pt x="6494" y="11429"/>
                  </a:lnTo>
                  <a:lnTo>
                    <a:pt x="6494" y="13652"/>
                  </a:lnTo>
                  <a:lnTo>
                    <a:pt x="6725" y="13652"/>
                  </a:lnTo>
                  <a:cubicBezTo>
                    <a:pt x="7173" y="13652"/>
                    <a:pt x="7533" y="13888"/>
                    <a:pt x="7533" y="14182"/>
                  </a:cubicBezTo>
                  <a:lnTo>
                    <a:pt x="7533" y="16095"/>
                  </a:lnTo>
                  <a:cubicBezTo>
                    <a:pt x="7941" y="16305"/>
                    <a:pt x="8341" y="16525"/>
                    <a:pt x="8733" y="16755"/>
                  </a:cubicBezTo>
                  <a:cubicBezTo>
                    <a:pt x="8860" y="16834"/>
                    <a:pt x="8997" y="16913"/>
                    <a:pt x="9124" y="16997"/>
                  </a:cubicBezTo>
                  <a:cubicBezTo>
                    <a:pt x="10740" y="18045"/>
                    <a:pt x="12283" y="19298"/>
                    <a:pt x="13515" y="20625"/>
                  </a:cubicBezTo>
                  <a:cubicBezTo>
                    <a:pt x="13690" y="20814"/>
                    <a:pt x="13858" y="21008"/>
                    <a:pt x="14034" y="21207"/>
                  </a:cubicBezTo>
                  <a:lnTo>
                    <a:pt x="13930" y="21270"/>
                  </a:lnTo>
                  <a:lnTo>
                    <a:pt x="14082" y="21312"/>
                  </a:lnTo>
                  <a:lnTo>
                    <a:pt x="14091" y="21312"/>
                  </a:lnTo>
                  <a:cubicBezTo>
                    <a:pt x="14115" y="21317"/>
                    <a:pt x="14123" y="21317"/>
                    <a:pt x="14139" y="21322"/>
                  </a:cubicBezTo>
                  <a:lnTo>
                    <a:pt x="14154" y="21322"/>
                  </a:lnTo>
                  <a:cubicBezTo>
                    <a:pt x="14171" y="21333"/>
                    <a:pt x="14178" y="21333"/>
                    <a:pt x="14202" y="21338"/>
                  </a:cubicBezTo>
                  <a:lnTo>
                    <a:pt x="14211" y="21338"/>
                  </a:lnTo>
                  <a:cubicBezTo>
                    <a:pt x="14235" y="21343"/>
                    <a:pt x="14243" y="21343"/>
                    <a:pt x="14250" y="21348"/>
                  </a:cubicBezTo>
                  <a:cubicBezTo>
                    <a:pt x="14331" y="21369"/>
                    <a:pt x="14402" y="21385"/>
                    <a:pt x="14435" y="21390"/>
                  </a:cubicBezTo>
                  <a:cubicBezTo>
                    <a:pt x="14523" y="21404"/>
                    <a:pt x="14606" y="21411"/>
                    <a:pt x="14683" y="21411"/>
                  </a:cubicBezTo>
                  <a:cubicBezTo>
                    <a:pt x="15319" y="21411"/>
                    <a:pt x="15613" y="20970"/>
                    <a:pt x="16097" y="20704"/>
                  </a:cubicBezTo>
                  <a:cubicBezTo>
                    <a:pt x="16423" y="20527"/>
                    <a:pt x="16825" y="20440"/>
                    <a:pt x="17238" y="20440"/>
                  </a:cubicBezTo>
                  <a:cubicBezTo>
                    <a:pt x="17303" y="20440"/>
                    <a:pt x="17368" y="20442"/>
                    <a:pt x="17433" y="20446"/>
                  </a:cubicBezTo>
                  <a:lnTo>
                    <a:pt x="17449" y="20446"/>
                  </a:lnTo>
                  <a:cubicBezTo>
                    <a:pt x="17562" y="20452"/>
                    <a:pt x="17673" y="20473"/>
                    <a:pt x="17777" y="20494"/>
                  </a:cubicBezTo>
                  <a:cubicBezTo>
                    <a:pt x="17873" y="20509"/>
                    <a:pt x="17969" y="20546"/>
                    <a:pt x="18041" y="20583"/>
                  </a:cubicBezTo>
                  <a:lnTo>
                    <a:pt x="18073" y="20604"/>
                  </a:lnTo>
                  <a:cubicBezTo>
                    <a:pt x="18153" y="20662"/>
                    <a:pt x="18177" y="20735"/>
                    <a:pt x="18057" y="20824"/>
                  </a:cubicBezTo>
                  <a:cubicBezTo>
                    <a:pt x="17889" y="20955"/>
                    <a:pt x="17569" y="20924"/>
                    <a:pt x="17337" y="20971"/>
                  </a:cubicBezTo>
                  <a:cubicBezTo>
                    <a:pt x="16810" y="21076"/>
                    <a:pt x="16274" y="21270"/>
                    <a:pt x="15978" y="21600"/>
                  </a:cubicBezTo>
                  <a:cubicBezTo>
                    <a:pt x="16522" y="21359"/>
                    <a:pt x="17153" y="21364"/>
                    <a:pt x="17793" y="21359"/>
                  </a:cubicBezTo>
                  <a:cubicBezTo>
                    <a:pt x="19952" y="18617"/>
                    <a:pt x="21160" y="15518"/>
                    <a:pt x="21392" y="12498"/>
                  </a:cubicBezTo>
                  <a:cubicBezTo>
                    <a:pt x="21600" y="9751"/>
                    <a:pt x="20320" y="7046"/>
                    <a:pt x="17449" y="4986"/>
                  </a:cubicBezTo>
                  <a:cubicBezTo>
                    <a:pt x="15770" y="3779"/>
                    <a:pt x="13771" y="2694"/>
                    <a:pt x="11572" y="1855"/>
                  </a:cubicBezTo>
                  <a:cubicBezTo>
                    <a:pt x="9165" y="927"/>
                    <a:pt x="6518" y="293"/>
                    <a:pt x="3766" y="88"/>
                  </a:cubicBezTo>
                  <a:cubicBezTo>
                    <a:pt x="2939" y="29"/>
                    <a:pt x="2116" y="0"/>
                    <a:pt x="1286" y="0"/>
                  </a:cubicBezTo>
                  <a:close/>
                </a:path>
              </a:pathLst>
            </a:custGeom>
            <a:solidFill>
              <a:schemeClr val="accent4">
                <a:alpha val="31110"/>
              </a:scheme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3" name="Google Shape;1895;p41">
              <a:extLst>
                <a:ext uri="{FF2B5EF4-FFF2-40B4-BE49-F238E27FC236}">
                  <a16:creationId xmlns:a16="http://schemas.microsoft.com/office/drawing/2014/main" id="{F3348AA8-0421-47F2-9139-91E92BE05AAC}"/>
                </a:ext>
              </a:extLst>
            </p:cNvPr>
            <p:cNvSpPr/>
            <p:nvPr/>
          </p:nvSpPr>
          <p:spPr>
            <a:xfrm>
              <a:off x="2524869" y="1374110"/>
              <a:ext cx="30955"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024" y="2981"/>
                    <a:pt x="6678" y="9000"/>
                    <a:pt x="0" y="18000"/>
                  </a:cubicBezTo>
                  <a:cubicBezTo>
                    <a:pt x="5572" y="19181"/>
                    <a:pt x="11144" y="19800"/>
                    <a:pt x="16696" y="21600"/>
                  </a:cubicBezTo>
                  <a:cubicBezTo>
                    <a:pt x="18490" y="13781"/>
                    <a:pt x="19826" y="7200"/>
                    <a:pt x="21600" y="0"/>
                  </a:cubicBezTo>
                  <a:close/>
                </a:path>
              </a:pathLst>
            </a:custGeom>
            <a:solidFill>
              <a:srgbClr val="C8E2E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4" name="Google Shape;1896;p41">
              <a:extLst>
                <a:ext uri="{FF2B5EF4-FFF2-40B4-BE49-F238E27FC236}">
                  <a16:creationId xmlns:a16="http://schemas.microsoft.com/office/drawing/2014/main" id="{59FBB544-23BA-4B6D-815F-D3593BBD9E37}"/>
                </a:ext>
              </a:extLst>
            </p:cNvPr>
            <p:cNvSpPr/>
            <p:nvPr/>
          </p:nvSpPr>
          <p:spPr>
            <a:xfrm>
              <a:off x="2204992" y="256818"/>
              <a:ext cx="569916" cy="274978"/>
            </a:xfrm>
            <a:custGeom>
              <a:avLst/>
              <a:gdLst/>
              <a:ahLst/>
              <a:cxnLst>
                <a:cxn ang="0">
                  <a:pos x="wd2" y="hd2"/>
                </a:cxn>
                <a:cxn ang="5400000">
                  <a:pos x="wd2" y="hd2"/>
                </a:cxn>
                <a:cxn ang="10800000">
                  <a:pos x="wd2" y="hd2"/>
                </a:cxn>
                <a:cxn ang="16200000">
                  <a:pos x="wd2" y="hd2"/>
                </a:cxn>
              </a:cxnLst>
              <a:rect l="0" t="0" r="r" b="b"/>
              <a:pathLst>
                <a:path w="20689" h="21600" extrusionOk="0">
                  <a:moveTo>
                    <a:pt x="7589" y="0"/>
                  </a:moveTo>
                  <a:cubicBezTo>
                    <a:pt x="6516" y="0"/>
                    <a:pt x="5411" y="1124"/>
                    <a:pt x="4687" y="2914"/>
                  </a:cubicBezTo>
                  <a:cubicBezTo>
                    <a:pt x="3644" y="5462"/>
                    <a:pt x="3297" y="9060"/>
                    <a:pt x="3355" y="12458"/>
                  </a:cubicBezTo>
                  <a:cubicBezTo>
                    <a:pt x="2845" y="11908"/>
                    <a:pt x="2290" y="11458"/>
                    <a:pt x="1734" y="11458"/>
                  </a:cubicBezTo>
                  <a:cubicBezTo>
                    <a:pt x="1155" y="11458"/>
                    <a:pt x="552" y="12034"/>
                    <a:pt x="286" y="13084"/>
                  </a:cubicBezTo>
                  <a:cubicBezTo>
                    <a:pt x="-745" y="17030"/>
                    <a:pt x="1235" y="19255"/>
                    <a:pt x="2684" y="20080"/>
                  </a:cubicBezTo>
                  <a:cubicBezTo>
                    <a:pt x="5069" y="21452"/>
                    <a:pt x="7721" y="21403"/>
                    <a:pt x="10188" y="21553"/>
                  </a:cubicBezTo>
                  <a:cubicBezTo>
                    <a:pt x="10653" y="21584"/>
                    <a:pt x="11117" y="21600"/>
                    <a:pt x="11582" y="21600"/>
                  </a:cubicBezTo>
                  <a:cubicBezTo>
                    <a:pt x="13316" y="21600"/>
                    <a:pt x="15047" y="21377"/>
                    <a:pt x="16755" y="20904"/>
                  </a:cubicBezTo>
                  <a:cubicBezTo>
                    <a:pt x="18157" y="20530"/>
                    <a:pt x="20855" y="19504"/>
                    <a:pt x="20681" y="15381"/>
                  </a:cubicBezTo>
                  <a:cubicBezTo>
                    <a:pt x="20589" y="13159"/>
                    <a:pt x="19453" y="11308"/>
                    <a:pt x="18481" y="11158"/>
                  </a:cubicBezTo>
                  <a:cubicBezTo>
                    <a:pt x="18423" y="11149"/>
                    <a:pt x="18365" y="11144"/>
                    <a:pt x="18308" y="11144"/>
                  </a:cubicBezTo>
                  <a:cubicBezTo>
                    <a:pt x="17499" y="11144"/>
                    <a:pt x="16714" y="12114"/>
                    <a:pt x="16304" y="13608"/>
                  </a:cubicBezTo>
                  <a:cubicBezTo>
                    <a:pt x="16234" y="11758"/>
                    <a:pt x="15817" y="9985"/>
                    <a:pt x="15133" y="8786"/>
                  </a:cubicBezTo>
                  <a:cubicBezTo>
                    <a:pt x="14659" y="7935"/>
                    <a:pt x="14045" y="7336"/>
                    <a:pt x="13431" y="7310"/>
                  </a:cubicBezTo>
                  <a:cubicBezTo>
                    <a:pt x="13414" y="7310"/>
                    <a:pt x="13395" y="7310"/>
                    <a:pt x="13378" y="7310"/>
                  </a:cubicBezTo>
                  <a:cubicBezTo>
                    <a:pt x="12412" y="7310"/>
                    <a:pt x="11455" y="8622"/>
                    <a:pt x="11080" y="10559"/>
                  </a:cubicBezTo>
                  <a:cubicBezTo>
                    <a:pt x="10860" y="6636"/>
                    <a:pt x="10791" y="2764"/>
                    <a:pt x="8949" y="691"/>
                  </a:cubicBezTo>
                  <a:cubicBezTo>
                    <a:pt x="8525" y="218"/>
                    <a:pt x="8060" y="0"/>
                    <a:pt x="758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5" name="Google Shape;1897;p41">
              <a:extLst>
                <a:ext uri="{FF2B5EF4-FFF2-40B4-BE49-F238E27FC236}">
                  <a16:creationId xmlns:a16="http://schemas.microsoft.com/office/drawing/2014/main" id="{36EB156D-A8E2-44BE-8681-DE93937CC3EA}"/>
                </a:ext>
              </a:extLst>
            </p:cNvPr>
            <p:cNvSpPr/>
            <p:nvPr/>
          </p:nvSpPr>
          <p:spPr>
            <a:xfrm>
              <a:off x="288488" y="122192"/>
              <a:ext cx="497650" cy="204489"/>
            </a:xfrm>
            <a:custGeom>
              <a:avLst/>
              <a:gdLst/>
              <a:ahLst/>
              <a:cxnLst>
                <a:cxn ang="0">
                  <a:pos x="wd2" y="hd2"/>
                </a:cxn>
                <a:cxn ang="5400000">
                  <a:pos x="wd2" y="hd2"/>
                </a:cxn>
                <a:cxn ang="10800000">
                  <a:pos x="wd2" y="hd2"/>
                </a:cxn>
                <a:cxn ang="16200000">
                  <a:pos x="wd2" y="hd2"/>
                </a:cxn>
              </a:cxnLst>
              <a:rect l="0" t="0" r="r" b="b"/>
              <a:pathLst>
                <a:path w="21229" h="21600" extrusionOk="0">
                  <a:moveTo>
                    <a:pt x="7968" y="0"/>
                  </a:moveTo>
                  <a:cubicBezTo>
                    <a:pt x="7873" y="0"/>
                    <a:pt x="7780" y="9"/>
                    <a:pt x="7686" y="28"/>
                  </a:cubicBezTo>
                  <a:cubicBezTo>
                    <a:pt x="5073" y="633"/>
                    <a:pt x="3781" y="6715"/>
                    <a:pt x="3713" y="12731"/>
                  </a:cubicBezTo>
                  <a:cubicBezTo>
                    <a:pt x="3289" y="11666"/>
                    <a:pt x="2729" y="11156"/>
                    <a:pt x="2167" y="11156"/>
                  </a:cubicBezTo>
                  <a:cubicBezTo>
                    <a:pt x="1663" y="11156"/>
                    <a:pt x="1157" y="11565"/>
                    <a:pt x="745" y="12359"/>
                  </a:cubicBezTo>
                  <a:cubicBezTo>
                    <a:pt x="-371" y="14545"/>
                    <a:pt x="-208" y="18139"/>
                    <a:pt x="1058" y="19786"/>
                  </a:cubicBezTo>
                  <a:cubicBezTo>
                    <a:pt x="2160" y="21197"/>
                    <a:pt x="3795" y="21465"/>
                    <a:pt x="5005" y="21499"/>
                  </a:cubicBezTo>
                  <a:cubicBezTo>
                    <a:pt x="6136" y="21562"/>
                    <a:pt x="7260" y="21600"/>
                    <a:pt x="8380" y="21600"/>
                  </a:cubicBezTo>
                  <a:cubicBezTo>
                    <a:pt x="10863" y="21600"/>
                    <a:pt x="13332" y="21405"/>
                    <a:pt x="15826" y="20825"/>
                  </a:cubicBezTo>
                  <a:cubicBezTo>
                    <a:pt x="17255" y="20523"/>
                    <a:pt x="18874" y="20759"/>
                    <a:pt x="20153" y="18980"/>
                  </a:cubicBezTo>
                  <a:cubicBezTo>
                    <a:pt x="20521" y="18476"/>
                    <a:pt x="20807" y="17802"/>
                    <a:pt x="20997" y="16995"/>
                  </a:cubicBezTo>
                  <a:cubicBezTo>
                    <a:pt x="21147" y="16324"/>
                    <a:pt x="21229" y="15584"/>
                    <a:pt x="21229" y="14778"/>
                  </a:cubicBezTo>
                  <a:cubicBezTo>
                    <a:pt x="21205" y="12409"/>
                    <a:pt x="20096" y="11332"/>
                    <a:pt x="19189" y="11332"/>
                  </a:cubicBezTo>
                  <a:cubicBezTo>
                    <a:pt x="19040" y="11332"/>
                    <a:pt x="18897" y="11364"/>
                    <a:pt x="18765" y="11420"/>
                  </a:cubicBezTo>
                  <a:cubicBezTo>
                    <a:pt x="18166" y="11688"/>
                    <a:pt x="17608" y="12428"/>
                    <a:pt x="17308" y="13704"/>
                  </a:cubicBezTo>
                  <a:cubicBezTo>
                    <a:pt x="17282" y="11855"/>
                    <a:pt x="16969" y="10041"/>
                    <a:pt x="16438" y="8765"/>
                  </a:cubicBezTo>
                  <a:cubicBezTo>
                    <a:pt x="15907" y="7496"/>
                    <a:pt x="15266" y="6907"/>
                    <a:pt x="14630" y="6907"/>
                  </a:cubicBezTo>
                  <a:cubicBezTo>
                    <a:pt x="13700" y="6907"/>
                    <a:pt x="12782" y="8164"/>
                    <a:pt x="12232" y="10378"/>
                  </a:cubicBezTo>
                  <a:cubicBezTo>
                    <a:pt x="12015" y="7587"/>
                    <a:pt x="11538" y="4967"/>
                    <a:pt x="10735" y="2986"/>
                  </a:cubicBezTo>
                  <a:cubicBezTo>
                    <a:pt x="9999" y="1169"/>
                    <a:pt x="8999" y="0"/>
                    <a:pt x="796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6" name="Google Shape;1898;p41">
              <a:extLst>
                <a:ext uri="{FF2B5EF4-FFF2-40B4-BE49-F238E27FC236}">
                  <a16:creationId xmlns:a16="http://schemas.microsoft.com/office/drawing/2014/main" id="{13B70855-35CC-4F91-914D-F9E175EBDE72}"/>
                </a:ext>
              </a:extLst>
            </p:cNvPr>
            <p:cNvSpPr/>
            <p:nvPr/>
          </p:nvSpPr>
          <p:spPr>
            <a:xfrm>
              <a:off x="208040" y="689321"/>
              <a:ext cx="362127" cy="187195"/>
            </a:xfrm>
            <a:custGeom>
              <a:avLst/>
              <a:gdLst/>
              <a:ahLst/>
              <a:cxnLst>
                <a:cxn ang="0">
                  <a:pos x="wd2" y="hd2"/>
                </a:cxn>
                <a:cxn ang="5400000">
                  <a:pos x="wd2" y="hd2"/>
                </a:cxn>
                <a:cxn ang="10800000">
                  <a:pos x="wd2" y="hd2"/>
                </a:cxn>
                <a:cxn ang="16200000">
                  <a:pos x="wd2" y="hd2"/>
                </a:cxn>
              </a:cxnLst>
              <a:rect l="0" t="0" r="r" b="b"/>
              <a:pathLst>
                <a:path w="20955" h="21600" extrusionOk="0">
                  <a:moveTo>
                    <a:pt x="10137" y="0"/>
                  </a:moveTo>
                  <a:cubicBezTo>
                    <a:pt x="8377" y="0"/>
                    <a:pt x="6783" y="2168"/>
                    <a:pt x="5907" y="5391"/>
                  </a:cubicBezTo>
                  <a:cubicBezTo>
                    <a:pt x="5168" y="8106"/>
                    <a:pt x="4706" y="11079"/>
                    <a:pt x="4540" y="14127"/>
                  </a:cubicBezTo>
                  <a:cubicBezTo>
                    <a:pt x="3953" y="13494"/>
                    <a:pt x="3055" y="12968"/>
                    <a:pt x="2212" y="12968"/>
                  </a:cubicBezTo>
                  <a:cubicBezTo>
                    <a:pt x="1492" y="12968"/>
                    <a:pt x="814" y="13349"/>
                    <a:pt x="406" y="14382"/>
                  </a:cubicBezTo>
                  <a:cubicBezTo>
                    <a:pt x="-574" y="16952"/>
                    <a:pt x="367" y="19522"/>
                    <a:pt x="1660" y="20293"/>
                  </a:cubicBezTo>
                  <a:cubicBezTo>
                    <a:pt x="2842" y="20988"/>
                    <a:pt x="4080" y="21173"/>
                    <a:pt x="5298" y="21318"/>
                  </a:cubicBezTo>
                  <a:cubicBezTo>
                    <a:pt x="6719" y="21476"/>
                    <a:pt x="8145" y="21600"/>
                    <a:pt x="9571" y="21600"/>
                  </a:cubicBezTo>
                  <a:cubicBezTo>
                    <a:pt x="11144" y="21600"/>
                    <a:pt x="12719" y="21449"/>
                    <a:pt x="14289" y="21025"/>
                  </a:cubicBezTo>
                  <a:cubicBezTo>
                    <a:pt x="15967" y="20585"/>
                    <a:pt x="19494" y="20365"/>
                    <a:pt x="20621" y="17320"/>
                  </a:cubicBezTo>
                  <a:cubicBezTo>
                    <a:pt x="20990" y="16363"/>
                    <a:pt x="21026" y="15448"/>
                    <a:pt x="20860" y="14602"/>
                  </a:cubicBezTo>
                  <a:cubicBezTo>
                    <a:pt x="20472" y="12658"/>
                    <a:pt x="18941" y="11189"/>
                    <a:pt x="18035" y="10858"/>
                  </a:cubicBezTo>
                  <a:cubicBezTo>
                    <a:pt x="17873" y="10814"/>
                    <a:pt x="17708" y="10790"/>
                    <a:pt x="17542" y="10790"/>
                  </a:cubicBezTo>
                  <a:cubicBezTo>
                    <a:pt x="16672" y="10790"/>
                    <a:pt x="15791" y="11437"/>
                    <a:pt x="15247" y="12730"/>
                  </a:cubicBezTo>
                  <a:cubicBezTo>
                    <a:pt x="14934" y="7153"/>
                    <a:pt x="14510" y="2491"/>
                    <a:pt x="11556" y="471"/>
                  </a:cubicBezTo>
                  <a:cubicBezTo>
                    <a:pt x="11078" y="151"/>
                    <a:pt x="10602" y="0"/>
                    <a:pt x="10137"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7" name="Google Shape;1899;p41">
              <a:extLst>
                <a:ext uri="{FF2B5EF4-FFF2-40B4-BE49-F238E27FC236}">
                  <a16:creationId xmlns:a16="http://schemas.microsoft.com/office/drawing/2014/main" id="{D681B6F5-F142-43AB-B306-6179C71599EB}"/>
                </a:ext>
              </a:extLst>
            </p:cNvPr>
            <p:cNvSpPr/>
            <p:nvPr/>
          </p:nvSpPr>
          <p:spPr>
            <a:xfrm>
              <a:off x="-1" y="452271"/>
              <a:ext cx="255401" cy="132063"/>
            </a:xfrm>
            <a:custGeom>
              <a:avLst/>
              <a:gdLst/>
              <a:ahLst/>
              <a:cxnLst>
                <a:cxn ang="0">
                  <a:pos x="wd2" y="hd2"/>
                </a:cxn>
                <a:cxn ang="5400000">
                  <a:pos x="wd2" y="hd2"/>
                </a:cxn>
                <a:cxn ang="10800000">
                  <a:pos x="wd2" y="hd2"/>
                </a:cxn>
                <a:cxn ang="16200000">
                  <a:pos x="wd2" y="hd2"/>
                </a:cxn>
              </a:cxnLst>
              <a:rect l="0" t="0" r="r" b="b"/>
              <a:pathLst>
                <a:path w="20959" h="21600" extrusionOk="0">
                  <a:moveTo>
                    <a:pt x="10192" y="0"/>
                  </a:moveTo>
                  <a:cubicBezTo>
                    <a:pt x="8427" y="0"/>
                    <a:pt x="6815" y="2204"/>
                    <a:pt x="5944" y="5418"/>
                  </a:cubicBezTo>
                  <a:cubicBezTo>
                    <a:pt x="5185" y="8125"/>
                    <a:pt x="4741" y="11090"/>
                    <a:pt x="4557" y="14158"/>
                  </a:cubicBezTo>
                  <a:cubicBezTo>
                    <a:pt x="3958" y="13534"/>
                    <a:pt x="3043" y="12987"/>
                    <a:pt x="2193" y="12987"/>
                  </a:cubicBezTo>
                  <a:cubicBezTo>
                    <a:pt x="1482" y="12987"/>
                    <a:pt x="814" y="13373"/>
                    <a:pt x="421" y="14416"/>
                  </a:cubicBezTo>
                  <a:cubicBezTo>
                    <a:pt x="-575" y="16967"/>
                    <a:pt x="343" y="19566"/>
                    <a:pt x="1651" y="20347"/>
                  </a:cubicBezTo>
                  <a:cubicBezTo>
                    <a:pt x="2829" y="21025"/>
                    <a:pt x="4034" y="21234"/>
                    <a:pt x="5291" y="21390"/>
                  </a:cubicBezTo>
                  <a:cubicBezTo>
                    <a:pt x="6638" y="21507"/>
                    <a:pt x="7985" y="21600"/>
                    <a:pt x="9330" y="21600"/>
                  </a:cubicBezTo>
                  <a:cubicBezTo>
                    <a:pt x="10987" y="21600"/>
                    <a:pt x="12636" y="21454"/>
                    <a:pt x="14271" y="21025"/>
                  </a:cubicBezTo>
                  <a:cubicBezTo>
                    <a:pt x="15945" y="20610"/>
                    <a:pt x="19481" y="20400"/>
                    <a:pt x="20632" y="17333"/>
                  </a:cubicBezTo>
                  <a:cubicBezTo>
                    <a:pt x="20998" y="16396"/>
                    <a:pt x="21025" y="15460"/>
                    <a:pt x="20868" y="14626"/>
                  </a:cubicBezTo>
                  <a:cubicBezTo>
                    <a:pt x="20475" y="12651"/>
                    <a:pt x="18956" y="11193"/>
                    <a:pt x="18119" y="10880"/>
                  </a:cubicBezTo>
                  <a:cubicBezTo>
                    <a:pt x="17965" y="10841"/>
                    <a:pt x="17810" y="10822"/>
                    <a:pt x="17655" y="10822"/>
                  </a:cubicBezTo>
                  <a:cubicBezTo>
                    <a:pt x="16752" y="10822"/>
                    <a:pt x="15849" y="11471"/>
                    <a:pt x="15292" y="12807"/>
                  </a:cubicBezTo>
                  <a:cubicBezTo>
                    <a:pt x="14978" y="7135"/>
                    <a:pt x="14558" y="2502"/>
                    <a:pt x="11601" y="473"/>
                  </a:cubicBezTo>
                  <a:cubicBezTo>
                    <a:pt x="11127" y="151"/>
                    <a:pt x="10653" y="0"/>
                    <a:pt x="1019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8" name="Google Shape;1900;p41">
              <a:extLst>
                <a:ext uri="{FF2B5EF4-FFF2-40B4-BE49-F238E27FC236}">
                  <a16:creationId xmlns:a16="http://schemas.microsoft.com/office/drawing/2014/main" id="{2A90DD69-B589-4415-BA10-8E49C247F922}"/>
                </a:ext>
              </a:extLst>
            </p:cNvPr>
            <p:cNvSpPr/>
            <p:nvPr/>
          </p:nvSpPr>
          <p:spPr>
            <a:xfrm>
              <a:off x="1987236" y="0"/>
              <a:ext cx="296781" cy="165786"/>
            </a:xfrm>
            <a:custGeom>
              <a:avLst/>
              <a:gdLst/>
              <a:ahLst/>
              <a:cxnLst>
                <a:cxn ang="0">
                  <a:pos x="wd2" y="hd2"/>
                </a:cxn>
                <a:cxn ang="5400000">
                  <a:pos x="wd2" y="hd2"/>
                </a:cxn>
                <a:cxn ang="10800000">
                  <a:pos x="wd2" y="hd2"/>
                </a:cxn>
                <a:cxn ang="16200000">
                  <a:pos x="wd2" y="hd2"/>
                </a:cxn>
              </a:cxnLst>
              <a:rect l="0" t="0" r="r" b="b"/>
              <a:pathLst>
                <a:path w="19389" h="21442" extrusionOk="0">
                  <a:moveTo>
                    <a:pt x="9530" y="0"/>
                  </a:moveTo>
                  <a:cubicBezTo>
                    <a:pt x="8217" y="0"/>
                    <a:pt x="6986" y="1647"/>
                    <a:pt x="6257" y="3826"/>
                  </a:cubicBezTo>
                  <a:cubicBezTo>
                    <a:pt x="5528" y="5966"/>
                    <a:pt x="5216" y="8600"/>
                    <a:pt x="5110" y="11191"/>
                  </a:cubicBezTo>
                  <a:cubicBezTo>
                    <a:pt x="4452" y="10447"/>
                    <a:pt x="3690" y="9938"/>
                    <a:pt x="2934" y="9938"/>
                  </a:cubicBezTo>
                  <a:cubicBezTo>
                    <a:pt x="2853" y="9938"/>
                    <a:pt x="2773" y="9946"/>
                    <a:pt x="2693" y="9957"/>
                  </a:cubicBezTo>
                  <a:cubicBezTo>
                    <a:pt x="1837" y="10038"/>
                    <a:pt x="1005" y="10860"/>
                    <a:pt x="524" y="12260"/>
                  </a:cubicBezTo>
                  <a:cubicBezTo>
                    <a:pt x="-2170" y="20489"/>
                    <a:pt x="6214" y="21442"/>
                    <a:pt x="9764" y="21442"/>
                  </a:cubicBezTo>
                  <a:cubicBezTo>
                    <a:pt x="10331" y="21442"/>
                    <a:pt x="10774" y="21415"/>
                    <a:pt x="11030" y="21392"/>
                  </a:cubicBezTo>
                  <a:cubicBezTo>
                    <a:pt x="13219" y="21187"/>
                    <a:pt x="15282" y="21600"/>
                    <a:pt x="17367" y="19830"/>
                  </a:cubicBezTo>
                  <a:cubicBezTo>
                    <a:pt x="18512" y="18885"/>
                    <a:pt x="19430" y="17813"/>
                    <a:pt x="19387" y="15183"/>
                  </a:cubicBezTo>
                  <a:cubicBezTo>
                    <a:pt x="19387" y="14566"/>
                    <a:pt x="19324" y="13949"/>
                    <a:pt x="19221" y="13370"/>
                  </a:cubicBezTo>
                  <a:cubicBezTo>
                    <a:pt x="18846" y="11477"/>
                    <a:pt x="17970" y="9873"/>
                    <a:pt x="16992" y="9255"/>
                  </a:cubicBezTo>
                  <a:cubicBezTo>
                    <a:pt x="16671" y="9043"/>
                    <a:pt x="16331" y="8935"/>
                    <a:pt x="15991" y="8935"/>
                  </a:cubicBezTo>
                  <a:cubicBezTo>
                    <a:pt x="15288" y="8935"/>
                    <a:pt x="14579" y="9387"/>
                    <a:pt x="14031" y="10243"/>
                  </a:cubicBezTo>
                  <a:cubicBezTo>
                    <a:pt x="13822" y="7817"/>
                    <a:pt x="13447" y="5349"/>
                    <a:pt x="12697" y="3417"/>
                  </a:cubicBezTo>
                  <a:cubicBezTo>
                    <a:pt x="11947" y="1442"/>
                    <a:pt x="10780" y="0"/>
                    <a:pt x="953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9" name="Google Shape;1901;p41">
              <a:extLst>
                <a:ext uri="{FF2B5EF4-FFF2-40B4-BE49-F238E27FC236}">
                  <a16:creationId xmlns:a16="http://schemas.microsoft.com/office/drawing/2014/main" id="{8E230F19-2E93-4EB6-9832-DCE470C4F02E}"/>
                </a:ext>
              </a:extLst>
            </p:cNvPr>
            <p:cNvSpPr/>
            <p:nvPr/>
          </p:nvSpPr>
          <p:spPr>
            <a:xfrm>
              <a:off x="2354143" y="766578"/>
              <a:ext cx="201060" cy="112472"/>
            </a:xfrm>
            <a:custGeom>
              <a:avLst/>
              <a:gdLst/>
              <a:ahLst/>
              <a:cxnLst>
                <a:cxn ang="0">
                  <a:pos x="wd2" y="hd2"/>
                </a:cxn>
                <a:cxn ang="5400000">
                  <a:pos x="wd2" y="hd2"/>
                </a:cxn>
                <a:cxn ang="10800000">
                  <a:pos x="wd2" y="hd2"/>
                </a:cxn>
                <a:cxn ang="16200000">
                  <a:pos x="wd2" y="hd2"/>
                </a:cxn>
              </a:cxnLst>
              <a:rect l="0" t="0" r="r" b="b"/>
              <a:pathLst>
                <a:path w="19369" h="21396" extrusionOk="0">
                  <a:moveTo>
                    <a:pt x="9503" y="0"/>
                  </a:moveTo>
                  <a:cubicBezTo>
                    <a:pt x="8181" y="0"/>
                    <a:pt x="6982" y="1634"/>
                    <a:pt x="6245" y="3812"/>
                  </a:cubicBezTo>
                  <a:cubicBezTo>
                    <a:pt x="5507" y="5928"/>
                    <a:pt x="5199" y="8593"/>
                    <a:pt x="5075" y="11135"/>
                  </a:cubicBezTo>
                  <a:cubicBezTo>
                    <a:pt x="4406" y="10443"/>
                    <a:pt x="3597" y="9921"/>
                    <a:pt x="2804" y="9921"/>
                  </a:cubicBezTo>
                  <a:cubicBezTo>
                    <a:pt x="2764" y="9921"/>
                    <a:pt x="2721" y="9921"/>
                    <a:pt x="2678" y="9921"/>
                  </a:cubicBezTo>
                  <a:cubicBezTo>
                    <a:pt x="1819" y="9983"/>
                    <a:pt x="989" y="10772"/>
                    <a:pt x="528" y="12224"/>
                  </a:cubicBezTo>
                  <a:cubicBezTo>
                    <a:pt x="-2203" y="20545"/>
                    <a:pt x="6368" y="21396"/>
                    <a:pt x="9849" y="21396"/>
                  </a:cubicBezTo>
                  <a:cubicBezTo>
                    <a:pt x="10365" y="21396"/>
                    <a:pt x="10768" y="21373"/>
                    <a:pt x="11007" y="21356"/>
                  </a:cubicBezTo>
                  <a:cubicBezTo>
                    <a:pt x="13191" y="21118"/>
                    <a:pt x="15280" y="21600"/>
                    <a:pt x="17340" y="19785"/>
                  </a:cubicBezTo>
                  <a:cubicBezTo>
                    <a:pt x="18507" y="18877"/>
                    <a:pt x="19397" y="17788"/>
                    <a:pt x="19368" y="15128"/>
                  </a:cubicBezTo>
                  <a:cubicBezTo>
                    <a:pt x="19368" y="14521"/>
                    <a:pt x="19305" y="13914"/>
                    <a:pt x="19184" y="13313"/>
                  </a:cubicBezTo>
                  <a:cubicBezTo>
                    <a:pt x="18815" y="11435"/>
                    <a:pt x="17922" y="9864"/>
                    <a:pt x="16971" y="9257"/>
                  </a:cubicBezTo>
                  <a:cubicBezTo>
                    <a:pt x="16637" y="9036"/>
                    <a:pt x="16285" y="8928"/>
                    <a:pt x="15934" y="8928"/>
                  </a:cubicBezTo>
                  <a:cubicBezTo>
                    <a:pt x="15225" y="8928"/>
                    <a:pt x="14525" y="9376"/>
                    <a:pt x="13989" y="10227"/>
                  </a:cubicBezTo>
                  <a:cubicBezTo>
                    <a:pt x="13805" y="7805"/>
                    <a:pt x="13468" y="5383"/>
                    <a:pt x="12698" y="3449"/>
                  </a:cubicBezTo>
                  <a:cubicBezTo>
                    <a:pt x="11929" y="1452"/>
                    <a:pt x="10762" y="0"/>
                    <a:pt x="950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0" name="Google Shape;1902;p41">
              <a:extLst>
                <a:ext uri="{FF2B5EF4-FFF2-40B4-BE49-F238E27FC236}">
                  <a16:creationId xmlns:a16="http://schemas.microsoft.com/office/drawing/2014/main" id="{82644544-E2CC-4466-A69C-B9CAEE7713EF}"/>
                </a:ext>
              </a:extLst>
            </p:cNvPr>
            <p:cNvSpPr/>
            <p:nvPr/>
          </p:nvSpPr>
          <p:spPr>
            <a:xfrm>
              <a:off x="60311" y="1250277"/>
              <a:ext cx="296056" cy="347763"/>
            </a:xfrm>
            <a:custGeom>
              <a:avLst/>
              <a:gdLst/>
              <a:ahLst/>
              <a:cxnLst>
                <a:cxn ang="0">
                  <a:pos x="wd2" y="hd2"/>
                </a:cxn>
                <a:cxn ang="5400000">
                  <a:pos x="wd2" y="hd2"/>
                </a:cxn>
                <a:cxn ang="10800000">
                  <a:pos x="wd2" y="hd2"/>
                </a:cxn>
                <a:cxn ang="16200000">
                  <a:pos x="wd2" y="hd2"/>
                </a:cxn>
              </a:cxnLst>
              <a:rect l="0" t="0" r="r" b="b"/>
              <a:pathLst>
                <a:path w="21600" h="21600" extrusionOk="0">
                  <a:moveTo>
                    <a:pt x="530" y="0"/>
                  </a:moveTo>
                  <a:cubicBezTo>
                    <a:pt x="356" y="0"/>
                    <a:pt x="179" y="7"/>
                    <a:pt x="0" y="26"/>
                  </a:cubicBezTo>
                  <a:lnTo>
                    <a:pt x="5610" y="21600"/>
                  </a:lnTo>
                  <a:lnTo>
                    <a:pt x="21600" y="16640"/>
                  </a:lnTo>
                  <a:lnTo>
                    <a:pt x="17061" y="4332"/>
                  </a:lnTo>
                  <a:lnTo>
                    <a:pt x="7635" y="5854"/>
                  </a:lnTo>
                  <a:cubicBezTo>
                    <a:pt x="7635" y="5854"/>
                    <a:pt x="5150" y="0"/>
                    <a:pt x="530"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1" name="Google Shape;1903;p41">
              <a:extLst>
                <a:ext uri="{FF2B5EF4-FFF2-40B4-BE49-F238E27FC236}">
                  <a16:creationId xmlns:a16="http://schemas.microsoft.com/office/drawing/2014/main" id="{E851AEFF-9F7D-4BC6-8A45-3483CE0BBF35}"/>
                </a:ext>
              </a:extLst>
            </p:cNvPr>
            <p:cNvSpPr/>
            <p:nvPr/>
          </p:nvSpPr>
          <p:spPr>
            <a:xfrm>
              <a:off x="222380" y="1320020"/>
              <a:ext cx="133688" cy="240151"/>
            </a:xfrm>
            <a:custGeom>
              <a:avLst/>
              <a:gdLst/>
              <a:ahLst/>
              <a:cxnLst>
                <a:cxn ang="0">
                  <a:pos x="wd2" y="hd2"/>
                </a:cxn>
                <a:cxn ang="5400000">
                  <a:pos x="wd2" y="hd2"/>
                </a:cxn>
                <a:cxn ang="10800000">
                  <a:pos x="wd2" y="hd2"/>
                </a:cxn>
                <a:cxn ang="16200000">
                  <a:pos x="wd2" y="hd2"/>
                </a:cxn>
              </a:cxnLst>
              <a:rect l="0" t="0" r="r" b="b"/>
              <a:pathLst>
                <a:path w="21600" h="21600" extrusionOk="0">
                  <a:moveTo>
                    <a:pt x="11597" y="0"/>
                  </a:moveTo>
                  <a:lnTo>
                    <a:pt x="0" y="1231"/>
                  </a:lnTo>
                  <a:cubicBezTo>
                    <a:pt x="464" y="8067"/>
                    <a:pt x="1392" y="14850"/>
                    <a:pt x="2890" y="21600"/>
                  </a:cubicBezTo>
                  <a:lnTo>
                    <a:pt x="21600" y="17824"/>
                  </a:lnTo>
                  <a:lnTo>
                    <a:pt x="11597" y="0"/>
                  </a:ln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2" name="Google Shape;1904;p41">
              <a:extLst>
                <a:ext uri="{FF2B5EF4-FFF2-40B4-BE49-F238E27FC236}">
                  <a16:creationId xmlns:a16="http://schemas.microsoft.com/office/drawing/2014/main" id="{20270913-5785-41C2-8A3F-0A1A7B0FE269}"/>
                </a:ext>
              </a:extLst>
            </p:cNvPr>
            <p:cNvSpPr/>
            <p:nvPr/>
          </p:nvSpPr>
          <p:spPr>
            <a:xfrm>
              <a:off x="59982" y="1250277"/>
              <a:ext cx="158938" cy="347763"/>
            </a:xfrm>
            <a:custGeom>
              <a:avLst/>
              <a:gdLst/>
              <a:ahLst/>
              <a:cxnLst>
                <a:cxn ang="0">
                  <a:pos x="wd2" y="hd2"/>
                </a:cxn>
                <a:cxn ang="5400000">
                  <a:pos x="wd2" y="hd2"/>
                </a:cxn>
                <a:cxn ang="10800000">
                  <a:pos x="wd2" y="hd2"/>
                </a:cxn>
                <a:cxn ang="16200000">
                  <a:pos x="wd2" y="hd2"/>
                </a:cxn>
              </a:cxnLst>
              <a:rect l="0" t="0" r="r" b="b"/>
              <a:pathLst>
                <a:path w="21308" h="21600" extrusionOk="0">
                  <a:moveTo>
                    <a:pt x="974" y="0"/>
                  </a:moveTo>
                  <a:cubicBezTo>
                    <a:pt x="658" y="0"/>
                    <a:pt x="333" y="7"/>
                    <a:pt x="0" y="26"/>
                  </a:cubicBezTo>
                  <a:lnTo>
                    <a:pt x="10309" y="21600"/>
                  </a:lnTo>
                  <a:lnTo>
                    <a:pt x="21003" y="19802"/>
                  </a:lnTo>
                  <a:cubicBezTo>
                    <a:pt x="21600" y="18320"/>
                    <a:pt x="21303" y="16759"/>
                    <a:pt x="20277" y="15336"/>
                  </a:cubicBezTo>
                  <a:cubicBezTo>
                    <a:pt x="18865" y="13420"/>
                    <a:pt x="16299" y="11742"/>
                    <a:pt x="13176" y="10397"/>
                  </a:cubicBezTo>
                  <a:cubicBezTo>
                    <a:pt x="13901" y="8916"/>
                    <a:pt x="14286" y="7375"/>
                    <a:pt x="14118" y="5854"/>
                  </a:cubicBezTo>
                  <a:lnTo>
                    <a:pt x="14030" y="5854"/>
                  </a:lnTo>
                  <a:cubicBezTo>
                    <a:pt x="14030" y="5854"/>
                    <a:pt x="9463" y="0"/>
                    <a:pt x="974"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3" name="Google Shape;1905;p41">
              <a:extLst>
                <a:ext uri="{FF2B5EF4-FFF2-40B4-BE49-F238E27FC236}">
                  <a16:creationId xmlns:a16="http://schemas.microsoft.com/office/drawing/2014/main" id="{F972B115-FA35-459C-9C1D-9B54AEAF503B}"/>
                </a:ext>
              </a:extLst>
            </p:cNvPr>
            <p:cNvSpPr/>
            <p:nvPr/>
          </p:nvSpPr>
          <p:spPr>
            <a:xfrm>
              <a:off x="762481" y="235260"/>
              <a:ext cx="1373198" cy="1216495"/>
            </a:xfrm>
            <a:custGeom>
              <a:avLst/>
              <a:gdLst/>
              <a:ahLst/>
              <a:cxnLst>
                <a:cxn ang="0">
                  <a:pos x="wd2" y="hd2"/>
                </a:cxn>
                <a:cxn ang="5400000">
                  <a:pos x="wd2" y="hd2"/>
                </a:cxn>
                <a:cxn ang="10800000">
                  <a:pos x="wd2" y="hd2"/>
                </a:cxn>
                <a:cxn ang="16200000">
                  <a:pos x="wd2" y="hd2"/>
                </a:cxn>
              </a:cxnLst>
              <a:rect l="0" t="0" r="r" b="b"/>
              <a:pathLst>
                <a:path w="21531" h="21600" extrusionOk="0">
                  <a:moveTo>
                    <a:pt x="12599" y="0"/>
                  </a:moveTo>
                  <a:cubicBezTo>
                    <a:pt x="12324" y="0"/>
                    <a:pt x="12040" y="68"/>
                    <a:pt x="11771" y="155"/>
                  </a:cubicBezTo>
                  <a:cubicBezTo>
                    <a:pt x="10316" y="618"/>
                    <a:pt x="8490" y="1454"/>
                    <a:pt x="8225" y="3323"/>
                  </a:cubicBezTo>
                  <a:cubicBezTo>
                    <a:pt x="8124" y="4035"/>
                    <a:pt x="8185" y="4763"/>
                    <a:pt x="8124" y="5481"/>
                  </a:cubicBezTo>
                  <a:cubicBezTo>
                    <a:pt x="8115" y="5678"/>
                    <a:pt x="8090" y="5887"/>
                    <a:pt x="8000" y="6057"/>
                  </a:cubicBezTo>
                  <a:cubicBezTo>
                    <a:pt x="7764" y="6514"/>
                    <a:pt x="7209" y="6565"/>
                    <a:pt x="6739" y="6604"/>
                  </a:cubicBezTo>
                  <a:cubicBezTo>
                    <a:pt x="5984" y="6667"/>
                    <a:pt x="5213" y="6858"/>
                    <a:pt x="4588" y="7344"/>
                  </a:cubicBezTo>
                  <a:cubicBezTo>
                    <a:pt x="3958" y="7842"/>
                    <a:pt x="3517" y="8626"/>
                    <a:pt x="3342" y="9462"/>
                  </a:cubicBezTo>
                  <a:cubicBezTo>
                    <a:pt x="3162" y="10309"/>
                    <a:pt x="3237" y="11207"/>
                    <a:pt x="3487" y="12026"/>
                  </a:cubicBezTo>
                  <a:cubicBezTo>
                    <a:pt x="3562" y="12258"/>
                    <a:pt x="3648" y="12523"/>
                    <a:pt x="3567" y="12755"/>
                  </a:cubicBezTo>
                  <a:cubicBezTo>
                    <a:pt x="3472" y="13037"/>
                    <a:pt x="3187" y="13150"/>
                    <a:pt x="2932" y="13229"/>
                  </a:cubicBezTo>
                  <a:cubicBezTo>
                    <a:pt x="2292" y="13432"/>
                    <a:pt x="1632" y="13653"/>
                    <a:pt x="1131" y="14139"/>
                  </a:cubicBezTo>
                  <a:cubicBezTo>
                    <a:pt x="266" y="14986"/>
                    <a:pt x="116" y="16318"/>
                    <a:pt x="16" y="17533"/>
                  </a:cubicBezTo>
                  <a:cubicBezTo>
                    <a:pt x="-9" y="17872"/>
                    <a:pt x="-19" y="18216"/>
                    <a:pt x="106" y="18521"/>
                  </a:cubicBezTo>
                  <a:cubicBezTo>
                    <a:pt x="336" y="19063"/>
                    <a:pt x="916" y="19261"/>
                    <a:pt x="1437" y="19385"/>
                  </a:cubicBezTo>
                  <a:cubicBezTo>
                    <a:pt x="2267" y="19572"/>
                    <a:pt x="3112" y="19713"/>
                    <a:pt x="3958" y="19798"/>
                  </a:cubicBezTo>
                  <a:cubicBezTo>
                    <a:pt x="4648" y="19871"/>
                    <a:pt x="5368" y="19911"/>
                    <a:pt x="5964" y="20317"/>
                  </a:cubicBezTo>
                  <a:cubicBezTo>
                    <a:pt x="6464" y="20656"/>
                    <a:pt x="6834" y="21232"/>
                    <a:pt x="7374" y="21475"/>
                  </a:cubicBezTo>
                  <a:cubicBezTo>
                    <a:pt x="7582" y="21566"/>
                    <a:pt x="7797" y="21600"/>
                    <a:pt x="8016" y="21600"/>
                  </a:cubicBezTo>
                  <a:cubicBezTo>
                    <a:pt x="8508" y="21600"/>
                    <a:pt x="9020" y="21425"/>
                    <a:pt x="9515" y="21311"/>
                  </a:cubicBezTo>
                  <a:cubicBezTo>
                    <a:pt x="9991" y="21205"/>
                    <a:pt x="10470" y="21165"/>
                    <a:pt x="10952" y="21165"/>
                  </a:cubicBezTo>
                  <a:cubicBezTo>
                    <a:pt x="12422" y="21165"/>
                    <a:pt x="13913" y="21538"/>
                    <a:pt x="15396" y="21538"/>
                  </a:cubicBezTo>
                  <a:cubicBezTo>
                    <a:pt x="15599" y="21538"/>
                    <a:pt x="15801" y="21530"/>
                    <a:pt x="16003" y="21515"/>
                  </a:cubicBezTo>
                  <a:lnTo>
                    <a:pt x="19075" y="19555"/>
                  </a:lnTo>
                  <a:cubicBezTo>
                    <a:pt x="19780" y="19216"/>
                    <a:pt x="20525" y="18832"/>
                    <a:pt x="20951" y="18115"/>
                  </a:cubicBezTo>
                  <a:cubicBezTo>
                    <a:pt x="21376" y="17397"/>
                    <a:pt x="21581" y="16392"/>
                    <a:pt x="21521" y="15534"/>
                  </a:cubicBezTo>
                  <a:cubicBezTo>
                    <a:pt x="21446" y="14573"/>
                    <a:pt x="21441" y="13658"/>
                    <a:pt x="21015" y="12777"/>
                  </a:cubicBezTo>
                  <a:cubicBezTo>
                    <a:pt x="20621" y="11941"/>
                    <a:pt x="20120" y="11173"/>
                    <a:pt x="19470" y="10575"/>
                  </a:cubicBezTo>
                  <a:cubicBezTo>
                    <a:pt x="19150" y="10281"/>
                    <a:pt x="18770" y="10101"/>
                    <a:pt x="18444" y="9818"/>
                  </a:cubicBezTo>
                  <a:cubicBezTo>
                    <a:pt x="18114" y="9530"/>
                    <a:pt x="17804" y="9202"/>
                    <a:pt x="17544" y="8829"/>
                  </a:cubicBezTo>
                  <a:cubicBezTo>
                    <a:pt x="16894" y="7903"/>
                    <a:pt x="16638" y="6712"/>
                    <a:pt x="16464" y="5582"/>
                  </a:cubicBezTo>
                  <a:cubicBezTo>
                    <a:pt x="16263" y="4289"/>
                    <a:pt x="16064" y="2928"/>
                    <a:pt x="15368" y="1832"/>
                  </a:cubicBezTo>
                  <a:cubicBezTo>
                    <a:pt x="15028" y="1296"/>
                    <a:pt x="14553" y="663"/>
                    <a:pt x="13962" y="510"/>
                  </a:cubicBezTo>
                  <a:cubicBezTo>
                    <a:pt x="13867" y="493"/>
                    <a:pt x="13772" y="476"/>
                    <a:pt x="13677" y="443"/>
                  </a:cubicBezTo>
                  <a:cubicBezTo>
                    <a:pt x="13522" y="386"/>
                    <a:pt x="13392" y="256"/>
                    <a:pt x="13247" y="166"/>
                  </a:cubicBezTo>
                  <a:cubicBezTo>
                    <a:pt x="13046" y="46"/>
                    <a:pt x="12826" y="0"/>
                    <a:pt x="12599"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4" name="Google Shape;1906;p41">
              <a:extLst>
                <a:ext uri="{FF2B5EF4-FFF2-40B4-BE49-F238E27FC236}">
                  <a16:creationId xmlns:a16="http://schemas.microsoft.com/office/drawing/2014/main" id="{4442D02F-A6C7-4F10-92E7-5C305F81F80C}"/>
                </a:ext>
              </a:extLst>
            </p:cNvPr>
            <p:cNvSpPr/>
            <p:nvPr/>
          </p:nvSpPr>
          <p:spPr>
            <a:xfrm>
              <a:off x="718815" y="1475578"/>
              <a:ext cx="363706" cy="236961"/>
            </a:xfrm>
            <a:custGeom>
              <a:avLst/>
              <a:gdLst/>
              <a:ahLst/>
              <a:cxnLst>
                <a:cxn ang="0">
                  <a:pos x="wd2" y="hd2"/>
                </a:cxn>
                <a:cxn ang="5400000">
                  <a:pos x="wd2" y="hd2"/>
                </a:cxn>
                <a:cxn ang="10800000">
                  <a:pos x="wd2" y="hd2"/>
                </a:cxn>
                <a:cxn ang="16200000">
                  <a:pos x="wd2" y="hd2"/>
                </a:cxn>
              </a:cxnLst>
              <a:rect l="0" t="0" r="r" b="b"/>
              <a:pathLst>
                <a:path w="21600" h="21600" extrusionOk="0">
                  <a:moveTo>
                    <a:pt x="9302" y="0"/>
                  </a:moveTo>
                  <a:lnTo>
                    <a:pt x="7597" y="11685"/>
                  </a:lnTo>
                  <a:cubicBezTo>
                    <a:pt x="7597" y="11685"/>
                    <a:pt x="7398" y="11663"/>
                    <a:pt x="7062" y="11663"/>
                  </a:cubicBezTo>
                  <a:cubicBezTo>
                    <a:pt x="5497" y="11663"/>
                    <a:pt x="982" y="12095"/>
                    <a:pt x="0" y="16990"/>
                  </a:cubicBezTo>
                  <a:lnTo>
                    <a:pt x="20103" y="21600"/>
                  </a:lnTo>
                  <a:lnTo>
                    <a:pt x="21600" y="1971"/>
                  </a:lnTo>
                  <a:lnTo>
                    <a:pt x="9302" y="0"/>
                  </a:ln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5" name="Google Shape;1907;p41">
              <a:extLst>
                <a:ext uri="{FF2B5EF4-FFF2-40B4-BE49-F238E27FC236}">
                  <a16:creationId xmlns:a16="http://schemas.microsoft.com/office/drawing/2014/main" id="{9850BE3F-EF8D-4BFE-870A-AA3AF1FB4024}"/>
                </a:ext>
              </a:extLst>
            </p:cNvPr>
            <p:cNvSpPr/>
            <p:nvPr/>
          </p:nvSpPr>
          <p:spPr>
            <a:xfrm>
              <a:off x="1623607" y="537877"/>
              <a:ext cx="462718" cy="784709"/>
            </a:xfrm>
            <a:custGeom>
              <a:avLst/>
              <a:gdLst/>
              <a:ahLst/>
              <a:cxnLst>
                <a:cxn ang="0">
                  <a:pos x="wd2" y="hd2"/>
                </a:cxn>
                <a:cxn ang="5400000">
                  <a:pos x="wd2" y="hd2"/>
                </a:cxn>
                <a:cxn ang="10800000">
                  <a:pos x="wd2" y="hd2"/>
                </a:cxn>
                <a:cxn ang="16200000">
                  <a:pos x="wd2" y="hd2"/>
                </a:cxn>
              </a:cxnLst>
              <a:rect l="0" t="0" r="r" b="b"/>
              <a:pathLst>
                <a:path w="21414" h="21600" extrusionOk="0">
                  <a:moveTo>
                    <a:pt x="6998" y="0"/>
                  </a:moveTo>
                  <a:lnTo>
                    <a:pt x="0" y="2092"/>
                  </a:lnTo>
                  <a:cubicBezTo>
                    <a:pt x="1654" y="2574"/>
                    <a:pt x="2687" y="3581"/>
                    <a:pt x="3160" y="4623"/>
                  </a:cubicBezTo>
                  <a:cubicBezTo>
                    <a:pt x="3647" y="5673"/>
                    <a:pt x="3661" y="6768"/>
                    <a:pt x="3794" y="7845"/>
                  </a:cubicBezTo>
                  <a:cubicBezTo>
                    <a:pt x="4104" y="10454"/>
                    <a:pt x="5093" y="13080"/>
                    <a:pt x="7204" y="15401"/>
                  </a:cubicBezTo>
                  <a:cubicBezTo>
                    <a:pt x="9420" y="17843"/>
                    <a:pt x="14130" y="19008"/>
                    <a:pt x="15975" y="21600"/>
                  </a:cubicBezTo>
                  <a:cubicBezTo>
                    <a:pt x="19415" y="21214"/>
                    <a:pt x="21039" y="18841"/>
                    <a:pt x="21320" y="16986"/>
                  </a:cubicBezTo>
                  <a:cubicBezTo>
                    <a:pt x="21600" y="15182"/>
                    <a:pt x="21290" y="12774"/>
                    <a:pt x="19888" y="11146"/>
                  </a:cubicBezTo>
                  <a:cubicBezTo>
                    <a:pt x="18810" y="9893"/>
                    <a:pt x="17156" y="8860"/>
                    <a:pt x="15266" y="8011"/>
                  </a:cubicBezTo>
                  <a:cubicBezTo>
                    <a:pt x="13406" y="7197"/>
                    <a:pt x="11176" y="6715"/>
                    <a:pt x="9553" y="5699"/>
                  </a:cubicBezTo>
                  <a:cubicBezTo>
                    <a:pt x="7204" y="4229"/>
                    <a:pt x="6673" y="2022"/>
                    <a:pt x="6998" y="0"/>
                  </a:cubicBez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6" name="Google Shape;1908;p41">
              <a:extLst>
                <a:ext uri="{FF2B5EF4-FFF2-40B4-BE49-F238E27FC236}">
                  <a16:creationId xmlns:a16="http://schemas.microsoft.com/office/drawing/2014/main" id="{01433EFD-C769-4E4E-81BA-85FE292CE127}"/>
                </a:ext>
              </a:extLst>
            </p:cNvPr>
            <p:cNvSpPr/>
            <p:nvPr/>
          </p:nvSpPr>
          <p:spPr>
            <a:xfrm>
              <a:off x="885640" y="345763"/>
              <a:ext cx="950159" cy="1057658"/>
            </a:xfrm>
            <a:custGeom>
              <a:avLst/>
              <a:gdLst/>
              <a:ahLst/>
              <a:cxnLst>
                <a:cxn ang="0">
                  <a:pos x="wd2" y="hd2"/>
                </a:cxn>
                <a:cxn ang="5400000">
                  <a:pos x="wd2" y="hd2"/>
                </a:cxn>
                <a:cxn ang="10800000">
                  <a:pos x="wd2" y="hd2"/>
                </a:cxn>
                <a:cxn ang="16200000">
                  <a:pos x="wd2" y="hd2"/>
                </a:cxn>
              </a:cxnLst>
              <a:rect l="0" t="0" r="r" b="b"/>
              <a:pathLst>
                <a:path w="21294" h="21600" extrusionOk="0">
                  <a:moveTo>
                    <a:pt x="11491" y="0"/>
                  </a:moveTo>
                  <a:cubicBezTo>
                    <a:pt x="10532" y="52"/>
                    <a:pt x="9989" y="1007"/>
                    <a:pt x="9782" y="1858"/>
                  </a:cubicBezTo>
                  <a:cubicBezTo>
                    <a:pt x="9624" y="2533"/>
                    <a:pt x="9560" y="3229"/>
                    <a:pt x="9596" y="3911"/>
                  </a:cubicBezTo>
                  <a:cubicBezTo>
                    <a:pt x="9624" y="4462"/>
                    <a:pt x="9710" y="5041"/>
                    <a:pt x="9482" y="5541"/>
                  </a:cubicBezTo>
                  <a:cubicBezTo>
                    <a:pt x="9195" y="6171"/>
                    <a:pt x="8480" y="6541"/>
                    <a:pt x="7772" y="6768"/>
                  </a:cubicBezTo>
                  <a:cubicBezTo>
                    <a:pt x="7079" y="7002"/>
                    <a:pt x="6329" y="7145"/>
                    <a:pt x="5699" y="7522"/>
                  </a:cubicBezTo>
                  <a:cubicBezTo>
                    <a:pt x="5027" y="7932"/>
                    <a:pt x="4555" y="8614"/>
                    <a:pt x="4448" y="9341"/>
                  </a:cubicBezTo>
                  <a:cubicBezTo>
                    <a:pt x="4276" y="10426"/>
                    <a:pt x="4863" y="11569"/>
                    <a:pt x="4448" y="12602"/>
                  </a:cubicBezTo>
                  <a:cubicBezTo>
                    <a:pt x="4062" y="13576"/>
                    <a:pt x="2946" y="14109"/>
                    <a:pt x="2081" y="14778"/>
                  </a:cubicBezTo>
                  <a:cubicBezTo>
                    <a:pt x="1366" y="15317"/>
                    <a:pt x="787" y="16000"/>
                    <a:pt x="379" y="16766"/>
                  </a:cubicBezTo>
                  <a:cubicBezTo>
                    <a:pt x="43" y="17409"/>
                    <a:pt x="-171" y="18175"/>
                    <a:pt x="180" y="18818"/>
                  </a:cubicBezTo>
                  <a:cubicBezTo>
                    <a:pt x="644" y="19657"/>
                    <a:pt x="1824" y="19877"/>
                    <a:pt x="2839" y="20027"/>
                  </a:cubicBezTo>
                  <a:cubicBezTo>
                    <a:pt x="4204" y="20241"/>
                    <a:pt x="5563" y="20527"/>
                    <a:pt x="6900" y="20884"/>
                  </a:cubicBezTo>
                  <a:cubicBezTo>
                    <a:pt x="8116" y="21207"/>
                    <a:pt x="9355" y="21600"/>
                    <a:pt x="10616" y="21600"/>
                  </a:cubicBezTo>
                  <a:cubicBezTo>
                    <a:pt x="10778" y="21600"/>
                    <a:pt x="10941" y="21593"/>
                    <a:pt x="11104" y="21579"/>
                  </a:cubicBezTo>
                  <a:cubicBezTo>
                    <a:pt x="12205" y="21489"/>
                    <a:pt x="13235" y="21066"/>
                    <a:pt x="14193" y="20573"/>
                  </a:cubicBezTo>
                  <a:cubicBezTo>
                    <a:pt x="16531" y="19358"/>
                    <a:pt x="18569" y="17669"/>
                    <a:pt x="20107" y="15655"/>
                  </a:cubicBezTo>
                  <a:cubicBezTo>
                    <a:pt x="20614" y="14986"/>
                    <a:pt x="21079" y="14271"/>
                    <a:pt x="21236" y="13479"/>
                  </a:cubicBezTo>
                  <a:cubicBezTo>
                    <a:pt x="21429" y="12459"/>
                    <a:pt x="21115" y="11420"/>
                    <a:pt x="20700" y="10465"/>
                  </a:cubicBezTo>
                  <a:cubicBezTo>
                    <a:pt x="20092" y="9049"/>
                    <a:pt x="19277" y="7711"/>
                    <a:pt x="18283" y="6496"/>
                  </a:cubicBezTo>
                  <a:cubicBezTo>
                    <a:pt x="17732" y="5820"/>
                    <a:pt x="17103" y="5138"/>
                    <a:pt x="16917" y="4306"/>
                  </a:cubicBezTo>
                  <a:lnTo>
                    <a:pt x="11491" y="0"/>
                  </a:ln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7" name="Google Shape;1909;p41">
              <a:extLst>
                <a:ext uri="{FF2B5EF4-FFF2-40B4-BE49-F238E27FC236}">
                  <a16:creationId xmlns:a16="http://schemas.microsoft.com/office/drawing/2014/main" id="{D950B745-2E5B-416C-9426-845FC4FD6501}"/>
                </a:ext>
              </a:extLst>
            </p:cNvPr>
            <p:cNvSpPr/>
            <p:nvPr/>
          </p:nvSpPr>
          <p:spPr>
            <a:xfrm>
              <a:off x="1069313" y="387418"/>
              <a:ext cx="284316" cy="344155"/>
            </a:xfrm>
            <a:custGeom>
              <a:avLst/>
              <a:gdLst/>
              <a:ahLst/>
              <a:cxnLst>
                <a:cxn ang="0">
                  <a:pos x="wd2" y="hd2"/>
                </a:cxn>
                <a:cxn ang="5400000">
                  <a:pos x="wd2" y="hd2"/>
                </a:cxn>
                <a:cxn ang="10800000">
                  <a:pos x="wd2" y="hd2"/>
                </a:cxn>
                <a:cxn ang="16200000">
                  <a:pos x="wd2" y="hd2"/>
                </a:cxn>
              </a:cxnLst>
              <a:rect l="0" t="0" r="r" b="b"/>
              <a:pathLst>
                <a:path w="21270" h="21600" extrusionOk="0">
                  <a:moveTo>
                    <a:pt x="5380" y="0"/>
                  </a:moveTo>
                  <a:cubicBezTo>
                    <a:pt x="4687" y="0"/>
                    <a:pt x="4282" y="838"/>
                    <a:pt x="4042" y="1239"/>
                  </a:cubicBezTo>
                  <a:cubicBezTo>
                    <a:pt x="3756" y="1697"/>
                    <a:pt x="3637" y="2197"/>
                    <a:pt x="3566" y="2695"/>
                  </a:cubicBezTo>
                  <a:cubicBezTo>
                    <a:pt x="3112" y="5431"/>
                    <a:pt x="3852" y="9104"/>
                    <a:pt x="6383" y="11081"/>
                  </a:cubicBezTo>
                  <a:cubicBezTo>
                    <a:pt x="5260" y="10901"/>
                    <a:pt x="4304" y="10282"/>
                    <a:pt x="3588" y="9524"/>
                  </a:cubicBezTo>
                  <a:cubicBezTo>
                    <a:pt x="2682" y="8584"/>
                    <a:pt x="2062" y="7506"/>
                    <a:pt x="1798" y="6329"/>
                  </a:cubicBezTo>
                  <a:cubicBezTo>
                    <a:pt x="1722" y="6011"/>
                    <a:pt x="1328" y="4854"/>
                    <a:pt x="785" y="4854"/>
                  </a:cubicBezTo>
                  <a:cubicBezTo>
                    <a:pt x="646" y="4854"/>
                    <a:pt x="498" y="4929"/>
                    <a:pt x="344" y="5111"/>
                  </a:cubicBezTo>
                  <a:cubicBezTo>
                    <a:pt x="-14" y="5530"/>
                    <a:pt x="-14" y="6329"/>
                    <a:pt x="8" y="6829"/>
                  </a:cubicBezTo>
                  <a:cubicBezTo>
                    <a:pt x="33" y="7428"/>
                    <a:pt x="176" y="8027"/>
                    <a:pt x="416" y="8605"/>
                  </a:cubicBezTo>
                  <a:cubicBezTo>
                    <a:pt x="892" y="9683"/>
                    <a:pt x="1655" y="10641"/>
                    <a:pt x="2564" y="11479"/>
                  </a:cubicBezTo>
                  <a:cubicBezTo>
                    <a:pt x="3971" y="12716"/>
                    <a:pt x="5474" y="13276"/>
                    <a:pt x="7432" y="13635"/>
                  </a:cubicBezTo>
                  <a:cubicBezTo>
                    <a:pt x="8244" y="13794"/>
                    <a:pt x="9079" y="14174"/>
                    <a:pt x="9699" y="14614"/>
                  </a:cubicBezTo>
                  <a:cubicBezTo>
                    <a:pt x="10200" y="14994"/>
                    <a:pt x="10629" y="15512"/>
                    <a:pt x="10726" y="16091"/>
                  </a:cubicBezTo>
                  <a:cubicBezTo>
                    <a:pt x="10773" y="16491"/>
                    <a:pt x="10679" y="16890"/>
                    <a:pt x="10607" y="17288"/>
                  </a:cubicBezTo>
                  <a:cubicBezTo>
                    <a:pt x="10511" y="17629"/>
                    <a:pt x="10392" y="17988"/>
                    <a:pt x="10271" y="18306"/>
                  </a:cubicBezTo>
                  <a:lnTo>
                    <a:pt x="14305" y="18986"/>
                  </a:lnTo>
                  <a:lnTo>
                    <a:pt x="19510" y="21600"/>
                  </a:lnTo>
                  <a:cubicBezTo>
                    <a:pt x="19700" y="21001"/>
                    <a:pt x="20105" y="20462"/>
                    <a:pt x="20416" y="19904"/>
                  </a:cubicBezTo>
                  <a:cubicBezTo>
                    <a:pt x="21156" y="18546"/>
                    <a:pt x="21586" y="16650"/>
                    <a:pt x="20989" y="15174"/>
                  </a:cubicBezTo>
                  <a:cubicBezTo>
                    <a:pt x="20416" y="13794"/>
                    <a:pt x="18673" y="12578"/>
                    <a:pt x="17362" y="11698"/>
                  </a:cubicBezTo>
                  <a:cubicBezTo>
                    <a:pt x="15809" y="10680"/>
                    <a:pt x="14782" y="9284"/>
                    <a:pt x="14377" y="7667"/>
                  </a:cubicBezTo>
                  <a:cubicBezTo>
                    <a:pt x="14187" y="6769"/>
                    <a:pt x="14305" y="5829"/>
                    <a:pt x="14377" y="4911"/>
                  </a:cubicBezTo>
                  <a:cubicBezTo>
                    <a:pt x="14449" y="4312"/>
                    <a:pt x="14782" y="2895"/>
                    <a:pt x="13900" y="2596"/>
                  </a:cubicBezTo>
                  <a:cubicBezTo>
                    <a:pt x="13800" y="2562"/>
                    <a:pt x="13704" y="2547"/>
                    <a:pt x="13614" y="2547"/>
                  </a:cubicBezTo>
                  <a:cubicBezTo>
                    <a:pt x="12339" y="2547"/>
                    <a:pt x="11938" y="5616"/>
                    <a:pt x="11871" y="6249"/>
                  </a:cubicBezTo>
                  <a:cubicBezTo>
                    <a:pt x="11800" y="7506"/>
                    <a:pt x="11990" y="8745"/>
                    <a:pt x="11990" y="10003"/>
                  </a:cubicBezTo>
                  <a:cubicBezTo>
                    <a:pt x="11466" y="9404"/>
                    <a:pt x="11012" y="8884"/>
                    <a:pt x="10679" y="8186"/>
                  </a:cubicBezTo>
                  <a:cubicBezTo>
                    <a:pt x="10321" y="7446"/>
                    <a:pt x="10153" y="6688"/>
                    <a:pt x="10010" y="5910"/>
                  </a:cubicBezTo>
                  <a:cubicBezTo>
                    <a:pt x="9819" y="4991"/>
                    <a:pt x="9699" y="4054"/>
                    <a:pt x="9652" y="3135"/>
                  </a:cubicBezTo>
                  <a:cubicBezTo>
                    <a:pt x="9605" y="2736"/>
                    <a:pt x="9699" y="2317"/>
                    <a:pt x="9699" y="1898"/>
                  </a:cubicBezTo>
                  <a:cubicBezTo>
                    <a:pt x="9699" y="1493"/>
                    <a:pt x="9719" y="116"/>
                    <a:pt x="9025" y="116"/>
                  </a:cubicBezTo>
                  <a:cubicBezTo>
                    <a:pt x="8929" y="116"/>
                    <a:pt x="8822" y="142"/>
                    <a:pt x="8696" y="200"/>
                  </a:cubicBezTo>
                  <a:cubicBezTo>
                    <a:pt x="8101" y="460"/>
                    <a:pt x="7790" y="1039"/>
                    <a:pt x="7647" y="1557"/>
                  </a:cubicBezTo>
                  <a:cubicBezTo>
                    <a:pt x="6859" y="4533"/>
                    <a:pt x="7743" y="7626"/>
                    <a:pt x="8602" y="10581"/>
                  </a:cubicBezTo>
                  <a:cubicBezTo>
                    <a:pt x="6096" y="8285"/>
                    <a:pt x="5618" y="5131"/>
                    <a:pt x="6000" y="2156"/>
                  </a:cubicBezTo>
                  <a:cubicBezTo>
                    <a:pt x="6072" y="1617"/>
                    <a:pt x="6311" y="659"/>
                    <a:pt x="5832" y="200"/>
                  </a:cubicBezTo>
                  <a:cubicBezTo>
                    <a:pt x="5714" y="101"/>
                    <a:pt x="5546" y="0"/>
                    <a:pt x="5380"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8" name="Google Shape;1910;p41">
              <a:extLst>
                <a:ext uri="{FF2B5EF4-FFF2-40B4-BE49-F238E27FC236}">
                  <a16:creationId xmlns:a16="http://schemas.microsoft.com/office/drawing/2014/main" id="{BF91C83E-E0CA-4132-B19D-B743D49988FB}"/>
                </a:ext>
              </a:extLst>
            </p:cNvPr>
            <p:cNvSpPr/>
            <p:nvPr/>
          </p:nvSpPr>
          <p:spPr>
            <a:xfrm>
              <a:off x="1119516" y="389327"/>
              <a:ext cx="18228" cy="28327"/>
            </a:xfrm>
            <a:custGeom>
              <a:avLst/>
              <a:gdLst/>
              <a:ahLst/>
              <a:cxnLst>
                <a:cxn ang="0">
                  <a:pos x="wd2" y="hd2"/>
                </a:cxn>
                <a:cxn ang="5400000">
                  <a:pos x="wd2" y="hd2"/>
                </a:cxn>
                <a:cxn ang="10800000">
                  <a:pos x="wd2" y="hd2"/>
                </a:cxn>
                <a:cxn ang="16200000">
                  <a:pos x="wd2" y="hd2"/>
                </a:cxn>
              </a:cxnLst>
              <a:rect l="0" t="0" r="r" b="b"/>
              <a:pathLst>
                <a:path w="20570" h="21600" extrusionOk="0">
                  <a:moveTo>
                    <a:pt x="18731" y="0"/>
                  </a:moveTo>
                  <a:cubicBezTo>
                    <a:pt x="17989" y="250"/>
                    <a:pt x="17651" y="250"/>
                    <a:pt x="17280" y="728"/>
                  </a:cubicBezTo>
                  <a:cubicBezTo>
                    <a:pt x="17280" y="1228"/>
                    <a:pt x="17651" y="1955"/>
                    <a:pt x="17651" y="2683"/>
                  </a:cubicBezTo>
                  <a:cubicBezTo>
                    <a:pt x="17989" y="5821"/>
                    <a:pt x="19069" y="9959"/>
                    <a:pt x="16200" y="14324"/>
                  </a:cubicBezTo>
                  <a:cubicBezTo>
                    <a:pt x="15120" y="16257"/>
                    <a:pt x="12589" y="17962"/>
                    <a:pt x="10429" y="18917"/>
                  </a:cubicBezTo>
                  <a:cubicBezTo>
                    <a:pt x="8269" y="19645"/>
                    <a:pt x="5400" y="20372"/>
                    <a:pt x="3240" y="20372"/>
                  </a:cubicBezTo>
                  <a:cubicBezTo>
                    <a:pt x="2531" y="20372"/>
                    <a:pt x="1451" y="20372"/>
                    <a:pt x="709" y="20145"/>
                  </a:cubicBezTo>
                  <a:cubicBezTo>
                    <a:pt x="709" y="20372"/>
                    <a:pt x="0" y="20622"/>
                    <a:pt x="0" y="20872"/>
                  </a:cubicBezTo>
                  <a:cubicBezTo>
                    <a:pt x="1080" y="21350"/>
                    <a:pt x="1789" y="21600"/>
                    <a:pt x="3240" y="21600"/>
                  </a:cubicBezTo>
                  <a:cubicBezTo>
                    <a:pt x="6109" y="21600"/>
                    <a:pt x="8640" y="21350"/>
                    <a:pt x="11880" y="20372"/>
                  </a:cubicBezTo>
                  <a:cubicBezTo>
                    <a:pt x="14411" y="19167"/>
                    <a:pt x="17280" y="17235"/>
                    <a:pt x="18731" y="14802"/>
                  </a:cubicBezTo>
                  <a:cubicBezTo>
                    <a:pt x="21600" y="9959"/>
                    <a:pt x="20520" y="5593"/>
                    <a:pt x="19440" y="2433"/>
                  </a:cubicBezTo>
                  <a:cubicBezTo>
                    <a:pt x="19069" y="1455"/>
                    <a:pt x="18731" y="728"/>
                    <a:pt x="18731"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9" name="Google Shape;1911;p41">
              <a:extLst>
                <a:ext uri="{FF2B5EF4-FFF2-40B4-BE49-F238E27FC236}">
                  <a16:creationId xmlns:a16="http://schemas.microsoft.com/office/drawing/2014/main" id="{31743452-9030-490D-9B01-1E044B75AE91}"/>
                </a:ext>
              </a:extLst>
            </p:cNvPr>
            <p:cNvSpPr/>
            <p:nvPr/>
          </p:nvSpPr>
          <p:spPr>
            <a:xfrm>
              <a:off x="1067281" y="473293"/>
              <a:ext cx="12701" cy="32144"/>
            </a:xfrm>
            <a:custGeom>
              <a:avLst/>
              <a:gdLst/>
              <a:ahLst/>
              <a:cxnLst>
                <a:cxn ang="0">
                  <a:pos x="wd2" y="hd2"/>
                </a:cxn>
                <a:cxn ang="5400000">
                  <a:pos x="wd2" y="hd2"/>
                </a:cxn>
                <a:cxn ang="10800000">
                  <a:pos x="wd2" y="hd2"/>
                </a:cxn>
                <a:cxn ang="16200000">
                  <a:pos x="wd2" y="hd2"/>
                </a:cxn>
              </a:cxnLst>
              <a:rect l="0" t="0" r="r" b="b"/>
              <a:pathLst>
                <a:path w="20242" h="21600" extrusionOk="0">
                  <a:moveTo>
                    <a:pt x="4991" y="0"/>
                  </a:moveTo>
                  <a:cubicBezTo>
                    <a:pt x="4991" y="220"/>
                    <a:pt x="4133" y="862"/>
                    <a:pt x="4133" y="1082"/>
                  </a:cubicBezTo>
                  <a:lnTo>
                    <a:pt x="6628" y="1503"/>
                  </a:lnTo>
                  <a:cubicBezTo>
                    <a:pt x="11619" y="4068"/>
                    <a:pt x="16609" y="7494"/>
                    <a:pt x="14972" y="11762"/>
                  </a:cubicBezTo>
                  <a:cubicBezTo>
                    <a:pt x="12477" y="15409"/>
                    <a:pt x="6628" y="18394"/>
                    <a:pt x="0" y="20318"/>
                  </a:cubicBezTo>
                  <a:cubicBezTo>
                    <a:pt x="0" y="20738"/>
                    <a:pt x="0" y="21380"/>
                    <a:pt x="858" y="21600"/>
                  </a:cubicBezTo>
                  <a:cubicBezTo>
                    <a:pt x="9123" y="19676"/>
                    <a:pt x="19105" y="16250"/>
                    <a:pt x="19962" y="11762"/>
                  </a:cubicBezTo>
                  <a:cubicBezTo>
                    <a:pt x="21600" y="7273"/>
                    <a:pt x="15830" y="3206"/>
                    <a:pt x="8344" y="1082"/>
                  </a:cubicBezTo>
                  <a:cubicBezTo>
                    <a:pt x="7486" y="441"/>
                    <a:pt x="5848" y="220"/>
                    <a:pt x="4991"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0" name="Google Shape;1912;p41">
              <a:extLst>
                <a:ext uri="{FF2B5EF4-FFF2-40B4-BE49-F238E27FC236}">
                  <a16:creationId xmlns:a16="http://schemas.microsoft.com/office/drawing/2014/main" id="{27F2DA09-776B-4367-B1B1-87609D411963}"/>
                </a:ext>
              </a:extLst>
            </p:cNvPr>
            <p:cNvSpPr/>
            <p:nvPr/>
          </p:nvSpPr>
          <p:spPr>
            <a:xfrm>
              <a:off x="1241224" y="435126"/>
              <a:ext cx="14996" cy="24392"/>
            </a:xfrm>
            <a:custGeom>
              <a:avLst/>
              <a:gdLst/>
              <a:ahLst/>
              <a:cxnLst>
                <a:cxn ang="0">
                  <a:pos x="wd2" y="hd2"/>
                </a:cxn>
                <a:cxn ang="5400000">
                  <a:pos x="wd2" y="hd2"/>
                </a:cxn>
                <a:cxn ang="10800000">
                  <a:pos x="wd2" y="hd2"/>
                </a:cxn>
                <a:cxn ang="16200000">
                  <a:pos x="wd2" y="hd2"/>
                </a:cxn>
              </a:cxnLst>
              <a:rect l="0" t="0" r="r" b="b"/>
              <a:pathLst>
                <a:path w="21151" h="21600" extrusionOk="0">
                  <a:moveTo>
                    <a:pt x="10568" y="0"/>
                  </a:moveTo>
                  <a:cubicBezTo>
                    <a:pt x="7446" y="0"/>
                    <a:pt x="4746" y="1426"/>
                    <a:pt x="2932" y="3116"/>
                  </a:cubicBezTo>
                  <a:cubicBezTo>
                    <a:pt x="1118" y="4806"/>
                    <a:pt x="696" y="6760"/>
                    <a:pt x="696" y="8450"/>
                  </a:cubicBezTo>
                  <a:cubicBezTo>
                    <a:pt x="-232" y="10140"/>
                    <a:pt x="-232" y="11830"/>
                    <a:pt x="696" y="13256"/>
                  </a:cubicBezTo>
                  <a:cubicBezTo>
                    <a:pt x="1118" y="16636"/>
                    <a:pt x="2046" y="19725"/>
                    <a:pt x="6096" y="21125"/>
                  </a:cubicBezTo>
                  <a:cubicBezTo>
                    <a:pt x="7404" y="21468"/>
                    <a:pt x="8585" y="21600"/>
                    <a:pt x="9682" y="21600"/>
                  </a:cubicBezTo>
                  <a:cubicBezTo>
                    <a:pt x="10441" y="21600"/>
                    <a:pt x="11201" y="21547"/>
                    <a:pt x="11918" y="21415"/>
                  </a:cubicBezTo>
                  <a:cubicBezTo>
                    <a:pt x="13268" y="21125"/>
                    <a:pt x="14618" y="20280"/>
                    <a:pt x="15082" y="20016"/>
                  </a:cubicBezTo>
                  <a:cubicBezTo>
                    <a:pt x="16896" y="18590"/>
                    <a:pt x="16896" y="18035"/>
                    <a:pt x="16896" y="18035"/>
                  </a:cubicBezTo>
                  <a:cubicBezTo>
                    <a:pt x="16896" y="18035"/>
                    <a:pt x="15968" y="18326"/>
                    <a:pt x="14618" y="19435"/>
                  </a:cubicBezTo>
                  <a:cubicBezTo>
                    <a:pt x="13690" y="19831"/>
                    <a:pt x="11918" y="20491"/>
                    <a:pt x="10020" y="20491"/>
                  </a:cubicBezTo>
                  <a:cubicBezTo>
                    <a:pt x="9134" y="20491"/>
                    <a:pt x="8290" y="20359"/>
                    <a:pt x="7446" y="20016"/>
                  </a:cubicBezTo>
                  <a:cubicBezTo>
                    <a:pt x="4746" y="18880"/>
                    <a:pt x="3818" y="16055"/>
                    <a:pt x="3396" y="12965"/>
                  </a:cubicBezTo>
                  <a:cubicBezTo>
                    <a:pt x="3396" y="10140"/>
                    <a:pt x="3396" y="6496"/>
                    <a:pt x="5632" y="3961"/>
                  </a:cubicBezTo>
                  <a:cubicBezTo>
                    <a:pt x="6982" y="2535"/>
                    <a:pt x="8796" y="1690"/>
                    <a:pt x="11496" y="1690"/>
                  </a:cubicBezTo>
                  <a:cubicBezTo>
                    <a:pt x="13732" y="1690"/>
                    <a:pt x="15968" y="1980"/>
                    <a:pt x="16896" y="3380"/>
                  </a:cubicBezTo>
                  <a:cubicBezTo>
                    <a:pt x="19132" y="5651"/>
                    <a:pt x="19132" y="8740"/>
                    <a:pt x="19132" y="10985"/>
                  </a:cubicBezTo>
                  <a:cubicBezTo>
                    <a:pt x="19132" y="15210"/>
                    <a:pt x="16896" y="18035"/>
                    <a:pt x="16896" y="18035"/>
                  </a:cubicBezTo>
                  <a:cubicBezTo>
                    <a:pt x="16896" y="18062"/>
                    <a:pt x="16938" y="18062"/>
                    <a:pt x="16980" y="18062"/>
                  </a:cubicBezTo>
                  <a:cubicBezTo>
                    <a:pt x="17571" y="18062"/>
                    <a:pt x="20060" y="15289"/>
                    <a:pt x="20946" y="10985"/>
                  </a:cubicBezTo>
                  <a:cubicBezTo>
                    <a:pt x="21368" y="8450"/>
                    <a:pt x="21368" y="5651"/>
                    <a:pt x="18668" y="2535"/>
                  </a:cubicBezTo>
                  <a:cubicBezTo>
                    <a:pt x="17318" y="1135"/>
                    <a:pt x="14196" y="0"/>
                    <a:pt x="10568"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1" name="Google Shape;1913;p41">
              <a:extLst>
                <a:ext uri="{FF2B5EF4-FFF2-40B4-BE49-F238E27FC236}">
                  <a16:creationId xmlns:a16="http://schemas.microsoft.com/office/drawing/2014/main" id="{7618C20E-C118-4058-853A-D0E4544B6FE5}"/>
                </a:ext>
              </a:extLst>
            </p:cNvPr>
            <p:cNvSpPr/>
            <p:nvPr/>
          </p:nvSpPr>
          <p:spPr>
            <a:xfrm>
              <a:off x="1175353" y="394425"/>
              <a:ext cx="17833" cy="29014"/>
            </a:xfrm>
            <a:custGeom>
              <a:avLst/>
              <a:gdLst/>
              <a:ahLst/>
              <a:cxnLst>
                <a:cxn ang="0">
                  <a:pos x="wd2" y="hd2"/>
                </a:cxn>
                <a:cxn ang="5400000">
                  <a:pos x="wd2" y="hd2"/>
                </a:cxn>
                <a:cxn ang="10800000">
                  <a:pos x="wd2" y="hd2"/>
                </a:cxn>
                <a:cxn ang="16200000">
                  <a:pos x="wd2" y="hd2"/>
                </a:cxn>
              </a:cxnLst>
              <a:rect l="0" t="0" r="r" b="b"/>
              <a:pathLst>
                <a:path w="20640" h="21600" extrusionOk="0">
                  <a:moveTo>
                    <a:pt x="12185" y="0"/>
                  </a:moveTo>
                  <a:cubicBezTo>
                    <a:pt x="11077" y="244"/>
                    <a:pt x="9969" y="710"/>
                    <a:pt x="8862" y="955"/>
                  </a:cubicBezTo>
                  <a:cubicBezTo>
                    <a:pt x="7027" y="1887"/>
                    <a:pt x="5538" y="3086"/>
                    <a:pt x="4431" y="4506"/>
                  </a:cubicBezTo>
                  <a:cubicBezTo>
                    <a:pt x="1835" y="7104"/>
                    <a:pt x="0" y="10656"/>
                    <a:pt x="0" y="14674"/>
                  </a:cubicBezTo>
                  <a:cubicBezTo>
                    <a:pt x="0" y="16339"/>
                    <a:pt x="1108" y="18470"/>
                    <a:pt x="2942" y="19891"/>
                  </a:cubicBezTo>
                  <a:cubicBezTo>
                    <a:pt x="4292" y="20934"/>
                    <a:pt x="6646" y="21600"/>
                    <a:pt x="8654" y="21600"/>
                  </a:cubicBezTo>
                  <a:cubicBezTo>
                    <a:pt x="9415" y="21600"/>
                    <a:pt x="10108" y="21511"/>
                    <a:pt x="10696" y="21311"/>
                  </a:cubicBezTo>
                  <a:cubicBezTo>
                    <a:pt x="13292" y="20845"/>
                    <a:pt x="15508" y="19646"/>
                    <a:pt x="16615" y="18470"/>
                  </a:cubicBezTo>
                  <a:cubicBezTo>
                    <a:pt x="18104" y="17293"/>
                    <a:pt x="18450" y="16095"/>
                    <a:pt x="18831" y="14918"/>
                  </a:cubicBezTo>
                  <a:cubicBezTo>
                    <a:pt x="21600" y="10700"/>
                    <a:pt x="20492" y="7526"/>
                    <a:pt x="20008" y="7526"/>
                  </a:cubicBezTo>
                  <a:cubicBezTo>
                    <a:pt x="19973" y="7526"/>
                    <a:pt x="19973" y="7548"/>
                    <a:pt x="19938" y="7570"/>
                  </a:cubicBezTo>
                  <a:cubicBezTo>
                    <a:pt x="19558" y="7570"/>
                    <a:pt x="19938" y="10412"/>
                    <a:pt x="17723" y="14674"/>
                  </a:cubicBezTo>
                  <a:cubicBezTo>
                    <a:pt x="16615" y="16583"/>
                    <a:pt x="14400" y="19424"/>
                    <a:pt x="10350" y="19891"/>
                  </a:cubicBezTo>
                  <a:cubicBezTo>
                    <a:pt x="9935" y="19935"/>
                    <a:pt x="9485" y="19979"/>
                    <a:pt x="9035" y="19979"/>
                  </a:cubicBezTo>
                  <a:cubicBezTo>
                    <a:pt x="7546" y="19979"/>
                    <a:pt x="5954" y="19624"/>
                    <a:pt x="4812" y="18714"/>
                  </a:cubicBezTo>
                  <a:cubicBezTo>
                    <a:pt x="3323" y="17515"/>
                    <a:pt x="2596" y="16095"/>
                    <a:pt x="2596" y="14208"/>
                  </a:cubicBezTo>
                  <a:cubicBezTo>
                    <a:pt x="1835" y="11122"/>
                    <a:pt x="3704" y="7814"/>
                    <a:pt x="6265" y="5217"/>
                  </a:cubicBezTo>
                  <a:cubicBezTo>
                    <a:pt x="7027" y="4018"/>
                    <a:pt x="8481" y="2842"/>
                    <a:pt x="9969" y="1887"/>
                  </a:cubicBezTo>
                  <a:cubicBezTo>
                    <a:pt x="10800" y="1177"/>
                    <a:pt x="12081" y="866"/>
                    <a:pt x="13154" y="866"/>
                  </a:cubicBezTo>
                  <a:cubicBezTo>
                    <a:pt x="13465" y="866"/>
                    <a:pt x="13777" y="888"/>
                    <a:pt x="14019" y="955"/>
                  </a:cubicBezTo>
                  <a:cubicBezTo>
                    <a:pt x="15508" y="1177"/>
                    <a:pt x="16235" y="2131"/>
                    <a:pt x="16615" y="3086"/>
                  </a:cubicBezTo>
                  <a:cubicBezTo>
                    <a:pt x="17342" y="4018"/>
                    <a:pt x="18104" y="4506"/>
                    <a:pt x="18104" y="5217"/>
                  </a:cubicBezTo>
                  <a:cubicBezTo>
                    <a:pt x="19558" y="6638"/>
                    <a:pt x="19938" y="7570"/>
                    <a:pt x="19938" y="7570"/>
                  </a:cubicBezTo>
                  <a:cubicBezTo>
                    <a:pt x="19938" y="7570"/>
                    <a:pt x="20319" y="6638"/>
                    <a:pt x="19938" y="5439"/>
                  </a:cubicBezTo>
                  <a:cubicBezTo>
                    <a:pt x="19938" y="4728"/>
                    <a:pt x="19558" y="4018"/>
                    <a:pt x="18450" y="3086"/>
                  </a:cubicBezTo>
                  <a:cubicBezTo>
                    <a:pt x="18104" y="2131"/>
                    <a:pt x="17342" y="1177"/>
                    <a:pt x="15508" y="244"/>
                  </a:cubicBezTo>
                  <a:cubicBezTo>
                    <a:pt x="14400" y="0"/>
                    <a:pt x="12912" y="0"/>
                    <a:pt x="12185"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2" name="Google Shape;1914;p41">
              <a:extLst>
                <a:ext uri="{FF2B5EF4-FFF2-40B4-BE49-F238E27FC236}">
                  <a16:creationId xmlns:a16="http://schemas.microsoft.com/office/drawing/2014/main" id="{DCADE3D6-EBB8-41EB-8BD4-683F431453B0}"/>
                </a:ext>
              </a:extLst>
            </p:cNvPr>
            <p:cNvSpPr/>
            <p:nvPr/>
          </p:nvSpPr>
          <p:spPr>
            <a:xfrm>
              <a:off x="719114" y="1603972"/>
              <a:ext cx="348393" cy="109193"/>
            </a:xfrm>
            <a:custGeom>
              <a:avLst/>
              <a:gdLst/>
              <a:ahLst/>
              <a:cxnLst>
                <a:cxn ang="0">
                  <a:pos x="wd2" y="hd2"/>
                </a:cxn>
                <a:cxn ang="5400000">
                  <a:pos x="wd2" y="hd2"/>
                </a:cxn>
                <a:cxn ang="10800000">
                  <a:pos x="wd2" y="hd2"/>
                </a:cxn>
                <a:cxn ang="16200000">
                  <a:pos x="wd2" y="hd2"/>
                </a:cxn>
              </a:cxnLst>
              <a:rect l="0" t="0" r="r" b="b"/>
              <a:pathLst>
                <a:path w="21600" h="21600" extrusionOk="0">
                  <a:moveTo>
                    <a:pt x="7374" y="0"/>
                  </a:moveTo>
                  <a:cubicBezTo>
                    <a:pt x="5717" y="0"/>
                    <a:pt x="1031" y="1015"/>
                    <a:pt x="0" y="11661"/>
                  </a:cubicBezTo>
                  <a:lnTo>
                    <a:pt x="21007" y="21600"/>
                  </a:lnTo>
                  <a:lnTo>
                    <a:pt x="21600" y="4170"/>
                  </a:lnTo>
                  <a:cubicBezTo>
                    <a:pt x="20905" y="3787"/>
                    <a:pt x="20207" y="3633"/>
                    <a:pt x="19505" y="3633"/>
                  </a:cubicBezTo>
                  <a:cubicBezTo>
                    <a:pt x="19171" y="3633"/>
                    <a:pt x="18833" y="3669"/>
                    <a:pt x="18496" y="3734"/>
                  </a:cubicBezTo>
                  <a:cubicBezTo>
                    <a:pt x="16417" y="4046"/>
                    <a:pt x="14341" y="5114"/>
                    <a:pt x="12364" y="7190"/>
                  </a:cubicBezTo>
                  <a:cubicBezTo>
                    <a:pt x="12164" y="7349"/>
                    <a:pt x="11951" y="7597"/>
                    <a:pt x="11747" y="7597"/>
                  </a:cubicBezTo>
                  <a:cubicBezTo>
                    <a:pt x="11708" y="7597"/>
                    <a:pt x="11669" y="7591"/>
                    <a:pt x="11632" y="7568"/>
                  </a:cubicBezTo>
                  <a:cubicBezTo>
                    <a:pt x="11374" y="7379"/>
                    <a:pt x="11177" y="6942"/>
                    <a:pt x="10979" y="6376"/>
                  </a:cubicBezTo>
                  <a:cubicBezTo>
                    <a:pt x="9970" y="3858"/>
                    <a:pt x="8882" y="1716"/>
                    <a:pt x="7754" y="18"/>
                  </a:cubicBezTo>
                  <a:cubicBezTo>
                    <a:pt x="7658" y="6"/>
                    <a:pt x="7530" y="0"/>
                    <a:pt x="7374"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3" name="Google Shape;1915;p41">
              <a:extLst>
                <a:ext uri="{FF2B5EF4-FFF2-40B4-BE49-F238E27FC236}">
                  <a16:creationId xmlns:a16="http://schemas.microsoft.com/office/drawing/2014/main" id="{3F39045E-68BD-4140-8011-CD0A3678709A}"/>
                </a:ext>
              </a:extLst>
            </p:cNvPr>
            <p:cNvSpPr/>
            <p:nvPr/>
          </p:nvSpPr>
          <p:spPr>
            <a:xfrm>
              <a:off x="1095336" y="633949"/>
              <a:ext cx="694357" cy="550880"/>
            </a:xfrm>
            <a:custGeom>
              <a:avLst/>
              <a:gdLst/>
              <a:ahLst/>
              <a:cxnLst>
                <a:cxn ang="0">
                  <a:pos x="wd2" y="hd2"/>
                </a:cxn>
                <a:cxn ang="5400000">
                  <a:pos x="wd2" y="hd2"/>
                </a:cxn>
                <a:cxn ang="10800000">
                  <a:pos x="wd2" y="hd2"/>
                </a:cxn>
                <a:cxn ang="16200000">
                  <a:pos x="wd2" y="hd2"/>
                </a:cxn>
              </a:cxnLst>
              <a:rect l="0" t="0" r="r" b="b"/>
              <a:pathLst>
                <a:path w="21043" h="21600" extrusionOk="0">
                  <a:moveTo>
                    <a:pt x="2947" y="0"/>
                  </a:moveTo>
                  <a:cubicBezTo>
                    <a:pt x="2812" y="224"/>
                    <a:pt x="2696" y="461"/>
                    <a:pt x="2570" y="685"/>
                  </a:cubicBezTo>
                  <a:cubicBezTo>
                    <a:pt x="1255" y="3092"/>
                    <a:pt x="385" y="5924"/>
                    <a:pt x="95" y="8867"/>
                  </a:cubicBezTo>
                  <a:cubicBezTo>
                    <a:pt x="-2" y="9864"/>
                    <a:pt x="-40" y="10875"/>
                    <a:pt x="56" y="11873"/>
                  </a:cubicBezTo>
                  <a:cubicBezTo>
                    <a:pt x="395" y="15415"/>
                    <a:pt x="2473" y="18420"/>
                    <a:pt x="5007" y="19892"/>
                  </a:cubicBezTo>
                  <a:cubicBezTo>
                    <a:pt x="6554" y="20778"/>
                    <a:pt x="8081" y="20741"/>
                    <a:pt x="9677" y="21214"/>
                  </a:cubicBezTo>
                  <a:cubicBezTo>
                    <a:pt x="10566" y="21474"/>
                    <a:pt x="11474" y="21600"/>
                    <a:pt x="12387" y="21600"/>
                  </a:cubicBezTo>
                  <a:cubicBezTo>
                    <a:pt x="13053" y="21600"/>
                    <a:pt x="13721" y="21532"/>
                    <a:pt x="14386" y="21401"/>
                  </a:cubicBezTo>
                  <a:cubicBezTo>
                    <a:pt x="15865" y="21102"/>
                    <a:pt x="17334" y="20365"/>
                    <a:pt x="18408" y="19031"/>
                  </a:cubicBezTo>
                  <a:cubicBezTo>
                    <a:pt x="19762" y="17348"/>
                    <a:pt x="19539" y="15277"/>
                    <a:pt x="20332" y="13319"/>
                  </a:cubicBezTo>
                  <a:cubicBezTo>
                    <a:pt x="21019" y="11648"/>
                    <a:pt x="21560" y="9041"/>
                    <a:pt x="20216" y="7682"/>
                  </a:cubicBezTo>
                  <a:cubicBezTo>
                    <a:pt x="19706" y="7170"/>
                    <a:pt x="19143" y="6958"/>
                    <a:pt x="18571" y="6958"/>
                  </a:cubicBezTo>
                  <a:cubicBezTo>
                    <a:pt x="17233" y="6958"/>
                    <a:pt x="15853" y="8124"/>
                    <a:pt x="15033" y="9366"/>
                  </a:cubicBezTo>
                  <a:cubicBezTo>
                    <a:pt x="14260" y="10539"/>
                    <a:pt x="13574" y="11873"/>
                    <a:pt x="12558" y="12683"/>
                  </a:cubicBezTo>
                  <a:cubicBezTo>
                    <a:pt x="11935" y="13167"/>
                    <a:pt x="11208" y="13409"/>
                    <a:pt x="10483" y="13409"/>
                  </a:cubicBezTo>
                  <a:cubicBezTo>
                    <a:pt x="9880" y="13409"/>
                    <a:pt x="9279" y="13242"/>
                    <a:pt x="8739" y="12907"/>
                  </a:cubicBezTo>
                  <a:cubicBezTo>
                    <a:pt x="7482" y="12147"/>
                    <a:pt x="6844" y="10937"/>
                    <a:pt x="6805" y="9078"/>
                  </a:cubicBezTo>
                  <a:cubicBezTo>
                    <a:pt x="6776" y="7507"/>
                    <a:pt x="7163" y="5762"/>
                    <a:pt x="7530" y="4252"/>
                  </a:cubicBezTo>
                  <a:cubicBezTo>
                    <a:pt x="7569" y="4127"/>
                    <a:pt x="7878" y="2843"/>
                    <a:pt x="8110" y="1995"/>
                  </a:cubicBezTo>
                  <a:cubicBezTo>
                    <a:pt x="6438" y="1085"/>
                    <a:pt x="4727" y="324"/>
                    <a:pt x="2947"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4" name="Google Shape;1916;p41">
              <a:extLst>
                <a:ext uri="{FF2B5EF4-FFF2-40B4-BE49-F238E27FC236}">
                  <a16:creationId xmlns:a16="http://schemas.microsoft.com/office/drawing/2014/main" id="{2F554C12-4D66-4BB1-8DDB-CD950EF31621}"/>
                </a:ext>
              </a:extLst>
            </p:cNvPr>
            <p:cNvSpPr/>
            <p:nvPr/>
          </p:nvSpPr>
          <p:spPr>
            <a:xfrm>
              <a:off x="853757" y="1475578"/>
              <a:ext cx="228435" cy="115455"/>
            </a:xfrm>
            <a:custGeom>
              <a:avLst/>
              <a:gdLst/>
              <a:ahLst/>
              <a:cxnLst>
                <a:cxn ang="0">
                  <a:pos x="wd2" y="hd2"/>
                </a:cxn>
                <a:cxn ang="5400000">
                  <a:pos x="wd2" y="hd2"/>
                </a:cxn>
                <a:cxn ang="10800000">
                  <a:pos x="wd2" y="hd2"/>
                </a:cxn>
                <a:cxn ang="16200000">
                  <a:pos x="wd2" y="hd2"/>
                </a:cxn>
              </a:cxnLst>
              <a:rect l="0" t="0" r="r" b="b"/>
              <a:pathLst>
                <a:path w="21600" h="21600" extrusionOk="0">
                  <a:moveTo>
                    <a:pt x="2022" y="0"/>
                  </a:moveTo>
                  <a:lnTo>
                    <a:pt x="0" y="18208"/>
                  </a:lnTo>
                  <a:cubicBezTo>
                    <a:pt x="6849" y="19575"/>
                    <a:pt x="13727" y="20707"/>
                    <a:pt x="20573" y="21600"/>
                  </a:cubicBezTo>
                  <a:lnTo>
                    <a:pt x="21600" y="4044"/>
                  </a:lnTo>
                  <a:lnTo>
                    <a:pt x="2022" y="0"/>
                  </a:ln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5" name="Google Shape;1917;p41">
              <a:extLst>
                <a:ext uri="{FF2B5EF4-FFF2-40B4-BE49-F238E27FC236}">
                  <a16:creationId xmlns:a16="http://schemas.microsoft.com/office/drawing/2014/main" id="{DF1F5117-1305-4E8B-93B1-653F265EA680}"/>
                </a:ext>
              </a:extLst>
            </p:cNvPr>
            <p:cNvSpPr/>
            <p:nvPr/>
          </p:nvSpPr>
          <p:spPr>
            <a:xfrm>
              <a:off x="794750" y="836410"/>
              <a:ext cx="922419" cy="749822"/>
            </a:xfrm>
            <a:custGeom>
              <a:avLst/>
              <a:gdLst/>
              <a:ahLst/>
              <a:cxnLst>
                <a:cxn ang="0">
                  <a:pos x="wd2" y="hd2"/>
                </a:cxn>
                <a:cxn ang="5400000">
                  <a:pos x="wd2" y="hd2"/>
                </a:cxn>
                <a:cxn ang="10800000">
                  <a:pos x="wd2" y="hd2"/>
                </a:cxn>
                <a:cxn ang="16200000">
                  <a:pos x="wd2" y="hd2"/>
                </a:cxn>
              </a:cxnLst>
              <a:rect l="0" t="0" r="r" b="b"/>
              <a:pathLst>
                <a:path w="20065" h="21600" extrusionOk="0">
                  <a:moveTo>
                    <a:pt x="8208" y="0"/>
                  </a:moveTo>
                  <a:cubicBezTo>
                    <a:pt x="7945" y="0"/>
                    <a:pt x="7701" y="57"/>
                    <a:pt x="7481" y="178"/>
                  </a:cubicBezTo>
                  <a:cubicBezTo>
                    <a:pt x="4844" y="1635"/>
                    <a:pt x="2297" y="6876"/>
                    <a:pt x="0" y="19145"/>
                  </a:cubicBezTo>
                  <a:cubicBezTo>
                    <a:pt x="423" y="19273"/>
                    <a:pt x="846" y="19420"/>
                    <a:pt x="1270" y="19557"/>
                  </a:cubicBezTo>
                  <a:cubicBezTo>
                    <a:pt x="2818" y="20062"/>
                    <a:pt x="4372" y="20474"/>
                    <a:pt x="5933" y="20841"/>
                  </a:cubicBezTo>
                  <a:cubicBezTo>
                    <a:pt x="6370" y="20941"/>
                    <a:pt x="6822" y="21051"/>
                    <a:pt x="7265" y="21143"/>
                  </a:cubicBezTo>
                  <a:lnTo>
                    <a:pt x="9265" y="7426"/>
                  </a:lnTo>
                  <a:cubicBezTo>
                    <a:pt x="9265" y="7426"/>
                    <a:pt x="10868" y="17679"/>
                    <a:pt x="16537" y="21051"/>
                  </a:cubicBezTo>
                  <a:cubicBezTo>
                    <a:pt x="17179" y="21432"/>
                    <a:pt x="17712" y="21600"/>
                    <a:pt x="18152" y="21600"/>
                  </a:cubicBezTo>
                  <a:cubicBezTo>
                    <a:pt x="21600" y="21600"/>
                    <a:pt x="19334" y="11228"/>
                    <a:pt x="19334" y="11228"/>
                  </a:cubicBezTo>
                  <a:cubicBezTo>
                    <a:pt x="19334" y="11228"/>
                    <a:pt x="11900" y="0"/>
                    <a:pt x="8208"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6" name="Google Shape;1918;p41">
              <a:extLst>
                <a:ext uri="{FF2B5EF4-FFF2-40B4-BE49-F238E27FC236}">
                  <a16:creationId xmlns:a16="http://schemas.microsoft.com/office/drawing/2014/main" id="{A5475989-BF31-4219-8276-3C63B1BB8D12}"/>
                </a:ext>
              </a:extLst>
            </p:cNvPr>
            <p:cNvSpPr/>
            <p:nvPr/>
          </p:nvSpPr>
          <p:spPr>
            <a:xfrm>
              <a:off x="806534" y="1448206"/>
              <a:ext cx="333738" cy="68402"/>
            </a:xfrm>
            <a:custGeom>
              <a:avLst/>
              <a:gdLst/>
              <a:ahLst/>
              <a:cxnLst>
                <a:cxn ang="0">
                  <a:pos x="wd2" y="hd2"/>
                </a:cxn>
                <a:cxn ang="5400000">
                  <a:pos x="wd2" y="hd2"/>
                </a:cxn>
                <a:cxn ang="10800000">
                  <a:pos x="wd2" y="hd2"/>
                </a:cxn>
                <a:cxn ang="16200000">
                  <a:pos x="wd2" y="hd2"/>
                </a:cxn>
              </a:cxnLst>
              <a:rect l="0" t="0" r="r" b="b"/>
              <a:pathLst>
                <a:path w="21600" h="21600" extrusionOk="0">
                  <a:moveTo>
                    <a:pt x="83" y="0"/>
                  </a:moveTo>
                  <a:cubicBezTo>
                    <a:pt x="62" y="508"/>
                    <a:pt x="21" y="1111"/>
                    <a:pt x="0" y="1610"/>
                  </a:cubicBezTo>
                  <a:cubicBezTo>
                    <a:pt x="3180" y="4623"/>
                    <a:pt x="7001" y="8135"/>
                    <a:pt x="11151" y="11958"/>
                  </a:cubicBezTo>
                  <a:cubicBezTo>
                    <a:pt x="14970" y="15470"/>
                    <a:pt x="18501" y="18785"/>
                    <a:pt x="21538" y="21600"/>
                  </a:cubicBezTo>
                  <a:lnTo>
                    <a:pt x="21600" y="19792"/>
                  </a:lnTo>
                  <a:cubicBezTo>
                    <a:pt x="18646" y="16779"/>
                    <a:pt x="15075" y="13258"/>
                    <a:pt x="11233" y="9745"/>
                  </a:cubicBezTo>
                  <a:cubicBezTo>
                    <a:pt x="7083" y="5932"/>
                    <a:pt x="3221" y="2618"/>
                    <a:pt x="83" y="0"/>
                  </a:cubicBezTo>
                  <a:close/>
                </a:path>
              </a:pathLst>
            </a:custGeom>
            <a:solidFill>
              <a:srgbClr val="B78B4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7" name="Google Shape;1919;p41">
              <a:extLst>
                <a:ext uri="{FF2B5EF4-FFF2-40B4-BE49-F238E27FC236}">
                  <a16:creationId xmlns:a16="http://schemas.microsoft.com/office/drawing/2014/main" id="{2C330CA4-3633-4210-BF6B-A7EAD7729D94}"/>
                </a:ext>
              </a:extLst>
            </p:cNvPr>
            <p:cNvSpPr/>
            <p:nvPr/>
          </p:nvSpPr>
          <p:spPr>
            <a:xfrm>
              <a:off x="964475" y="955084"/>
              <a:ext cx="750679" cy="534480"/>
            </a:xfrm>
            <a:custGeom>
              <a:avLst/>
              <a:gdLst/>
              <a:ahLst/>
              <a:cxnLst>
                <a:cxn ang="0">
                  <a:pos x="wd2" y="hd2"/>
                </a:cxn>
                <a:cxn ang="5400000">
                  <a:pos x="wd2" y="hd2"/>
                </a:cxn>
                <a:cxn ang="10800000">
                  <a:pos x="wd2" y="hd2"/>
                </a:cxn>
                <a:cxn ang="16200000">
                  <a:pos x="wd2" y="hd2"/>
                </a:cxn>
              </a:cxnLst>
              <a:rect l="0" t="0" r="r" b="b"/>
              <a:pathLst>
                <a:path w="21600" h="21600" extrusionOk="0">
                  <a:moveTo>
                    <a:pt x="6039" y="0"/>
                  </a:moveTo>
                  <a:cubicBezTo>
                    <a:pt x="5920" y="0"/>
                    <a:pt x="5800" y="13"/>
                    <a:pt x="5682" y="43"/>
                  </a:cubicBezTo>
                  <a:cubicBezTo>
                    <a:pt x="5471" y="82"/>
                    <a:pt x="5269" y="198"/>
                    <a:pt x="5086" y="313"/>
                  </a:cubicBezTo>
                  <a:cubicBezTo>
                    <a:pt x="4902" y="441"/>
                    <a:pt x="4718" y="583"/>
                    <a:pt x="4553" y="763"/>
                  </a:cubicBezTo>
                  <a:cubicBezTo>
                    <a:pt x="3910" y="1470"/>
                    <a:pt x="3488" y="2446"/>
                    <a:pt x="3167" y="3411"/>
                  </a:cubicBezTo>
                  <a:cubicBezTo>
                    <a:pt x="2846" y="4387"/>
                    <a:pt x="2607" y="5390"/>
                    <a:pt x="2396" y="6367"/>
                  </a:cubicBezTo>
                  <a:cubicBezTo>
                    <a:pt x="2194" y="7345"/>
                    <a:pt x="2020" y="8309"/>
                    <a:pt x="1863" y="9234"/>
                  </a:cubicBezTo>
                  <a:cubicBezTo>
                    <a:pt x="1698" y="10173"/>
                    <a:pt x="1542" y="11085"/>
                    <a:pt x="1386" y="11972"/>
                  </a:cubicBezTo>
                  <a:cubicBezTo>
                    <a:pt x="1092" y="13746"/>
                    <a:pt x="826" y="15378"/>
                    <a:pt x="596" y="16896"/>
                  </a:cubicBezTo>
                  <a:cubicBezTo>
                    <a:pt x="358" y="18477"/>
                    <a:pt x="165" y="19929"/>
                    <a:pt x="0" y="21176"/>
                  </a:cubicBezTo>
                  <a:lnTo>
                    <a:pt x="101" y="21228"/>
                  </a:lnTo>
                  <a:cubicBezTo>
                    <a:pt x="275" y="19980"/>
                    <a:pt x="486" y="18527"/>
                    <a:pt x="734" y="16934"/>
                  </a:cubicBezTo>
                  <a:cubicBezTo>
                    <a:pt x="972" y="15430"/>
                    <a:pt x="1239" y="13784"/>
                    <a:pt x="1552" y="12036"/>
                  </a:cubicBezTo>
                  <a:cubicBezTo>
                    <a:pt x="1707" y="11149"/>
                    <a:pt x="1873" y="10250"/>
                    <a:pt x="2028" y="9324"/>
                  </a:cubicBezTo>
                  <a:cubicBezTo>
                    <a:pt x="2203" y="8386"/>
                    <a:pt x="2378" y="7422"/>
                    <a:pt x="2579" y="6458"/>
                  </a:cubicBezTo>
                  <a:cubicBezTo>
                    <a:pt x="2791" y="5494"/>
                    <a:pt x="3029" y="4503"/>
                    <a:pt x="3350" y="3552"/>
                  </a:cubicBezTo>
                  <a:cubicBezTo>
                    <a:pt x="3672" y="2600"/>
                    <a:pt x="4085" y="1675"/>
                    <a:pt x="4691" y="994"/>
                  </a:cubicBezTo>
                  <a:cubicBezTo>
                    <a:pt x="4994" y="672"/>
                    <a:pt x="5352" y="416"/>
                    <a:pt x="5728" y="339"/>
                  </a:cubicBezTo>
                  <a:cubicBezTo>
                    <a:pt x="5835" y="310"/>
                    <a:pt x="5946" y="295"/>
                    <a:pt x="6056" y="295"/>
                  </a:cubicBezTo>
                  <a:cubicBezTo>
                    <a:pt x="6332" y="295"/>
                    <a:pt x="6613" y="381"/>
                    <a:pt x="6876" y="518"/>
                  </a:cubicBezTo>
                  <a:cubicBezTo>
                    <a:pt x="7252" y="699"/>
                    <a:pt x="7600" y="981"/>
                    <a:pt x="7940" y="1303"/>
                  </a:cubicBezTo>
                  <a:cubicBezTo>
                    <a:pt x="8115" y="1470"/>
                    <a:pt x="8271" y="1636"/>
                    <a:pt x="8436" y="1817"/>
                  </a:cubicBezTo>
                  <a:cubicBezTo>
                    <a:pt x="8592" y="1997"/>
                    <a:pt x="8758" y="2190"/>
                    <a:pt x="8914" y="2357"/>
                  </a:cubicBezTo>
                  <a:cubicBezTo>
                    <a:pt x="9556" y="3115"/>
                    <a:pt x="10153" y="3925"/>
                    <a:pt x="10722" y="4722"/>
                  </a:cubicBezTo>
                  <a:cubicBezTo>
                    <a:pt x="11282" y="5544"/>
                    <a:pt x="11823" y="6381"/>
                    <a:pt x="12338" y="7229"/>
                  </a:cubicBezTo>
                  <a:cubicBezTo>
                    <a:pt x="13357" y="8912"/>
                    <a:pt x="14284" y="10609"/>
                    <a:pt x="15184" y="12217"/>
                  </a:cubicBezTo>
                  <a:cubicBezTo>
                    <a:pt x="16073" y="13823"/>
                    <a:pt x="16946" y="15327"/>
                    <a:pt x="17809" y="16676"/>
                  </a:cubicBezTo>
                  <a:cubicBezTo>
                    <a:pt x="18672" y="18026"/>
                    <a:pt x="19535" y="19222"/>
                    <a:pt x="20370" y="20237"/>
                  </a:cubicBezTo>
                  <a:cubicBezTo>
                    <a:pt x="20783" y="20726"/>
                    <a:pt x="21187" y="21176"/>
                    <a:pt x="21572" y="21600"/>
                  </a:cubicBezTo>
                  <a:cubicBezTo>
                    <a:pt x="21582" y="21536"/>
                    <a:pt x="21582" y="21471"/>
                    <a:pt x="21600" y="21407"/>
                  </a:cubicBezTo>
                  <a:cubicBezTo>
                    <a:pt x="21214" y="21008"/>
                    <a:pt x="20838" y="20572"/>
                    <a:pt x="20453" y="20083"/>
                  </a:cubicBezTo>
                  <a:cubicBezTo>
                    <a:pt x="19627" y="19080"/>
                    <a:pt x="18773" y="17872"/>
                    <a:pt x="17928" y="16522"/>
                  </a:cubicBezTo>
                  <a:cubicBezTo>
                    <a:pt x="17066" y="15172"/>
                    <a:pt x="16212" y="13657"/>
                    <a:pt x="15321" y="12049"/>
                  </a:cubicBezTo>
                  <a:cubicBezTo>
                    <a:pt x="14421" y="10443"/>
                    <a:pt x="13494" y="8758"/>
                    <a:pt x="12476" y="7061"/>
                  </a:cubicBezTo>
                  <a:cubicBezTo>
                    <a:pt x="11961" y="6200"/>
                    <a:pt x="11429" y="5365"/>
                    <a:pt x="10859" y="4530"/>
                  </a:cubicBezTo>
                  <a:cubicBezTo>
                    <a:pt x="10281" y="3720"/>
                    <a:pt x="9675" y="2910"/>
                    <a:pt x="9033" y="2138"/>
                  </a:cubicBezTo>
                  <a:cubicBezTo>
                    <a:pt x="8868" y="1945"/>
                    <a:pt x="8711" y="1765"/>
                    <a:pt x="8537" y="1573"/>
                  </a:cubicBezTo>
                  <a:cubicBezTo>
                    <a:pt x="8381" y="1405"/>
                    <a:pt x="8206" y="1226"/>
                    <a:pt x="8032" y="1046"/>
                  </a:cubicBezTo>
                  <a:cubicBezTo>
                    <a:pt x="7693" y="711"/>
                    <a:pt x="7325" y="416"/>
                    <a:pt x="6921" y="223"/>
                  </a:cubicBezTo>
                  <a:cubicBezTo>
                    <a:pt x="6639" y="86"/>
                    <a:pt x="6339" y="0"/>
                    <a:pt x="6039" y="0"/>
                  </a:cubicBezTo>
                  <a:close/>
                </a:path>
              </a:pathLst>
            </a:custGeom>
            <a:solidFill>
              <a:srgbClr val="D39F0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8" name="Google Shape;1920;p41">
              <a:extLst>
                <a:ext uri="{FF2B5EF4-FFF2-40B4-BE49-F238E27FC236}">
                  <a16:creationId xmlns:a16="http://schemas.microsoft.com/office/drawing/2014/main" id="{EA7C95EE-1958-48BE-B7C9-5D90D3896C95}"/>
                </a:ext>
              </a:extLst>
            </p:cNvPr>
            <p:cNvSpPr/>
            <p:nvPr/>
          </p:nvSpPr>
          <p:spPr>
            <a:xfrm>
              <a:off x="814519" y="1263099"/>
              <a:ext cx="345193" cy="220412"/>
            </a:xfrm>
            <a:custGeom>
              <a:avLst/>
              <a:gdLst/>
              <a:ahLst/>
              <a:cxnLst>
                <a:cxn ang="0">
                  <a:pos x="wd2" y="hd2"/>
                </a:cxn>
                <a:cxn ang="5400000">
                  <a:pos x="wd2" y="hd2"/>
                </a:cxn>
                <a:cxn ang="10800000">
                  <a:pos x="wd2" y="hd2"/>
                </a:cxn>
                <a:cxn ang="16200000">
                  <a:pos x="wd2" y="hd2"/>
                </a:cxn>
              </a:cxnLst>
              <a:rect l="0" t="0" r="r" b="b"/>
              <a:pathLst>
                <a:path w="21481" h="21600" extrusionOk="0">
                  <a:moveTo>
                    <a:pt x="9912" y="0"/>
                  </a:moveTo>
                  <a:cubicBezTo>
                    <a:pt x="7977" y="0"/>
                    <a:pt x="6006" y="716"/>
                    <a:pt x="4210" y="1899"/>
                  </a:cubicBezTo>
                  <a:cubicBezTo>
                    <a:pt x="2323" y="3147"/>
                    <a:pt x="417" y="5175"/>
                    <a:pt x="0" y="8290"/>
                  </a:cubicBezTo>
                  <a:lnTo>
                    <a:pt x="0" y="16489"/>
                  </a:lnTo>
                  <a:cubicBezTo>
                    <a:pt x="2740" y="16115"/>
                    <a:pt x="5440" y="15461"/>
                    <a:pt x="8081" y="14461"/>
                  </a:cubicBezTo>
                  <a:cubicBezTo>
                    <a:pt x="8276" y="14397"/>
                    <a:pt x="8483" y="14330"/>
                    <a:pt x="8686" y="14330"/>
                  </a:cubicBezTo>
                  <a:cubicBezTo>
                    <a:pt x="8770" y="14330"/>
                    <a:pt x="8853" y="14342"/>
                    <a:pt x="8933" y="14368"/>
                  </a:cubicBezTo>
                  <a:cubicBezTo>
                    <a:pt x="9153" y="14432"/>
                    <a:pt x="9350" y="14681"/>
                    <a:pt x="9549" y="14868"/>
                  </a:cubicBezTo>
                  <a:cubicBezTo>
                    <a:pt x="13004" y="18579"/>
                    <a:pt x="17074" y="20916"/>
                    <a:pt x="21243" y="21600"/>
                  </a:cubicBezTo>
                  <a:cubicBezTo>
                    <a:pt x="21600" y="20697"/>
                    <a:pt x="21481" y="19575"/>
                    <a:pt x="21362" y="18579"/>
                  </a:cubicBezTo>
                  <a:cubicBezTo>
                    <a:pt x="20965" y="15087"/>
                    <a:pt x="20310" y="11656"/>
                    <a:pt x="19158" y="8635"/>
                  </a:cubicBezTo>
                  <a:cubicBezTo>
                    <a:pt x="18006" y="5578"/>
                    <a:pt x="16380" y="2931"/>
                    <a:pt x="14334" y="1464"/>
                  </a:cubicBezTo>
                  <a:cubicBezTo>
                    <a:pt x="12950" y="447"/>
                    <a:pt x="11442" y="0"/>
                    <a:pt x="9912" y="0"/>
                  </a:cubicBezTo>
                  <a:close/>
                </a:path>
              </a:pathLst>
            </a:custGeom>
            <a:solidFill>
              <a:srgbClr val="D6A85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9" name="Google Shape;1921;p41">
              <a:extLst>
                <a:ext uri="{FF2B5EF4-FFF2-40B4-BE49-F238E27FC236}">
                  <a16:creationId xmlns:a16="http://schemas.microsoft.com/office/drawing/2014/main" id="{7F7258C0-450E-4B91-A4F2-8FE39DC8358F}"/>
                </a:ext>
              </a:extLst>
            </p:cNvPr>
            <p:cNvSpPr/>
            <p:nvPr/>
          </p:nvSpPr>
          <p:spPr>
            <a:xfrm>
              <a:off x="1606051" y="606577"/>
              <a:ext cx="195267" cy="252346"/>
            </a:xfrm>
            <a:custGeom>
              <a:avLst/>
              <a:gdLst/>
              <a:ahLst/>
              <a:cxnLst>
                <a:cxn ang="0">
                  <a:pos x="wd2" y="hd2"/>
                </a:cxn>
                <a:cxn ang="5400000">
                  <a:pos x="wd2" y="hd2"/>
                </a:cxn>
                <a:cxn ang="10800000">
                  <a:pos x="wd2" y="hd2"/>
                </a:cxn>
                <a:cxn ang="16200000">
                  <a:pos x="wd2" y="hd2"/>
                </a:cxn>
              </a:cxnLst>
              <a:rect l="0" t="0" r="r" b="b"/>
              <a:pathLst>
                <a:path w="21600" h="21600" extrusionOk="0">
                  <a:moveTo>
                    <a:pt x="10130" y="0"/>
                  </a:moveTo>
                  <a:lnTo>
                    <a:pt x="0" y="8632"/>
                  </a:lnTo>
                  <a:lnTo>
                    <a:pt x="5575" y="17154"/>
                  </a:lnTo>
                  <a:cubicBezTo>
                    <a:pt x="6352" y="18405"/>
                    <a:pt x="6458" y="19875"/>
                    <a:pt x="5790" y="21156"/>
                  </a:cubicBezTo>
                  <a:cubicBezTo>
                    <a:pt x="5717" y="21319"/>
                    <a:pt x="5647" y="21455"/>
                    <a:pt x="5575" y="21590"/>
                  </a:cubicBezTo>
                  <a:cubicBezTo>
                    <a:pt x="5743" y="21597"/>
                    <a:pt x="5912" y="21600"/>
                    <a:pt x="6084" y="21600"/>
                  </a:cubicBezTo>
                  <a:cubicBezTo>
                    <a:pt x="7579" y="21600"/>
                    <a:pt x="9091" y="21386"/>
                    <a:pt x="10517" y="21018"/>
                  </a:cubicBezTo>
                  <a:cubicBezTo>
                    <a:pt x="13905" y="20148"/>
                    <a:pt x="16869" y="18379"/>
                    <a:pt x="19162" y="16256"/>
                  </a:cubicBezTo>
                  <a:cubicBezTo>
                    <a:pt x="20045" y="15439"/>
                    <a:pt x="20892" y="14594"/>
                    <a:pt x="21600" y="13667"/>
                  </a:cubicBezTo>
                  <a:cubicBezTo>
                    <a:pt x="20753" y="13259"/>
                    <a:pt x="20045" y="12715"/>
                    <a:pt x="19516" y="12062"/>
                  </a:cubicBezTo>
                  <a:lnTo>
                    <a:pt x="10130" y="0"/>
                  </a:ln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00" name="Google Shape;1922;p41">
              <a:extLst>
                <a:ext uri="{FF2B5EF4-FFF2-40B4-BE49-F238E27FC236}">
                  <a16:creationId xmlns:a16="http://schemas.microsoft.com/office/drawing/2014/main" id="{DA104427-A0B5-4BF5-BD72-A2668F4E03B6}"/>
                </a:ext>
              </a:extLst>
            </p:cNvPr>
            <p:cNvSpPr/>
            <p:nvPr/>
          </p:nvSpPr>
          <p:spPr>
            <a:xfrm>
              <a:off x="243136" y="1140310"/>
              <a:ext cx="1790525" cy="575598"/>
            </a:xfrm>
            <a:custGeom>
              <a:avLst/>
              <a:gdLst/>
              <a:ahLst/>
              <a:cxnLst>
                <a:cxn ang="0">
                  <a:pos x="wd2" y="hd2"/>
                </a:cxn>
                <a:cxn ang="5400000">
                  <a:pos x="wd2" y="hd2"/>
                </a:cxn>
                <a:cxn ang="10800000">
                  <a:pos x="wd2" y="hd2"/>
                </a:cxn>
                <a:cxn ang="16200000">
                  <a:pos x="wd2" y="hd2"/>
                </a:cxn>
              </a:cxnLst>
              <a:rect l="0" t="0" r="r" b="b"/>
              <a:pathLst>
                <a:path w="21539" h="21600" extrusionOk="0">
                  <a:moveTo>
                    <a:pt x="9134" y="0"/>
                  </a:moveTo>
                  <a:lnTo>
                    <a:pt x="0" y="2268"/>
                  </a:lnTo>
                  <a:cubicBezTo>
                    <a:pt x="215" y="7007"/>
                    <a:pt x="387" y="11781"/>
                    <a:pt x="671" y="16461"/>
                  </a:cubicBezTo>
                  <a:cubicBezTo>
                    <a:pt x="2164" y="15124"/>
                    <a:pt x="9065" y="8595"/>
                    <a:pt x="9065" y="8595"/>
                  </a:cubicBezTo>
                  <a:cubicBezTo>
                    <a:pt x="9065" y="8595"/>
                    <a:pt x="14173" y="21600"/>
                    <a:pt x="17226" y="21600"/>
                  </a:cubicBezTo>
                  <a:cubicBezTo>
                    <a:pt x="17293" y="21600"/>
                    <a:pt x="17359" y="21593"/>
                    <a:pt x="17424" y="21581"/>
                  </a:cubicBezTo>
                  <a:cubicBezTo>
                    <a:pt x="20444" y="20996"/>
                    <a:pt x="21469" y="14562"/>
                    <a:pt x="21538" y="10779"/>
                  </a:cubicBezTo>
                  <a:cubicBezTo>
                    <a:pt x="21600" y="7715"/>
                    <a:pt x="19469" y="7420"/>
                    <a:pt x="18645" y="7420"/>
                  </a:cubicBezTo>
                  <a:cubicBezTo>
                    <a:pt x="18448" y="7420"/>
                    <a:pt x="18326" y="7436"/>
                    <a:pt x="18326" y="7436"/>
                  </a:cubicBezTo>
                  <a:cubicBezTo>
                    <a:pt x="18326" y="7436"/>
                    <a:pt x="13452" y="777"/>
                    <a:pt x="9134"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01" name="Google Shape;1923;p41">
              <a:extLst>
                <a:ext uri="{FF2B5EF4-FFF2-40B4-BE49-F238E27FC236}">
                  <a16:creationId xmlns:a16="http://schemas.microsoft.com/office/drawing/2014/main" id="{86681129-60EF-4502-93A7-5DB02FDF6F41}"/>
                </a:ext>
              </a:extLst>
            </p:cNvPr>
            <p:cNvSpPr/>
            <p:nvPr/>
          </p:nvSpPr>
          <p:spPr>
            <a:xfrm>
              <a:off x="296072" y="1196606"/>
              <a:ext cx="50425" cy="370573"/>
            </a:xfrm>
            <a:custGeom>
              <a:avLst/>
              <a:gdLst/>
              <a:ahLst/>
              <a:cxnLst>
                <a:cxn ang="0">
                  <a:pos x="wd2" y="hd2"/>
                </a:cxn>
                <a:cxn ang="5400000">
                  <a:pos x="wd2" y="hd2"/>
                </a:cxn>
                <a:cxn ang="10800000">
                  <a:pos x="wd2" y="hd2"/>
                </a:cxn>
                <a:cxn ang="16200000">
                  <a:pos x="wd2" y="hd2"/>
                </a:cxn>
              </a:cxnLst>
              <a:rect l="0" t="0" r="r" b="b"/>
              <a:pathLst>
                <a:path w="21600" h="21600" extrusionOk="0">
                  <a:moveTo>
                    <a:pt x="2460" y="0"/>
                  </a:moveTo>
                  <a:lnTo>
                    <a:pt x="0" y="19"/>
                  </a:lnTo>
                  <a:cubicBezTo>
                    <a:pt x="1922" y="2986"/>
                    <a:pt x="4651" y="6601"/>
                    <a:pt x="8199" y="10494"/>
                  </a:cubicBezTo>
                  <a:cubicBezTo>
                    <a:pt x="12030" y="14684"/>
                    <a:pt x="15860" y="18541"/>
                    <a:pt x="19268" y="21600"/>
                  </a:cubicBezTo>
                  <a:cubicBezTo>
                    <a:pt x="19960" y="21564"/>
                    <a:pt x="20639" y="21525"/>
                    <a:pt x="21600" y="21508"/>
                  </a:cubicBezTo>
                  <a:cubicBezTo>
                    <a:pt x="18448" y="18447"/>
                    <a:pt x="14900" y="14592"/>
                    <a:pt x="11069" y="10438"/>
                  </a:cubicBezTo>
                  <a:cubicBezTo>
                    <a:pt x="7661" y="6545"/>
                    <a:pt x="4791" y="2967"/>
                    <a:pt x="2460" y="0"/>
                  </a:cubicBezTo>
                  <a:close/>
                </a:path>
              </a:pathLst>
            </a:custGeom>
            <a:solidFill>
              <a:srgbClr val="B78B4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02" name="Google Shape;1924;p41">
              <a:extLst>
                <a:ext uri="{FF2B5EF4-FFF2-40B4-BE49-F238E27FC236}">
                  <a16:creationId xmlns:a16="http://schemas.microsoft.com/office/drawing/2014/main" id="{6EC6AA9B-DD69-4D46-BD70-66141A993FD2}"/>
                </a:ext>
              </a:extLst>
            </p:cNvPr>
            <p:cNvSpPr/>
            <p:nvPr/>
          </p:nvSpPr>
          <p:spPr>
            <a:xfrm>
              <a:off x="318742" y="1272372"/>
              <a:ext cx="1655471" cy="229685"/>
            </a:xfrm>
            <a:custGeom>
              <a:avLst/>
              <a:gdLst/>
              <a:ahLst/>
              <a:cxnLst>
                <a:cxn ang="0">
                  <a:pos x="wd2" y="hd2"/>
                </a:cxn>
                <a:cxn ang="5400000">
                  <a:pos x="wd2" y="hd2"/>
                </a:cxn>
                <a:cxn ang="10800000">
                  <a:pos x="wd2" y="hd2"/>
                </a:cxn>
                <a:cxn ang="16200000">
                  <a:pos x="wd2" y="hd2"/>
                </a:cxn>
              </a:cxnLst>
              <a:rect l="0" t="0" r="r" b="b"/>
              <a:pathLst>
                <a:path w="21600" h="21600" extrusionOk="0">
                  <a:moveTo>
                    <a:pt x="8817" y="0"/>
                  </a:moveTo>
                  <a:cubicBezTo>
                    <a:pt x="8463" y="0"/>
                    <a:pt x="8117" y="151"/>
                    <a:pt x="7780" y="322"/>
                  </a:cubicBezTo>
                  <a:cubicBezTo>
                    <a:pt x="7572" y="443"/>
                    <a:pt x="7368" y="592"/>
                    <a:pt x="7164" y="743"/>
                  </a:cubicBezTo>
                  <a:cubicBezTo>
                    <a:pt x="6964" y="892"/>
                    <a:pt x="6764" y="1040"/>
                    <a:pt x="6569" y="1251"/>
                  </a:cubicBezTo>
                  <a:cubicBezTo>
                    <a:pt x="4987" y="2627"/>
                    <a:pt x="3576" y="4571"/>
                    <a:pt x="2402" y="6337"/>
                  </a:cubicBezTo>
                  <a:cubicBezTo>
                    <a:pt x="1432" y="7773"/>
                    <a:pt x="620" y="9119"/>
                    <a:pt x="0" y="10165"/>
                  </a:cubicBezTo>
                  <a:cubicBezTo>
                    <a:pt x="8" y="10255"/>
                    <a:pt x="8" y="10375"/>
                    <a:pt x="12" y="10434"/>
                  </a:cubicBezTo>
                  <a:cubicBezTo>
                    <a:pt x="637" y="9416"/>
                    <a:pt x="1449" y="8160"/>
                    <a:pt x="2414" y="6724"/>
                  </a:cubicBezTo>
                  <a:cubicBezTo>
                    <a:pt x="3592" y="5050"/>
                    <a:pt x="5003" y="3135"/>
                    <a:pt x="6577" y="1789"/>
                  </a:cubicBezTo>
                  <a:cubicBezTo>
                    <a:pt x="6777" y="1640"/>
                    <a:pt x="6973" y="1461"/>
                    <a:pt x="7176" y="1310"/>
                  </a:cubicBezTo>
                  <a:cubicBezTo>
                    <a:pt x="7380" y="1161"/>
                    <a:pt x="7584" y="1012"/>
                    <a:pt x="7792" y="892"/>
                  </a:cubicBezTo>
                  <a:cubicBezTo>
                    <a:pt x="8146" y="715"/>
                    <a:pt x="8502" y="580"/>
                    <a:pt x="8867" y="580"/>
                  </a:cubicBezTo>
                  <a:cubicBezTo>
                    <a:pt x="8932" y="580"/>
                    <a:pt x="8997" y="583"/>
                    <a:pt x="9062" y="592"/>
                  </a:cubicBezTo>
                  <a:cubicBezTo>
                    <a:pt x="9491" y="712"/>
                    <a:pt x="9924" y="1102"/>
                    <a:pt x="10357" y="1910"/>
                  </a:cubicBezTo>
                  <a:cubicBezTo>
                    <a:pt x="10781" y="2748"/>
                    <a:pt x="11206" y="3973"/>
                    <a:pt x="11614" y="5350"/>
                  </a:cubicBezTo>
                  <a:cubicBezTo>
                    <a:pt x="12026" y="6786"/>
                    <a:pt x="12425" y="8311"/>
                    <a:pt x="12829" y="9775"/>
                  </a:cubicBezTo>
                  <a:cubicBezTo>
                    <a:pt x="13225" y="11272"/>
                    <a:pt x="13624" y="12647"/>
                    <a:pt x="14020" y="13875"/>
                  </a:cubicBezTo>
                  <a:cubicBezTo>
                    <a:pt x="14815" y="16387"/>
                    <a:pt x="15606" y="18361"/>
                    <a:pt x="16380" y="19707"/>
                  </a:cubicBezTo>
                  <a:cubicBezTo>
                    <a:pt x="16771" y="20394"/>
                    <a:pt x="17150" y="20905"/>
                    <a:pt x="17525" y="21233"/>
                  </a:cubicBezTo>
                  <a:cubicBezTo>
                    <a:pt x="17785" y="21482"/>
                    <a:pt x="18042" y="21600"/>
                    <a:pt x="18294" y="21600"/>
                  </a:cubicBezTo>
                  <a:cubicBezTo>
                    <a:pt x="18405" y="21600"/>
                    <a:pt x="18515" y="21578"/>
                    <a:pt x="18624" y="21533"/>
                  </a:cubicBezTo>
                  <a:cubicBezTo>
                    <a:pt x="18978" y="21443"/>
                    <a:pt x="19323" y="21053"/>
                    <a:pt x="19640" y="20394"/>
                  </a:cubicBezTo>
                  <a:cubicBezTo>
                    <a:pt x="19956" y="19738"/>
                    <a:pt x="20251" y="18810"/>
                    <a:pt x="20509" y="17613"/>
                  </a:cubicBezTo>
                  <a:cubicBezTo>
                    <a:pt x="20763" y="16418"/>
                    <a:pt x="20980" y="15010"/>
                    <a:pt x="21155" y="13516"/>
                  </a:cubicBezTo>
                  <a:cubicBezTo>
                    <a:pt x="21325" y="11959"/>
                    <a:pt x="21459" y="10375"/>
                    <a:pt x="21563" y="8819"/>
                  </a:cubicBezTo>
                  <a:cubicBezTo>
                    <a:pt x="21579" y="8639"/>
                    <a:pt x="21592" y="8460"/>
                    <a:pt x="21600" y="8281"/>
                  </a:cubicBezTo>
                  <a:cubicBezTo>
                    <a:pt x="21592" y="8325"/>
                    <a:pt x="21584" y="8339"/>
                    <a:pt x="21577" y="8339"/>
                  </a:cubicBezTo>
                  <a:cubicBezTo>
                    <a:pt x="21570" y="8339"/>
                    <a:pt x="21563" y="8325"/>
                    <a:pt x="21554" y="8311"/>
                  </a:cubicBezTo>
                  <a:cubicBezTo>
                    <a:pt x="21542" y="8491"/>
                    <a:pt x="21534" y="8670"/>
                    <a:pt x="21517" y="8819"/>
                  </a:cubicBezTo>
                  <a:cubicBezTo>
                    <a:pt x="21413" y="10375"/>
                    <a:pt x="21280" y="11929"/>
                    <a:pt x="21105" y="13395"/>
                  </a:cubicBezTo>
                  <a:cubicBezTo>
                    <a:pt x="20934" y="14893"/>
                    <a:pt x="20722" y="16267"/>
                    <a:pt x="20472" y="17405"/>
                  </a:cubicBezTo>
                  <a:cubicBezTo>
                    <a:pt x="20222" y="18541"/>
                    <a:pt x="19931" y="19438"/>
                    <a:pt x="19619" y="20035"/>
                  </a:cubicBezTo>
                  <a:cubicBezTo>
                    <a:pt x="19307" y="20694"/>
                    <a:pt x="18965" y="21022"/>
                    <a:pt x="18611" y="21143"/>
                  </a:cubicBezTo>
                  <a:cubicBezTo>
                    <a:pt x="18530" y="21165"/>
                    <a:pt x="18447" y="21177"/>
                    <a:pt x="18363" y="21177"/>
                  </a:cubicBezTo>
                  <a:cubicBezTo>
                    <a:pt x="18092" y="21177"/>
                    <a:pt x="17811" y="21059"/>
                    <a:pt x="17525" y="20784"/>
                  </a:cubicBezTo>
                  <a:cubicBezTo>
                    <a:pt x="17154" y="20456"/>
                    <a:pt x="16771" y="19946"/>
                    <a:pt x="16384" y="19259"/>
                  </a:cubicBezTo>
                  <a:cubicBezTo>
                    <a:pt x="15614" y="17913"/>
                    <a:pt x="14823" y="15939"/>
                    <a:pt x="14041" y="13426"/>
                  </a:cubicBezTo>
                  <a:cubicBezTo>
                    <a:pt x="13645" y="12198"/>
                    <a:pt x="13250" y="10793"/>
                    <a:pt x="12854" y="9298"/>
                  </a:cubicBezTo>
                  <a:cubicBezTo>
                    <a:pt x="12459" y="7863"/>
                    <a:pt x="12055" y="6276"/>
                    <a:pt x="11639" y="4871"/>
                  </a:cubicBezTo>
                  <a:cubicBezTo>
                    <a:pt x="11222" y="3435"/>
                    <a:pt x="10802" y="2210"/>
                    <a:pt x="10365" y="1399"/>
                  </a:cubicBezTo>
                  <a:cubicBezTo>
                    <a:pt x="9928" y="533"/>
                    <a:pt x="9487" y="143"/>
                    <a:pt x="9054" y="25"/>
                  </a:cubicBezTo>
                  <a:cubicBezTo>
                    <a:pt x="8974" y="8"/>
                    <a:pt x="8896" y="0"/>
                    <a:pt x="8817" y="0"/>
                  </a:cubicBezTo>
                  <a:close/>
                </a:path>
              </a:pathLst>
            </a:custGeom>
            <a:solidFill>
              <a:srgbClr val="D39F0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03" name="Google Shape;1925;p41">
              <a:extLst>
                <a:ext uri="{FF2B5EF4-FFF2-40B4-BE49-F238E27FC236}">
                  <a16:creationId xmlns:a16="http://schemas.microsoft.com/office/drawing/2014/main" id="{88922909-E42B-4E47-8BC6-687104CD1503}"/>
                </a:ext>
              </a:extLst>
            </p:cNvPr>
            <p:cNvSpPr/>
            <p:nvPr/>
          </p:nvSpPr>
          <p:spPr>
            <a:xfrm>
              <a:off x="1863042" y="1431687"/>
              <a:ext cx="170508" cy="235350"/>
            </a:xfrm>
            <a:custGeom>
              <a:avLst/>
              <a:gdLst/>
              <a:ahLst/>
              <a:cxnLst>
                <a:cxn ang="0">
                  <a:pos x="wd2" y="hd2"/>
                </a:cxn>
                <a:cxn ang="5400000">
                  <a:pos x="wd2" y="hd2"/>
                </a:cxn>
                <a:cxn ang="10800000">
                  <a:pos x="wd2" y="hd2"/>
                </a:cxn>
                <a:cxn ang="16200000">
                  <a:pos x="wd2" y="hd2"/>
                </a:cxn>
              </a:cxnLst>
              <a:rect l="0" t="0" r="r" b="b"/>
              <a:pathLst>
                <a:path w="21339" h="21600" extrusionOk="0">
                  <a:moveTo>
                    <a:pt x="21339" y="0"/>
                  </a:moveTo>
                  <a:cubicBezTo>
                    <a:pt x="20422" y="408"/>
                    <a:pt x="19423" y="903"/>
                    <a:pt x="18345" y="1401"/>
                  </a:cubicBezTo>
                  <a:cubicBezTo>
                    <a:pt x="17267" y="1954"/>
                    <a:pt x="16110" y="2540"/>
                    <a:pt x="14913" y="3180"/>
                  </a:cubicBezTo>
                  <a:cubicBezTo>
                    <a:pt x="12517" y="4494"/>
                    <a:pt x="10043" y="6042"/>
                    <a:pt x="7648" y="7909"/>
                  </a:cubicBezTo>
                  <a:cubicBezTo>
                    <a:pt x="6446" y="8815"/>
                    <a:pt x="5331" y="9748"/>
                    <a:pt x="4373" y="10711"/>
                  </a:cubicBezTo>
                  <a:cubicBezTo>
                    <a:pt x="3452" y="11647"/>
                    <a:pt x="2535" y="12610"/>
                    <a:pt x="1857" y="13574"/>
                  </a:cubicBezTo>
                  <a:cubicBezTo>
                    <a:pt x="379" y="15530"/>
                    <a:pt x="-261" y="17572"/>
                    <a:pt x="98" y="19266"/>
                  </a:cubicBezTo>
                  <a:cubicBezTo>
                    <a:pt x="259" y="20229"/>
                    <a:pt x="660" y="20987"/>
                    <a:pt x="1139" y="21600"/>
                  </a:cubicBezTo>
                  <a:cubicBezTo>
                    <a:pt x="1296" y="21573"/>
                    <a:pt x="1378" y="21512"/>
                    <a:pt x="1536" y="21455"/>
                  </a:cubicBezTo>
                  <a:cubicBezTo>
                    <a:pt x="1139" y="20842"/>
                    <a:pt x="780" y="20111"/>
                    <a:pt x="697" y="19236"/>
                  </a:cubicBezTo>
                  <a:cubicBezTo>
                    <a:pt x="458" y="17659"/>
                    <a:pt x="1139" y="15733"/>
                    <a:pt x="2535" y="13866"/>
                  </a:cubicBezTo>
                  <a:cubicBezTo>
                    <a:pt x="3254" y="12930"/>
                    <a:pt x="4133" y="12027"/>
                    <a:pt x="5091" y="11061"/>
                  </a:cubicBezTo>
                  <a:cubicBezTo>
                    <a:pt x="6049" y="10128"/>
                    <a:pt x="7127" y="9195"/>
                    <a:pt x="8284" y="8289"/>
                  </a:cubicBezTo>
                  <a:cubicBezTo>
                    <a:pt x="10642" y="6508"/>
                    <a:pt x="13116" y="4931"/>
                    <a:pt x="15433" y="3618"/>
                  </a:cubicBezTo>
                  <a:cubicBezTo>
                    <a:pt x="16548" y="2977"/>
                    <a:pt x="17708" y="2334"/>
                    <a:pt x="18786" y="1809"/>
                  </a:cubicBezTo>
                  <a:cubicBezTo>
                    <a:pt x="19703" y="1314"/>
                    <a:pt x="20501" y="933"/>
                    <a:pt x="21302" y="553"/>
                  </a:cubicBezTo>
                  <a:cubicBezTo>
                    <a:pt x="21339" y="378"/>
                    <a:pt x="21339" y="203"/>
                    <a:pt x="21339" y="0"/>
                  </a:cubicBezTo>
                  <a:close/>
                </a:path>
              </a:pathLst>
            </a:custGeom>
            <a:solidFill>
              <a:srgbClr val="D39F0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04" name="Google Shape;1926;p41">
              <a:extLst>
                <a:ext uri="{FF2B5EF4-FFF2-40B4-BE49-F238E27FC236}">
                  <a16:creationId xmlns:a16="http://schemas.microsoft.com/office/drawing/2014/main" id="{EF6BF837-11D5-4515-AFE9-7F88D791893D}"/>
                </a:ext>
              </a:extLst>
            </p:cNvPr>
            <p:cNvSpPr/>
            <p:nvPr/>
          </p:nvSpPr>
          <p:spPr>
            <a:xfrm>
              <a:off x="1628894" y="766578"/>
              <a:ext cx="439677" cy="711327"/>
            </a:xfrm>
            <a:custGeom>
              <a:avLst/>
              <a:gdLst/>
              <a:ahLst/>
              <a:cxnLst>
                <a:cxn ang="0">
                  <a:pos x="wd2" y="hd2"/>
                </a:cxn>
                <a:cxn ang="5400000">
                  <a:pos x="wd2" y="hd2"/>
                </a:cxn>
                <a:cxn ang="10800000">
                  <a:pos x="wd2" y="hd2"/>
                </a:cxn>
                <a:cxn ang="16200000">
                  <a:pos x="wd2" y="hd2"/>
                </a:cxn>
              </a:cxnLst>
              <a:rect l="0" t="0" r="r" b="b"/>
              <a:pathLst>
                <a:path w="18461" h="21600" extrusionOk="0">
                  <a:moveTo>
                    <a:pt x="7239" y="0"/>
                  </a:moveTo>
                  <a:cubicBezTo>
                    <a:pt x="6971" y="329"/>
                    <a:pt x="6649" y="627"/>
                    <a:pt x="6314" y="917"/>
                  </a:cubicBezTo>
                  <a:cubicBezTo>
                    <a:pt x="5430" y="1671"/>
                    <a:pt x="4319" y="2299"/>
                    <a:pt x="3033" y="2608"/>
                  </a:cubicBezTo>
                  <a:cubicBezTo>
                    <a:pt x="2492" y="2738"/>
                    <a:pt x="1918" y="2813"/>
                    <a:pt x="1350" y="2813"/>
                  </a:cubicBezTo>
                  <a:cubicBezTo>
                    <a:pt x="1285" y="2813"/>
                    <a:pt x="1221" y="2812"/>
                    <a:pt x="1157" y="2810"/>
                  </a:cubicBezTo>
                  <a:cubicBezTo>
                    <a:pt x="769" y="3564"/>
                    <a:pt x="286" y="4839"/>
                    <a:pt x="112" y="6693"/>
                  </a:cubicBezTo>
                  <a:cubicBezTo>
                    <a:pt x="-169" y="9890"/>
                    <a:pt x="1747" y="14961"/>
                    <a:pt x="112" y="16342"/>
                  </a:cubicBezTo>
                  <a:cubicBezTo>
                    <a:pt x="-1287" y="17526"/>
                    <a:pt x="10791" y="21600"/>
                    <a:pt x="15535" y="21600"/>
                  </a:cubicBezTo>
                  <a:cubicBezTo>
                    <a:pt x="16285" y="21600"/>
                    <a:pt x="16850" y="21499"/>
                    <a:pt x="17151" y="21269"/>
                  </a:cubicBezTo>
                  <a:cubicBezTo>
                    <a:pt x="19335" y="19587"/>
                    <a:pt x="20313" y="5244"/>
                    <a:pt x="7332" y="48"/>
                  </a:cubicBezTo>
                  <a:cubicBezTo>
                    <a:pt x="7306" y="39"/>
                    <a:pt x="7266" y="19"/>
                    <a:pt x="7239"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05" name="Google Shape;1927;p41">
              <a:extLst>
                <a:ext uri="{FF2B5EF4-FFF2-40B4-BE49-F238E27FC236}">
                  <a16:creationId xmlns:a16="http://schemas.microsoft.com/office/drawing/2014/main" id="{9A980D3F-A9B5-48DA-8F30-CBA3C45A9AC5}"/>
                </a:ext>
              </a:extLst>
            </p:cNvPr>
            <p:cNvSpPr/>
            <p:nvPr/>
          </p:nvSpPr>
          <p:spPr>
            <a:xfrm>
              <a:off x="1642747" y="766578"/>
              <a:ext cx="178340" cy="139010"/>
            </a:xfrm>
            <a:custGeom>
              <a:avLst/>
              <a:gdLst/>
              <a:ahLst/>
              <a:cxnLst>
                <a:cxn ang="0">
                  <a:pos x="wd2" y="hd2"/>
                </a:cxn>
                <a:cxn ang="5400000">
                  <a:pos x="wd2" y="hd2"/>
                </a:cxn>
                <a:cxn ang="10800000">
                  <a:pos x="wd2" y="hd2"/>
                </a:cxn>
                <a:cxn ang="16200000">
                  <a:pos x="wd2" y="hd2"/>
                </a:cxn>
              </a:cxnLst>
              <a:rect l="0" t="0" r="r" b="b"/>
              <a:pathLst>
                <a:path w="21600" h="21600" extrusionOk="0">
                  <a:moveTo>
                    <a:pt x="19166" y="0"/>
                  </a:moveTo>
                  <a:cubicBezTo>
                    <a:pt x="18430" y="1682"/>
                    <a:pt x="17503" y="3211"/>
                    <a:pt x="16536" y="4693"/>
                  </a:cubicBezTo>
                  <a:cubicBezTo>
                    <a:pt x="13950" y="8548"/>
                    <a:pt x="10780" y="11764"/>
                    <a:pt x="7071" y="13344"/>
                  </a:cubicBezTo>
                  <a:cubicBezTo>
                    <a:pt x="5430" y="14043"/>
                    <a:pt x="3684" y="14437"/>
                    <a:pt x="1967" y="14437"/>
                  </a:cubicBezTo>
                  <a:cubicBezTo>
                    <a:pt x="1866" y="14437"/>
                    <a:pt x="1764" y="14432"/>
                    <a:pt x="1659" y="14432"/>
                  </a:cubicBezTo>
                  <a:cubicBezTo>
                    <a:pt x="1119" y="16161"/>
                    <a:pt x="540" y="18533"/>
                    <a:pt x="0" y="21600"/>
                  </a:cubicBezTo>
                  <a:cubicBezTo>
                    <a:pt x="5332" y="20266"/>
                    <a:pt x="10392" y="17249"/>
                    <a:pt x="14565" y="12802"/>
                  </a:cubicBezTo>
                  <a:cubicBezTo>
                    <a:pt x="17387" y="9734"/>
                    <a:pt x="19745" y="6028"/>
                    <a:pt x="21600" y="1876"/>
                  </a:cubicBezTo>
                  <a:cubicBezTo>
                    <a:pt x="20865" y="1334"/>
                    <a:pt x="20209" y="741"/>
                    <a:pt x="19474" y="246"/>
                  </a:cubicBezTo>
                  <a:cubicBezTo>
                    <a:pt x="19358" y="199"/>
                    <a:pt x="19282" y="97"/>
                    <a:pt x="19166"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06" name="Google Shape;1928;p41">
              <a:extLst>
                <a:ext uri="{FF2B5EF4-FFF2-40B4-BE49-F238E27FC236}">
                  <a16:creationId xmlns:a16="http://schemas.microsoft.com/office/drawing/2014/main" id="{E435E775-48C0-4A41-A523-6B0AF699BECF}"/>
                </a:ext>
              </a:extLst>
            </p:cNvPr>
            <p:cNvSpPr/>
            <p:nvPr/>
          </p:nvSpPr>
          <p:spPr>
            <a:xfrm>
              <a:off x="1898935" y="966325"/>
              <a:ext cx="50882" cy="502575"/>
            </a:xfrm>
            <a:custGeom>
              <a:avLst/>
              <a:gdLst/>
              <a:ahLst/>
              <a:cxnLst>
                <a:cxn ang="0">
                  <a:pos x="wd2" y="hd2"/>
                </a:cxn>
                <a:cxn ang="5400000">
                  <a:pos x="wd2" y="hd2"/>
                </a:cxn>
                <a:cxn ang="10800000">
                  <a:pos x="wd2" y="hd2"/>
                </a:cxn>
                <a:cxn ang="16200000">
                  <a:pos x="wd2" y="hd2"/>
                </a:cxn>
              </a:cxnLst>
              <a:rect l="0" t="0" r="r" b="b"/>
              <a:pathLst>
                <a:path w="21266" h="21600" extrusionOk="0">
                  <a:moveTo>
                    <a:pt x="0" y="0"/>
                  </a:moveTo>
                  <a:cubicBezTo>
                    <a:pt x="0" y="0"/>
                    <a:pt x="0" y="28"/>
                    <a:pt x="125" y="68"/>
                  </a:cubicBezTo>
                  <a:cubicBezTo>
                    <a:pt x="0" y="14"/>
                    <a:pt x="0" y="0"/>
                    <a:pt x="0" y="0"/>
                  </a:cubicBezTo>
                  <a:close/>
                  <a:moveTo>
                    <a:pt x="125" y="68"/>
                  </a:moveTo>
                  <a:cubicBezTo>
                    <a:pt x="162" y="85"/>
                    <a:pt x="200" y="99"/>
                    <a:pt x="262" y="114"/>
                  </a:cubicBezTo>
                  <a:cubicBezTo>
                    <a:pt x="212" y="96"/>
                    <a:pt x="175" y="81"/>
                    <a:pt x="125" y="68"/>
                  </a:cubicBezTo>
                  <a:close/>
                  <a:moveTo>
                    <a:pt x="262" y="114"/>
                  </a:moveTo>
                  <a:cubicBezTo>
                    <a:pt x="362" y="151"/>
                    <a:pt x="475" y="199"/>
                    <a:pt x="662" y="246"/>
                  </a:cubicBezTo>
                  <a:cubicBezTo>
                    <a:pt x="1062" y="410"/>
                    <a:pt x="1725" y="656"/>
                    <a:pt x="2800" y="970"/>
                  </a:cubicBezTo>
                  <a:cubicBezTo>
                    <a:pt x="4662" y="1585"/>
                    <a:pt x="6925" y="2489"/>
                    <a:pt x="8938" y="3637"/>
                  </a:cubicBezTo>
                  <a:cubicBezTo>
                    <a:pt x="13338" y="5905"/>
                    <a:pt x="16663" y="9091"/>
                    <a:pt x="19063" y="12604"/>
                  </a:cubicBezTo>
                  <a:cubicBezTo>
                    <a:pt x="20138" y="14368"/>
                    <a:pt x="20400" y="16050"/>
                    <a:pt x="19738" y="17580"/>
                  </a:cubicBezTo>
                  <a:cubicBezTo>
                    <a:pt x="19063" y="19097"/>
                    <a:pt x="17338" y="20452"/>
                    <a:pt x="15063" y="21586"/>
                  </a:cubicBezTo>
                  <a:cubicBezTo>
                    <a:pt x="15338" y="21586"/>
                    <a:pt x="15600" y="21600"/>
                    <a:pt x="15738" y="21600"/>
                  </a:cubicBezTo>
                  <a:cubicBezTo>
                    <a:pt x="18138" y="20465"/>
                    <a:pt x="20000" y="19097"/>
                    <a:pt x="20800" y="17580"/>
                  </a:cubicBezTo>
                  <a:cubicBezTo>
                    <a:pt x="21600" y="16050"/>
                    <a:pt x="21338" y="14368"/>
                    <a:pt x="20263" y="12604"/>
                  </a:cubicBezTo>
                  <a:cubicBezTo>
                    <a:pt x="17600" y="9077"/>
                    <a:pt x="14263" y="5892"/>
                    <a:pt x="9600" y="3623"/>
                  </a:cubicBezTo>
                  <a:cubicBezTo>
                    <a:pt x="7463" y="2489"/>
                    <a:pt x="4925" y="1585"/>
                    <a:pt x="3200" y="957"/>
                  </a:cubicBezTo>
                  <a:cubicBezTo>
                    <a:pt x="2125" y="642"/>
                    <a:pt x="1462" y="410"/>
                    <a:pt x="800" y="246"/>
                  </a:cubicBezTo>
                  <a:cubicBezTo>
                    <a:pt x="700" y="204"/>
                    <a:pt x="437" y="161"/>
                    <a:pt x="262" y="114"/>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07" name="Google Shape;1929;p41">
              <a:extLst>
                <a:ext uri="{FF2B5EF4-FFF2-40B4-BE49-F238E27FC236}">
                  <a16:creationId xmlns:a16="http://schemas.microsoft.com/office/drawing/2014/main" id="{9D36A3C8-AD6F-4138-BC83-9DBE94E28F71}"/>
                </a:ext>
              </a:extLst>
            </p:cNvPr>
            <p:cNvSpPr/>
            <p:nvPr/>
          </p:nvSpPr>
          <p:spPr>
            <a:xfrm>
              <a:off x="1640833" y="1283136"/>
              <a:ext cx="403244" cy="176849"/>
            </a:xfrm>
            <a:custGeom>
              <a:avLst/>
              <a:gdLst/>
              <a:ahLst/>
              <a:cxnLst>
                <a:cxn ang="0">
                  <a:pos x="wd2" y="hd2"/>
                </a:cxn>
                <a:cxn ang="5400000">
                  <a:pos x="wd2" y="hd2"/>
                </a:cxn>
                <a:cxn ang="10800000">
                  <a:pos x="wd2" y="hd2"/>
                </a:cxn>
                <a:cxn ang="16200000">
                  <a:pos x="wd2" y="hd2"/>
                </a:cxn>
              </a:cxnLst>
              <a:rect l="0" t="0" r="r" b="b"/>
              <a:pathLst>
                <a:path w="21600" h="21600" extrusionOk="0">
                  <a:moveTo>
                    <a:pt x="51" y="0"/>
                  </a:moveTo>
                  <a:cubicBezTo>
                    <a:pt x="51" y="117"/>
                    <a:pt x="16" y="153"/>
                    <a:pt x="0" y="233"/>
                  </a:cubicBezTo>
                  <a:cubicBezTo>
                    <a:pt x="598" y="1672"/>
                    <a:pt x="1453" y="3456"/>
                    <a:pt x="2632" y="5284"/>
                  </a:cubicBezTo>
                  <a:cubicBezTo>
                    <a:pt x="3896" y="7342"/>
                    <a:pt x="5519" y="9363"/>
                    <a:pt x="7400" y="11188"/>
                  </a:cubicBezTo>
                  <a:cubicBezTo>
                    <a:pt x="9279" y="12976"/>
                    <a:pt x="11416" y="14527"/>
                    <a:pt x="13672" y="16083"/>
                  </a:cubicBezTo>
                  <a:cubicBezTo>
                    <a:pt x="15945" y="17598"/>
                    <a:pt x="18080" y="19036"/>
                    <a:pt x="20011" y="20511"/>
                  </a:cubicBezTo>
                  <a:cubicBezTo>
                    <a:pt x="20559" y="20824"/>
                    <a:pt x="21020" y="21210"/>
                    <a:pt x="21497" y="21600"/>
                  </a:cubicBezTo>
                  <a:cubicBezTo>
                    <a:pt x="21533" y="21483"/>
                    <a:pt x="21549" y="21327"/>
                    <a:pt x="21600" y="21174"/>
                  </a:cubicBezTo>
                  <a:cubicBezTo>
                    <a:pt x="21105" y="20784"/>
                    <a:pt x="20610" y="20395"/>
                    <a:pt x="20097" y="20008"/>
                  </a:cubicBezTo>
                  <a:cubicBezTo>
                    <a:pt x="18183" y="18493"/>
                    <a:pt x="16030" y="17055"/>
                    <a:pt x="13757" y="15540"/>
                  </a:cubicBezTo>
                  <a:cubicBezTo>
                    <a:pt x="11519" y="14025"/>
                    <a:pt x="9381" y="12470"/>
                    <a:pt x="7502" y="10682"/>
                  </a:cubicBezTo>
                  <a:cubicBezTo>
                    <a:pt x="5621" y="8934"/>
                    <a:pt x="3999" y="6952"/>
                    <a:pt x="2735" y="4971"/>
                  </a:cubicBezTo>
                  <a:cubicBezTo>
                    <a:pt x="1538" y="3107"/>
                    <a:pt x="666" y="1358"/>
                    <a:pt x="51"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08" name="Google Shape;1930;p41">
              <a:extLst>
                <a:ext uri="{FF2B5EF4-FFF2-40B4-BE49-F238E27FC236}">
                  <a16:creationId xmlns:a16="http://schemas.microsoft.com/office/drawing/2014/main" id="{F3F17601-2933-45A5-9B21-3017CF9BFF08}"/>
                </a:ext>
              </a:extLst>
            </p:cNvPr>
            <p:cNvSpPr/>
            <p:nvPr/>
          </p:nvSpPr>
          <p:spPr>
            <a:xfrm>
              <a:off x="1171196" y="662574"/>
              <a:ext cx="182167" cy="54388"/>
            </a:xfrm>
            <a:custGeom>
              <a:avLst/>
              <a:gdLst/>
              <a:ahLst/>
              <a:cxnLst>
                <a:cxn ang="0">
                  <a:pos x="wd2" y="hd2"/>
                </a:cxn>
                <a:cxn ang="5400000">
                  <a:pos x="wd2" y="hd2"/>
                </a:cxn>
                <a:cxn ang="10800000">
                  <a:pos x="wd2" y="hd2"/>
                </a:cxn>
                <a:cxn ang="16200000">
                  <a:pos x="wd2" y="hd2"/>
                </a:cxn>
              </a:cxnLst>
              <a:rect l="0" t="0" r="r" b="b"/>
              <a:pathLst>
                <a:path w="21600" h="21600" extrusionOk="0">
                  <a:moveTo>
                    <a:pt x="227" y="0"/>
                  </a:moveTo>
                  <a:cubicBezTo>
                    <a:pt x="113" y="497"/>
                    <a:pt x="78" y="758"/>
                    <a:pt x="0" y="1255"/>
                  </a:cubicBezTo>
                  <a:cubicBezTo>
                    <a:pt x="305" y="1386"/>
                    <a:pt x="645" y="1386"/>
                    <a:pt x="986" y="1516"/>
                  </a:cubicBezTo>
                  <a:cubicBezTo>
                    <a:pt x="1440" y="1634"/>
                    <a:pt x="1894" y="2013"/>
                    <a:pt x="2383" y="2143"/>
                  </a:cubicBezTo>
                  <a:cubicBezTo>
                    <a:pt x="3330" y="2522"/>
                    <a:pt x="4390" y="3280"/>
                    <a:pt x="5486" y="3908"/>
                  </a:cubicBezTo>
                  <a:cubicBezTo>
                    <a:pt x="7603" y="5424"/>
                    <a:pt x="9951" y="7318"/>
                    <a:pt x="12373" y="10101"/>
                  </a:cubicBezTo>
                  <a:cubicBezTo>
                    <a:pt x="15777" y="13512"/>
                    <a:pt x="18916" y="17811"/>
                    <a:pt x="21451" y="21600"/>
                  </a:cubicBezTo>
                  <a:lnTo>
                    <a:pt x="21600" y="20203"/>
                  </a:lnTo>
                  <a:cubicBezTo>
                    <a:pt x="19029" y="16295"/>
                    <a:pt x="15926" y="11747"/>
                    <a:pt x="12522" y="8207"/>
                  </a:cubicBezTo>
                  <a:cubicBezTo>
                    <a:pt x="10100" y="5554"/>
                    <a:pt x="7756" y="3659"/>
                    <a:pt x="5560" y="2143"/>
                  </a:cubicBezTo>
                  <a:cubicBezTo>
                    <a:pt x="4465" y="1516"/>
                    <a:pt x="3443" y="876"/>
                    <a:pt x="2461" y="628"/>
                  </a:cubicBezTo>
                  <a:cubicBezTo>
                    <a:pt x="1968" y="497"/>
                    <a:pt x="1514" y="118"/>
                    <a:pt x="1021" y="118"/>
                  </a:cubicBezTo>
                  <a:cubicBezTo>
                    <a:pt x="759" y="118"/>
                    <a:pt x="493" y="0"/>
                    <a:pt x="227"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09" name="Google Shape;1931;p41">
              <a:extLst>
                <a:ext uri="{FF2B5EF4-FFF2-40B4-BE49-F238E27FC236}">
                  <a16:creationId xmlns:a16="http://schemas.microsoft.com/office/drawing/2014/main" id="{8AC87AA4-46C3-4AFF-BE73-2ADE8FCDBC64}"/>
                </a:ext>
              </a:extLst>
            </p:cNvPr>
            <p:cNvSpPr/>
            <p:nvPr/>
          </p:nvSpPr>
          <p:spPr>
            <a:xfrm>
              <a:off x="2292308" y="1277232"/>
              <a:ext cx="384477" cy="294807"/>
            </a:xfrm>
            <a:custGeom>
              <a:avLst/>
              <a:gdLst/>
              <a:ahLst/>
              <a:cxnLst>
                <a:cxn ang="0">
                  <a:pos x="wd2" y="hd2"/>
                </a:cxn>
                <a:cxn ang="5400000">
                  <a:pos x="wd2" y="hd2"/>
                </a:cxn>
                <a:cxn ang="10800000">
                  <a:pos x="wd2" y="hd2"/>
                </a:cxn>
                <a:cxn ang="16200000">
                  <a:pos x="wd2" y="hd2"/>
                </a:cxn>
              </a:cxnLst>
              <a:rect l="0" t="0" r="r" b="b"/>
              <a:pathLst>
                <a:path w="20116" h="21600" extrusionOk="0">
                  <a:moveTo>
                    <a:pt x="13770" y="0"/>
                  </a:moveTo>
                  <a:cubicBezTo>
                    <a:pt x="12925" y="0"/>
                    <a:pt x="12099" y="378"/>
                    <a:pt x="11451" y="1156"/>
                  </a:cubicBezTo>
                  <a:cubicBezTo>
                    <a:pt x="10424" y="2359"/>
                    <a:pt x="9808" y="4323"/>
                    <a:pt x="8481" y="4323"/>
                  </a:cubicBezTo>
                  <a:cubicBezTo>
                    <a:pt x="8320" y="4323"/>
                    <a:pt x="8146" y="4295"/>
                    <a:pt x="7962" y="4232"/>
                  </a:cubicBezTo>
                  <a:cubicBezTo>
                    <a:pt x="7545" y="4068"/>
                    <a:pt x="3956" y="1995"/>
                    <a:pt x="4123" y="1481"/>
                  </a:cubicBezTo>
                  <a:cubicBezTo>
                    <a:pt x="3288" y="3812"/>
                    <a:pt x="1319" y="4861"/>
                    <a:pt x="0" y="6679"/>
                  </a:cubicBezTo>
                  <a:cubicBezTo>
                    <a:pt x="568" y="9637"/>
                    <a:pt x="1803" y="11502"/>
                    <a:pt x="3538" y="13344"/>
                  </a:cubicBezTo>
                  <a:cubicBezTo>
                    <a:pt x="4690" y="14554"/>
                    <a:pt x="6459" y="15791"/>
                    <a:pt x="7143" y="17585"/>
                  </a:cubicBezTo>
                  <a:cubicBezTo>
                    <a:pt x="7328" y="18098"/>
                    <a:pt x="7545" y="18609"/>
                    <a:pt x="7728" y="19099"/>
                  </a:cubicBezTo>
                  <a:cubicBezTo>
                    <a:pt x="8029" y="19868"/>
                    <a:pt x="8312" y="20615"/>
                    <a:pt x="8747" y="21198"/>
                  </a:cubicBezTo>
                  <a:cubicBezTo>
                    <a:pt x="8949" y="21471"/>
                    <a:pt x="9187" y="21600"/>
                    <a:pt x="9407" y="21600"/>
                  </a:cubicBezTo>
                  <a:cubicBezTo>
                    <a:pt x="9806" y="21600"/>
                    <a:pt x="10147" y="21178"/>
                    <a:pt x="10115" y="20429"/>
                  </a:cubicBezTo>
                  <a:cubicBezTo>
                    <a:pt x="10049" y="19192"/>
                    <a:pt x="9731" y="17910"/>
                    <a:pt x="9381" y="16840"/>
                  </a:cubicBezTo>
                  <a:cubicBezTo>
                    <a:pt x="9130" y="16071"/>
                    <a:pt x="8697" y="15138"/>
                    <a:pt x="8797" y="14253"/>
                  </a:cubicBezTo>
                  <a:cubicBezTo>
                    <a:pt x="8913" y="13344"/>
                    <a:pt x="9781" y="12667"/>
                    <a:pt x="10299" y="12271"/>
                  </a:cubicBezTo>
                  <a:cubicBezTo>
                    <a:pt x="11166" y="11596"/>
                    <a:pt x="12202" y="11153"/>
                    <a:pt x="13219" y="11107"/>
                  </a:cubicBezTo>
                  <a:cubicBezTo>
                    <a:pt x="13291" y="11100"/>
                    <a:pt x="13363" y="11098"/>
                    <a:pt x="13435" y="11098"/>
                  </a:cubicBezTo>
                  <a:cubicBezTo>
                    <a:pt x="14477" y="11098"/>
                    <a:pt x="15490" y="11564"/>
                    <a:pt x="16458" y="12108"/>
                  </a:cubicBezTo>
                  <a:cubicBezTo>
                    <a:pt x="17543" y="12761"/>
                    <a:pt x="17993" y="13833"/>
                    <a:pt x="18962" y="14718"/>
                  </a:cubicBezTo>
                  <a:cubicBezTo>
                    <a:pt x="19085" y="14847"/>
                    <a:pt x="19267" y="14976"/>
                    <a:pt x="19439" y="14976"/>
                  </a:cubicBezTo>
                  <a:cubicBezTo>
                    <a:pt x="19452" y="14976"/>
                    <a:pt x="19466" y="14976"/>
                    <a:pt x="19480" y="14974"/>
                  </a:cubicBezTo>
                  <a:cubicBezTo>
                    <a:pt x="21600" y="14812"/>
                    <a:pt x="17793" y="9637"/>
                    <a:pt x="17159" y="9217"/>
                  </a:cubicBezTo>
                  <a:cubicBezTo>
                    <a:pt x="15624" y="8217"/>
                    <a:pt x="13887" y="8007"/>
                    <a:pt x="12202" y="7819"/>
                  </a:cubicBezTo>
                  <a:cubicBezTo>
                    <a:pt x="13002" y="7295"/>
                    <a:pt x="13889" y="7028"/>
                    <a:pt x="14768" y="7028"/>
                  </a:cubicBezTo>
                  <a:cubicBezTo>
                    <a:pt x="15100" y="7028"/>
                    <a:pt x="15432" y="7067"/>
                    <a:pt x="15757" y="7144"/>
                  </a:cubicBezTo>
                  <a:cubicBezTo>
                    <a:pt x="16826" y="7378"/>
                    <a:pt x="17827" y="8007"/>
                    <a:pt x="18912" y="8029"/>
                  </a:cubicBezTo>
                  <a:cubicBezTo>
                    <a:pt x="19179" y="8029"/>
                    <a:pt x="19513" y="7959"/>
                    <a:pt x="19580" y="7563"/>
                  </a:cubicBezTo>
                  <a:cubicBezTo>
                    <a:pt x="19630" y="7330"/>
                    <a:pt x="19545" y="7098"/>
                    <a:pt x="19430" y="6934"/>
                  </a:cubicBezTo>
                  <a:cubicBezTo>
                    <a:pt x="18517" y="5047"/>
                    <a:pt x="16809" y="4114"/>
                    <a:pt x="15175" y="4114"/>
                  </a:cubicBezTo>
                  <a:cubicBezTo>
                    <a:pt x="15136" y="4114"/>
                    <a:pt x="15095" y="4114"/>
                    <a:pt x="15056" y="4114"/>
                  </a:cubicBezTo>
                  <a:cubicBezTo>
                    <a:pt x="13704" y="4138"/>
                    <a:pt x="12335" y="4114"/>
                    <a:pt x="11201" y="5186"/>
                  </a:cubicBezTo>
                  <a:cubicBezTo>
                    <a:pt x="11784" y="3694"/>
                    <a:pt x="12919" y="2855"/>
                    <a:pt x="14037" y="2390"/>
                  </a:cubicBezTo>
                  <a:cubicBezTo>
                    <a:pt x="14505" y="2180"/>
                    <a:pt x="15174" y="2320"/>
                    <a:pt x="15540" y="1737"/>
                  </a:cubicBezTo>
                  <a:cubicBezTo>
                    <a:pt x="15990" y="992"/>
                    <a:pt x="15424" y="478"/>
                    <a:pt x="14956" y="245"/>
                  </a:cubicBezTo>
                  <a:cubicBezTo>
                    <a:pt x="14566" y="83"/>
                    <a:pt x="14166" y="0"/>
                    <a:pt x="13770"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10" name="Google Shape;1932;p41">
              <a:extLst>
                <a:ext uri="{FF2B5EF4-FFF2-40B4-BE49-F238E27FC236}">
                  <a16:creationId xmlns:a16="http://schemas.microsoft.com/office/drawing/2014/main" id="{6C9E3011-C78E-486F-A5CB-D86C65A88E7B}"/>
                </a:ext>
              </a:extLst>
            </p:cNvPr>
            <p:cNvSpPr/>
            <p:nvPr/>
          </p:nvSpPr>
          <p:spPr>
            <a:xfrm>
              <a:off x="2562523" y="1277709"/>
              <a:ext cx="26798" cy="162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65" y="874"/>
                    <a:pt x="265" y="1271"/>
                    <a:pt x="265" y="2144"/>
                  </a:cubicBezTo>
                  <a:cubicBezTo>
                    <a:pt x="530" y="5082"/>
                    <a:pt x="1302" y="8497"/>
                    <a:pt x="2579" y="11872"/>
                  </a:cubicBezTo>
                  <a:cubicBezTo>
                    <a:pt x="3086" y="13579"/>
                    <a:pt x="3857" y="15684"/>
                    <a:pt x="4894" y="17391"/>
                  </a:cubicBezTo>
                  <a:cubicBezTo>
                    <a:pt x="5665" y="19099"/>
                    <a:pt x="7473" y="19932"/>
                    <a:pt x="8751" y="21203"/>
                  </a:cubicBezTo>
                  <a:cubicBezTo>
                    <a:pt x="9643" y="21481"/>
                    <a:pt x="10535" y="21600"/>
                    <a:pt x="11427" y="21600"/>
                  </a:cubicBezTo>
                  <a:cubicBezTo>
                    <a:pt x="13331" y="21600"/>
                    <a:pt x="15212" y="20965"/>
                    <a:pt x="16971" y="19496"/>
                  </a:cubicBezTo>
                  <a:cubicBezTo>
                    <a:pt x="19045" y="17828"/>
                    <a:pt x="20587" y="15247"/>
                    <a:pt x="21600" y="13143"/>
                  </a:cubicBezTo>
                  <a:lnTo>
                    <a:pt x="20587" y="11435"/>
                  </a:lnTo>
                  <a:cubicBezTo>
                    <a:pt x="19551" y="13579"/>
                    <a:pt x="18008" y="15247"/>
                    <a:pt x="15959" y="16954"/>
                  </a:cubicBezTo>
                  <a:cubicBezTo>
                    <a:pt x="14778" y="17788"/>
                    <a:pt x="13307" y="18265"/>
                    <a:pt x="11692" y="18265"/>
                  </a:cubicBezTo>
                  <a:cubicBezTo>
                    <a:pt x="10824" y="18265"/>
                    <a:pt x="9908" y="18106"/>
                    <a:pt x="9016" y="17828"/>
                  </a:cubicBezTo>
                  <a:cubicBezTo>
                    <a:pt x="6437" y="16954"/>
                    <a:pt x="4894" y="13976"/>
                    <a:pt x="3857" y="10601"/>
                  </a:cubicBezTo>
                  <a:cubicBezTo>
                    <a:pt x="2845" y="7226"/>
                    <a:pt x="1808" y="3415"/>
                    <a:pt x="1543" y="874"/>
                  </a:cubicBezTo>
                  <a:cubicBezTo>
                    <a:pt x="1543" y="437"/>
                    <a:pt x="1543" y="437"/>
                    <a:pt x="1302"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11" name="Google Shape;1933;p41">
              <a:extLst>
                <a:ext uri="{FF2B5EF4-FFF2-40B4-BE49-F238E27FC236}">
                  <a16:creationId xmlns:a16="http://schemas.microsoft.com/office/drawing/2014/main" id="{E3113CC8-1603-4F0E-8CB9-831CADC9FF9F}"/>
                </a:ext>
              </a:extLst>
            </p:cNvPr>
            <p:cNvSpPr/>
            <p:nvPr/>
          </p:nvSpPr>
          <p:spPr>
            <a:xfrm>
              <a:off x="2454271" y="1533066"/>
              <a:ext cx="23650" cy="31339"/>
            </a:xfrm>
            <a:custGeom>
              <a:avLst/>
              <a:gdLst/>
              <a:ahLst/>
              <a:cxnLst>
                <a:cxn ang="0">
                  <a:pos x="wd2" y="hd2"/>
                </a:cxn>
                <a:cxn ang="5400000">
                  <a:pos x="wd2" y="hd2"/>
                </a:cxn>
                <a:cxn ang="10800000">
                  <a:pos x="wd2" y="hd2"/>
                </a:cxn>
                <a:cxn ang="16200000">
                  <a:pos x="wd2" y="hd2"/>
                </a:cxn>
              </a:cxnLst>
              <a:rect l="0" t="0" r="r" b="b"/>
              <a:pathLst>
                <a:path w="21060" h="21600" extrusionOk="0">
                  <a:moveTo>
                    <a:pt x="8777" y="0"/>
                  </a:moveTo>
                  <a:cubicBezTo>
                    <a:pt x="6486" y="0"/>
                    <a:pt x="4116" y="678"/>
                    <a:pt x="2358" y="2014"/>
                  </a:cubicBezTo>
                  <a:cubicBezTo>
                    <a:pt x="94" y="3782"/>
                    <a:pt x="-199" y="5960"/>
                    <a:pt x="94" y="7727"/>
                  </a:cubicBezTo>
                  <a:cubicBezTo>
                    <a:pt x="387" y="9700"/>
                    <a:pt x="1239" y="11447"/>
                    <a:pt x="2358" y="12989"/>
                  </a:cubicBezTo>
                  <a:cubicBezTo>
                    <a:pt x="4355" y="16051"/>
                    <a:pt x="6619" y="18476"/>
                    <a:pt x="9469" y="20223"/>
                  </a:cubicBezTo>
                  <a:cubicBezTo>
                    <a:pt x="10881" y="20881"/>
                    <a:pt x="12026" y="21538"/>
                    <a:pt x="13730" y="21538"/>
                  </a:cubicBezTo>
                  <a:cubicBezTo>
                    <a:pt x="13997" y="21579"/>
                    <a:pt x="14263" y="21600"/>
                    <a:pt x="14503" y="21600"/>
                  </a:cubicBezTo>
                  <a:cubicBezTo>
                    <a:pt x="15648" y="21600"/>
                    <a:pt x="16687" y="21230"/>
                    <a:pt x="17140" y="20881"/>
                  </a:cubicBezTo>
                  <a:cubicBezTo>
                    <a:pt x="18551" y="19791"/>
                    <a:pt x="18844" y="19134"/>
                    <a:pt x="18844" y="19134"/>
                  </a:cubicBezTo>
                  <a:cubicBezTo>
                    <a:pt x="18844" y="19134"/>
                    <a:pt x="18285" y="19565"/>
                    <a:pt x="16847" y="20449"/>
                  </a:cubicBezTo>
                  <a:cubicBezTo>
                    <a:pt x="16367" y="20737"/>
                    <a:pt x="15755" y="20881"/>
                    <a:pt x="15036" y="20881"/>
                  </a:cubicBezTo>
                  <a:cubicBezTo>
                    <a:pt x="13677" y="20881"/>
                    <a:pt x="11999" y="20346"/>
                    <a:pt x="10321" y="19339"/>
                  </a:cubicBezTo>
                  <a:cubicBezTo>
                    <a:pt x="8324" y="17592"/>
                    <a:pt x="5767" y="15393"/>
                    <a:pt x="4062" y="12537"/>
                  </a:cubicBezTo>
                  <a:cubicBezTo>
                    <a:pt x="2944" y="11016"/>
                    <a:pt x="2651" y="9474"/>
                    <a:pt x="2358" y="7727"/>
                  </a:cubicBezTo>
                  <a:cubicBezTo>
                    <a:pt x="1799" y="6186"/>
                    <a:pt x="2358" y="4439"/>
                    <a:pt x="3796" y="3329"/>
                  </a:cubicBezTo>
                  <a:cubicBezTo>
                    <a:pt x="4968" y="2425"/>
                    <a:pt x="6752" y="1973"/>
                    <a:pt x="8457" y="1973"/>
                  </a:cubicBezTo>
                  <a:cubicBezTo>
                    <a:pt x="8803" y="1973"/>
                    <a:pt x="9123" y="1994"/>
                    <a:pt x="9469" y="2014"/>
                  </a:cubicBezTo>
                  <a:cubicBezTo>
                    <a:pt x="11467" y="2240"/>
                    <a:pt x="13171" y="3124"/>
                    <a:pt x="14583" y="4213"/>
                  </a:cubicBezTo>
                  <a:cubicBezTo>
                    <a:pt x="17433" y="6412"/>
                    <a:pt x="18551" y="9248"/>
                    <a:pt x="19403" y="11673"/>
                  </a:cubicBezTo>
                  <a:cubicBezTo>
                    <a:pt x="19989" y="14078"/>
                    <a:pt x="19696" y="16051"/>
                    <a:pt x="19403" y="17366"/>
                  </a:cubicBezTo>
                  <a:cubicBezTo>
                    <a:pt x="19403" y="18250"/>
                    <a:pt x="18551" y="19134"/>
                    <a:pt x="18844" y="19134"/>
                  </a:cubicBezTo>
                  <a:cubicBezTo>
                    <a:pt x="18844" y="19134"/>
                    <a:pt x="19137" y="19134"/>
                    <a:pt x="19137" y="18476"/>
                  </a:cubicBezTo>
                  <a:cubicBezTo>
                    <a:pt x="19696" y="18250"/>
                    <a:pt x="19989" y="17592"/>
                    <a:pt x="20256" y="17161"/>
                  </a:cubicBezTo>
                  <a:cubicBezTo>
                    <a:pt x="21108" y="15845"/>
                    <a:pt x="21401" y="13646"/>
                    <a:pt x="20549" y="11016"/>
                  </a:cubicBezTo>
                  <a:cubicBezTo>
                    <a:pt x="20256" y="8591"/>
                    <a:pt x="18844" y="5528"/>
                    <a:pt x="15994" y="2898"/>
                  </a:cubicBezTo>
                  <a:cubicBezTo>
                    <a:pt x="14583" y="1582"/>
                    <a:pt x="12585" y="493"/>
                    <a:pt x="9762" y="41"/>
                  </a:cubicBezTo>
                  <a:cubicBezTo>
                    <a:pt x="9442" y="21"/>
                    <a:pt x="9096" y="0"/>
                    <a:pt x="8777"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12" name="Google Shape;1934;p41">
              <a:extLst>
                <a:ext uri="{FF2B5EF4-FFF2-40B4-BE49-F238E27FC236}">
                  <a16:creationId xmlns:a16="http://schemas.microsoft.com/office/drawing/2014/main" id="{419BFD18-E2E7-4D2F-8D37-695093E8FBC9}"/>
                </a:ext>
              </a:extLst>
            </p:cNvPr>
            <p:cNvSpPr/>
            <p:nvPr/>
          </p:nvSpPr>
          <p:spPr>
            <a:xfrm>
              <a:off x="2291979" y="1297776"/>
              <a:ext cx="144843" cy="146942"/>
            </a:xfrm>
            <a:custGeom>
              <a:avLst/>
              <a:gdLst/>
              <a:ahLst/>
              <a:cxnLst>
                <a:cxn ang="0">
                  <a:pos x="wd2" y="hd2"/>
                </a:cxn>
                <a:cxn ang="5400000">
                  <a:pos x="wd2" y="hd2"/>
                </a:cxn>
                <a:cxn ang="10800000">
                  <a:pos x="wd2" y="hd2"/>
                </a:cxn>
                <a:cxn ang="16200000">
                  <a:pos x="wd2" y="hd2"/>
                </a:cxn>
              </a:cxnLst>
              <a:rect l="0" t="0" r="r" b="b"/>
              <a:pathLst>
                <a:path w="21600" h="21600" extrusionOk="0">
                  <a:moveTo>
                    <a:pt x="11752" y="0"/>
                  </a:moveTo>
                  <a:cubicBezTo>
                    <a:pt x="9375" y="4672"/>
                    <a:pt x="3760" y="6776"/>
                    <a:pt x="0" y="10423"/>
                  </a:cubicBezTo>
                  <a:cubicBezTo>
                    <a:pt x="1284" y="15192"/>
                    <a:pt x="3809" y="18562"/>
                    <a:pt x="7279" y="21600"/>
                  </a:cubicBezTo>
                  <a:cubicBezTo>
                    <a:pt x="11373" y="19027"/>
                    <a:pt x="14941" y="15613"/>
                    <a:pt x="17697" y="11593"/>
                  </a:cubicBezTo>
                  <a:cubicBezTo>
                    <a:pt x="18982" y="9630"/>
                    <a:pt x="20409" y="7434"/>
                    <a:pt x="21600" y="5093"/>
                  </a:cubicBezTo>
                  <a:cubicBezTo>
                    <a:pt x="18701" y="3971"/>
                    <a:pt x="11324" y="842"/>
                    <a:pt x="11752" y="0"/>
                  </a:cubicBez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13" name="Google Shape;1935;p41">
              <a:extLst>
                <a:ext uri="{FF2B5EF4-FFF2-40B4-BE49-F238E27FC236}">
                  <a16:creationId xmlns:a16="http://schemas.microsoft.com/office/drawing/2014/main" id="{72E6675F-4B24-4786-A385-AA2B2B9AFF8E}"/>
                </a:ext>
              </a:extLst>
            </p:cNvPr>
            <p:cNvSpPr/>
            <p:nvPr/>
          </p:nvSpPr>
          <p:spPr>
            <a:xfrm>
              <a:off x="1714906" y="853555"/>
              <a:ext cx="713632" cy="567309"/>
            </a:xfrm>
            <a:custGeom>
              <a:avLst/>
              <a:gdLst/>
              <a:ahLst/>
              <a:cxnLst>
                <a:cxn ang="0">
                  <a:pos x="wd2" y="hd2"/>
                </a:cxn>
                <a:cxn ang="5400000">
                  <a:pos x="wd2" y="hd2"/>
                </a:cxn>
                <a:cxn ang="10800000">
                  <a:pos x="wd2" y="hd2"/>
                </a:cxn>
                <a:cxn ang="16200000">
                  <a:pos x="wd2" y="hd2"/>
                </a:cxn>
              </a:cxnLst>
              <a:rect l="0" t="0" r="r" b="b"/>
              <a:pathLst>
                <a:path w="21426" h="21600" extrusionOk="0">
                  <a:moveTo>
                    <a:pt x="2892" y="0"/>
                  </a:moveTo>
                  <a:cubicBezTo>
                    <a:pt x="2086" y="0"/>
                    <a:pt x="1335" y="286"/>
                    <a:pt x="745" y="1084"/>
                  </a:cubicBezTo>
                  <a:cubicBezTo>
                    <a:pt x="-88" y="2199"/>
                    <a:pt x="-174" y="3979"/>
                    <a:pt x="247" y="5371"/>
                  </a:cubicBezTo>
                  <a:cubicBezTo>
                    <a:pt x="754" y="7080"/>
                    <a:pt x="2556" y="7879"/>
                    <a:pt x="3753" y="8605"/>
                  </a:cubicBezTo>
                  <a:cubicBezTo>
                    <a:pt x="6397" y="10228"/>
                    <a:pt x="8945" y="11403"/>
                    <a:pt x="11292" y="13752"/>
                  </a:cubicBezTo>
                  <a:cubicBezTo>
                    <a:pt x="12604" y="15060"/>
                    <a:pt x="13907" y="16367"/>
                    <a:pt x="15132" y="17785"/>
                  </a:cubicBezTo>
                  <a:cubicBezTo>
                    <a:pt x="16167" y="18959"/>
                    <a:pt x="17029" y="20304"/>
                    <a:pt x="17949" y="21600"/>
                  </a:cubicBezTo>
                  <a:cubicBezTo>
                    <a:pt x="19185" y="20521"/>
                    <a:pt x="20363" y="19275"/>
                    <a:pt x="21426" y="17906"/>
                  </a:cubicBezTo>
                  <a:cubicBezTo>
                    <a:pt x="19883" y="14358"/>
                    <a:pt x="17777" y="10967"/>
                    <a:pt x="15544" y="8181"/>
                  </a:cubicBezTo>
                  <a:cubicBezTo>
                    <a:pt x="15391" y="7988"/>
                    <a:pt x="15238" y="7806"/>
                    <a:pt x="15075" y="7625"/>
                  </a:cubicBezTo>
                  <a:cubicBezTo>
                    <a:pt x="12661" y="4862"/>
                    <a:pt x="10037" y="2804"/>
                    <a:pt x="6952" y="1375"/>
                  </a:cubicBezTo>
                  <a:cubicBezTo>
                    <a:pt x="5809" y="840"/>
                    <a:pt x="4272" y="0"/>
                    <a:pt x="2892"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14" name="Google Shape;1936;p41">
              <a:extLst>
                <a:ext uri="{FF2B5EF4-FFF2-40B4-BE49-F238E27FC236}">
                  <a16:creationId xmlns:a16="http://schemas.microsoft.com/office/drawing/2014/main" id="{37AFEE79-2EE6-4339-A77D-5BE11FBE00D8}"/>
                </a:ext>
              </a:extLst>
            </p:cNvPr>
            <p:cNvSpPr/>
            <p:nvPr/>
          </p:nvSpPr>
          <p:spPr>
            <a:xfrm>
              <a:off x="2290394" y="1288205"/>
              <a:ext cx="119302" cy="111340"/>
            </a:xfrm>
            <a:custGeom>
              <a:avLst/>
              <a:gdLst/>
              <a:ahLst/>
              <a:cxnLst>
                <a:cxn ang="0">
                  <a:pos x="wd2" y="hd2"/>
                </a:cxn>
                <a:cxn ang="5400000">
                  <a:pos x="wd2" y="hd2"/>
                </a:cxn>
                <a:cxn ang="10800000">
                  <a:pos x="wd2" y="hd2"/>
                </a:cxn>
                <a:cxn ang="16200000">
                  <a:pos x="wd2" y="hd2"/>
                </a:cxn>
              </a:cxnLst>
              <a:rect l="0" t="0" r="r" b="b"/>
              <a:pathLst>
                <a:path w="21600" h="21600" extrusionOk="0">
                  <a:moveTo>
                    <a:pt x="21253" y="0"/>
                  </a:moveTo>
                  <a:cubicBezTo>
                    <a:pt x="19120" y="2904"/>
                    <a:pt x="16748" y="5802"/>
                    <a:pt x="14095" y="8764"/>
                  </a:cubicBezTo>
                  <a:cubicBezTo>
                    <a:pt x="9357" y="14010"/>
                    <a:pt x="4391" y="18147"/>
                    <a:pt x="0" y="21108"/>
                  </a:cubicBezTo>
                  <a:cubicBezTo>
                    <a:pt x="173" y="21230"/>
                    <a:pt x="287" y="21479"/>
                    <a:pt x="460" y="21600"/>
                  </a:cubicBezTo>
                  <a:cubicBezTo>
                    <a:pt x="4852" y="18760"/>
                    <a:pt x="9877" y="14566"/>
                    <a:pt x="14669" y="9383"/>
                  </a:cubicBezTo>
                  <a:cubicBezTo>
                    <a:pt x="17268" y="6485"/>
                    <a:pt x="19580" y="3581"/>
                    <a:pt x="21600" y="804"/>
                  </a:cubicBezTo>
                  <a:cubicBezTo>
                    <a:pt x="21546" y="497"/>
                    <a:pt x="21373" y="249"/>
                    <a:pt x="21253"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15" name="Google Shape;1937;p41">
              <a:extLst>
                <a:ext uri="{FF2B5EF4-FFF2-40B4-BE49-F238E27FC236}">
                  <a16:creationId xmlns:a16="http://schemas.microsoft.com/office/drawing/2014/main" id="{38B10F1D-3FD0-4FC5-A98D-4D018DC9C1FE}"/>
                </a:ext>
              </a:extLst>
            </p:cNvPr>
            <p:cNvSpPr/>
            <p:nvPr/>
          </p:nvSpPr>
          <p:spPr>
            <a:xfrm>
              <a:off x="605555" y="865184"/>
              <a:ext cx="41483" cy="709956"/>
            </a:xfrm>
            <a:custGeom>
              <a:avLst/>
              <a:gdLst/>
              <a:ahLst/>
              <a:cxnLst>
                <a:cxn ang="0">
                  <a:pos x="wd2" y="hd2"/>
                </a:cxn>
                <a:cxn ang="5400000">
                  <a:pos x="wd2" y="hd2"/>
                </a:cxn>
                <a:cxn ang="10800000">
                  <a:pos x="wd2" y="hd2"/>
                </a:cxn>
                <a:cxn ang="16200000">
                  <a:pos x="wd2" y="hd2"/>
                </a:cxn>
              </a:cxnLst>
              <a:rect l="0" t="0" r="r" b="b"/>
              <a:pathLst>
                <a:path w="21600" h="21600" extrusionOk="0">
                  <a:moveTo>
                    <a:pt x="16772" y="0"/>
                  </a:moveTo>
                  <a:cubicBezTo>
                    <a:pt x="7475" y="0"/>
                    <a:pt x="0" y="435"/>
                    <a:pt x="0" y="987"/>
                  </a:cubicBezTo>
                  <a:lnTo>
                    <a:pt x="0" y="20612"/>
                  </a:lnTo>
                  <a:cubicBezTo>
                    <a:pt x="0" y="21165"/>
                    <a:pt x="7475" y="21600"/>
                    <a:pt x="16772" y="21600"/>
                  </a:cubicBezTo>
                  <a:lnTo>
                    <a:pt x="21600" y="21600"/>
                  </a:lnTo>
                  <a:lnTo>
                    <a:pt x="21600" y="0"/>
                  </a:lnTo>
                  <a:close/>
                </a:path>
              </a:pathLst>
            </a:custGeom>
            <a:solidFill>
              <a:srgbClr val="3A393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16" name="Google Shape;1938;p41">
              <a:extLst>
                <a:ext uri="{FF2B5EF4-FFF2-40B4-BE49-F238E27FC236}">
                  <a16:creationId xmlns:a16="http://schemas.microsoft.com/office/drawing/2014/main" id="{67907D7A-F9AF-46F0-AB60-4B3D3D3FE1BE}"/>
                </a:ext>
              </a:extLst>
            </p:cNvPr>
            <p:cNvSpPr/>
            <p:nvPr/>
          </p:nvSpPr>
          <p:spPr>
            <a:xfrm>
              <a:off x="2127368" y="865184"/>
              <a:ext cx="41459" cy="709956"/>
            </a:xfrm>
            <a:custGeom>
              <a:avLst/>
              <a:gdLst/>
              <a:ahLst/>
              <a:cxnLst>
                <a:cxn ang="0">
                  <a:pos x="wd2" y="hd2"/>
                </a:cxn>
                <a:cxn ang="5400000">
                  <a:pos x="wd2" y="hd2"/>
                </a:cxn>
                <a:cxn ang="10800000">
                  <a:pos x="wd2" y="hd2"/>
                </a:cxn>
                <a:cxn ang="16200000">
                  <a:pos x="wd2" y="hd2"/>
                </a:cxn>
              </a:cxnLst>
              <a:rect l="0" t="0" r="r" b="b"/>
              <a:pathLst>
                <a:path w="21433" h="21600" extrusionOk="0">
                  <a:moveTo>
                    <a:pt x="0" y="0"/>
                  </a:moveTo>
                  <a:lnTo>
                    <a:pt x="0" y="21600"/>
                  </a:lnTo>
                  <a:lnTo>
                    <a:pt x="4778" y="21600"/>
                  </a:lnTo>
                  <a:cubicBezTo>
                    <a:pt x="14008" y="21600"/>
                    <a:pt x="21430" y="21165"/>
                    <a:pt x="21430" y="20612"/>
                  </a:cubicBezTo>
                  <a:lnTo>
                    <a:pt x="21430" y="987"/>
                  </a:lnTo>
                  <a:cubicBezTo>
                    <a:pt x="21600" y="454"/>
                    <a:pt x="14008" y="0"/>
                    <a:pt x="4778" y="0"/>
                  </a:cubicBezTo>
                  <a:close/>
                </a:path>
              </a:pathLst>
            </a:custGeom>
            <a:solidFill>
              <a:srgbClr val="3A393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17" name="Google Shape;1939;p41">
              <a:extLst>
                <a:ext uri="{FF2B5EF4-FFF2-40B4-BE49-F238E27FC236}">
                  <a16:creationId xmlns:a16="http://schemas.microsoft.com/office/drawing/2014/main" id="{C38547D4-E4FC-49E4-8F5F-247A370895EB}"/>
                </a:ext>
              </a:extLst>
            </p:cNvPr>
            <p:cNvSpPr/>
            <p:nvPr/>
          </p:nvSpPr>
          <p:spPr>
            <a:xfrm>
              <a:off x="1606051" y="606905"/>
              <a:ext cx="144514" cy="192741"/>
            </a:xfrm>
            <a:custGeom>
              <a:avLst/>
              <a:gdLst/>
              <a:ahLst/>
              <a:cxnLst>
                <a:cxn ang="0">
                  <a:pos x="wd2" y="hd2"/>
                </a:cxn>
                <a:cxn ang="5400000">
                  <a:pos x="wd2" y="hd2"/>
                </a:cxn>
                <a:cxn ang="10800000">
                  <a:pos x="wd2" y="hd2"/>
                </a:cxn>
                <a:cxn ang="16200000">
                  <a:pos x="wd2" y="hd2"/>
                </a:cxn>
              </a:cxnLst>
              <a:rect l="0" t="0" r="r" b="b"/>
              <a:pathLst>
                <a:path w="21600" h="21600" extrusionOk="0">
                  <a:moveTo>
                    <a:pt x="13688" y="0"/>
                  </a:moveTo>
                  <a:lnTo>
                    <a:pt x="0" y="11298"/>
                  </a:lnTo>
                  <a:lnTo>
                    <a:pt x="6915" y="21600"/>
                  </a:lnTo>
                  <a:cubicBezTo>
                    <a:pt x="11256" y="19568"/>
                    <a:pt x="15118" y="16932"/>
                    <a:pt x="18216" y="13864"/>
                  </a:cubicBezTo>
                  <a:cubicBezTo>
                    <a:pt x="19454" y="12618"/>
                    <a:pt x="20599" y="11264"/>
                    <a:pt x="21600" y="9874"/>
                  </a:cubicBezTo>
                  <a:lnTo>
                    <a:pt x="13688" y="0"/>
                  </a:ln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18" name="Google Shape;1940;p41">
              <a:extLst>
                <a:ext uri="{FF2B5EF4-FFF2-40B4-BE49-F238E27FC236}">
                  <a16:creationId xmlns:a16="http://schemas.microsoft.com/office/drawing/2014/main" id="{21161DE4-9155-4671-92DF-D3FC9225275F}"/>
                </a:ext>
              </a:extLst>
            </p:cNvPr>
            <p:cNvSpPr/>
            <p:nvPr/>
          </p:nvSpPr>
          <p:spPr>
            <a:xfrm>
              <a:off x="1338284" y="276944"/>
              <a:ext cx="405357" cy="516649"/>
            </a:xfrm>
            <a:custGeom>
              <a:avLst/>
              <a:gdLst/>
              <a:ahLst/>
              <a:cxnLst>
                <a:cxn ang="0">
                  <a:pos x="wd2" y="hd2"/>
                </a:cxn>
                <a:cxn ang="5400000">
                  <a:pos x="wd2" y="hd2"/>
                </a:cxn>
                <a:cxn ang="10800000">
                  <a:pos x="wd2" y="hd2"/>
                </a:cxn>
                <a:cxn ang="16200000">
                  <a:pos x="wd2" y="hd2"/>
                </a:cxn>
              </a:cxnLst>
              <a:rect l="0" t="0" r="r" b="b"/>
              <a:pathLst>
                <a:path w="21047" h="21600" extrusionOk="0">
                  <a:moveTo>
                    <a:pt x="11342" y="0"/>
                  </a:moveTo>
                  <a:cubicBezTo>
                    <a:pt x="9053" y="0"/>
                    <a:pt x="6679" y="626"/>
                    <a:pt x="4825" y="1507"/>
                  </a:cubicBezTo>
                  <a:cubicBezTo>
                    <a:pt x="2671" y="2518"/>
                    <a:pt x="949" y="4180"/>
                    <a:pt x="303" y="6108"/>
                  </a:cubicBezTo>
                  <a:cubicBezTo>
                    <a:pt x="-343" y="8077"/>
                    <a:pt x="154" y="10137"/>
                    <a:pt x="767" y="12106"/>
                  </a:cubicBezTo>
                  <a:cubicBezTo>
                    <a:pt x="1098" y="13223"/>
                    <a:pt x="1463" y="14326"/>
                    <a:pt x="1860" y="15417"/>
                  </a:cubicBezTo>
                  <a:cubicBezTo>
                    <a:pt x="2688" y="17718"/>
                    <a:pt x="3930" y="20245"/>
                    <a:pt x="6663" y="21189"/>
                  </a:cubicBezTo>
                  <a:cubicBezTo>
                    <a:pt x="7563" y="21490"/>
                    <a:pt x="8533" y="21600"/>
                    <a:pt x="9510" y="21600"/>
                  </a:cubicBezTo>
                  <a:cubicBezTo>
                    <a:pt x="9864" y="21600"/>
                    <a:pt x="10219" y="21585"/>
                    <a:pt x="10573" y="21561"/>
                  </a:cubicBezTo>
                  <a:cubicBezTo>
                    <a:pt x="13224" y="21374"/>
                    <a:pt x="15758" y="20644"/>
                    <a:pt x="17763" y="19194"/>
                  </a:cubicBezTo>
                  <a:cubicBezTo>
                    <a:pt x="20064" y="17531"/>
                    <a:pt x="20727" y="15656"/>
                    <a:pt x="20993" y="13197"/>
                  </a:cubicBezTo>
                  <a:cubicBezTo>
                    <a:pt x="21257" y="10736"/>
                    <a:pt x="20496" y="8875"/>
                    <a:pt x="19783" y="6547"/>
                  </a:cubicBezTo>
                  <a:cubicBezTo>
                    <a:pt x="19204" y="4632"/>
                    <a:pt x="18210" y="2690"/>
                    <a:pt x="16338" y="1374"/>
                  </a:cubicBezTo>
                  <a:cubicBezTo>
                    <a:pt x="14929" y="396"/>
                    <a:pt x="13162" y="0"/>
                    <a:pt x="11342"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19" name="Google Shape;1941;p41">
              <a:extLst>
                <a:ext uri="{FF2B5EF4-FFF2-40B4-BE49-F238E27FC236}">
                  <a16:creationId xmlns:a16="http://schemas.microsoft.com/office/drawing/2014/main" id="{13A39F6A-CD42-45E3-B19D-03F832222805}"/>
                </a:ext>
              </a:extLst>
            </p:cNvPr>
            <p:cNvSpPr/>
            <p:nvPr/>
          </p:nvSpPr>
          <p:spPr>
            <a:xfrm>
              <a:off x="1713897" y="425436"/>
              <a:ext cx="119003" cy="185525"/>
            </a:xfrm>
            <a:custGeom>
              <a:avLst/>
              <a:gdLst/>
              <a:ahLst/>
              <a:cxnLst>
                <a:cxn ang="0">
                  <a:pos x="wd2" y="hd2"/>
                </a:cxn>
                <a:cxn ang="5400000">
                  <a:pos x="wd2" y="hd2"/>
                </a:cxn>
                <a:cxn ang="10800000">
                  <a:pos x="wd2" y="hd2"/>
                </a:cxn>
                <a:cxn ang="16200000">
                  <a:pos x="wd2" y="hd2"/>
                </a:cxn>
              </a:cxnLst>
              <a:rect l="0" t="0" r="r" b="b"/>
              <a:pathLst>
                <a:path w="21600" h="21600" extrusionOk="0">
                  <a:moveTo>
                    <a:pt x="9690" y="0"/>
                  </a:moveTo>
                  <a:cubicBezTo>
                    <a:pt x="5901" y="0"/>
                    <a:pt x="2166" y="1229"/>
                    <a:pt x="0" y="3204"/>
                  </a:cubicBezTo>
                  <a:lnTo>
                    <a:pt x="2606" y="21090"/>
                  </a:lnTo>
                  <a:cubicBezTo>
                    <a:pt x="3898" y="21440"/>
                    <a:pt x="5271" y="21600"/>
                    <a:pt x="6655" y="21600"/>
                  </a:cubicBezTo>
                  <a:cubicBezTo>
                    <a:pt x="10412" y="21600"/>
                    <a:pt x="14250" y="20413"/>
                    <a:pt x="16790" y="18573"/>
                  </a:cubicBezTo>
                  <a:cubicBezTo>
                    <a:pt x="20265" y="16091"/>
                    <a:pt x="21540" y="12609"/>
                    <a:pt x="21600" y="9276"/>
                  </a:cubicBezTo>
                  <a:cubicBezTo>
                    <a:pt x="21600" y="7499"/>
                    <a:pt x="21367" y="5721"/>
                    <a:pt x="20091" y="4128"/>
                  </a:cubicBezTo>
                  <a:cubicBezTo>
                    <a:pt x="18299" y="1833"/>
                    <a:pt x="14532" y="205"/>
                    <a:pt x="10477" y="17"/>
                  </a:cubicBezTo>
                  <a:cubicBezTo>
                    <a:pt x="10216" y="7"/>
                    <a:pt x="9950" y="0"/>
                    <a:pt x="9690"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0" name="Google Shape;1942;p41">
              <a:extLst>
                <a:ext uri="{FF2B5EF4-FFF2-40B4-BE49-F238E27FC236}">
                  <a16:creationId xmlns:a16="http://schemas.microsoft.com/office/drawing/2014/main" id="{DAD2FB3B-805A-4A46-AFE8-A5B4EE342FDA}"/>
                </a:ext>
              </a:extLst>
            </p:cNvPr>
            <p:cNvSpPr/>
            <p:nvPr/>
          </p:nvSpPr>
          <p:spPr>
            <a:xfrm>
              <a:off x="1514095" y="614807"/>
              <a:ext cx="90372" cy="76691"/>
            </a:xfrm>
            <a:custGeom>
              <a:avLst/>
              <a:gdLst/>
              <a:ahLst/>
              <a:cxnLst>
                <a:cxn ang="0">
                  <a:pos x="wd2" y="hd2"/>
                </a:cxn>
                <a:cxn ang="5400000">
                  <a:pos x="wd2" y="hd2"/>
                </a:cxn>
                <a:cxn ang="10800000">
                  <a:pos x="wd2" y="hd2"/>
                </a:cxn>
                <a:cxn ang="16200000">
                  <a:pos x="wd2" y="hd2"/>
                </a:cxn>
              </a:cxnLst>
              <a:rect l="0" t="0" r="r" b="b"/>
              <a:pathLst>
                <a:path w="20058" h="21600" extrusionOk="0">
                  <a:moveTo>
                    <a:pt x="9948" y="0"/>
                  </a:moveTo>
                  <a:cubicBezTo>
                    <a:pt x="8647" y="0"/>
                    <a:pt x="7346" y="319"/>
                    <a:pt x="6105" y="999"/>
                  </a:cubicBezTo>
                  <a:cubicBezTo>
                    <a:pt x="795" y="3956"/>
                    <a:pt x="-1542" y="12286"/>
                    <a:pt x="1080" y="19719"/>
                  </a:cubicBezTo>
                  <a:cubicBezTo>
                    <a:pt x="1292" y="20256"/>
                    <a:pt x="1644" y="20979"/>
                    <a:pt x="1930" y="21600"/>
                  </a:cubicBezTo>
                  <a:cubicBezTo>
                    <a:pt x="5893" y="14798"/>
                    <a:pt x="12975" y="10229"/>
                    <a:pt x="20058" y="8255"/>
                  </a:cubicBezTo>
                  <a:cubicBezTo>
                    <a:pt x="18020" y="3099"/>
                    <a:pt x="13998" y="0"/>
                    <a:pt x="9948"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1" name="Google Shape;1943;p41">
              <a:extLst>
                <a:ext uri="{FF2B5EF4-FFF2-40B4-BE49-F238E27FC236}">
                  <a16:creationId xmlns:a16="http://schemas.microsoft.com/office/drawing/2014/main" id="{4E79D3C1-B734-4CD8-B0C2-A088E4BBBA43}"/>
                </a:ext>
              </a:extLst>
            </p:cNvPr>
            <p:cNvSpPr/>
            <p:nvPr/>
          </p:nvSpPr>
          <p:spPr>
            <a:xfrm>
              <a:off x="1437534" y="484743"/>
              <a:ext cx="79576" cy="148492"/>
            </a:xfrm>
            <a:custGeom>
              <a:avLst/>
              <a:gdLst/>
              <a:ahLst/>
              <a:cxnLst>
                <a:cxn ang="0">
                  <a:pos x="wd2" y="hd2"/>
                </a:cxn>
                <a:cxn ang="5400000">
                  <a:pos x="wd2" y="hd2"/>
                </a:cxn>
                <a:cxn ang="10800000">
                  <a:pos x="wd2" y="hd2"/>
                </a:cxn>
                <a:cxn ang="16200000">
                  <a:pos x="wd2" y="hd2"/>
                </a:cxn>
              </a:cxnLst>
              <a:rect l="0" t="0" r="r" b="b"/>
              <a:pathLst>
                <a:path w="21301" h="21600" extrusionOk="0">
                  <a:moveTo>
                    <a:pt x="29" y="0"/>
                  </a:moveTo>
                  <a:cubicBezTo>
                    <a:pt x="21" y="0"/>
                    <a:pt x="21" y="0"/>
                    <a:pt x="21" y="0"/>
                  </a:cubicBezTo>
                  <a:cubicBezTo>
                    <a:pt x="-235" y="139"/>
                    <a:pt x="1895" y="1436"/>
                    <a:pt x="5145" y="3704"/>
                  </a:cubicBezTo>
                  <a:cubicBezTo>
                    <a:pt x="6682" y="4862"/>
                    <a:pt x="8387" y="6250"/>
                    <a:pt x="10013" y="7868"/>
                  </a:cubicBezTo>
                  <a:cubicBezTo>
                    <a:pt x="11630" y="9486"/>
                    <a:pt x="12911" y="11477"/>
                    <a:pt x="13167" y="13559"/>
                  </a:cubicBezTo>
                  <a:cubicBezTo>
                    <a:pt x="13679" y="15640"/>
                    <a:pt x="13087" y="17631"/>
                    <a:pt x="11718" y="19340"/>
                  </a:cubicBezTo>
                  <a:cubicBezTo>
                    <a:pt x="11630" y="19574"/>
                    <a:pt x="11374" y="19713"/>
                    <a:pt x="11205" y="19895"/>
                  </a:cubicBezTo>
                  <a:cubicBezTo>
                    <a:pt x="10949" y="20082"/>
                    <a:pt x="10781" y="20316"/>
                    <a:pt x="10525" y="20498"/>
                  </a:cubicBezTo>
                  <a:cubicBezTo>
                    <a:pt x="10349" y="20637"/>
                    <a:pt x="10269" y="20824"/>
                    <a:pt x="10013" y="21010"/>
                  </a:cubicBezTo>
                  <a:cubicBezTo>
                    <a:pt x="9236" y="21474"/>
                    <a:pt x="9436" y="21600"/>
                    <a:pt x="9981" y="21600"/>
                  </a:cubicBezTo>
                  <a:cubicBezTo>
                    <a:pt x="10565" y="21600"/>
                    <a:pt x="11566" y="21448"/>
                    <a:pt x="12142" y="21427"/>
                  </a:cubicBezTo>
                  <a:cubicBezTo>
                    <a:pt x="12486" y="21331"/>
                    <a:pt x="12743" y="21331"/>
                    <a:pt x="13087" y="21288"/>
                  </a:cubicBezTo>
                  <a:lnTo>
                    <a:pt x="13767" y="21192"/>
                  </a:lnTo>
                  <a:cubicBezTo>
                    <a:pt x="14024" y="21101"/>
                    <a:pt x="14536" y="21010"/>
                    <a:pt x="14792" y="20962"/>
                  </a:cubicBezTo>
                  <a:cubicBezTo>
                    <a:pt x="15473" y="20776"/>
                    <a:pt x="16073" y="20594"/>
                    <a:pt x="16754" y="20360"/>
                  </a:cubicBezTo>
                  <a:cubicBezTo>
                    <a:pt x="18979" y="19479"/>
                    <a:pt x="20260" y="18464"/>
                    <a:pt x="20941" y="17722"/>
                  </a:cubicBezTo>
                  <a:cubicBezTo>
                    <a:pt x="21365" y="16937"/>
                    <a:pt x="21365" y="16473"/>
                    <a:pt x="21197" y="16473"/>
                  </a:cubicBezTo>
                  <a:cubicBezTo>
                    <a:pt x="21109" y="16473"/>
                    <a:pt x="20773" y="16890"/>
                    <a:pt x="19916" y="17536"/>
                  </a:cubicBezTo>
                  <a:cubicBezTo>
                    <a:pt x="19235" y="18187"/>
                    <a:pt x="17778" y="19019"/>
                    <a:pt x="15649" y="19804"/>
                  </a:cubicBezTo>
                  <a:cubicBezTo>
                    <a:pt x="15136" y="19943"/>
                    <a:pt x="14536" y="20130"/>
                    <a:pt x="13935" y="20268"/>
                  </a:cubicBezTo>
                  <a:lnTo>
                    <a:pt x="12999" y="20407"/>
                  </a:lnTo>
                  <a:lnTo>
                    <a:pt x="12574" y="20498"/>
                  </a:lnTo>
                  <a:lnTo>
                    <a:pt x="12486" y="20498"/>
                  </a:lnTo>
                  <a:cubicBezTo>
                    <a:pt x="12398" y="20498"/>
                    <a:pt x="12142" y="20498"/>
                    <a:pt x="12398" y="20407"/>
                  </a:cubicBezTo>
                  <a:lnTo>
                    <a:pt x="12486" y="20360"/>
                  </a:lnTo>
                  <a:cubicBezTo>
                    <a:pt x="12655" y="20130"/>
                    <a:pt x="12911" y="19943"/>
                    <a:pt x="13087" y="19713"/>
                  </a:cubicBezTo>
                  <a:cubicBezTo>
                    <a:pt x="14704" y="17952"/>
                    <a:pt x="15305" y="15732"/>
                    <a:pt x="14960" y="13467"/>
                  </a:cubicBezTo>
                  <a:cubicBezTo>
                    <a:pt x="14536" y="11247"/>
                    <a:pt x="13087" y="9165"/>
                    <a:pt x="11374" y="7452"/>
                  </a:cubicBezTo>
                  <a:cubicBezTo>
                    <a:pt x="9668" y="5786"/>
                    <a:pt x="7787" y="4398"/>
                    <a:pt x="6082" y="3288"/>
                  </a:cubicBezTo>
                  <a:cubicBezTo>
                    <a:pt x="2647" y="1154"/>
                    <a:pt x="197" y="0"/>
                    <a:pt x="29"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2" name="Google Shape;1944;p41">
              <a:extLst>
                <a:ext uri="{FF2B5EF4-FFF2-40B4-BE49-F238E27FC236}">
                  <a16:creationId xmlns:a16="http://schemas.microsoft.com/office/drawing/2014/main" id="{88588012-3EA6-48FE-AD7C-EC14D441EEB2}"/>
                </a:ext>
              </a:extLst>
            </p:cNvPr>
            <p:cNvSpPr/>
            <p:nvPr/>
          </p:nvSpPr>
          <p:spPr>
            <a:xfrm>
              <a:off x="1423392" y="569365"/>
              <a:ext cx="15036" cy="49945"/>
            </a:xfrm>
            <a:custGeom>
              <a:avLst/>
              <a:gdLst/>
              <a:ahLst/>
              <a:cxnLst>
                <a:cxn ang="0">
                  <a:pos x="wd2" y="hd2"/>
                </a:cxn>
                <a:cxn ang="5400000">
                  <a:pos x="wd2" y="hd2"/>
                </a:cxn>
                <a:cxn ang="10800000">
                  <a:pos x="wd2" y="hd2"/>
                </a:cxn>
                <a:cxn ang="16200000">
                  <a:pos x="wd2" y="hd2"/>
                </a:cxn>
              </a:cxnLst>
              <a:rect l="0" t="0" r="r" b="b"/>
              <a:pathLst>
                <a:path w="18851" h="21600" extrusionOk="0">
                  <a:moveTo>
                    <a:pt x="1105" y="0"/>
                  </a:moveTo>
                  <a:cubicBezTo>
                    <a:pt x="1068" y="0"/>
                    <a:pt x="1030" y="0"/>
                    <a:pt x="1030" y="0"/>
                  </a:cubicBezTo>
                  <a:cubicBezTo>
                    <a:pt x="-1370" y="271"/>
                    <a:pt x="617" y="5223"/>
                    <a:pt x="5005" y="11284"/>
                  </a:cubicBezTo>
                  <a:cubicBezTo>
                    <a:pt x="9730" y="16971"/>
                    <a:pt x="14867" y="21600"/>
                    <a:pt x="17680" y="21600"/>
                  </a:cubicBezTo>
                  <a:cubicBezTo>
                    <a:pt x="17717" y="21600"/>
                    <a:pt x="17792" y="21600"/>
                    <a:pt x="17830" y="21600"/>
                  </a:cubicBezTo>
                  <a:cubicBezTo>
                    <a:pt x="20230" y="21316"/>
                    <a:pt x="18205" y="16364"/>
                    <a:pt x="13818" y="10316"/>
                  </a:cubicBezTo>
                  <a:cubicBezTo>
                    <a:pt x="9093" y="4617"/>
                    <a:pt x="3168" y="0"/>
                    <a:pt x="1105"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3" name="Google Shape;1945;p41">
              <a:extLst>
                <a:ext uri="{FF2B5EF4-FFF2-40B4-BE49-F238E27FC236}">
                  <a16:creationId xmlns:a16="http://schemas.microsoft.com/office/drawing/2014/main" id="{2160050B-3BF4-4713-B15A-C58ED99842D5}"/>
                </a:ext>
              </a:extLst>
            </p:cNvPr>
            <p:cNvSpPr/>
            <p:nvPr/>
          </p:nvSpPr>
          <p:spPr>
            <a:xfrm>
              <a:off x="1556837" y="521657"/>
              <a:ext cx="18400" cy="47112"/>
            </a:xfrm>
            <a:custGeom>
              <a:avLst/>
              <a:gdLst/>
              <a:ahLst/>
              <a:cxnLst>
                <a:cxn ang="0">
                  <a:pos x="wd2" y="hd2"/>
                </a:cxn>
                <a:cxn ang="5400000">
                  <a:pos x="wd2" y="hd2"/>
                </a:cxn>
                <a:cxn ang="10800000">
                  <a:pos x="wd2" y="hd2"/>
                </a:cxn>
                <a:cxn ang="16200000">
                  <a:pos x="wd2" y="hd2"/>
                </a:cxn>
              </a:cxnLst>
              <a:rect l="0" t="0" r="r" b="b"/>
              <a:pathLst>
                <a:path w="19175" h="21600" extrusionOk="0">
                  <a:moveTo>
                    <a:pt x="827" y="0"/>
                  </a:moveTo>
                  <a:cubicBezTo>
                    <a:pt x="796" y="0"/>
                    <a:pt x="796" y="0"/>
                    <a:pt x="765" y="0"/>
                  </a:cubicBezTo>
                  <a:cubicBezTo>
                    <a:pt x="-1230" y="287"/>
                    <a:pt x="765" y="5537"/>
                    <a:pt x="5752" y="11525"/>
                  </a:cubicBezTo>
                  <a:cubicBezTo>
                    <a:pt x="10240" y="17307"/>
                    <a:pt x="16006" y="21600"/>
                    <a:pt x="18469" y="21600"/>
                  </a:cubicBezTo>
                  <a:cubicBezTo>
                    <a:pt x="18562" y="21600"/>
                    <a:pt x="18625" y="21586"/>
                    <a:pt x="18718" y="21586"/>
                  </a:cubicBezTo>
                  <a:cubicBezTo>
                    <a:pt x="20370" y="21149"/>
                    <a:pt x="17378" y="16337"/>
                    <a:pt x="12391" y="10499"/>
                  </a:cubicBezTo>
                  <a:cubicBezTo>
                    <a:pt x="7466" y="4757"/>
                    <a:pt x="2884" y="0"/>
                    <a:pt x="827"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4" name="Google Shape;1946;p41">
              <a:extLst>
                <a:ext uri="{FF2B5EF4-FFF2-40B4-BE49-F238E27FC236}">
                  <a16:creationId xmlns:a16="http://schemas.microsoft.com/office/drawing/2014/main" id="{3222E4D3-46E1-444E-8B27-CD53DEC203DC}"/>
                </a:ext>
              </a:extLst>
            </p:cNvPr>
            <p:cNvSpPr/>
            <p:nvPr/>
          </p:nvSpPr>
          <p:spPr>
            <a:xfrm>
              <a:off x="1382731" y="512443"/>
              <a:ext cx="26800" cy="70609"/>
            </a:xfrm>
            <a:custGeom>
              <a:avLst/>
              <a:gdLst/>
              <a:ahLst/>
              <a:cxnLst>
                <a:cxn ang="0">
                  <a:pos x="wd2" y="hd2"/>
                </a:cxn>
                <a:cxn ang="5400000">
                  <a:pos x="wd2" y="hd2"/>
                </a:cxn>
                <a:cxn ang="10800000">
                  <a:pos x="wd2" y="hd2"/>
                </a:cxn>
                <a:cxn ang="16200000">
                  <a:pos x="wd2" y="hd2"/>
                </a:cxn>
              </a:cxnLst>
              <a:rect l="0" t="0" r="r" b="b"/>
              <a:pathLst>
                <a:path w="19297" h="21600" extrusionOk="0">
                  <a:moveTo>
                    <a:pt x="16971" y="0"/>
                  </a:moveTo>
                  <a:cubicBezTo>
                    <a:pt x="15205" y="0"/>
                    <a:pt x="12857" y="839"/>
                    <a:pt x="10338" y="2235"/>
                  </a:cubicBezTo>
                  <a:cubicBezTo>
                    <a:pt x="7344" y="3986"/>
                    <a:pt x="4136" y="6613"/>
                    <a:pt x="2068" y="9824"/>
                  </a:cubicBezTo>
                  <a:cubicBezTo>
                    <a:pt x="1" y="12934"/>
                    <a:pt x="-473" y="15853"/>
                    <a:pt x="453" y="18097"/>
                  </a:cubicBezTo>
                  <a:cubicBezTo>
                    <a:pt x="905" y="20232"/>
                    <a:pt x="2284" y="21500"/>
                    <a:pt x="4351" y="21600"/>
                  </a:cubicBezTo>
                  <a:cubicBezTo>
                    <a:pt x="8033" y="21600"/>
                    <a:pt x="11264" y="16930"/>
                    <a:pt x="14925" y="11384"/>
                  </a:cubicBezTo>
                  <a:cubicBezTo>
                    <a:pt x="18155" y="5637"/>
                    <a:pt x="21127" y="876"/>
                    <a:pt x="17918" y="91"/>
                  </a:cubicBezTo>
                  <a:cubicBezTo>
                    <a:pt x="17617" y="27"/>
                    <a:pt x="17315" y="0"/>
                    <a:pt x="16971"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5" name="Google Shape;1947;p41">
              <a:extLst>
                <a:ext uri="{FF2B5EF4-FFF2-40B4-BE49-F238E27FC236}">
                  <a16:creationId xmlns:a16="http://schemas.microsoft.com/office/drawing/2014/main" id="{2BCDEBD5-BE4C-4228-BACE-64857A95A66D}"/>
                </a:ext>
              </a:extLst>
            </p:cNvPr>
            <p:cNvSpPr/>
            <p:nvPr/>
          </p:nvSpPr>
          <p:spPr>
            <a:xfrm>
              <a:off x="1509322" y="460889"/>
              <a:ext cx="80528" cy="25823"/>
            </a:xfrm>
            <a:custGeom>
              <a:avLst/>
              <a:gdLst/>
              <a:ahLst/>
              <a:cxnLst>
                <a:cxn ang="0">
                  <a:pos x="wd2" y="hd2"/>
                </a:cxn>
                <a:cxn ang="5400000">
                  <a:pos x="wd2" y="hd2"/>
                </a:cxn>
                <a:cxn ang="10800000">
                  <a:pos x="wd2" y="hd2"/>
                </a:cxn>
                <a:cxn ang="16200000">
                  <a:pos x="wd2" y="hd2"/>
                </a:cxn>
              </a:cxnLst>
              <a:rect l="0" t="0" r="r" b="b"/>
              <a:pathLst>
                <a:path w="20966" h="21600" extrusionOk="0">
                  <a:moveTo>
                    <a:pt x="3226" y="0"/>
                  </a:moveTo>
                  <a:cubicBezTo>
                    <a:pt x="1349" y="0"/>
                    <a:pt x="135" y="998"/>
                    <a:pt x="18" y="2943"/>
                  </a:cubicBezTo>
                  <a:cubicBezTo>
                    <a:pt x="-317" y="6934"/>
                    <a:pt x="4168" y="14117"/>
                    <a:pt x="9985" y="18358"/>
                  </a:cubicBezTo>
                  <a:cubicBezTo>
                    <a:pt x="12936" y="20527"/>
                    <a:pt x="15638" y="21600"/>
                    <a:pt x="17616" y="21600"/>
                  </a:cubicBezTo>
                  <a:cubicBezTo>
                    <a:pt x="19539" y="21600"/>
                    <a:pt x="20785" y="20602"/>
                    <a:pt x="20948" y="18632"/>
                  </a:cubicBezTo>
                  <a:cubicBezTo>
                    <a:pt x="21283" y="14641"/>
                    <a:pt x="16798" y="7732"/>
                    <a:pt x="10981" y="3467"/>
                  </a:cubicBezTo>
                  <a:cubicBezTo>
                    <a:pt x="7984" y="1147"/>
                    <a:pt x="5227" y="0"/>
                    <a:pt x="3226"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6" name="Google Shape;1948;p41">
              <a:extLst>
                <a:ext uri="{FF2B5EF4-FFF2-40B4-BE49-F238E27FC236}">
                  <a16:creationId xmlns:a16="http://schemas.microsoft.com/office/drawing/2014/main" id="{1BD7B2DE-06C9-492E-9F6F-5C76988664DA}"/>
                </a:ext>
              </a:extLst>
            </p:cNvPr>
            <p:cNvSpPr/>
            <p:nvPr/>
          </p:nvSpPr>
          <p:spPr>
            <a:xfrm>
              <a:off x="1731356" y="456058"/>
              <a:ext cx="60761" cy="129916"/>
            </a:xfrm>
            <a:custGeom>
              <a:avLst/>
              <a:gdLst/>
              <a:ahLst/>
              <a:cxnLst>
                <a:cxn ang="0">
                  <a:pos x="wd2" y="hd2"/>
                </a:cxn>
                <a:cxn ang="5400000">
                  <a:pos x="wd2" y="hd2"/>
                </a:cxn>
                <a:cxn ang="10800000">
                  <a:pos x="wd2" y="hd2"/>
                </a:cxn>
                <a:cxn ang="16200000">
                  <a:pos x="wd2" y="hd2"/>
                </a:cxn>
              </a:cxnLst>
              <a:rect l="0" t="0" r="r" b="b"/>
              <a:pathLst>
                <a:path w="21209" h="21600" extrusionOk="0">
                  <a:moveTo>
                    <a:pt x="14838" y="0"/>
                  </a:moveTo>
                  <a:cubicBezTo>
                    <a:pt x="14336" y="0"/>
                    <a:pt x="13616" y="40"/>
                    <a:pt x="12718" y="169"/>
                  </a:cubicBezTo>
                  <a:cubicBezTo>
                    <a:pt x="10829" y="436"/>
                    <a:pt x="8490" y="1279"/>
                    <a:pt x="6600" y="2603"/>
                  </a:cubicBezTo>
                  <a:cubicBezTo>
                    <a:pt x="4596" y="3872"/>
                    <a:pt x="2696" y="5562"/>
                    <a:pt x="1255" y="7630"/>
                  </a:cubicBezTo>
                  <a:cubicBezTo>
                    <a:pt x="587" y="8631"/>
                    <a:pt x="138" y="9742"/>
                    <a:pt x="23" y="10907"/>
                  </a:cubicBezTo>
                  <a:cubicBezTo>
                    <a:pt x="-81" y="12121"/>
                    <a:pt x="138" y="13390"/>
                    <a:pt x="1255" y="14555"/>
                  </a:cubicBezTo>
                  <a:cubicBezTo>
                    <a:pt x="1589" y="14873"/>
                    <a:pt x="1923" y="15135"/>
                    <a:pt x="2477" y="15507"/>
                  </a:cubicBezTo>
                  <a:cubicBezTo>
                    <a:pt x="3030" y="15770"/>
                    <a:pt x="3928" y="15929"/>
                    <a:pt x="4700" y="16038"/>
                  </a:cubicBezTo>
                  <a:cubicBezTo>
                    <a:pt x="4972" y="16053"/>
                    <a:pt x="5233" y="16062"/>
                    <a:pt x="5483" y="16062"/>
                  </a:cubicBezTo>
                  <a:cubicBezTo>
                    <a:pt x="6799" y="16062"/>
                    <a:pt x="7895" y="15859"/>
                    <a:pt x="8824" y="15770"/>
                  </a:cubicBezTo>
                  <a:cubicBezTo>
                    <a:pt x="11048" y="15349"/>
                    <a:pt x="13052" y="14977"/>
                    <a:pt x="14952" y="14977"/>
                  </a:cubicBezTo>
                  <a:cubicBezTo>
                    <a:pt x="16623" y="14977"/>
                    <a:pt x="18063" y="15562"/>
                    <a:pt x="18627" y="16196"/>
                  </a:cubicBezTo>
                  <a:cubicBezTo>
                    <a:pt x="19180" y="16935"/>
                    <a:pt x="19066" y="17728"/>
                    <a:pt x="18512" y="18417"/>
                  </a:cubicBezTo>
                  <a:cubicBezTo>
                    <a:pt x="17959" y="19052"/>
                    <a:pt x="17176" y="19577"/>
                    <a:pt x="16289" y="20004"/>
                  </a:cubicBezTo>
                  <a:cubicBezTo>
                    <a:pt x="15506" y="20371"/>
                    <a:pt x="14503" y="20688"/>
                    <a:pt x="13835" y="20956"/>
                  </a:cubicBezTo>
                  <a:cubicBezTo>
                    <a:pt x="12718" y="21218"/>
                    <a:pt x="11831" y="21481"/>
                    <a:pt x="11831" y="21590"/>
                  </a:cubicBezTo>
                  <a:cubicBezTo>
                    <a:pt x="11831" y="21595"/>
                    <a:pt x="11852" y="21600"/>
                    <a:pt x="11883" y="21600"/>
                  </a:cubicBezTo>
                  <a:cubicBezTo>
                    <a:pt x="12123" y="21600"/>
                    <a:pt x="13157" y="21436"/>
                    <a:pt x="14618" y="21114"/>
                  </a:cubicBezTo>
                  <a:cubicBezTo>
                    <a:pt x="15506" y="20901"/>
                    <a:pt x="16393" y="20638"/>
                    <a:pt x="17510" y="20266"/>
                  </a:cubicBezTo>
                  <a:cubicBezTo>
                    <a:pt x="18627" y="19845"/>
                    <a:pt x="19744" y="19315"/>
                    <a:pt x="20412" y="18521"/>
                  </a:cubicBezTo>
                  <a:cubicBezTo>
                    <a:pt x="21185" y="17728"/>
                    <a:pt x="21519" y="16722"/>
                    <a:pt x="20851" y="15770"/>
                  </a:cubicBezTo>
                  <a:cubicBezTo>
                    <a:pt x="20183" y="14714"/>
                    <a:pt x="17959" y="13817"/>
                    <a:pt x="15286" y="13762"/>
                  </a:cubicBezTo>
                  <a:cubicBezTo>
                    <a:pt x="15161" y="13757"/>
                    <a:pt x="15036" y="13757"/>
                    <a:pt x="14911" y="13757"/>
                  </a:cubicBezTo>
                  <a:cubicBezTo>
                    <a:pt x="12405" y="13757"/>
                    <a:pt x="10286" y="14253"/>
                    <a:pt x="8375" y="14555"/>
                  </a:cubicBezTo>
                  <a:cubicBezTo>
                    <a:pt x="7530" y="14719"/>
                    <a:pt x="6747" y="14783"/>
                    <a:pt x="6068" y="14783"/>
                  </a:cubicBezTo>
                  <a:cubicBezTo>
                    <a:pt x="5870" y="14783"/>
                    <a:pt x="5671" y="14778"/>
                    <a:pt x="5483" y="14769"/>
                  </a:cubicBezTo>
                  <a:cubicBezTo>
                    <a:pt x="4700" y="14714"/>
                    <a:pt x="4147" y="14451"/>
                    <a:pt x="3594" y="13975"/>
                  </a:cubicBezTo>
                  <a:cubicBezTo>
                    <a:pt x="2811" y="13023"/>
                    <a:pt x="2477" y="11913"/>
                    <a:pt x="2477" y="10852"/>
                  </a:cubicBezTo>
                  <a:cubicBezTo>
                    <a:pt x="2696" y="9796"/>
                    <a:pt x="2926" y="8740"/>
                    <a:pt x="3479" y="7838"/>
                  </a:cubicBezTo>
                  <a:cubicBezTo>
                    <a:pt x="4596" y="5885"/>
                    <a:pt x="6266" y="4244"/>
                    <a:pt x="7937" y="2975"/>
                  </a:cubicBezTo>
                  <a:cubicBezTo>
                    <a:pt x="9607" y="1755"/>
                    <a:pt x="11612" y="858"/>
                    <a:pt x="13052" y="540"/>
                  </a:cubicBezTo>
                  <a:cubicBezTo>
                    <a:pt x="14618" y="169"/>
                    <a:pt x="15725" y="169"/>
                    <a:pt x="15620" y="64"/>
                  </a:cubicBezTo>
                  <a:cubicBezTo>
                    <a:pt x="15620" y="40"/>
                    <a:pt x="15339" y="0"/>
                    <a:pt x="14838"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7" name="Google Shape;1949;p41">
              <a:extLst>
                <a:ext uri="{FF2B5EF4-FFF2-40B4-BE49-F238E27FC236}">
                  <a16:creationId xmlns:a16="http://schemas.microsoft.com/office/drawing/2014/main" id="{CBF68497-02C6-40B3-B5C1-3C8BB219347B}"/>
                </a:ext>
              </a:extLst>
            </p:cNvPr>
            <p:cNvSpPr/>
            <p:nvPr/>
          </p:nvSpPr>
          <p:spPr>
            <a:xfrm>
              <a:off x="1737515" y="458205"/>
              <a:ext cx="76485" cy="108626"/>
            </a:xfrm>
            <a:custGeom>
              <a:avLst/>
              <a:gdLst/>
              <a:ahLst/>
              <a:cxnLst>
                <a:cxn ang="0">
                  <a:pos x="wd2" y="hd2"/>
                </a:cxn>
                <a:cxn ang="5400000">
                  <a:pos x="wd2" y="hd2"/>
                </a:cxn>
                <a:cxn ang="10800000">
                  <a:pos x="wd2" y="hd2"/>
                </a:cxn>
                <a:cxn ang="16200000">
                  <a:pos x="wd2" y="hd2"/>
                </a:cxn>
              </a:cxnLst>
              <a:rect l="0" t="0" r="r" b="b"/>
              <a:pathLst>
                <a:path w="20790" h="21600" extrusionOk="0">
                  <a:moveTo>
                    <a:pt x="12189" y="0"/>
                  </a:moveTo>
                  <a:cubicBezTo>
                    <a:pt x="7896" y="0"/>
                    <a:pt x="3344" y="2775"/>
                    <a:pt x="1466" y="6036"/>
                  </a:cubicBezTo>
                  <a:cubicBezTo>
                    <a:pt x="-176" y="9012"/>
                    <a:pt x="-355" y="12303"/>
                    <a:pt x="515" y="15398"/>
                  </a:cubicBezTo>
                  <a:cubicBezTo>
                    <a:pt x="604" y="15967"/>
                    <a:pt x="775" y="16536"/>
                    <a:pt x="1385" y="16916"/>
                  </a:cubicBezTo>
                  <a:cubicBezTo>
                    <a:pt x="1799" y="17224"/>
                    <a:pt x="2336" y="17331"/>
                    <a:pt x="2937" y="17331"/>
                  </a:cubicBezTo>
                  <a:cubicBezTo>
                    <a:pt x="3824" y="17331"/>
                    <a:pt x="4832" y="17082"/>
                    <a:pt x="5718" y="16857"/>
                  </a:cubicBezTo>
                  <a:cubicBezTo>
                    <a:pt x="6644" y="16578"/>
                    <a:pt x="7677" y="16400"/>
                    <a:pt x="8701" y="16400"/>
                  </a:cubicBezTo>
                  <a:cubicBezTo>
                    <a:pt x="9303" y="16400"/>
                    <a:pt x="9904" y="16459"/>
                    <a:pt x="10490" y="16602"/>
                  </a:cubicBezTo>
                  <a:cubicBezTo>
                    <a:pt x="13172" y="17295"/>
                    <a:pt x="14392" y="19513"/>
                    <a:pt x="15083" y="21600"/>
                  </a:cubicBezTo>
                  <a:cubicBezTo>
                    <a:pt x="17514" y="18813"/>
                    <a:pt x="19424" y="15908"/>
                    <a:pt x="20286" y="12617"/>
                  </a:cubicBezTo>
                  <a:cubicBezTo>
                    <a:pt x="21245" y="9392"/>
                    <a:pt x="20895" y="5977"/>
                    <a:pt x="18725" y="3131"/>
                  </a:cubicBezTo>
                  <a:cubicBezTo>
                    <a:pt x="16993" y="901"/>
                    <a:pt x="14636" y="0"/>
                    <a:pt x="12189" y="0"/>
                  </a:cubicBez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8" name="Google Shape;1950;p41">
              <a:extLst>
                <a:ext uri="{FF2B5EF4-FFF2-40B4-BE49-F238E27FC236}">
                  <a16:creationId xmlns:a16="http://schemas.microsoft.com/office/drawing/2014/main" id="{04FF35AC-9824-48E9-8730-F96DA9DA2ED3}"/>
                </a:ext>
              </a:extLst>
            </p:cNvPr>
            <p:cNvSpPr/>
            <p:nvPr/>
          </p:nvSpPr>
          <p:spPr>
            <a:xfrm>
              <a:off x="1365660" y="291436"/>
              <a:ext cx="329014" cy="189103"/>
            </a:xfrm>
            <a:custGeom>
              <a:avLst/>
              <a:gdLst/>
              <a:ahLst/>
              <a:cxnLst>
                <a:cxn ang="0">
                  <a:pos x="wd2" y="hd2"/>
                </a:cxn>
                <a:cxn ang="5400000">
                  <a:pos x="wd2" y="hd2"/>
                </a:cxn>
                <a:cxn ang="10800000">
                  <a:pos x="wd2" y="hd2"/>
                </a:cxn>
                <a:cxn ang="16200000">
                  <a:pos x="wd2" y="hd2"/>
                </a:cxn>
              </a:cxnLst>
              <a:rect l="0" t="0" r="r" b="b"/>
              <a:pathLst>
                <a:path w="21419" h="21600" extrusionOk="0">
                  <a:moveTo>
                    <a:pt x="6939" y="0"/>
                  </a:moveTo>
                  <a:cubicBezTo>
                    <a:pt x="5790" y="0"/>
                    <a:pt x="4624" y="1195"/>
                    <a:pt x="3790" y="2680"/>
                  </a:cubicBezTo>
                  <a:lnTo>
                    <a:pt x="862" y="5334"/>
                  </a:lnTo>
                  <a:cubicBezTo>
                    <a:pt x="155" y="6604"/>
                    <a:pt x="-94" y="8494"/>
                    <a:pt x="31" y="10238"/>
                  </a:cubicBezTo>
                  <a:cubicBezTo>
                    <a:pt x="280" y="13835"/>
                    <a:pt x="1504" y="16995"/>
                    <a:pt x="3189" y="19029"/>
                  </a:cubicBezTo>
                  <a:cubicBezTo>
                    <a:pt x="4532" y="20663"/>
                    <a:pt x="6156" y="21600"/>
                    <a:pt x="7780" y="21600"/>
                  </a:cubicBezTo>
                  <a:cubicBezTo>
                    <a:pt x="8288" y="21600"/>
                    <a:pt x="8794" y="21508"/>
                    <a:pt x="9294" y="21317"/>
                  </a:cubicBezTo>
                  <a:cubicBezTo>
                    <a:pt x="9875" y="21099"/>
                    <a:pt x="10457" y="20701"/>
                    <a:pt x="10936" y="20084"/>
                  </a:cubicBezTo>
                  <a:cubicBezTo>
                    <a:pt x="11391" y="19465"/>
                    <a:pt x="11724" y="18450"/>
                    <a:pt x="11724" y="17394"/>
                  </a:cubicBezTo>
                  <a:cubicBezTo>
                    <a:pt x="13346" y="18347"/>
                    <a:pt x="15056" y="18841"/>
                    <a:pt x="16763" y="18841"/>
                  </a:cubicBezTo>
                  <a:cubicBezTo>
                    <a:pt x="17853" y="18841"/>
                    <a:pt x="18944" y="18640"/>
                    <a:pt x="20011" y="18232"/>
                  </a:cubicBezTo>
                  <a:cubicBezTo>
                    <a:pt x="20385" y="18085"/>
                    <a:pt x="20801" y="17905"/>
                    <a:pt x="21050" y="17394"/>
                  </a:cubicBezTo>
                  <a:cubicBezTo>
                    <a:pt x="21506" y="16631"/>
                    <a:pt x="21465" y="15398"/>
                    <a:pt x="21319" y="14380"/>
                  </a:cubicBezTo>
                  <a:cubicBezTo>
                    <a:pt x="20863" y="10963"/>
                    <a:pt x="19596" y="8058"/>
                    <a:pt x="18079" y="5770"/>
                  </a:cubicBezTo>
                  <a:cubicBezTo>
                    <a:pt x="17373" y="4751"/>
                    <a:pt x="16563" y="3770"/>
                    <a:pt x="15649" y="3372"/>
                  </a:cubicBezTo>
                  <a:cubicBezTo>
                    <a:pt x="15279" y="3219"/>
                    <a:pt x="14900" y="3167"/>
                    <a:pt x="14516" y="3167"/>
                  </a:cubicBezTo>
                  <a:cubicBezTo>
                    <a:pt x="13658" y="3167"/>
                    <a:pt x="12782" y="3430"/>
                    <a:pt x="11933" y="3430"/>
                  </a:cubicBezTo>
                  <a:cubicBezTo>
                    <a:pt x="11337" y="3430"/>
                    <a:pt x="10757" y="3300"/>
                    <a:pt x="10208" y="2861"/>
                  </a:cubicBezTo>
                  <a:cubicBezTo>
                    <a:pt x="9376" y="2207"/>
                    <a:pt x="8734" y="865"/>
                    <a:pt x="7861" y="283"/>
                  </a:cubicBezTo>
                  <a:cubicBezTo>
                    <a:pt x="7560" y="89"/>
                    <a:pt x="7250" y="0"/>
                    <a:pt x="6939" y="0"/>
                  </a:cubicBez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9" name="Google Shape;1951;p41">
              <a:extLst>
                <a:ext uri="{FF2B5EF4-FFF2-40B4-BE49-F238E27FC236}">
                  <a16:creationId xmlns:a16="http://schemas.microsoft.com/office/drawing/2014/main" id="{882C9F46-8593-49D6-A33B-FDBB678C9455}"/>
                </a:ext>
              </a:extLst>
            </p:cNvPr>
            <p:cNvSpPr/>
            <p:nvPr/>
          </p:nvSpPr>
          <p:spPr>
            <a:xfrm>
              <a:off x="1364496" y="251778"/>
              <a:ext cx="387100" cy="200971"/>
            </a:xfrm>
            <a:custGeom>
              <a:avLst/>
              <a:gdLst/>
              <a:ahLst/>
              <a:cxnLst>
                <a:cxn ang="0">
                  <a:pos x="wd2" y="hd2"/>
                </a:cxn>
                <a:cxn ang="5400000">
                  <a:pos x="wd2" y="hd2"/>
                </a:cxn>
                <a:cxn ang="10800000">
                  <a:pos x="wd2" y="hd2"/>
                </a:cxn>
                <a:cxn ang="16200000">
                  <a:pos x="wd2" y="hd2"/>
                </a:cxn>
              </a:cxnLst>
              <a:rect l="0" t="0" r="r" b="b"/>
              <a:pathLst>
                <a:path w="20555" h="21600" extrusionOk="0">
                  <a:moveTo>
                    <a:pt x="9796" y="0"/>
                  </a:moveTo>
                  <a:cubicBezTo>
                    <a:pt x="8192" y="0"/>
                    <a:pt x="6573" y="984"/>
                    <a:pt x="5000" y="2477"/>
                  </a:cubicBezTo>
                  <a:lnTo>
                    <a:pt x="257" y="7605"/>
                  </a:lnTo>
                  <a:cubicBezTo>
                    <a:pt x="-574" y="11675"/>
                    <a:pt x="714" y="16527"/>
                    <a:pt x="2628" y="18680"/>
                  </a:cubicBezTo>
                  <a:cubicBezTo>
                    <a:pt x="3822" y="19994"/>
                    <a:pt x="5191" y="20466"/>
                    <a:pt x="6577" y="20466"/>
                  </a:cubicBezTo>
                  <a:cubicBezTo>
                    <a:pt x="7394" y="20466"/>
                    <a:pt x="8218" y="20302"/>
                    <a:pt x="9015" y="20049"/>
                  </a:cubicBezTo>
                  <a:cubicBezTo>
                    <a:pt x="7999" y="17725"/>
                    <a:pt x="7490" y="14511"/>
                    <a:pt x="7643" y="11470"/>
                  </a:cubicBezTo>
                  <a:cubicBezTo>
                    <a:pt x="7524" y="14203"/>
                    <a:pt x="10319" y="18065"/>
                    <a:pt x="11335" y="18886"/>
                  </a:cubicBezTo>
                  <a:cubicBezTo>
                    <a:pt x="12753" y="20084"/>
                    <a:pt x="14988" y="21600"/>
                    <a:pt x="16932" y="21600"/>
                  </a:cubicBezTo>
                  <a:cubicBezTo>
                    <a:pt x="17705" y="21600"/>
                    <a:pt x="18433" y="21360"/>
                    <a:pt x="19044" y="20767"/>
                  </a:cubicBezTo>
                  <a:cubicBezTo>
                    <a:pt x="21026" y="18854"/>
                    <a:pt x="20942" y="12700"/>
                    <a:pt x="19468" y="9999"/>
                  </a:cubicBezTo>
                  <a:cubicBezTo>
                    <a:pt x="18739" y="8666"/>
                    <a:pt x="17791" y="7877"/>
                    <a:pt x="16960" y="6887"/>
                  </a:cubicBezTo>
                  <a:cubicBezTo>
                    <a:pt x="15825" y="5519"/>
                    <a:pt x="14842" y="3708"/>
                    <a:pt x="13724" y="2307"/>
                  </a:cubicBezTo>
                  <a:cubicBezTo>
                    <a:pt x="12449" y="676"/>
                    <a:pt x="11127" y="0"/>
                    <a:pt x="9796"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0" name="Google Shape;1952;p41">
              <a:extLst>
                <a:ext uri="{FF2B5EF4-FFF2-40B4-BE49-F238E27FC236}">
                  <a16:creationId xmlns:a16="http://schemas.microsoft.com/office/drawing/2014/main" id="{04EB1F18-B527-4144-9C04-21D27F4C0701}"/>
                </a:ext>
              </a:extLst>
            </p:cNvPr>
            <p:cNvSpPr/>
            <p:nvPr/>
          </p:nvSpPr>
          <p:spPr>
            <a:xfrm>
              <a:off x="647037" y="730618"/>
              <a:ext cx="1480332" cy="10092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926"/>
                  </a:lnTo>
                  <a:cubicBezTo>
                    <a:pt x="0" y="20851"/>
                    <a:pt x="512" y="21600"/>
                    <a:pt x="1145" y="21600"/>
                  </a:cubicBezTo>
                  <a:lnTo>
                    <a:pt x="20455" y="21600"/>
                  </a:lnTo>
                  <a:cubicBezTo>
                    <a:pt x="21088" y="21600"/>
                    <a:pt x="21600" y="20851"/>
                    <a:pt x="21600" y="19926"/>
                  </a:cubicBezTo>
                  <a:lnTo>
                    <a:pt x="21600" y="0"/>
                  </a:lnTo>
                  <a:close/>
                </a:path>
              </a:pathLst>
            </a:custGeom>
            <a:solidFill>
              <a:schemeClr val="accent6">
                <a:alpha val="57330"/>
              </a:scheme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1" name="Google Shape;1953;p41">
              <a:extLst>
                <a:ext uri="{FF2B5EF4-FFF2-40B4-BE49-F238E27FC236}">
                  <a16:creationId xmlns:a16="http://schemas.microsoft.com/office/drawing/2014/main" id="{532BB42C-6B76-44EF-ACEB-D77668C7B03D}"/>
                </a:ext>
              </a:extLst>
            </p:cNvPr>
            <p:cNvSpPr/>
            <p:nvPr/>
          </p:nvSpPr>
          <p:spPr>
            <a:xfrm>
              <a:off x="1582125" y="35959"/>
              <a:ext cx="316811" cy="80151"/>
            </a:xfrm>
            <a:custGeom>
              <a:avLst/>
              <a:gdLst/>
              <a:ahLst/>
              <a:cxnLst>
                <a:cxn ang="0">
                  <a:pos x="wd2" y="hd2"/>
                </a:cxn>
                <a:cxn ang="5400000">
                  <a:pos x="wd2" y="hd2"/>
                </a:cxn>
                <a:cxn ang="10800000">
                  <a:pos x="wd2" y="hd2"/>
                </a:cxn>
                <a:cxn ang="16200000">
                  <a:pos x="wd2" y="hd2"/>
                </a:cxn>
              </a:cxnLst>
              <a:rect l="0" t="0" r="r" b="b"/>
              <a:pathLst>
                <a:path w="21600" h="21600" extrusionOk="0">
                  <a:moveTo>
                    <a:pt x="1413" y="0"/>
                  </a:moveTo>
                  <a:cubicBezTo>
                    <a:pt x="630" y="0"/>
                    <a:pt x="0" y="2395"/>
                    <a:pt x="0" y="5569"/>
                  </a:cubicBezTo>
                  <a:lnTo>
                    <a:pt x="0" y="16031"/>
                  </a:lnTo>
                  <a:cubicBezTo>
                    <a:pt x="0" y="19197"/>
                    <a:pt x="630" y="21600"/>
                    <a:pt x="1413" y="21600"/>
                  </a:cubicBezTo>
                  <a:lnTo>
                    <a:pt x="20185" y="21600"/>
                  </a:lnTo>
                  <a:cubicBezTo>
                    <a:pt x="20968" y="21600"/>
                    <a:pt x="21600" y="19197"/>
                    <a:pt x="21600" y="16031"/>
                  </a:cubicBezTo>
                  <a:lnTo>
                    <a:pt x="21600" y="5569"/>
                  </a:lnTo>
                  <a:cubicBezTo>
                    <a:pt x="21600" y="2395"/>
                    <a:pt x="20968" y="0"/>
                    <a:pt x="20185" y="0"/>
                  </a:cubicBezTo>
                  <a:close/>
                </a:path>
              </a:pathLst>
            </a:custGeom>
            <a:solidFill>
              <a:srgbClr val="3A393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2" name="Google Shape;1954;p41">
              <a:extLst>
                <a:ext uri="{FF2B5EF4-FFF2-40B4-BE49-F238E27FC236}">
                  <a16:creationId xmlns:a16="http://schemas.microsoft.com/office/drawing/2014/main" id="{009450C5-F316-4AC3-A4EB-015FF964E645}"/>
                </a:ext>
              </a:extLst>
            </p:cNvPr>
            <p:cNvSpPr/>
            <p:nvPr/>
          </p:nvSpPr>
          <p:spPr>
            <a:xfrm>
              <a:off x="1612421" y="116109"/>
              <a:ext cx="255561" cy="108149"/>
            </a:xfrm>
            <a:prstGeom prst="rect">
              <a:avLst/>
            </a:pr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3" name="Google Shape;1955;p41">
              <a:extLst>
                <a:ext uri="{FF2B5EF4-FFF2-40B4-BE49-F238E27FC236}">
                  <a16:creationId xmlns:a16="http://schemas.microsoft.com/office/drawing/2014/main" id="{F1076D04-8196-42D6-907B-5C4C68EA3DC6}"/>
                </a:ext>
              </a:extLst>
            </p:cNvPr>
            <p:cNvSpPr/>
            <p:nvPr/>
          </p:nvSpPr>
          <p:spPr>
            <a:xfrm>
              <a:off x="331184" y="1715728"/>
              <a:ext cx="2111710" cy="48962"/>
            </a:xfrm>
            <a:custGeom>
              <a:avLst/>
              <a:gdLst/>
              <a:ahLst/>
              <a:cxnLst>
                <a:cxn ang="0">
                  <a:pos x="wd2" y="hd2"/>
                </a:cxn>
                <a:cxn ang="5400000">
                  <a:pos x="wd2" y="hd2"/>
                </a:cxn>
                <a:cxn ang="10800000">
                  <a:pos x="wd2" y="hd2"/>
                </a:cxn>
                <a:cxn ang="16200000">
                  <a:pos x="wd2" y="hd2"/>
                </a:cxn>
              </a:cxnLst>
              <a:rect l="0" t="0" r="r" b="b"/>
              <a:pathLst>
                <a:path w="21600" h="21600" extrusionOk="0">
                  <a:moveTo>
                    <a:pt x="179" y="0"/>
                  </a:moveTo>
                  <a:cubicBezTo>
                    <a:pt x="81" y="0"/>
                    <a:pt x="0" y="3499"/>
                    <a:pt x="0" y="7709"/>
                  </a:cubicBezTo>
                  <a:lnTo>
                    <a:pt x="0" y="13891"/>
                  </a:lnTo>
                  <a:cubicBezTo>
                    <a:pt x="0" y="18101"/>
                    <a:pt x="81" y="21600"/>
                    <a:pt x="179" y="21600"/>
                  </a:cubicBezTo>
                  <a:lnTo>
                    <a:pt x="21420" y="21600"/>
                  </a:lnTo>
                  <a:cubicBezTo>
                    <a:pt x="21522" y="21600"/>
                    <a:pt x="21600" y="18101"/>
                    <a:pt x="21600" y="13891"/>
                  </a:cubicBezTo>
                  <a:lnTo>
                    <a:pt x="21600" y="7709"/>
                  </a:lnTo>
                  <a:cubicBezTo>
                    <a:pt x="21600" y="3499"/>
                    <a:pt x="21518" y="0"/>
                    <a:pt x="21420"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4" name="Google Shape;1956;p41">
              <a:extLst>
                <a:ext uri="{FF2B5EF4-FFF2-40B4-BE49-F238E27FC236}">
                  <a16:creationId xmlns:a16="http://schemas.microsoft.com/office/drawing/2014/main" id="{EF4CDCBD-AB65-4E57-85F5-964B2A19BE18}"/>
                </a:ext>
              </a:extLst>
            </p:cNvPr>
            <p:cNvSpPr/>
            <p:nvPr/>
          </p:nvSpPr>
          <p:spPr>
            <a:xfrm>
              <a:off x="586085" y="224257"/>
              <a:ext cx="1602864" cy="506362"/>
            </a:xfrm>
            <a:custGeom>
              <a:avLst/>
              <a:gdLst/>
              <a:ahLst/>
              <a:cxnLst>
                <a:cxn ang="0">
                  <a:pos x="wd2" y="hd2"/>
                </a:cxn>
                <a:cxn ang="5400000">
                  <a:pos x="wd2" y="hd2"/>
                </a:cxn>
                <a:cxn ang="10800000">
                  <a:pos x="wd2" y="hd2"/>
                </a:cxn>
                <a:cxn ang="16200000">
                  <a:pos x="wd2" y="hd2"/>
                </a:cxn>
              </a:cxnLst>
              <a:rect l="0" t="0" r="r" b="b"/>
              <a:pathLst>
                <a:path w="21600" h="21600" extrusionOk="0">
                  <a:moveTo>
                    <a:pt x="4265" y="0"/>
                  </a:moveTo>
                  <a:cubicBezTo>
                    <a:pt x="3977" y="0"/>
                    <a:pt x="3702" y="515"/>
                    <a:pt x="3564" y="1316"/>
                  </a:cubicBezTo>
                  <a:lnTo>
                    <a:pt x="0" y="21600"/>
                  </a:lnTo>
                  <a:lnTo>
                    <a:pt x="21600" y="21600"/>
                  </a:lnTo>
                  <a:lnTo>
                    <a:pt x="18036" y="1316"/>
                  </a:lnTo>
                  <a:cubicBezTo>
                    <a:pt x="17894" y="502"/>
                    <a:pt x="17623" y="0"/>
                    <a:pt x="17331" y="0"/>
                  </a:cubicBez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Tree>
    <p:extLst>
      <p:ext uri="{BB962C8B-B14F-4D97-AF65-F5344CB8AC3E}">
        <p14:creationId xmlns:p14="http://schemas.microsoft.com/office/powerpoint/2010/main" val="286720334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6" name="Google Shape;2166;p44"/>
          <p:cNvSpPr/>
          <p:nvPr/>
        </p:nvSpPr>
        <p:spPr>
          <a:xfrm>
            <a:off x="3962699" y="802874"/>
            <a:ext cx="1218602" cy="1218602"/>
          </a:xfrm>
          <a:prstGeom prst="ellipse">
            <a:avLst/>
          </a:prstGeom>
          <a:solidFill>
            <a:srgbClr val="E3D6C9"/>
          </a:solidFill>
          <a:ln w="12700">
            <a:miter lim="400000"/>
          </a:ln>
        </p:spPr>
        <p:txBody>
          <a:bodyPr lIns="0" tIns="0" rIns="0" bIns="0" anchor="ctr"/>
          <a:lstStyle/>
          <a:p>
            <a:pPr>
              <a:defRPr>
                <a:solidFill>
                  <a:srgbClr val="000000"/>
                </a:solidFill>
              </a:defRPr>
            </a:pPr>
            <a:endParaRPr/>
          </a:p>
        </p:txBody>
      </p:sp>
      <p:sp>
        <p:nvSpPr>
          <p:cNvPr id="2218" name="Google Shape;2168;p44"/>
          <p:cNvSpPr txBox="1">
            <a:spLocks noGrp="1"/>
          </p:cNvSpPr>
          <p:nvPr>
            <p:ph type="title"/>
          </p:nvPr>
        </p:nvSpPr>
        <p:spPr>
          <a:xfrm>
            <a:off x="1546499" y="2100875"/>
            <a:ext cx="6051002" cy="1776900"/>
          </a:xfrm>
          <a:prstGeom prst="rect">
            <a:avLst/>
          </a:prstGeom>
        </p:spPr>
        <p:txBody>
          <a:bodyPr/>
          <a:lstStyle/>
          <a:p>
            <a:r>
              <a:rPr lang="en-GB" dirty="0"/>
              <a:t>Gap Analysis</a:t>
            </a:r>
            <a:endParaRPr dirty="0"/>
          </a:p>
        </p:txBody>
      </p:sp>
      <p:sp>
        <p:nvSpPr>
          <p:cNvPr id="2219" name="Google Shape;2169;p44"/>
          <p:cNvSpPr txBox="1"/>
          <p:nvPr/>
        </p:nvSpPr>
        <p:spPr>
          <a:xfrm>
            <a:off x="3805799" y="895749"/>
            <a:ext cx="1532401" cy="1029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ctr">
            <a:normAutofit/>
          </a:bodyPr>
          <a:lstStyle>
            <a:lvl1pPr algn="ctr">
              <a:defRPr sz="4700">
                <a:latin typeface="Paytone One"/>
                <a:ea typeface="Paytone One"/>
                <a:cs typeface="Paytone One"/>
                <a:sym typeface="Paytone One"/>
              </a:defRPr>
            </a:lvl1pPr>
          </a:lstStyle>
          <a:p>
            <a:r>
              <a:rPr dirty="0"/>
              <a:t>0</a:t>
            </a:r>
            <a:r>
              <a:rPr lang="en-GB" dirty="0"/>
              <a:t>4</a:t>
            </a:r>
            <a:endParaRPr dirty="0"/>
          </a:p>
        </p:txBody>
      </p:sp>
    </p:spTree>
    <p:extLst>
      <p:ext uri="{BB962C8B-B14F-4D97-AF65-F5344CB8AC3E}">
        <p14:creationId xmlns:p14="http://schemas.microsoft.com/office/powerpoint/2010/main" val="193068128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1" name="Double-click to edit"/>
          <p:cNvSpPr txBox="1">
            <a:spLocks noGrp="1"/>
          </p:cNvSpPr>
          <p:nvPr>
            <p:ph type="body" sz="half" idx="1"/>
          </p:nvPr>
        </p:nvSpPr>
        <p:spPr>
          <a:xfrm>
            <a:off x="178594" y="674328"/>
            <a:ext cx="5701106" cy="3797661"/>
          </a:xfrm>
          <a:prstGeom prst="rect">
            <a:avLst/>
          </a:prstGeom>
        </p:spPr>
        <p:txBody>
          <a:bodyPr>
            <a:normAutofit/>
          </a:bodyPr>
          <a:lstStyle/>
          <a:p>
            <a:pPr algn="just">
              <a:buFont typeface="+mj-lt"/>
              <a:buAutoNum type="arabicPeriod"/>
            </a:pPr>
            <a:r>
              <a:rPr lang="en-GB" sz="1400" dirty="0"/>
              <a:t>Previous Machine learning models created an algorithm based on the user’s effects for anti-depressants and developed a solution for this problem, the level of depression and the way they got depressed haven’t been analysed.</a:t>
            </a:r>
          </a:p>
          <a:p>
            <a:pPr algn="just">
              <a:buFont typeface="+mj-lt"/>
              <a:buAutoNum type="arabicPeriod"/>
            </a:pPr>
            <a:r>
              <a:rPr lang="en-GB" sz="1400" b="0" i="0" dirty="0">
                <a:solidFill>
                  <a:srgbClr val="374151"/>
                </a:solidFill>
                <a:effectLst/>
                <a:latin typeface="Söhne"/>
              </a:rPr>
              <a:t>Data quality and availability: One potential gap in the current system may be the quality and availability of data on the user's emotional state and the effectiveness of different interventions for mental health. </a:t>
            </a:r>
          </a:p>
          <a:p>
            <a:pPr algn="just">
              <a:buFont typeface="+mj-lt"/>
              <a:buAutoNum type="arabicPeriod"/>
            </a:pPr>
            <a:r>
              <a:rPr lang="en-GB" sz="1400" b="0" i="0" dirty="0">
                <a:solidFill>
                  <a:srgbClr val="374151"/>
                </a:solidFill>
                <a:effectLst/>
                <a:latin typeface="Söhne"/>
              </a:rPr>
              <a:t>In order to make accurate and effective recommendations, the system would need access to high-quality data on both of these factors.</a:t>
            </a:r>
          </a:p>
        </p:txBody>
      </p:sp>
      <p:sp>
        <p:nvSpPr>
          <p:cNvPr id="1942" name="4.Gap Analysis"/>
          <p:cNvSpPr txBox="1">
            <a:spLocks noGrp="1"/>
          </p:cNvSpPr>
          <p:nvPr>
            <p:ph type="title"/>
          </p:nvPr>
        </p:nvSpPr>
        <p:spPr>
          <a:xfrm>
            <a:off x="676541" y="101627"/>
            <a:ext cx="7717501" cy="572701"/>
          </a:xfrm>
          <a:prstGeom prst="rect">
            <a:avLst/>
          </a:prstGeom>
        </p:spPr>
        <p:txBody>
          <a:bodyPr/>
          <a:lstStyle>
            <a:lvl1pPr defTabSz="822959">
              <a:defRPr sz="2520"/>
            </a:lvl1pPr>
          </a:lstStyle>
          <a:p>
            <a:r>
              <a:rPr dirty="0"/>
              <a:t>4</a:t>
            </a:r>
            <a:r>
              <a:rPr lang="en-GB" dirty="0"/>
              <a:t>.1</a:t>
            </a:r>
            <a:r>
              <a:rPr dirty="0"/>
              <a:t>.Gap Analysis</a:t>
            </a:r>
          </a:p>
        </p:txBody>
      </p:sp>
      <p:grpSp>
        <p:nvGrpSpPr>
          <p:cNvPr id="4" name="Google Shape;1957;p41">
            <a:extLst>
              <a:ext uri="{FF2B5EF4-FFF2-40B4-BE49-F238E27FC236}">
                <a16:creationId xmlns:a16="http://schemas.microsoft.com/office/drawing/2014/main" id="{683C11F0-D8B4-4157-9ADB-430E43F8E5A0}"/>
              </a:ext>
            </a:extLst>
          </p:cNvPr>
          <p:cNvGrpSpPr/>
          <p:nvPr/>
        </p:nvGrpSpPr>
        <p:grpSpPr>
          <a:xfrm>
            <a:off x="6259846" y="2353411"/>
            <a:ext cx="2591289" cy="1768467"/>
            <a:chOff x="30" y="30"/>
            <a:chExt cx="2591288" cy="1768466"/>
          </a:xfrm>
        </p:grpSpPr>
        <p:sp>
          <p:nvSpPr>
            <p:cNvPr id="5" name="Google Shape;1958;p41">
              <a:extLst>
                <a:ext uri="{FF2B5EF4-FFF2-40B4-BE49-F238E27FC236}">
                  <a16:creationId xmlns:a16="http://schemas.microsoft.com/office/drawing/2014/main" id="{919E72FF-2ABA-4A4E-A239-1E34425AA568}"/>
                </a:ext>
              </a:extLst>
            </p:cNvPr>
            <p:cNvSpPr/>
            <p:nvPr/>
          </p:nvSpPr>
          <p:spPr>
            <a:xfrm>
              <a:off x="1400067" y="183034"/>
              <a:ext cx="511546" cy="218238"/>
            </a:xfrm>
            <a:custGeom>
              <a:avLst/>
              <a:gdLst/>
              <a:ahLst/>
              <a:cxnLst>
                <a:cxn ang="0">
                  <a:pos x="wd2" y="hd2"/>
                </a:cxn>
                <a:cxn ang="5400000">
                  <a:pos x="wd2" y="hd2"/>
                </a:cxn>
                <a:cxn ang="10800000">
                  <a:pos x="wd2" y="hd2"/>
                </a:cxn>
                <a:cxn ang="16200000">
                  <a:pos x="wd2" y="hd2"/>
                </a:cxn>
              </a:cxnLst>
              <a:rect l="0" t="0" r="r" b="b"/>
              <a:pathLst>
                <a:path w="21600" h="21600" extrusionOk="0">
                  <a:moveTo>
                    <a:pt x="10522" y="0"/>
                  </a:moveTo>
                  <a:cubicBezTo>
                    <a:pt x="10132" y="0"/>
                    <a:pt x="9744" y="164"/>
                    <a:pt x="9372" y="526"/>
                  </a:cubicBezTo>
                  <a:cubicBezTo>
                    <a:pt x="8732" y="1133"/>
                    <a:pt x="8189" y="2280"/>
                    <a:pt x="7753" y="3554"/>
                  </a:cubicBezTo>
                  <a:cubicBezTo>
                    <a:pt x="6516" y="7287"/>
                    <a:pt x="5849" y="12323"/>
                    <a:pt x="5957" y="17009"/>
                  </a:cubicBezTo>
                  <a:cubicBezTo>
                    <a:pt x="5130" y="16328"/>
                    <a:pt x="4082" y="15631"/>
                    <a:pt x="3102" y="15631"/>
                  </a:cubicBezTo>
                  <a:cubicBezTo>
                    <a:pt x="2247" y="15631"/>
                    <a:pt x="1442" y="16163"/>
                    <a:pt x="884" y="17712"/>
                  </a:cubicBezTo>
                  <a:cubicBezTo>
                    <a:pt x="476" y="18826"/>
                    <a:pt x="204" y="20165"/>
                    <a:pt x="0" y="21570"/>
                  </a:cubicBezTo>
                  <a:lnTo>
                    <a:pt x="21594" y="21570"/>
                  </a:lnTo>
                  <a:cubicBezTo>
                    <a:pt x="21187" y="19412"/>
                    <a:pt x="20644" y="17416"/>
                    <a:pt x="19858" y="16020"/>
                  </a:cubicBezTo>
                  <a:cubicBezTo>
                    <a:pt x="19258" y="14950"/>
                    <a:pt x="18472" y="14343"/>
                    <a:pt x="17714" y="14343"/>
                  </a:cubicBezTo>
                  <a:cubicBezTo>
                    <a:pt x="16960" y="14343"/>
                    <a:pt x="16232" y="14941"/>
                    <a:pt x="15737" y="16277"/>
                  </a:cubicBezTo>
                  <a:cubicBezTo>
                    <a:pt x="15411" y="12164"/>
                    <a:pt x="15058" y="7923"/>
                    <a:pt x="14009" y="4543"/>
                  </a:cubicBezTo>
                  <a:cubicBezTo>
                    <a:pt x="13210" y="1928"/>
                    <a:pt x="11856" y="0"/>
                    <a:pt x="10522" y="0"/>
                  </a:cubicBezTo>
                  <a:close/>
                  <a:moveTo>
                    <a:pt x="21594" y="21570"/>
                  </a:moveTo>
                  <a:cubicBezTo>
                    <a:pt x="21596" y="21579"/>
                    <a:pt x="21597" y="21591"/>
                    <a:pt x="21600" y="21600"/>
                  </a:cubicBezTo>
                  <a:lnTo>
                    <a:pt x="21600" y="21570"/>
                  </a:ln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 name="Google Shape;1959;p41">
              <a:extLst>
                <a:ext uri="{FF2B5EF4-FFF2-40B4-BE49-F238E27FC236}">
                  <a16:creationId xmlns:a16="http://schemas.microsoft.com/office/drawing/2014/main" id="{B5D31091-4AF6-4B49-B4DF-FFFB9639E267}"/>
                </a:ext>
              </a:extLst>
            </p:cNvPr>
            <p:cNvSpPr/>
            <p:nvPr/>
          </p:nvSpPr>
          <p:spPr>
            <a:xfrm>
              <a:off x="234860" y="90747"/>
              <a:ext cx="2149335" cy="1641808"/>
            </a:xfrm>
            <a:custGeom>
              <a:avLst/>
              <a:gdLst/>
              <a:ahLst/>
              <a:cxnLst>
                <a:cxn ang="0">
                  <a:pos x="wd2" y="hd2"/>
                </a:cxn>
                <a:cxn ang="5400000">
                  <a:pos x="wd2" y="hd2"/>
                </a:cxn>
                <a:cxn ang="10800000">
                  <a:pos x="wd2" y="hd2"/>
                </a:cxn>
                <a:cxn ang="16200000">
                  <a:pos x="wd2" y="hd2"/>
                </a:cxn>
              </a:cxnLst>
              <a:rect l="0" t="0" r="r" b="b"/>
              <a:pathLst>
                <a:path w="21383" h="21600" extrusionOk="0">
                  <a:moveTo>
                    <a:pt x="5034" y="0"/>
                  </a:moveTo>
                  <a:cubicBezTo>
                    <a:pt x="3967" y="0"/>
                    <a:pt x="2879" y="563"/>
                    <a:pt x="2083" y="1521"/>
                  </a:cubicBezTo>
                  <a:cubicBezTo>
                    <a:pt x="263" y="3721"/>
                    <a:pt x="-192" y="7404"/>
                    <a:pt x="68" y="10506"/>
                  </a:cubicBezTo>
                  <a:cubicBezTo>
                    <a:pt x="420" y="14748"/>
                    <a:pt x="2433" y="18982"/>
                    <a:pt x="5647" y="20266"/>
                  </a:cubicBezTo>
                  <a:cubicBezTo>
                    <a:pt x="7179" y="20877"/>
                    <a:pt x="8660" y="21440"/>
                    <a:pt x="10268" y="21567"/>
                  </a:cubicBezTo>
                  <a:cubicBezTo>
                    <a:pt x="10548" y="21589"/>
                    <a:pt x="10827" y="21600"/>
                    <a:pt x="11107" y="21600"/>
                  </a:cubicBezTo>
                  <a:cubicBezTo>
                    <a:pt x="12459" y="21600"/>
                    <a:pt x="13810" y="21341"/>
                    <a:pt x="15098" y="20783"/>
                  </a:cubicBezTo>
                  <a:cubicBezTo>
                    <a:pt x="16777" y="20059"/>
                    <a:pt x="18351" y="18829"/>
                    <a:pt x="19508" y="17075"/>
                  </a:cubicBezTo>
                  <a:cubicBezTo>
                    <a:pt x="20674" y="15324"/>
                    <a:pt x="21408" y="13028"/>
                    <a:pt x="21382" y="10697"/>
                  </a:cubicBezTo>
                  <a:cubicBezTo>
                    <a:pt x="21376" y="10014"/>
                    <a:pt x="21302" y="9320"/>
                    <a:pt x="21117" y="8683"/>
                  </a:cubicBezTo>
                  <a:cubicBezTo>
                    <a:pt x="20623" y="7018"/>
                    <a:pt x="19373" y="5887"/>
                    <a:pt x="18056" y="5458"/>
                  </a:cubicBezTo>
                  <a:cubicBezTo>
                    <a:pt x="17464" y="5267"/>
                    <a:pt x="16860" y="5192"/>
                    <a:pt x="16253" y="5192"/>
                  </a:cubicBezTo>
                  <a:cubicBezTo>
                    <a:pt x="15505" y="5192"/>
                    <a:pt x="14752" y="5305"/>
                    <a:pt x="14012" y="5450"/>
                  </a:cubicBezTo>
                  <a:cubicBezTo>
                    <a:pt x="13443" y="5559"/>
                    <a:pt x="12862" y="5684"/>
                    <a:pt x="12290" y="5684"/>
                  </a:cubicBezTo>
                  <a:cubicBezTo>
                    <a:pt x="11909" y="5684"/>
                    <a:pt x="11532" y="5628"/>
                    <a:pt x="11166" y="5475"/>
                  </a:cubicBezTo>
                  <a:cubicBezTo>
                    <a:pt x="9291" y="4692"/>
                    <a:pt x="8442" y="1708"/>
                    <a:pt x="6695" y="517"/>
                  </a:cubicBezTo>
                  <a:cubicBezTo>
                    <a:pt x="6180" y="164"/>
                    <a:pt x="5610" y="0"/>
                    <a:pt x="5034" y="0"/>
                  </a:cubicBezTo>
                  <a:close/>
                </a:path>
              </a:pathLst>
            </a:custGeom>
            <a:solidFill>
              <a:schemeClr val="accent6">
                <a:alpha val="34220"/>
              </a:scheme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 name="Google Shape;1960;p41">
              <a:extLst>
                <a:ext uri="{FF2B5EF4-FFF2-40B4-BE49-F238E27FC236}">
                  <a16:creationId xmlns:a16="http://schemas.microsoft.com/office/drawing/2014/main" id="{49395F8D-FA16-4557-BC9B-CB67097440A4}"/>
                </a:ext>
              </a:extLst>
            </p:cNvPr>
            <p:cNvSpPr/>
            <p:nvPr/>
          </p:nvSpPr>
          <p:spPr>
            <a:xfrm>
              <a:off x="30" y="395480"/>
              <a:ext cx="607212" cy="187799"/>
            </a:xfrm>
            <a:custGeom>
              <a:avLst/>
              <a:gdLst/>
              <a:ahLst/>
              <a:cxnLst>
                <a:cxn ang="0">
                  <a:pos x="wd2" y="hd2"/>
                </a:cxn>
                <a:cxn ang="5400000">
                  <a:pos x="wd2" y="hd2"/>
                </a:cxn>
                <a:cxn ang="10800000">
                  <a:pos x="wd2" y="hd2"/>
                </a:cxn>
                <a:cxn ang="16200000">
                  <a:pos x="wd2" y="hd2"/>
                </a:cxn>
              </a:cxnLst>
              <a:rect l="0" t="0" r="r" b="b"/>
              <a:pathLst>
                <a:path w="21600" h="21600" extrusionOk="0">
                  <a:moveTo>
                    <a:pt x="7225" y="0"/>
                  </a:moveTo>
                  <a:cubicBezTo>
                    <a:pt x="5926" y="0"/>
                    <a:pt x="4713" y="2754"/>
                    <a:pt x="4056" y="6412"/>
                  </a:cubicBezTo>
                  <a:cubicBezTo>
                    <a:pt x="3381" y="10114"/>
                    <a:pt x="3209" y="14563"/>
                    <a:pt x="3288" y="18821"/>
                  </a:cubicBezTo>
                  <a:cubicBezTo>
                    <a:pt x="2943" y="18151"/>
                    <a:pt x="2551" y="17845"/>
                    <a:pt x="2155" y="17845"/>
                  </a:cubicBezTo>
                  <a:cubicBezTo>
                    <a:pt x="1304" y="17845"/>
                    <a:pt x="438" y="19273"/>
                    <a:pt x="0" y="21600"/>
                  </a:cubicBezTo>
                  <a:lnTo>
                    <a:pt x="21600" y="21600"/>
                  </a:lnTo>
                  <a:cubicBezTo>
                    <a:pt x="21188" y="19377"/>
                    <a:pt x="20546" y="17675"/>
                    <a:pt x="19778" y="16859"/>
                  </a:cubicBezTo>
                  <a:cubicBezTo>
                    <a:pt x="19431" y="16474"/>
                    <a:pt x="19066" y="16282"/>
                    <a:pt x="18700" y="16282"/>
                  </a:cubicBezTo>
                  <a:cubicBezTo>
                    <a:pt x="18048" y="16282"/>
                    <a:pt x="17395" y="16883"/>
                    <a:pt x="16845" y="18043"/>
                  </a:cubicBezTo>
                  <a:cubicBezTo>
                    <a:pt x="16317" y="13896"/>
                    <a:pt x="15423" y="11524"/>
                    <a:pt x="14038" y="11153"/>
                  </a:cubicBezTo>
                  <a:cubicBezTo>
                    <a:pt x="13955" y="11128"/>
                    <a:pt x="13873" y="11118"/>
                    <a:pt x="13791" y="11118"/>
                  </a:cubicBezTo>
                  <a:cubicBezTo>
                    <a:pt x="12726" y="11118"/>
                    <a:pt x="11672" y="13094"/>
                    <a:pt x="11173" y="16154"/>
                  </a:cubicBezTo>
                  <a:cubicBezTo>
                    <a:pt x="11173" y="12337"/>
                    <a:pt x="10898" y="8447"/>
                    <a:pt x="10221" y="5335"/>
                  </a:cubicBezTo>
                  <a:cubicBezTo>
                    <a:pt x="9557" y="2261"/>
                    <a:pt x="8445" y="38"/>
                    <a:pt x="7277" y="0"/>
                  </a:cubicBezTo>
                  <a:cubicBezTo>
                    <a:pt x="7259" y="0"/>
                    <a:pt x="7242" y="0"/>
                    <a:pt x="722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 name="Google Shape;1961;p41">
              <a:extLst>
                <a:ext uri="{FF2B5EF4-FFF2-40B4-BE49-F238E27FC236}">
                  <a16:creationId xmlns:a16="http://schemas.microsoft.com/office/drawing/2014/main" id="{17CD63E1-6932-4381-9493-9BF4319C8909}"/>
                </a:ext>
              </a:extLst>
            </p:cNvPr>
            <p:cNvSpPr/>
            <p:nvPr/>
          </p:nvSpPr>
          <p:spPr>
            <a:xfrm>
              <a:off x="1984107" y="929603"/>
              <a:ext cx="607212" cy="188131"/>
            </a:xfrm>
            <a:custGeom>
              <a:avLst/>
              <a:gdLst/>
              <a:ahLst/>
              <a:cxnLst>
                <a:cxn ang="0">
                  <a:pos x="wd2" y="hd2"/>
                </a:cxn>
                <a:cxn ang="5400000">
                  <a:pos x="wd2" y="hd2"/>
                </a:cxn>
                <a:cxn ang="10800000">
                  <a:pos x="wd2" y="hd2"/>
                </a:cxn>
                <a:cxn ang="16200000">
                  <a:pos x="wd2" y="hd2"/>
                </a:cxn>
              </a:cxnLst>
              <a:rect l="0" t="0" r="r" b="b"/>
              <a:pathLst>
                <a:path w="21600" h="21600" extrusionOk="0">
                  <a:moveTo>
                    <a:pt x="7251" y="0"/>
                  </a:moveTo>
                  <a:cubicBezTo>
                    <a:pt x="5942" y="0"/>
                    <a:pt x="4717" y="2760"/>
                    <a:pt x="4056" y="6435"/>
                  </a:cubicBezTo>
                  <a:cubicBezTo>
                    <a:pt x="3381" y="10134"/>
                    <a:pt x="3209" y="14572"/>
                    <a:pt x="3288" y="18826"/>
                  </a:cubicBezTo>
                  <a:cubicBezTo>
                    <a:pt x="2943" y="18157"/>
                    <a:pt x="2551" y="17849"/>
                    <a:pt x="2156" y="17849"/>
                  </a:cubicBezTo>
                  <a:cubicBezTo>
                    <a:pt x="1304" y="17849"/>
                    <a:pt x="438" y="19277"/>
                    <a:pt x="0" y="21600"/>
                  </a:cubicBezTo>
                  <a:lnTo>
                    <a:pt x="21600" y="21600"/>
                  </a:lnTo>
                  <a:cubicBezTo>
                    <a:pt x="21188" y="19381"/>
                    <a:pt x="20534" y="17679"/>
                    <a:pt x="19778" y="16829"/>
                  </a:cubicBezTo>
                  <a:cubicBezTo>
                    <a:pt x="19438" y="16448"/>
                    <a:pt x="19078" y="16264"/>
                    <a:pt x="18717" y="16264"/>
                  </a:cubicBezTo>
                  <a:cubicBezTo>
                    <a:pt x="18059" y="16264"/>
                    <a:pt x="17400" y="16878"/>
                    <a:pt x="16845" y="18050"/>
                  </a:cubicBezTo>
                  <a:cubicBezTo>
                    <a:pt x="16317" y="13868"/>
                    <a:pt x="15423" y="11538"/>
                    <a:pt x="14038" y="11168"/>
                  </a:cubicBezTo>
                  <a:cubicBezTo>
                    <a:pt x="13955" y="11147"/>
                    <a:pt x="13873" y="11133"/>
                    <a:pt x="13791" y="11133"/>
                  </a:cubicBezTo>
                  <a:cubicBezTo>
                    <a:pt x="12726" y="11133"/>
                    <a:pt x="11672" y="13106"/>
                    <a:pt x="11173" y="16164"/>
                  </a:cubicBezTo>
                  <a:cubicBezTo>
                    <a:pt x="11173" y="12353"/>
                    <a:pt x="10898" y="8470"/>
                    <a:pt x="10221" y="5364"/>
                  </a:cubicBezTo>
                  <a:cubicBezTo>
                    <a:pt x="9557" y="2292"/>
                    <a:pt x="8445" y="73"/>
                    <a:pt x="7277" y="0"/>
                  </a:cubicBezTo>
                  <a:cubicBezTo>
                    <a:pt x="7268" y="0"/>
                    <a:pt x="7259" y="0"/>
                    <a:pt x="725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 name="Google Shape;1962;p41">
              <a:extLst>
                <a:ext uri="{FF2B5EF4-FFF2-40B4-BE49-F238E27FC236}">
                  <a16:creationId xmlns:a16="http://schemas.microsoft.com/office/drawing/2014/main" id="{D4771FA6-C79A-4535-89CA-C600BAB40029}"/>
                </a:ext>
              </a:extLst>
            </p:cNvPr>
            <p:cNvSpPr/>
            <p:nvPr/>
          </p:nvSpPr>
          <p:spPr>
            <a:xfrm>
              <a:off x="1741220" y="211"/>
              <a:ext cx="438408" cy="135316"/>
            </a:xfrm>
            <a:custGeom>
              <a:avLst/>
              <a:gdLst/>
              <a:ahLst/>
              <a:cxnLst>
                <a:cxn ang="0">
                  <a:pos x="wd2" y="hd2"/>
                </a:cxn>
                <a:cxn ang="5400000">
                  <a:pos x="wd2" y="hd2"/>
                </a:cxn>
                <a:cxn ang="10800000">
                  <a:pos x="wd2" y="hd2"/>
                </a:cxn>
                <a:cxn ang="16200000">
                  <a:pos x="wd2" y="hd2"/>
                </a:cxn>
              </a:cxnLst>
              <a:rect l="0" t="0" r="r" b="b"/>
              <a:pathLst>
                <a:path w="21600" h="21600" extrusionOk="0">
                  <a:moveTo>
                    <a:pt x="7284" y="0"/>
                  </a:moveTo>
                  <a:cubicBezTo>
                    <a:pt x="5951" y="0"/>
                    <a:pt x="4713" y="2777"/>
                    <a:pt x="4047" y="6430"/>
                  </a:cubicBezTo>
                  <a:cubicBezTo>
                    <a:pt x="3380" y="10132"/>
                    <a:pt x="3190" y="14606"/>
                    <a:pt x="3300" y="18872"/>
                  </a:cubicBezTo>
                  <a:cubicBezTo>
                    <a:pt x="2950" y="18182"/>
                    <a:pt x="2550" y="17864"/>
                    <a:pt x="2148" y="17864"/>
                  </a:cubicBezTo>
                  <a:cubicBezTo>
                    <a:pt x="1294" y="17864"/>
                    <a:pt x="431" y="19291"/>
                    <a:pt x="0" y="21600"/>
                  </a:cubicBezTo>
                  <a:lnTo>
                    <a:pt x="21600" y="21600"/>
                  </a:lnTo>
                  <a:cubicBezTo>
                    <a:pt x="21188" y="19440"/>
                    <a:pt x="20536" y="17691"/>
                    <a:pt x="19774" y="16866"/>
                  </a:cubicBezTo>
                  <a:cubicBezTo>
                    <a:pt x="19435" y="16505"/>
                    <a:pt x="19077" y="16327"/>
                    <a:pt x="18720" y="16327"/>
                  </a:cubicBezTo>
                  <a:cubicBezTo>
                    <a:pt x="18058" y="16327"/>
                    <a:pt x="17395" y="16934"/>
                    <a:pt x="16839" y="18100"/>
                  </a:cubicBezTo>
                  <a:cubicBezTo>
                    <a:pt x="16330" y="13883"/>
                    <a:pt x="15442" y="11569"/>
                    <a:pt x="14045" y="11212"/>
                  </a:cubicBezTo>
                  <a:cubicBezTo>
                    <a:pt x="13969" y="11193"/>
                    <a:pt x="13893" y="11178"/>
                    <a:pt x="13817" y="11178"/>
                  </a:cubicBezTo>
                  <a:cubicBezTo>
                    <a:pt x="12749" y="11178"/>
                    <a:pt x="11693" y="13174"/>
                    <a:pt x="11188" y="16196"/>
                  </a:cubicBezTo>
                  <a:cubicBezTo>
                    <a:pt x="11188" y="12446"/>
                    <a:pt x="10903" y="8484"/>
                    <a:pt x="10236" y="5399"/>
                  </a:cubicBezTo>
                  <a:cubicBezTo>
                    <a:pt x="9570" y="2314"/>
                    <a:pt x="8458" y="106"/>
                    <a:pt x="728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 name="Google Shape;1963;p41">
              <a:extLst>
                <a:ext uri="{FF2B5EF4-FFF2-40B4-BE49-F238E27FC236}">
                  <a16:creationId xmlns:a16="http://schemas.microsoft.com/office/drawing/2014/main" id="{D1269F8D-0C9E-44EA-9E55-ACFE82068D84}"/>
                </a:ext>
              </a:extLst>
            </p:cNvPr>
            <p:cNvSpPr/>
            <p:nvPr/>
          </p:nvSpPr>
          <p:spPr>
            <a:xfrm>
              <a:off x="199098" y="800383"/>
              <a:ext cx="324715" cy="138547"/>
            </a:xfrm>
            <a:custGeom>
              <a:avLst/>
              <a:gdLst/>
              <a:ahLst/>
              <a:cxnLst>
                <a:cxn ang="0">
                  <a:pos x="wd2" y="hd2"/>
                </a:cxn>
                <a:cxn ang="5400000">
                  <a:pos x="wd2" y="hd2"/>
                </a:cxn>
                <a:cxn ang="10800000">
                  <a:pos x="wd2" y="hd2"/>
                </a:cxn>
                <a:cxn ang="16200000">
                  <a:pos x="wd2" y="hd2"/>
                </a:cxn>
              </a:cxnLst>
              <a:rect l="0" t="0" r="r" b="b"/>
              <a:pathLst>
                <a:path w="21600" h="21600" extrusionOk="0">
                  <a:moveTo>
                    <a:pt x="10528" y="0"/>
                  </a:moveTo>
                  <a:cubicBezTo>
                    <a:pt x="10140" y="0"/>
                    <a:pt x="9756" y="160"/>
                    <a:pt x="9387" y="508"/>
                  </a:cubicBezTo>
                  <a:cubicBezTo>
                    <a:pt x="8744" y="1163"/>
                    <a:pt x="8208" y="2265"/>
                    <a:pt x="7758" y="3522"/>
                  </a:cubicBezTo>
                  <a:cubicBezTo>
                    <a:pt x="6494" y="7288"/>
                    <a:pt x="5851" y="12259"/>
                    <a:pt x="5936" y="17029"/>
                  </a:cubicBezTo>
                  <a:cubicBezTo>
                    <a:pt x="5124" y="16332"/>
                    <a:pt x="4074" y="15621"/>
                    <a:pt x="3091" y="15621"/>
                  </a:cubicBezTo>
                  <a:cubicBezTo>
                    <a:pt x="2234" y="15621"/>
                    <a:pt x="1428" y="16167"/>
                    <a:pt x="880" y="17735"/>
                  </a:cubicBezTo>
                  <a:cubicBezTo>
                    <a:pt x="472" y="18841"/>
                    <a:pt x="215" y="20145"/>
                    <a:pt x="0" y="21600"/>
                  </a:cubicBezTo>
                  <a:lnTo>
                    <a:pt x="21600" y="21600"/>
                  </a:lnTo>
                  <a:cubicBezTo>
                    <a:pt x="21214" y="19392"/>
                    <a:pt x="20680" y="17485"/>
                    <a:pt x="19864" y="16026"/>
                  </a:cubicBezTo>
                  <a:cubicBezTo>
                    <a:pt x="19264" y="14948"/>
                    <a:pt x="18482" y="14345"/>
                    <a:pt x="17727" y="14345"/>
                  </a:cubicBezTo>
                  <a:cubicBezTo>
                    <a:pt x="16972" y="14345"/>
                    <a:pt x="16243" y="14948"/>
                    <a:pt x="15751" y="16275"/>
                  </a:cubicBezTo>
                  <a:cubicBezTo>
                    <a:pt x="15429" y="12208"/>
                    <a:pt x="15066" y="7942"/>
                    <a:pt x="14037" y="4524"/>
                  </a:cubicBezTo>
                  <a:cubicBezTo>
                    <a:pt x="13222" y="1916"/>
                    <a:pt x="11866" y="0"/>
                    <a:pt x="1052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 name="Google Shape;1964;p41">
              <a:extLst>
                <a:ext uri="{FF2B5EF4-FFF2-40B4-BE49-F238E27FC236}">
                  <a16:creationId xmlns:a16="http://schemas.microsoft.com/office/drawing/2014/main" id="{02C6F57D-CB80-4344-A4C5-E3BB7F964C79}"/>
                </a:ext>
              </a:extLst>
            </p:cNvPr>
            <p:cNvSpPr/>
            <p:nvPr/>
          </p:nvSpPr>
          <p:spPr>
            <a:xfrm>
              <a:off x="597600" y="30"/>
              <a:ext cx="410082" cy="166087"/>
            </a:xfrm>
            <a:custGeom>
              <a:avLst/>
              <a:gdLst/>
              <a:ahLst/>
              <a:cxnLst>
                <a:cxn ang="0">
                  <a:pos x="wd2" y="hd2"/>
                </a:cxn>
                <a:cxn ang="5400000">
                  <a:pos x="wd2" y="hd2"/>
                </a:cxn>
                <a:cxn ang="10800000">
                  <a:pos x="wd2" y="hd2"/>
                </a:cxn>
                <a:cxn ang="16200000">
                  <a:pos x="wd2" y="hd2"/>
                </a:cxn>
              </a:cxnLst>
              <a:rect l="0" t="0" r="r" b="b"/>
              <a:pathLst>
                <a:path w="21600" h="21600" extrusionOk="0">
                  <a:moveTo>
                    <a:pt x="10703" y="0"/>
                  </a:moveTo>
                  <a:cubicBezTo>
                    <a:pt x="9362" y="0"/>
                    <a:pt x="7999" y="1767"/>
                    <a:pt x="7126" y="4422"/>
                  </a:cubicBezTo>
                  <a:cubicBezTo>
                    <a:pt x="6108" y="7525"/>
                    <a:pt x="5532" y="12049"/>
                    <a:pt x="5515" y="16027"/>
                  </a:cubicBezTo>
                  <a:cubicBezTo>
                    <a:pt x="4924" y="15018"/>
                    <a:pt x="4212" y="14511"/>
                    <a:pt x="3496" y="14511"/>
                  </a:cubicBezTo>
                  <a:cubicBezTo>
                    <a:pt x="2877" y="14511"/>
                    <a:pt x="2257" y="14892"/>
                    <a:pt x="1713" y="15650"/>
                  </a:cubicBezTo>
                  <a:cubicBezTo>
                    <a:pt x="832" y="16907"/>
                    <a:pt x="204" y="19169"/>
                    <a:pt x="0" y="21600"/>
                  </a:cubicBezTo>
                  <a:lnTo>
                    <a:pt x="21600" y="21600"/>
                  </a:lnTo>
                  <a:cubicBezTo>
                    <a:pt x="21447" y="20009"/>
                    <a:pt x="21226" y="18250"/>
                    <a:pt x="21175" y="17912"/>
                  </a:cubicBezTo>
                  <a:cubicBezTo>
                    <a:pt x="20751" y="15819"/>
                    <a:pt x="20124" y="14016"/>
                    <a:pt x="19259" y="12968"/>
                  </a:cubicBezTo>
                  <a:cubicBezTo>
                    <a:pt x="18804" y="12422"/>
                    <a:pt x="18293" y="12155"/>
                    <a:pt x="17784" y="12155"/>
                  </a:cubicBezTo>
                  <a:cubicBezTo>
                    <a:pt x="16656" y="12155"/>
                    <a:pt x="15530" y="13463"/>
                    <a:pt x="15017" y="15945"/>
                  </a:cubicBezTo>
                  <a:cubicBezTo>
                    <a:pt x="14915" y="12968"/>
                    <a:pt x="14778" y="9995"/>
                    <a:pt x="14355" y="7230"/>
                  </a:cubicBezTo>
                  <a:cubicBezTo>
                    <a:pt x="13930" y="4422"/>
                    <a:pt x="13149" y="1826"/>
                    <a:pt x="12047" y="652"/>
                  </a:cubicBezTo>
                  <a:cubicBezTo>
                    <a:pt x="11614" y="204"/>
                    <a:pt x="11159" y="0"/>
                    <a:pt x="1070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 name="Google Shape;1965;p41">
              <a:extLst>
                <a:ext uri="{FF2B5EF4-FFF2-40B4-BE49-F238E27FC236}">
                  <a16:creationId xmlns:a16="http://schemas.microsoft.com/office/drawing/2014/main" id="{CA7905B8-AF63-402C-A6FE-8BE977CAE3DE}"/>
                </a:ext>
              </a:extLst>
            </p:cNvPr>
            <p:cNvSpPr/>
            <p:nvPr/>
          </p:nvSpPr>
          <p:spPr>
            <a:xfrm>
              <a:off x="652682" y="750495"/>
              <a:ext cx="299590" cy="256407"/>
            </a:xfrm>
            <a:custGeom>
              <a:avLst/>
              <a:gdLst/>
              <a:ahLst/>
              <a:cxnLst>
                <a:cxn ang="0">
                  <a:pos x="wd2" y="hd2"/>
                </a:cxn>
                <a:cxn ang="5400000">
                  <a:pos x="wd2" y="hd2"/>
                </a:cxn>
                <a:cxn ang="10800000">
                  <a:pos x="wd2" y="hd2"/>
                </a:cxn>
                <a:cxn ang="16200000">
                  <a:pos x="wd2" y="hd2"/>
                </a:cxn>
              </a:cxnLst>
              <a:rect l="0" t="0" r="r" b="b"/>
              <a:pathLst>
                <a:path w="21600" h="21600" extrusionOk="0">
                  <a:moveTo>
                    <a:pt x="5086" y="0"/>
                  </a:moveTo>
                  <a:lnTo>
                    <a:pt x="0" y="6105"/>
                  </a:lnTo>
                  <a:lnTo>
                    <a:pt x="8315" y="21600"/>
                  </a:lnTo>
                  <a:cubicBezTo>
                    <a:pt x="8315" y="21600"/>
                    <a:pt x="21576" y="15467"/>
                    <a:pt x="21600" y="15060"/>
                  </a:cubicBezTo>
                  <a:cubicBezTo>
                    <a:pt x="21600" y="14653"/>
                    <a:pt x="5086" y="0"/>
                    <a:pt x="5086"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 name="Google Shape;1966;p41">
              <a:extLst>
                <a:ext uri="{FF2B5EF4-FFF2-40B4-BE49-F238E27FC236}">
                  <a16:creationId xmlns:a16="http://schemas.microsoft.com/office/drawing/2014/main" id="{50ED25D8-6D29-41C3-82B2-77C92F43B7E3}"/>
                </a:ext>
              </a:extLst>
            </p:cNvPr>
            <p:cNvSpPr/>
            <p:nvPr/>
          </p:nvSpPr>
          <p:spPr>
            <a:xfrm>
              <a:off x="386984" y="463668"/>
              <a:ext cx="394115" cy="442636"/>
            </a:xfrm>
            <a:custGeom>
              <a:avLst/>
              <a:gdLst/>
              <a:ahLst/>
              <a:cxnLst>
                <a:cxn ang="0">
                  <a:pos x="wd2" y="hd2"/>
                </a:cxn>
                <a:cxn ang="5400000">
                  <a:pos x="wd2" y="hd2"/>
                </a:cxn>
                <a:cxn ang="10800000">
                  <a:pos x="wd2" y="hd2"/>
                </a:cxn>
                <a:cxn ang="16200000">
                  <a:pos x="wd2" y="hd2"/>
                </a:cxn>
              </a:cxnLst>
              <a:rect l="0" t="0" r="r" b="b"/>
              <a:pathLst>
                <a:path w="20549" h="21600" extrusionOk="0">
                  <a:moveTo>
                    <a:pt x="13881" y="0"/>
                  </a:moveTo>
                  <a:cubicBezTo>
                    <a:pt x="13772" y="0"/>
                    <a:pt x="13660" y="18"/>
                    <a:pt x="13550" y="53"/>
                  </a:cubicBezTo>
                  <a:lnTo>
                    <a:pt x="2885" y="2993"/>
                  </a:lnTo>
                  <a:cubicBezTo>
                    <a:pt x="2571" y="2801"/>
                    <a:pt x="2214" y="2672"/>
                    <a:pt x="1759" y="2672"/>
                  </a:cubicBezTo>
                  <a:cubicBezTo>
                    <a:pt x="1652" y="2672"/>
                    <a:pt x="1542" y="2679"/>
                    <a:pt x="1424" y="2694"/>
                  </a:cubicBezTo>
                  <a:cubicBezTo>
                    <a:pt x="-642" y="2930"/>
                    <a:pt x="148" y="4863"/>
                    <a:pt x="148" y="4863"/>
                  </a:cubicBezTo>
                  <a:lnTo>
                    <a:pt x="5404" y="20881"/>
                  </a:lnTo>
                  <a:cubicBezTo>
                    <a:pt x="5541" y="21329"/>
                    <a:pt x="5979" y="21600"/>
                    <a:pt x="6454" y="21600"/>
                  </a:cubicBezTo>
                  <a:cubicBezTo>
                    <a:pt x="6563" y="21600"/>
                    <a:pt x="6673" y="21587"/>
                    <a:pt x="6782" y="21557"/>
                  </a:cubicBezTo>
                  <a:lnTo>
                    <a:pt x="19110" y="18146"/>
                  </a:lnTo>
                  <a:cubicBezTo>
                    <a:pt x="19177" y="18130"/>
                    <a:pt x="19210" y="18099"/>
                    <a:pt x="19278" y="18083"/>
                  </a:cubicBezTo>
                  <a:cubicBezTo>
                    <a:pt x="19278" y="18083"/>
                    <a:pt x="20958" y="17894"/>
                    <a:pt x="20454" y="16165"/>
                  </a:cubicBezTo>
                  <a:cubicBezTo>
                    <a:pt x="20268" y="15616"/>
                    <a:pt x="19848" y="15333"/>
                    <a:pt x="19344" y="15175"/>
                  </a:cubicBezTo>
                  <a:lnTo>
                    <a:pt x="14928" y="760"/>
                  </a:lnTo>
                  <a:cubicBezTo>
                    <a:pt x="14791" y="312"/>
                    <a:pt x="14355" y="0"/>
                    <a:pt x="13881"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 name="Google Shape;1967;p41">
              <a:extLst>
                <a:ext uri="{FF2B5EF4-FFF2-40B4-BE49-F238E27FC236}">
                  <a16:creationId xmlns:a16="http://schemas.microsoft.com/office/drawing/2014/main" id="{83882DD6-6392-4385-ABB5-DE0D8681DF92}"/>
                </a:ext>
              </a:extLst>
            </p:cNvPr>
            <p:cNvSpPr/>
            <p:nvPr/>
          </p:nvSpPr>
          <p:spPr>
            <a:xfrm>
              <a:off x="398831" y="446848"/>
              <a:ext cx="379996" cy="442363"/>
            </a:xfrm>
            <a:custGeom>
              <a:avLst/>
              <a:gdLst/>
              <a:ahLst/>
              <a:cxnLst>
                <a:cxn ang="0">
                  <a:pos x="wd2" y="hd2"/>
                </a:cxn>
                <a:cxn ang="5400000">
                  <a:pos x="wd2" y="hd2"/>
                </a:cxn>
                <a:cxn ang="10800000">
                  <a:pos x="wd2" y="hd2"/>
                </a:cxn>
                <a:cxn ang="16200000">
                  <a:pos x="wd2" y="hd2"/>
                </a:cxn>
              </a:cxnLst>
              <a:rect l="0" t="0" r="r" b="b"/>
              <a:pathLst>
                <a:path w="21322" h="21600" extrusionOk="0">
                  <a:moveTo>
                    <a:pt x="14829" y="0"/>
                  </a:moveTo>
                  <a:cubicBezTo>
                    <a:pt x="14719" y="0"/>
                    <a:pt x="14607" y="13"/>
                    <a:pt x="14497" y="40"/>
                  </a:cubicBezTo>
                  <a:lnTo>
                    <a:pt x="868" y="3548"/>
                  </a:lnTo>
                  <a:cubicBezTo>
                    <a:pt x="217" y="3689"/>
                    <a:pt x="-144" y="4288"/>
                    <a:pt x="54" y="4838"/>
                  </a:cubicBezTo>
                  <a:lnTo>
                    <a:pt x="5712" y="20866"/>
                  </a:lnTo>
                  <a:cubicBezTo>
                    <a:pt x="5874" y="21317"/>
                    <a:pt x="6342" y="21600"/>
                    <a:pt x="6854" y="21600"/>
                  </a:cubicBezTo>
                  <a:cubicBezTo>
                    <a:pt x="6966" y="21600"/>
                    <a:pt x="7081" y="21587"/>
                    <a:pt x="7194" y="21557"/>
                  </a:cubicBezTo>
                  <a:lnTo>
                    <a:pt x="20478" y="18129"/>
                  </a:lnTo>
                  <a:cubicBezTo>
                    <a:pt x="21093" y="17971"/>
                    <a:pt x="21456" y="17405"/>
                    <a:pt x="21275" y="16871"/>
                  </a:cubicBezTo>
                  <a:lnTo>
                    <a:pt x="15997" y="748"/>
                  </a:lnTo>
                  <a:cubicBezTo>
                    <a:pt x="15848" y="293"/>
                    <a:pt x="15353" y="0"/>
                    <a:pt x="1482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 name="Google Shape;1968;p41">
              <a:extLst>
                <a:ext uri="{FF2B5EF4-FFF2-40B4-BE49-F238E27FC236}">
                  <a16:creationId xmlns:a16="http://schemas.microsoft.com/office/drawing/2014/main" id="{199628E9-B233-40D1-A94A-1BC7E1239FA4}"/>
                </a:ext>
              </a:extLst>
            </p:cNvPr>
            <p:cNvSpPr/>
            <p:nvPr/>
          </p:nvSpPr>
          <p:spPr>
            <a:xfrm>
              <a:off x="445637" y="489308"/>
              <a:ext cx="234826" cy="170073"/>
            </a:xfrm>
            <a:custGeom>
              <a:avLst/>
              <a:gdLst/>
              <a:ahLst/>
              <a:cxnLst>
                <a:cxn ang="0">
                  <a:pos x="wd2" y="hd2"/>
                </a:cxn>
                <a:cxn ang="5400000">
                  <a:pos x="wd2" y="hd2"/>
                </a:cxn>
                <a:cxn ang="10800000">
                  <a:pos x="wd2" y="hd2"/>
                </a:cxn>
                <a:cxn ang="16200000">
                  <a:pos x="wd2" y="hd2"/>
                </a:cxn>
              </a:cxnLst>
              <a:rect l="0" t="0" r="r" b="b"/>
              <a:pathLst>
                <a:path w="21278" h="21600" extrusionOk="0">
                  <a:moveTo>
                    <a:pt x="17523" y="0"/>
                  </a:moveTo>
                  <a:cubicBezTo>
                    <a:pt x="17400" y="0"/>
                    <a:pt x="17277" y="23"/>
                    <a:pt x="17154" y="73"/>
                  </a:cubicBezTo>
                  <a:lnTo>
                    <a:pt x="1013" y="6781"/>
                  </a:lnTo>
                  <a:cubicBezTo>
                    <a:pt x="285" y="7111"/>
                    <a:pt x="-153" y="8215"/>
                    <a:pt x="49" y="9235"/>
                  </a:cubicBezTo>
                  <a:lnTo>
                    <a:pt x="2356" y="20200"/>
                  </a:lnTo>
                  <a:cubicBezTo>
                    <a:pt x="2523" y="21036"/>
                    <a:pt x="3098" y="21600"/>
                    <a:pt x="3702" y="21600"/>
                  </a:cubicBezTo>
                  <a:cubicBezTo>
                    <a:pt x="3836" y="21600"/>
                    <a:pt x="3973" y="21569"/>
                    <a:pt x="4107" y="21512"/>
                  </a:cubicBezTo>
                  <a:lnTo>
                    <a:pt x="20279" y="14800"/>
                  </a:lnTo>
                  <a:cubicBezTo>
                    <a:pt x="21037" y="14512"/>
                    <a:pt x="21447" y="13450"/>
                    <a:pt x="21212" y="12346"/>
                  </a:cubicBezTo>
                  <a:lnTo>
                    <a:pt x="18908" y="1423"/>
                  </a:lnTo>
                  <a:cubicBezTo>
                    <a:pt x="18735" y="571"/>
                    <a:pt x="18142" y="0"/>
                    <a:pt x="17523"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 name="Google Shape;1969;p41">
              <a:extLst>
                <a:ext uri="{FF2B5EF4-FFF2-40B4-BE49-F238E27FC236}">
                  <a16:creationId xmlns:a16="http://schemas.microsoft.com/office/drawing/2014/main" id="{C97AC834-7505-4803-A51A-AB9A894A9692}"/>
                </a:ext>
              </a:extLst>
            </p:cNvPr>
            <p:cNvSpPr/>
            <p:nvPr/>
          </p:nvSpPr>
          <p:spPr>
            <a:xfrm>
              <a:off x="481718" y="622905"/>
              <a:ext cx="210919" cy="73140"/>
            </a:xfrm>
            <a:custGeom>
              <a:avLst/>
              <a:gdLst/>
              <a:ahLst/>
              <a:cxnLst>
                <a:cxn ang="0">
                  <a:pos x="wd2" y="hd2"/>
                </a:cxn>
                <a:cxn ang="5400000">
                  <a:pos x="wd2" y="hd2"/>
                </a:cxn>
                <a:cxn ang="10800000">
                  <a:pos x="wd2" y="hd2"/>
                </a:cxn>
                <a:cxn ang="16200000">
                  <a:pos x="wd2" y="hd2"/>
                </a:cxn>
              </a:cxnLst>
              <a:rect l="0" t="0" r="r" b="b"/>
              <a:pathLst>
                <a:path w="21427" h="21600" extrusionOk="0">
                  <a:moveTo>
                    <a:pt x="20665" y="0"/>
                  </a:moveTo>
                  <a:cubicBezTo>
                    <a:pt x="20594" y="0"/>
                    <a:pt x="20521" y="36"/>
                    <a:pt x="20444" y="98"/>
                  </a:cubicBezTo>
                  <a:lnTo>
                    <a:pt x="580" y="17221"/>
                  </a:lnTo>
                  <a:cubicBezTo>
                    <a:pt x="154" y="17605"/>
                    <a:pt x="-76" y="18746"/>
                    <a:pt x="22" y="19986"/>
                  </a:cubicBezTo>
                  <a:cubicBezTo>
                    <a:pt x="133" y="20922"/>
                    <a:pt x="439" y="21600"/>
                    <a:pt x="761" y="21600"/>
                  </a:cubicBezTo>
                  <a:cubicBezTo>
                    <a:pt x="832" y="21600"/>
                    <a:pt x="903" y="21573"/>
                    <a:pt x="973" y="21502"/>
                  </a:cubicBezTo>
                  <a:lnTo>
                    <a:pt x="20871" y="4379"/>
                  </a:lnTo>
                  <a:cubicBezTo>
                    <a:pt x="21263" y="3995"/>
                    <a:pt x="21524" y="2765"/>
                    <a:pt x="21392" y="1623"/>
                  </a:cubicBezTo>
                  <a:cubicBezTo>
                    <a:pt x="21285" y="678"/>
                    <a:pt x="20999" y="0"/>
                    <a:pt x="20665"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 name="Google Shape;1970;p41">
              <a:extLst>
                <a:ext uri="{FF2B5EF4-FFF2-40B4-BE49-F238E27FC236}">
                  <a16:creationId xmlns:a16="http://schemas.microsoft.com/office/drawing/2014/main" id="{A17B03B6-332A-46D7-9340-5B9061E51DC3}"/>
                </a:ext>
              </a:extLst>
            </p:cNvPr>
            <p:cNvSpPr/>
            <p:nvPr/>
          </p:nvSpPr>
          <p:spPr>
            <a:xfrm>
              <a:off x="491901" y="656729"/>
              <a:ext cx="210729" cy="73139"/>
            </a:xfrm>
            <a:custGeom>
              <a:avLst/>
              <a:gdLst/>
              <a:ahLst/>
              <a:cxnLst>
                <a:cxn ang="0">
                  <a:pos x="wd2" y="hd2"/>
                </a:cxn>
                <a:cxn ang="5400000">
                  <a:pos x="wd2" y="hd2"/>
                </a:cxn>
                <a:cxn ang="10800000">
                  <a:pos x="wd2" y="hd2"/>
                </a:cxn>
                <a:cxn ang="16200000">
                  <a:pos x="wd2" y="hd2"/>
                </a:cxn>
              </a:cxnLst>
              <a:rect l="0" t="0" r="r" b="b"/>
              <a:pathLst>
                <a:path w="21408" h="21600" extrusionOk="0">
                  <a:moveTo>
                    <a:pt x="20646" y="0"/>
                  </a:moveTo>
                  <a:cubicBezTo>
                    <a:pt x="20572" y="0"/>
                    <a:pt x="20499" y="36"/>
                    <a:pt x="20425" y="98"/>
                  </a:cubicBezTo>
                  <a:lnTo>
                    <a:pt x="558" y="17221"/>
                  </a:lnTo>
                  <a:cubicBezTo>
                    <a:pt x="135" y="17605"/>
                    <a:pt x="-95" y="18746"/>
                    <a:pt x="37" y="19986"/>
                  </a:cubicBezTo>
                  <a:cubicBezTo>
                    <a:pt x="117" y="20922"/>
                    <a:pt x="420" y="21600"/>
                    <a:pt x="742" y="21600"/>
                  </a:cubicBezTo>
                  <a:cubicBezTo>
                    <a:pt x="813" y="21600"/>
                    <a:pt x="884" y="21573"/>
                    <a:pt x="951" y="21502"/>
                  </a:cubicBezTo>
                  <a:lnTo>
                    <a:pt x="20849" y="4379"/>
                  </a:lnTo>
                  <a:cubicBezTo>
                    <a:pt x="21241" y="4004"/>
                    <a:pt x="21505" y="2863"/>
                    <a:pt x="21373" y="1623"/>
                  </a:cubicBezTo>
                  <a:cubicBezTo>
                    <a:pt x="21266" y="687"/>
                    <a:pt x="20980" y="0"/>
                    <a:pt x="20646"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 name="Google Shape;1971;p41">
              <a:extLst>
                <a:ext uri="{FF2B5EF4-FFF2-40B4-BE49-F238E27FC236}">
                  <a16:creationId xmlns:a16="http://schemas.microsoft.com/office/drawing/2014/main" id="{E4A7332A-D242-4C89-A41F-C17F0F2891EC}"/>
                </a:ext>
              </a:extLst>
            </p:cNvPr>
            <p:cNvSpPr/>
            <p:nvPr/>
          </p:nvSpPr>
          <p:spPr>
            <a:xfrm>
              <a:off x="501905" y="690883"/>
              <a:ext cx="210736" cy="73169"/>
            </a:xfrm>
            <a:custGeom>
              <a:avLst/>
              <a:gdLst/>
              <a:ahLst/>
              <a:cxnLst>
                <a:cxn ang="0">
                  <a:pos x="wd2" y="hd2"/>
                </a:cxn>
                <a:cxn ang="5400000">
                  <a:pos x="wd2" y="hd2"/>
                </a:cxn>
                <a:cxn ang="10800000">
                  <a:pos x="wd2" y="hd2"/>
                </a:cxn>
                <a:cxn ang="16200000">
                  <a:pos x="wd2" y="hd2"/>
                </a:cxn>
              </a:cxnLst>
              <a:rect l="0" t="0" r="r" b="b"/>
              <a:pathLst>
                <a:path w="21411" h="21600" extrusionOk="0">
                  <a:moveTo>
                    <a:pt x="20666" y="0"/>
                  </a:moveTo>
                  <a:cubicBezTo>
                    <a:pt x="20599" y="0"/>
                    <a:pt x="20528" y="27"/>
                    <a:pt x="20458" y="98"/>
                  </a:cubicBezTo>
                  <a:lnTo>
                    <a:pt x="558" y="17214"/>
                  </a:lnTo>
                  <a:cubicBezTo>
                    <a:pt x="165" y="17597"/>
                    <a:pt x="-96" y="18828"/>
                    <a:pt x="33" y="19969"/>
                  </a:cubicBezTo>
                  <a:cubicBezTo>
                    <a:pt x="140" y="20976"/>
                    <a:pt x="419" y="21600"/>
                    <a:pt x="745" y="21600"/>
                  </a:cubicBezTo>
                  <a:cubicBezTo>
                    <a:pt x="824" y="21600"/>
                    <a:pt x="901" y="21564"/>
                    <a:pt x="984" y="21493"/>
                  </a:cubicBezTo>
                  <a:lnTo>
                    <a:pt x="20850" y="4377"/>
                  </a:lnTo>
                  <a:cubicBezTo>
                    <a:pt x="21277" y="4092"/>
                    <a:pt x="21504" y="2764"/>
                    <a:pt x="21375" y="1622"/>
                  </a:cubicBezTo>
                  <a:cubicBezTo>
                    <a:pt x="21292" y="678"/>
                    <a:pt x="20992" y="0"/>
                    <a:pt x="20666"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 name="Google Shape;1972;p41">
              <a:extLst>
                <a:ext uri="{FF2B5EF4-FFF2-40B4-BE49-F238E27FC236}">
                  <a16:creationId xmlns:a16="http://schemas.microsoft.com/office/drawing/2014/main" id="{C6EB740B-2DAD-4331-82AA-C183D12C69CB}"/>
                </a:ext>
              </a:extLst>
            </p:cNvPr>
            <p:cNvSpPr/>
            <p:nvPr/>
          </p:nvSpPr>
          <p:spPr>
            <a:xfrm>
              <a:off x="511901" y="724705"/>
              <a:ext cx="210717" cy="73169"/>
            </a:xfrm>
            <a:custGeom>
              <a:avLst/>
              <a:gdLst/>
              <a:ahLst/>
              <a:cxnLst>
                <a:cxn ang="0">
                  <a:pos x="wd2" y="hd2"/>
                </a:cxn>
                <a:cxn ang="5400000">
                  <a:pos x="wd2" y="hd2"/>
                </a:cxn>
                <a:cxn ang="10800000">
                  <a:pos x="wd2" y="hd2"/>
                </a:cxn>
                <a:cxn ang="16200000">
                  <a:pos x="wd2" y="hd2"/>
                </a:cxn>
              </a:cxnLst>
              <a:rect l="0" t="0" r="r" b="b"/>
              <a:pathLst>
                <a:path w="21410" h="21600" extrusionOk="0">
                  <a:moveTo>
                    <a:pt x="20663" y="0"/>
                  </a:moveTo>
                  <a:cubicBezTo>
                    <a:pt x="20596" y="0"/>
                    <a:pt x="20525" y="36"/>
                    <a:pt x="20458" y="98"/>
                  </a:cubicBezTo>
                  <a:lnTo>
                    <a:pt x="558" y="17214"/>
                  </a:lnTo>
                  <a:cubicBezTo>
                    <a:pt x="165" y="17597"/>
                    <a:pt x="-96" y="18836"/>
                    <a:pt x="33" y="19978"/>
                  </a:cubicBezTo>
                  <a:cubicBezTo>
                    <a:pt x="140" y="20976"/>
                    <a:pt x="416" y="21600"/>
                    <a:pt x="745" y="21600"/>
                  </a:cubicBezTo>
                  <a:cubicBezTo>
                    <a:pt x="821" y="21600"/>
                    <a:pt x="901" y="21564"/>
                    <a:pt x="984" y="21493"/>
                  </a:cubicBezTo>
                  <a:lnTo>
                    <a:pt x="20850" y="4377"/>
                  </a:lnTo>
                  <a:cubicBezTo>
                    <a:pt x="21274" y="4092"/>
                    <a:pt x="21504" y="2853"/>
                    <a:pt x="21372" y="1712"/>
                  </a:cubicBezTo>
                  <a:cubicBezTo>
                    <a:pt x="21292" y="695"/>
                    <a:pt x="20989" y="0"/>
                    <a:pt x="20663"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0" name="Google Shape;1973;p41">
              <a:extLst>
                <a:ext uri="{FF2B5EF4-FFF2-40B4-BE49-F238E27FC236}">
                  <a16:creationId xmlns:a16="http://schemas.microsoft.com/office/drawing/2014/main" id="{F56439F1-AC43-4949-A9ED-86D66B45DF85}"/>
                </a:ext>
              </a:extLst>
            </p:cNvPr>
            <p:cNvSpPr/>
            <p:nvPr/>
          </p:nvSpPr>
          <p:spPr>
            <a:xfrm>
              <a:off x="522003" y="758950"/>
              <a:ext cx="210905" cy="73260"/>
            </a:xfrm>
            <a:custGeom>
              <a:avLst/>
              <a:gdLst/>
              <a:ahLst/>
              <a:cxnLst>
                <a:cxn ang="0">
                  <a:pos x="wd2" y="hd2"/>
                </a:cxn>
                <a:cxn ang="5400000">
                  <a:pos x="wd2" y="hd2"/>
                </a:cxn>
                <a:cxn ang="10800000">
                  <a:pos x="wd2" y="hd2"/>
                </a:cxn>
                <a:cxn ang="16200000">
                  <a:pos x="wd2" y="hd2"/>
                </a:cxn>
              </a:cxnLst>
              <a:rect l="0" t="0" r="r" b="b"/>
              <a:pathLst>
                <a:path w="21429" h="21600" extrusionOk="0">
                  <a:moveTo>
                    <a:pt x="20640" y="0"/>
                  </a:moveTo>
                  <a:cubicBezTo>
                    <a:pt x="20576" y="0"/>
                    <a:pt x="20511" y="27"/>
                    <a:pt x="20444" y="71"/>
                  </a:cubicBezTo>
                  <a:lnTo>
                    <a:pt x="578" y="17166"/>
                  </a:lnTo>
                  <a:cubicBezTo>
                    <a:pt x="154" y="17549"/>
                    <a:pt x="-76" y="18778"/>
                    <a:pt x="22" y="19917"/>
                  </a:cubicBezTo>
                  <a:cubicBezTo>
                    <a:pt x="133" y="20959"/>
                    <a:pt x="455" y="21600"/>
                    <a:pt x="786" y="21600"/>
                  </a:cubicBezTo>
                  <a:cubicBezTo>
                    <a:pt x="848" y="21600"/>
                    <a:pt x="909" y="21582"/>
                    <a:pt x="970" y="21538"/>
                  </a:cubicBezTo>
                  <a:lnTo>
                    <a:pt x="20870" y="4434"/>
                  </a:lnTo>
                  <a:cubicBezTo>
                    <a:pt x="21263" y="4060"/>
                    <a:pt x="21524" y="2724"/>
                    <a:pt x="21395" y="1683"/>
                  </a:cubicBezTo>
                  <a:cubicBezTo>
                    <a:pt x="21285" y="641"/>
                    <a:pt x="20987" y="0"/>
                    <a:pt x="20640"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1" name="Google Shape;1974;p41">
              <a:extLst>
                <a:ext uri="{FF2B5EF4-FFF2-40B4-BE49-F238E27FC236}">
                  <a16:creationId xmlns:a16="http://schemas.microsoft.com/office/drawing/2014/main" id="{15592CF7-887E-4E27-8EEA-111B639834DA}"/>
                </a:ext>
              </a:extLst>
            </p:cNvPr>
            <p:cNvSpPr/>
            <p:nvPr/>
          </p:nvSpPr>
          <p:spPr>
            <a:xfrm>
              <a:off x="492492" y="580960"/>
              <a:ext cx="22699" cy="22709"/>
            </a:xfrm>
            <a:custGeom>
              <a:avLst/>
              <a:gdLst/>
              <a:ahLst/>
              <a:cxnLst>
                <a:cxn ang="0">
                  <a:pos x="wd2" y="hd2"/>
                </a:cxn>
                <a:cxn ang="5400000">
                  <a:pos x="wd2" y="hd2"/>
                </a:cxn>
                <a:cxn ang="10800000">
                  <a:pos x="wd2" y="hd2"/>
                </a:cxn>
                <a:cxn ang="16200000">
                  <a:pos x="wd2" y="hd2"/>
                </a:cxn>
              </a:cxnLst>
              <a:rect l="0" t="0" r="r" b="b"/>
              <a:pathLst>
                <a:path w="19513" h="21600" extrusionOk="0">
                  <a:moveTo>
                    <a:pt x="9724" y="0"/>
                  </a:moveTo>
                  <a:cubicBezTo>
                    <a:pt x="8815" y="0"/>
                    <a:pt x="7907" y="115"/>
                    <a:pt x="6998" y="373"/>
                  </a:cubicBezTo>
                  <a:cubicBezTo>
                    <a:pt x="1728" y="1924"/>
                    <a:pt x="-1024" y="8043"/>
                    <a:pt x="352" y="13873"/>
                  </a:cubicBezTo>
                  <a:cubicBezTo>
                    <a:pt x="1494" y="18670"/>
                    <a:pt x="5492" y="21600"/>
                    <a:pt x="9802" y="21600"/>
                  </a:cubicBezTo>
                  <a:cubicBezTo>
                    <a:pt x="10711" y="21600"/>
                    <a:pt x="11645" y="21485"/>
                    <a:pt x="12528" y="21227"/>
                  </a:cubicBezTo>
                  <a:cubicBezTo>
                    <a:pt x="17253" y="19072"/>
                    <a:pt x="20576" y="13557"/>
                    <a:pt x="19200" y="7727"/>
                  </a:cubicBezTo>
                  <a:cubicBezTo>
                    <a:pt x="18032" y="2930"/>
                    <a:pt x="14060" y="0"/>
                    <a:pt x="9724"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 name="Google Shape;1975;p41">
              <a:extLst>
                <a:ext uri="{FF2B5EF4-FFF2-40B4-BE49-F238E27FC236}">
                  <a16:creationId xmlns:a16="http://schemas.microsoft.com/office/drawing/2014/main" id="{C12D7DE0-964B-40AC-97A2-71EECCF01250}"/>
                </a:ext>
              </a:extLst>
            </p:cNvPr>
            <p:cNvSpPr/>
            <p:nvPr/>
          </p:nvSpPr>
          <p:spPr>
            <a:xfrm>
              <a:off x="551772" y="563234"/>
              <a:ext cx="22410" cy="22739"/>
            </a:xfrm>
            <a:custGeom>
              <a:avLst/>
              <a:gdLst/>
              <a:ahLst/>
              <a:cxnLst>
                <a:cxn ang="0">
                  <a:pos x="wd2" y="hd2"/>
                </a:cxn>
                <a:cxn ang="5400000">
                  <a:pos x="wd2" y="hd2"/>
                </a:cxn>
                <a:cxn ang="10800000">
                  <a:pos x="wd2" y="hd2"/>
                </a:cxn>
                <a:cxn ang="16200000">
                  <a:pos x="wd2" y="hd2"/>
                </a:cxn>
              </a:cxnLst>
              <a:rect l="0" t="0" r="r" b="b"/>
              <a:pathLst>
                <a:path w="19524" h="21600" extrusionOk="0">
                  <a:moveTo>
                    <a:pt x="9723" y="0"/>
                  </a:moveTo>
                  <a:cubicBezTo>
                    <a:pt x="8854" y="0"/>
                    <a:pt x="7960" y="115"/>
                    <a:pt x="7092" y="402"/>
                  </a:cubicBezTo>
                  <a:cubicBezTo>
                    <a:pt x="1751" y="1922"/>
                    <a:pt x="-1038" y="8032"/>
                    <a:pt x="356" y="13855"/>
                  </a:cubicBezTo>
                  <a:cubicBezTo>
                    <a:pt x="1514" y="18674"/>
                    <a:pt x="5566" y="21600"/>
                    <a:pt x="9933" y="21600"/>
                  </a:cubicBezTo>
                  <a:cubicBezTo>
                    <a:pt x="10854" y="21600"/>
                    <a:pt x="11775" y="21457"/>
                    <a:pt x="12695" y="21198"/>
                  </a:cubicBezTo>
                  <a:cubicBezTo>
                    <a:pt x="17747" y="19678"/>
                    <a:pt x="20562" y="13539"/>
                    <a:pt x="19168" y="7745"/>
                  </a:cubicBezTo>
                  <a:cubicBezTo>
                    <a:pt x="18010" y="2926"/>
                    <a:pt x="13958" y="0"/>
                    <a:pt x="9723"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 name="Google Shape;1976;p41">
              <a:extLst>
                <a:ext uri="{FF2B5EF4-FFF2-40B4-BE49-F238E27FC236}">
                  <a16:creationId xmlns:a16="http://schemas.microsoft.com/office/drawing/2014/main" id="{57A476CE-1610-4AC4-8DCC-12A1BDCE7F86}"/>
                </a:ext>
              </a:extLst>
            </p:cNvPr>
            <p:cNvSpPr/>
            <p:nvPr/>
          </p:nvSpPr>
          <p:spPr>
            <a:xfrm>
              <a:off x="611038" y="545507"/>
              <a:ext cx="22514" cy="22740"/>
            </a:xfrm>
            <a:custGeom>
              <a:avLst/>
              <a:gdLst/>
              <a:ahLst/>
              <a:cxnLst>
                <a:cxn ang="0">
                  <a:pos x="wd2" y="hd2"/>
                </a:cxn>
                <a:cxn ang="5400000">
                  <a:pos x="wd2" y="hd2"/>
                </a:cxn>
                <a:cxn ang="10800000">
                  <a:pos x="wd2" y="hd2"/>
                </a:cxn>
                <a:cxn ang="16200000">
                  <a:pos x="wd2" y="hd2"/>
                </a:cxn>
              </a:cxnLst>
              <a:rect l="0" t="0" r="r" b="b"/>
              <a:pathLst>
                <a:path w="19354" h="21600" extrusionOk="0">
                  <a:moveTo>
                    <a:pt x="9449" y="0"/>
                  </a:moveTo>
                  <a:cubicBezTo>
                    <a:pt x="8541" y="0"/>
                    <a:pt x="7632" y="143"/>
                    <a:pt x="6723" y="402"/>
                  </a:cubicBezTo>
                  <a:cubicBezTo>
                    <a:pt x="1739" y="1922"/>
                    <a:pt x="-1039" y="8061"/>
                    <a:pt x="363" y="13855"/>
                  </a:cubicBezTo>
                  <a:cubicBezTo>
                    <a:pt x="1505" y="18674"/>
                    <a:pt x="5503" y="21600"/>
                    <a:pt x="9657" y="21600"/>
                  </a:cubicBezTo>
                  <a:cubicBezTo>
                    <a:pt x="10540" y="21600"/>
                    <a:pt x="11397" y="21485"/>
                    <a:pt x="12253" y="21198"/>
                  </a:cubicBezTo>
                  <a:cubicBezTo>
                    <a:pt x="17523" y="19678"/>
                    <a:pt x="20561" y="13568"/>
                    <a:pt x="18899" y="7745"/>
                  </a:cubicBezTo>
                  <a:cubicBezTo>
                    <a:pt x="17757" y="2926"/>
                    <a:pt x="13785" y="0"/>
                    <a:pt x="9449"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 name="Google Shape;1977;p41">
              <a:extLst>
                <a:ext uri="{FF2B5EF4-FFF2-40B4-BE49-F238E27FC236}">
                  <a16:creationId xmlns:a16="http://schemas.microsoft.com/office/drawing/2014/main" id="{C27A1A91-BE72-4C2C-9689-D063213D7E5A}"/>
                </a:ext>
              </a:extLst>
            </p:cNvPr>
            <p:cNvSpPr/>
            <p:nvPr/>
          </p:nvSpPr>
          <p:spPr>
            <a:xfrm>
              <a:off x="399437" y="495679"/>
              <a:ext cx="379709" cy="392900"/>
            </a:xfrm>
            <a:custGeom>
              <a:avLst/>
              <a:gdLst/>
              <a:ahLst/>
              <a:cxnLst>
                <a:cxn ang="0">
                  <a:pos x="wd2" y="hd2"/>
                </a:cxn>
                <a:cxn ang="5400000">
                  <a:pos x="wd2" y="hd2"/>
                </a:cxn>
                <a:cxn ang="10800000">
                  <a:pos x="wd2" y="hd2"/>
                </a:cxn>
                <a:cxn ang="16200000">
                  <a:pos x="wd2" y="hd2"/>
                </a:cxn>
              </a:cxnLst>
              <a:rect l="0" t="0" r="r" b="b"/>
              <a:pathLst>
                <a:path w="21342" h="21600" extrusionOk="0">
                  <a:moveTo>
                    <a:pt x="5326" y="0"/>
                  </a:moveTo>
                  <a:lnTo>
                    <a:pt x="872" y="1275"/>
                  </a:lnTo>
                  <a:cubicBezTo>
                    <a:pt x="238" y="1453"/>
                    <a:pt x="-124" y="2125"/>
                    <a:pt x="39" y="2744"/>
                  </a:cubicBezTo>
                  <a:lnTo>
                    <a:pt x="5706" y="20790"/>
                  </a:lnTo>
                  <a:cubicBezTo>
                    <a:pt x="5854" y="21296"/>
                    <a:pt x="6326" y="21600"/>
                    <a:pt x="6849" y="21600"/>
                  </a:cubicBezTo>
                  <a:cubicBezTo>
                    <a:pt x="6967" y="21600"/>
                    <a:pt x="7088" y="21585"/>
                    <a:pt x="7208" y="21552"/>
                  </a:cubicBezTo>
                  <a:lnTo>
                    <a:pt x="20480" y="17709"/>
                  </a:lnTo>
                  <a:cubicBezTo>
                    <a:pt x="21114" y="17533"/>
                    <a:pt x="21476" y="16895"/>
                    <a:pt x="21296" y="16274"/>
                  </a:cubicBezTo>
                  <a:lnTo>
                    <a:pt x="20626" y="13937"/>
                  </a:lnTo>
                  <a:cubicBezTo>
                    <a:pt x="19249" y="13636"/>
                    <a:pt x="17818" y="13459"/>
                    <a:pt x="16389" y="13371"/>
                  </a:cubicBezTo>
                  <a:cubicBezTo>
                    <a:pt x="13582" y="13211"/>
                    <a:pt x="10522" y="13228"/>
                    <a:pt x="8313" y="11546"/>
                  </a:cubicBezTo>
                  <a:cubicBezTo>
                    <a:pt x="6068" y="9899"/>
                    <a:pt x="5253" y="6941"/>
                    <a:pt x="5126" y="4197"/>
                  </a:cubicBezTo>
                  <a:cubicBezTo>
                    <a:pt x="5055" y="2797"/>
                    <a:pt x="5126" y="1399"/>
                    <a:pt x="5326" y="0"/>
                  </a:cubicBez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5" name="Google Shape;1978;p41">
              <a:extLst>
                <a:ext uri="{FF2B5EF4-FFF2-40B4-BE49-F238E27FC236}">
                  <a16:creationId xmlns:a16="http://schemas.microsoft.com/office/drawing/2014/main" id="{5415F411-3A11-46D0-9ECA-36D998B4AD67}"/>
                </a:ext>
              </a:extLst>
            </p:cNvPr>
            <p:cNvSpPr/>
            <p:nvPr/>
          </p:nvSpPr>
          <p:spPr>
            <a:xfrm>
              <a:off x="758679" y="714256"/>
              <a:ext cx="608812" cy="736156"/>
            </a:xfrm>
            <a:custGeom>
              <a:avLst/>
              <a:gdLst/>
              <a:ahLst/>
              <a:cxnLst>
                <a:cxn ang="0">
                  <a:pos x="wd2" y="hd2"/>
                </a:cxn>
                <a:cxn ang="5400000">
                  <a:pos x="wd2" y="hd2"/>
                </a:cxn>
                <a:cxn ang="10800000">
                  <a:pos x="wd2" y="hd2"/>
                </a:cxn>
                <a:cxn ang="16200000">
                  <a:pos x="wd2" y="hd2"/>
                </a:cxn>
              </a:cxnLst>
              <a:rect l="0" t="0" r="r" b="b"/>
              <a:pathLst>
                <a:path w="21600" h="21600" extrusionOk="0">
                  <a:moveTo>
                    <a:pt x="13043" y="0"/>
                  </a:moveTo>
                  <a:cubicBezTo>
                    <a:pt x="12978" y="0"/>
                    <a:pt x="12912" y="2"/>
                    <a:pt x="12846" y="4"/>
                  </a:cubicBezTo>
                  <a:lnTo>
                    <a:pt x="12812" y="4"/>
                  </a:lnTo>
                  <a:cubicBezTo>
                    <a:pt x="12332" y="553"/>
                    <a:pt x="11703" y="1044"/>
                    <a:pt x="11075" y="1469"/>
                  </a:cubicBezTo>
                  <a:cubicBezTo>
                    <a:pt x="10457" y="1886"/>
                    <a:pt x="9733" y="2293"/>
                    <a:pt x="8948" y="2293"/>
                  </a:cubicBezTo>
                  <a:cubicBezTo>
                    <a:pt x="8876" y="2293"/>
                    <a:pt x="8805" y="2290"/>
                    <a:pt x="8732" y="2282"/>
                  </a:cubicBezTo>
                  <a:cubicBezTo>
                    <a:pt x="8160" y="2226"/>
                    <a:pt x="7645" y="1809"/>
                    <a:pt x="7532" y="1375"/>
                  </a:cubicBezTo>
                  <a:cubicBezTo>
                    <a:pt x="6788" y="1582"/>
                    <a:pt x="6320" y="2377"/>
                    <a:pt x="5874" y="3899"/>
                  </a:cubicBezTo>
                  <a:cubicBezTo>
                    <a:pt x="5154" y="6356"/>
                    <a:pt x="1462" y="16659"/>
                    <a:pt x="0" y="18493"/>
                  </a:cubicBezTo>
                  <a:cubicBezTo>
                    <a:pt x="0" y="18493"/>
                    <a:pt x="7652" y="21600"/>
                    <a:pt x="13115" y="21600"/>
                  </a:cubicBezTo>
                  <a:cubicBezTo>
                    <a:pt x="13972" y="21600"/>
                    <a:pt x="14774" y="21524"/>
                    <a:pt x="15486" y="21347"/>
                  </a:cubicBezTo>
                  <a:cubicBezTo>
                    <a:pt x="20732" y="20052"/>
                    <a:pt x="21600" y="8672"/>
                    <a:pt x="21600" y="8672"/>
                  </a:cubicBezTo>
                  <a:cubicBezTo>
                    <a:pt x="21600" y="8672"/>
                    <a:pt x="18179" y="0"/>
                    <a:pt x="13043"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6" name="Google Shape;1979;p41">
              <a:extLst>
                <a:ext uri="{FF2B5EF4-FFF2-40B4-BE49-F238E27FC236}">
                  <a16:creationId xmlns:a16="http://schemas.microsoft.com/office/drawing/2014/main" id="{92FC42A9-B7BE-4B04-8BB1-B845D7BD8DB3}"/>
                </a:ext>
              </a:extLst>
            </p:cNvPr>
            <p:cNvSpPr/>
            <p:nvPr/>
          </p:nvSpPr>
          <p:spPr>
            <a:xfrm>
              <a:off x="781980" y="292232"/>
              <a:ext cx="430183" cy="299106"/>
            </a:xfrm>
            <a:custGeom>
              <a:avLst/>
              <a:gdLst/>
              <a:ahLst/>
              <a:cxnLst>
                <a:cxn ang="0">
                  <a:pos x="wd2" y="hd2"/>
                </a:cxn>
                <a:cxn ang="5400000">
                  <a:pos x="wd2" y="hd2"/>
                </a:cxn>
                <a:cxn ang="10800000">
                  <a:pos x="wd2" y="hd2"/>
                </a:cxn>
                <a:cxn ang="16200000">
                  <a:pos x="wd2" y="hd2"/>
                </a:cxn>
              </a:cxnLst>
              <a:rect l="0" t="0" r="r" b="b"/>
              <a:pathLst>
                <a:path w="21272" h="21600" extrusionOk="0">
                  <a:moveTo>
                    <a:pt x="13186" y="0"/>
                  </a:moveTo>
                  <a:cubicBezTo>
                    <a:pt x="12743" y="0"/>
                    <a:pt x="12304" y="52"/>
                    <a:pt x="11909" y="129"/>
                  </a:cubicBezTo>
                  <a:cubicBezTo>
                    <a:pt x="9616" y="547"/>
                    <a:pt x="7306" y="990"/>
                    <a:pt x="5028" y="1431"/>
                  </a:cubicBezTo>
                  <a:cubicBezTo>
                    <a:pt x="4088" y="1594"/>
                    <a:pt x="3132" y="1803"/>
                    <a:pt x="2336" y="2501"/>
                  </a:cubicBezTo>
                  <a:cubicBezTo>
                    <a:pt x="1364" y="3384"/>
                    <a:pt x="728" y="4898"/>
                    <a:pt x="329" y="6457"/>
                  </a:cubicBezTo>
                  <a:cubicBezTo>
                    <a:pt x="-37" y="7829"/>
                    <a:pt x="-213" y="9504"/>
                    <a:pt x="425" y="10644"/>
                  </a:cubicBezTo>
                  <a:cubicBezTo>
                    <a:pt x="-180" y="11946"/>
                    <a:pt x="-53" y="13760"/>
                    <a:pt x="489" y="15132"/>
                  </a:cubicBezTo>
                  <a:cubicBezTo>
                    <a:pt x="1014" y="16482"/>
                    <a:pt x="1922" y="17483"/>
                    <a:pt x="2814" y="18320"/>
                  </a:cubicBezTo>
                  <a:lnTo>
                    <a:pt x="19858" y="21600"/>
                  </a:lnTo>
                  <a:cubicBezTo>
                    <a:pt x="20527" y="18854"/>
                    <a:pt x="20973" y="15993"/>
                    <a:pt x="21196" y="13086"/>
                  </a:cubicBezTo>
                  <a:cubicBezTo>
                    <a:pt x="21387" y="10526"/>
                    <a:pt x="21244" y="8433"/>
                    <a:pt x="20496" y="6084"/>
                  </a:cubicBezTo>
                  <a:cubicBezTo>
                    <a:pt x="20097" y="4850"/>
                    <a:pt x="19492" y="3733"/>
                    <a:pt x="18647" y="3175"/>
                  </a:cubicBezTo>
                  <a:cubicBezTo>
                    <a:pt x="18223" y="2907"/>
                    <a:pt x="17769" y="2802"/>
                    <a:pt x="17309" y="2802"/>
                  </a:cubicBezTo>
                  <a:cubicBezTo>
                    <a:pt x="17012" y="2802"/>
                    <a:pt x="16712" y="2846"/>
                    <a:pt x="16417" y="2920"/>
                  </a:cubicBezTo>
                  <a:cubicBezTo>
                    <a:pt x="16338" y="1803"/>
                    <a:pt x="15732" y="872"/>
                    <a:pt x="15032" y="432"/>
                  </a:cubicBezTo>
                  <a:cubicBezTo>
                    <a:pt x="14493" y="113"/>
                    <a:pt x="13834" y="0"/>
                    <a:pt x="13186"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7" name="Google Shape;1980;p41">
              <a:extLst>
                <a:ext uri="{FF2B5EF4-FFF2-40B4-BE49-F238E27FC236}">
                  <a16:creationId xmlns:a16="http://schemas.microsoft.com/office/drawing/2014/main" id="{F9560EDE-E05E-4F50-95D5-0AAA632011ED}"/>
                </a:ext>
              </a:extLst>
            </p:cNvPr>
            <p:cNvSpPr/>
            <p:nvPr/>
          </p:nvSpPr>
          <p:spPr>
            <a:xfrm>
              <a:off x="970975" y="603277"/>
              <a:ext cx="149780" cy="189127"/>
            </a:xfrm>
            <a:custGeom>
              <a:avLst/>
              <a:gdLst/>
              <a:ahLst/>
              <a:cxnLst>
                <a:cxn ang="0">
                  <a:pos x="wd2" y="hd2"/>
                </a:cxn>
                <a:cxn ang="5400000">
                  <a:pos x="wd2" y="hd2"/>
                </a:cxn>
                <a:cxn ang="10800000">
                  <a:pos x="wd2" y="hd2"/>
                </a:cxn>
                <a:cxn ang="16200000">
                  <a:pos x="wd2" y="hd2"/>
                </a:cxn>
              </a:cxnLst>
              <a:rect l="0" t="0" r="r" b="b"/>
              <a:pathLst>
                <a:path w="21600" h="21600" extrusionOk="0">
                  <a:moveTo>
                    <a:pt x="15329" y="0"/>
                  </a:moveTo>
                  <a:lnTo>
                    <a:pt x="697" y="6622"/>
                  </a:lnTo>
                  <a:lnTo>
                    <a:pt x="2831" y="15820"/>
                  </a:lnTo>
                  <a:cubicBezTo>
                    <a:pt x="3066" y="16665"/>
                    <a:pt x="2321" y="17548"/>
                    <a:pt x="1206" y="17730"/>
                  </a:cubicBezTo>
                  <a:cubicBezTo>
                    <a:pt x="788" y="17806"/>
                    <a:pt x="418" y="17917"/>
                    <a:pt x="0" y="18099"/>
                  </a:cubicBezTo>
                  <a:cubicBezTo>
                    <a:pt x="557" y="19755"/>
                    <a:pt x="2600" y="21376"/>
                    <a:pt x="4877" y="21559"/>
                  </a:cubicBezTo>
                  <a:cubicBezTo>
                    <a:pt x="5169" y="21586"/>
                    <a:pt x="5457" y="21600"/>
                    <a:pt x="5744" y="21600"/>
                  </a:cubicBezTo>
                  <a:cubicBezTo>
                    <a:pt x="8940" y="21600"/>
                    <a:pt x="11884" y="19983"/>
                    <a:pt x="14401" y="18393"/>
                  </a:cubicBezTo>
                  <a:cubicBezTo>
                    <a:pt x="17001" y="16741"/>
                    <a:pt x="19510" y="14789"/>
                    <a:pt x="21461" y="12692"/>
                  </a:cubicBezTo>
                  <a:cubicBezTo>
                    <a:pt x="21474" y="12695"/>
                    <a:pt x="21487" y="12695"/>
                    <a:pt x="21504" y="12695"/>
                  </a:cubicBezTo>
                  <a:cubicBezTo>
                    <a:pt x="21535" y="12695"/>
                    <a:pt x="21570" y="12692"/>
                    <a:pt x="21600" y="12692"/>
                  </a:cubicBezTo>
                  <a:lnTo>
                    <a:pt x="21461" y="12692"/>
                  </a:lnTo>
                  <a:cubicBezTo>
                    <a:pt x="21461" y="12692"/>
                    <a:pt x="21461" y="12692"/>
                    <a:pt x="21461" y="12692"/>
                  </a:cubicBezTo>
                  <a:cubicBezTo>
                    <a:pt x="20542" y="12678"/>
                    <a:pt x="19727" y="12178"/>
                    <a:pt x="19462" y="11478"/>
                  </a:cubicBezTo>
                  <a:lnTo>
                    <a:pt x="15329" y="0"/>
                  </a:ln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8" name="Google Shape;1981;p41">
              <a:extLst>
                <a:ext uri="{FF2B5EF4-FFF2-40B4-BE49-F238E27FC236}">
                  <a16:creationId xmlns:a16="http://schemas.microsoft.com/office/drawing/2014/main" id="{A1E92B2A-8576-42E2-B065-A3A73F333189}"/>
                </a:ext>
              </a:extLst>
            </p:cNvPr>
            <p:cNvSpPr/>
            <p:nvPr/>
          </p:nvSpPr>
          <p:spPr>
            <a:xfrm>
              <a:off x="784771" y="318353"/>
              <a:ext cx="416218" cy="381244"/>
            </a:xfrm>
            <a:custGeom>
              <a:avLst/>
              <a:gdLst/>
              <a:ahLst/>
              <a:cxnLst>
                <a:cxn ang="0">
                  <a:pos x="wd2" y="hd2"/>
                </a:cxn>
                <a:cxn ang="5400000">
                  <a:pos x="wd2" y="hd2"/>
                </a:cxn>
                <a:cxn ang="10800000">
                  <a:pos x="wd2" y="hd2"/>
                </a:cxn>
                <a:cxn ang="16200000">
                  <a:pos x="wd2" y="hd2"/>
                </a:cxn>
              </a:cxnLst>
              <a:rect l="0" t="0" r="r" b="b"/>
              <a:pathLst>
                <a:path w="21567" h="21600" extrusionOk="0">
                  <a:moveTo>
                    <a:pt x="10647" y="0"/>
                  </a:moveTo>
                  <a:cubicBezTo>
                    <a:pt x="9609" y="0"/>
                    <a:pt x="8572" y="133"/>
                    <a:pt x="7561" y="409"/>
                  </a:cubicBezTo>
                  <a:cubicBezTo>
                    <a:pt x="4674" y="1213"/>
                    <a:pt x="2170" y="3696"/>
                    <a:pt x="1652" y="6980"/>
                  </a:cubicBezTo>
                  <a:cubicBezTo>
                    <a:pt x="1302" y="9297"/>
                    <a:pt x="1903" y="11634"/>
                    <a:pt x="2486" y="13898"/>
                  </a:cubicBezTo>
                  <a:cubicBezTo>
                    <a:pt x="1620" y="14134"/>
                    <a:pt x="784" y="14462"/>
                    <a:pt x="0" y="14955"/>
                  </a:cubicBezTo>
                  <a:cubicBezTo>
                    <a:pt x="868" y="15266"/>
                    <a:pt x="1735" y="15502"/>
                    <a:pt x="2637" y="15557"/>
                  </a:cubicBezTo>
                  <a:cubicBezTo>
                    <a:pt x="2737" y="15557"/>
                    <a:pt x="3137" y="18259"/>
                    <a:pt x="3222" y="18532"/>
                  </a:cubicBezTo>
                  <a:cubicBezTo>
                    <a:pt x="3505" y="19518"/>
                    <a:pt x="3956" y="20522"/>
                    <a:pt x="4890" y="20905"/>
                  </a:cubicBezTo>
                  <a:cubicBezTo>
                    <a:pt x="6004" y="21379"/>
                    <a:pt x="7203" y="21600"/>
                    <a:pt x="8407" y="21600"/>
                  </a:cubicBezTo>
                  <a:cubicBezTo>
                    <a:pt x="9982" y="21600"/>
                    <a:pt x="11567" y="21224"/>
                    <a:pt x="12986" y="20541"/>
                  </a:cubicBezTo>
                  <a:cubicBezTo>
                    <a:pt x="14055" y="20029"/>
                    <a:pt x="14939" y="19336"/>
                    <a:pt x="15690" y="18478"/>
                  </a:cubicBezTo>
                  <a:cubicBezTo>
                    <a:pt x="16181" y="18746"/>
                    <a:pt x="16751" y="18866"/>
                    <a:pt x="17331" y="18866"/>
                  </a:cubicBezTo>
                  <a:cubicBezTo>
                    <a:pt x="18413" y="18866"/>
                    <a:pt x="19531" y="18449"/>
                    <a:pt x="20248" y="17785"/>
                  </a:cubicBezTo>
                  <a:cubicBezTo>
                    <a:pt x="21149" y="16926"/>
                    <a:pt x="21600" y="15631"/>
                    <a:pt x="21566" y="14353"/>
                  </a:cubicBezTo>
                  <a:cubicBezTo>
                    <a:pt x="21566" y="12510"/>
                    <a:pt x="20281" y="11506"/>
                    <a:pt x="18812" y="11306"/>
                  </a:cubicBezTo>
                  <a:cubicBezTo>
                    <a:pt x="18844" y="11032"/>
                    <a:pt x="18862" y="10758"/>
                    <a:pt x="18895" y="10447"/>
                  </a:cubicBezTo>
                  <a:cubicBezTo>
                    <a:pt x="19012" y="9133"/>
                    <a:pt x="18895" y="7747"/>
                    <a:pt x="18912" y="6395"/>
                  </a:cubicBezTo>
                  <a:cubicBezTo>
                    <a:pt x="18945" y="3567"/>
                    <a:pt x="17026" y="1487"/>
                    <a:pt x="14656" y="666"/>
                  </a:cubicBezTo>
                  <a:cubicBezTo>
                    <a:pt x="13366" y="229"/>
                    <a:pt x="12008" y="0"/>
                    <a:pt x="10647"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9" name="Google Shape;1982;p41">
              <a:extLst>
                <a:ext uri="{FF2B5EF4-FFF2-40B4-BE49-F238E27FC236}">
                  <a16:creationId xmlns:a16="http://schemas.microsoft.com/office/drawing/2014/main" id="{BADFAC26-5E5B-47BF-AC0D-D56EB58390D5}"/>
                </a:ext>
              </a:extLst>
            </p:cNvPr>
            <p:cNvSpPr/>
            <p:nvPr/>
          </p:nvSpPr>
          <p:spPr>
            <a:xfrm>
              <a:off x="1100368" y="544631"/>
              <a:ext cx="69039" cy="90834"/>
            </a:xfrm>
            <a:custGeom>
              <a:avLst/>
              <a:gdLst/>
              <a:ahLst/>
              <a:cxnLst>
                <a:cxn ang="0">
                  <a:pos x="wd2" y="hd2"/>
                </a:cxn>
                <a:cxn ang="5400000">
                  <a:pos x="wd2" y="hd2"/>
                </a:cxn>
                <a:cxn ang="10800000">
                  <a:pos x="wd2" y="hd2"/>
                </a:cxn>
                <a:cxn ang="16200000">
                  <a:pos x="wd2" y="hd2"/>
                </a:cxn>
              </a:cxnLst>
              <a:rect l="0" t="0" r="r" b="b"/>
              <a:pathLst>
                <a:path w="21434" h="21600" extrusionOk="0">
                  <a:moveTo>
                    <a:pt x="20122" y="0"/>
                  </a:moveTo>
                  <a:cubicBezTo>
                    <a:pt x="19109" y="0"/>
                    <a:pt x="17543" y="122"/>
                    <a:pt x="15528" y="539"/>
                  </a:cubicBezTo>
                  <a:cubicBezTo>
                    <a:pt x="12031" y="1149"/>
                    <a:pt x="7231" y="3217"/>
                    <a:pt x="3931" y="6743"/>
                  </a:cubicBezTo>
                  <a:cubicBezTo>
                    <a:pt x="528" y="10269"/>
                    <a:pt x="-166" y="14405"/>
                    <a:pt x="31" y="17162"/>
                  </a:cubicBezTo>
                  <a:cubicBezTo>
                    <a:pt x="331" y="20070"/>
                    <a:pt x="1334" y="21600"/>
                    <a:pt x="1428" y="21600"/>
                  </a:cubicBezTo>
                  <a:cubicBezTo>
                    <a:pt x="1728" y="21449"/>
                    <a:pt x="931" y="19841"/>
                    <a:pt x="1034" y="17162"/>
                  </a:cubicBezTo>
                  <a:cubicBezTo>
                    <a:pt x="1034" y="14477"/>
                    <a:pt x="2028" y="10649"/>
                    <a:pt x="5234" y="7281"/>
                  </a:cubicBezTo>
                  <a:cubicBezTo>
                    <a:pt x="8328" y="3985"/>
                    <a:pt x="12734" y="2068"/>
                    <a:pt x="15931" y="1149"/>
                  </a:cubicBezTo>
                  <a:cubicBezTo>
                    <a:pt x="19231" y="309"/>
                    <a:pt x="21434" y="309"/>
                    <a:pt x="21434" y="158"/>
                  </a:cubicBezTo>
                  <a:cubicBezTo>
                    <a:pt x="21434" y="86"/>
                    <a:pt x="20975" y="0"/>
                    <a:pt x="20122"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0" name="Google Shape;1983;p41">
              <a:extLst>
                <a:ext uri="{FF2B5EF4-FFF2-40B4-BE49-F238E27FC236}">
                  <a16:creationId xmlns:a16="http://schemas.microsoft.com/office/drawing/2014/main" id="{9C75643C-FC5D-46B0-BE17-7AB4713F2972}"/>
                </a:ext>
              </a:extLst>
            </p:cNvPr>
            <p:cNvSpPr/>
            <p:nvPr/>
          </p:nvSpPr>
          <p:spPr>
            <a:xfrm>
              <a:off x="1125559" y="565197"/>
              <a:ext cx="13008" cy="51306"/>
            </a:xfrm>
            <a:custGeom>
              <a:avLst/>
              <a:gdLst/>
              <a:ahLst/>
              <a:cxnLst>
                <a:cxn ang="0">
                  <a:pos x="wd2" y="hd2"/>
                </a:cxn>
                <a:cxn ang="5400000">
                  <a:pos x="wd2" y="hd2"/>
                </a:cxn>
                <a:cxn ang="10800000">
                  <a:pos x="wd2" y="hd2"/>
                </a:cxn>
                <a:cxn ang="16200000">
                  <a:pos x="wd2" y="hd2"/>
                </a:cxn>
              </a:cxnLst>
              <a:rect l="0" t="0" r="r" b="b"/>
              <a:pathLst>
                <a:path w="20270" h="21600" extrusionOk="0">
                  <a:moveTo>
                    <a:pt x="521" y="0"/>
                  </a:moveTo>
                  <a:cubicBezTo>
                    <a:pt x="286" y="0"/>
                    <a:pt x="145" y="13"/>
                    <a:pt x="51" y="25"/>
                  </a:cubicBezTo>
                  <a:cubicBezTo>
                    <a:pt x="-467" y="165"/>
                    <a:pt x="3062" y="1106"/>
                    <a:pt x="7062" y="2873"/>
                  </a:cubicBezTo>
                  <a:cubicBezTo>
                    <a:pt x="10592" y="4640"/>
                    <a:pt x="13604" y="7488"/>
                    <a:pt x="13086" y="10603"/>
                  </a:cubicBezTo>
                  <a:cubicBezTo>
                    <a:pt x="12615" y="13591"/>
                    <a:pt x="8568" y="16299"/>
                    <a:pt x="5557" y="18333"/>
                  </a:cubicBezTo>
                  <a:cubicBezTo>
                    <a:pt x="3062" y="20100"/>
                    <a:pt x="1039" y="21447"/>
                    <a:pt x="2074" y="21587"/>
                  </a:cubicBezTo>
                  <a:cubicBezTo>
                    <a:pt x="2074" y="21600"/>
                    <a:pt x="2121" y="21600"/>
                    <a:pt x="2168" y="21600"/>
                  </a:cubicBezTo>
                  <a:cubicBezTo>
                    <a:pt x="3015" y="21600"/>
                    <a:pt x="6309" y="20659"/>
                    <a:pt x="10074" y="18879"/>
                  </a:cubicBezTo>
                  <a:cubicBezTo>
                    <a:pt x="14592" y="16972"/>
                    <a:pt x="19627" y="14125"/>
                    <a:pt x="20145" y="10603"/>
                  </a:cubicBezTo>
                  <a:cubicBezTo>
                    <a:pt x="21133" y="6941"/>
                    <a:pt x="16098" y="3827"/>
                    <a:pt x="11109" y="2060"/>
                  </a:cubicBezTo>
                  <a:cubicBezTo>
                    <a:pt x="6357" y="420"/>
                    <a:pt x="1933" y="0"/>
                    <a:pt x="521"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1" name="Google Shape;1984;p41">
              <a:extLst>
                <a:ext uri="{FF2B5EF4-FFF2-40B4-BE49-F238E27FC236}">
                  <a16:creationId xmlns:a16="http://schemas.microsoft.com/office/drawing/2014/main" id="{09718105-4D69-4167-91A4-82D048B28F75}"/>
                </a:ext>
              </a:extLst>
            </p:cNvPr>
            <p:cNvSpPr/>
            <p:nvPr/>
          </p:nvSpPr>
          <p:spPr>
            <a:xfrm>
              <a:off x="873764" y="512410"/>
              <a:ext cx="12701" cy="38713"/>
            </a:xfrm>
            <a:custGeom>
              <a:avLst/>
              <a:gdLst/>
              <a:ahLst/>
              <a:cxnLst>
                <a:cxn ang="0">
                  <a:pos x="wd2" y="hd2"/>
                </a:cxn>
                <a:cxn ang="5400000">
                  <a:pos x="wd2" y="hd2"/>
                </a:cxn>
                <a:cxn ang="10800000">
                  <a:pos x="wd2" y="hd2"/>
                </a:cxn>
                <a:cxn ang="16200000">
                  <a:pos x="wd2" y="hd2"/>
                </a:cxn>
              </a:cxnLst>
              <a:rect l="0" t="0" r="r" b="b"/>
              <a:pathLst>
                <a:path w="19065" h="21600" extrusionOk="0">
                  <a:moveTo>
                    <a:pt x="2183" y="0"/>
                  </a:moveTo>
                  <a:cubicBezTo>
                    <a:pt x="2183" y="0"/>
                    <a:pt x="2105" y="0"/>
                    <a:pt x="2027" y="17"/>
                  </a:cubicBezTo>
                  <a:cubicBezTo>
                    <a:pt x="-1248" y="17"/>
                    <a:pt x="-468" y="5038"/>
                    <a:pt x="3743" y="11154"/>
                  </a:cubicBezTo>
                  <a:cubicBezTo>
                    <a:pt x="7720" y="16714"/>
                    <a:pt x="12554" y="21600"/>
                    <a:pt x="16609" y="21600"/>
                  </a:cubicBezTo>
                  <a:cubicBezTo>
                    <a:pt x="16765" y="21600"/>
                    <a:pt x="16921" y="21583"/>
                    <a:pt x="16999" y="21583"/>
                  </a:cubicBezTo>
                  <a:cubicBezTo>
                    <a:pt x="20352" y="21583"/>
                    <a:pt x="19494" y="16731"/>
                    <a:pt x="15361" y="10615"/>
                  </a:cubicBezTo>
                  <a:cubicBezTo>
                    <a:pt x="11307" y="4617"/>
                    <a:pt x="4834" y="0"/>
                    <a:pt x="2183"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2" name="Google Shape;1985;p41">
              <a:extLst>
                <a:ext uri="{FF2B5EF4-FFF2-40B4-BE49-F238E27FC236}">
                  <a16:creationId xmlns:a16="http://schemas.microsoft.com/office/drawing/2014/main" id="{A87B56C3-0D53-40AD-9758-EB77B2BC4AAE}"/>
                </a:ext>
              </a:extLst>
            </p:cNvPr>
            <p:cNvSpPr/>
            <p:nvPr/>
          </p:nvSpPr>
          <p:spPr>
            <a:xfrm>
              <a:off x="870142" y="585943"/>
              <a:ext cx="38321" cy="28597"/>
            </a:xfrm>
            <a:custGeom>
              <a:avLst/>
              <a:gdLst/>
              <a:ahLst/>
              <a:cxnLst>
                <a:cxn ang="0">
                  <a:pos x="wd2" y="hd2"/>
                </a:cxn>
                <a:cxn ang="5400000">
                  <a:pos x="wd2" y="hd2"/>
                </a:cxn>
                <a:cxn ang="10800000">
                  <a:pos x="wd2" y="hd2"/>
                </a:cxn>
                <a:cxn ang="16200000">
                  <a:pos x="wd2" y="hd2"/>
                </a:cxn>
              </a:cxnLst>
              <a:rect l="0" t="0" r="r" b="b"/>
              <a:pathLst>
                <a:path w="21600" h="21600" extrusionOk="0">
                  <a:moveTo>
                    <a:pt x="9549" y="0"/>
                  </a:moveTo>
                  <a:cubicBezTo>
                    <a:pt x="9021" y="0"/>
                    <a:pt x="8528" y="68"/>
                    <a:pt x="7983" y="182"/>
                  </a:cubicBezTo>
                  <a:cubicBezTo>
                    <a:pt x="6894" y="912"/>
                    <a:pt x="5804" y="1642"/>
                    <a:pt x="4902" y="2874"/>
                  </a:cubicBezTo>
                  <a:cubicBezTo>
                    <a:pt x="1634" y="7253"/>
                    <a:pt x="545" y="15031"/>
                    <a:pt x="0" y="21600"/>
                  </a:cubicBezTo>
                  <a:cubicBezTo>
                    <a:pt x="7626" y="17472"/>
                    <a:pt x="14877" y="12590"/>
                    <a:pt x="21600" y="7002"/>
                  </a:cubicBezTo>
                  <a:cubicBezTo>
                    <a:pt x="18706" y="3353"/>
                    <a:pt x="15064" y="1163"/>
                    <a:pt x="11251" y="182"/>
                  </a:cubicBezTo>
                  <a:cubicBezTo>
                    <a:pt x="10621" y="68"/>
                    <a:pt x="10077" y="0"/>
                    <a:pt x="9549"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3" name="Google Shape;1986;p41">
              <a:extLst>
                <a:ext uri="{FF2B5EF4-FFF2-40B4-BE49-F238E27FC236}">
                  <a16:creationId xmlns:a16="http://schemas.microsoft.com/office/drawing/2014/main" id="{69158245-9BA7-413F-84BF-D2BB64E47E08}"/>
                </a:ext>
              </a:extLst>
            </p:cNvPr>
            <p:cNvSpPr/>
            <p:nvPr/>
          </p:nvSpPr>
          <p:spPr>
            <a:xfrm>
              <a:off x="855082" y="454368"/>
              <a:ext cx="62536" cy="38925"/>
            </a:xfrm>
            <a:custGeom>
              <a:avLst/>
              <a:gdLst/>
              <a:ahLst/>
              <a:cxnLst>
                <a:cxn ang="0">
                  <a:pos x="wd2" y="hd2"/>
                </a:cxn>
                <a:cxn ang="5400000">
                  <a:pos x="wd2" y="hd2"/>
                </a:cxn>
                <a:cxn ang="10800000">
                  <a:pos x="wd2" y="hd2"/>
                </a:cxn>
                <a:cxn ang="16200000">
                  <a:pos x="wd2" y="hd2"/>
                </a:cxn>
              </a:cxnLst>
              <a:rect l="0" t="0" r="r" b="b"/>
              <a:pathLst>
                <a:path w="19775" h="21600" extrusionOk="0">
                  <a:moveTo>
                    <a:pt x="4820" y="0"/>
                  </a:moveTo>
                  <a:cubicBezTo>
                    <a:pt x="2480" y="0"/>
                    <a:pt x="723" y="1207"/>
                    <a:pt x="179" y="3620"/>
                  </a:cubicBezTo>
                  <a:cubicBezTo>
                    <a:pt x="-843" y="8077"/>
                    <a:pt x="2623" y="14880"/>
                    <a:pt x="8019" y="18802"/>
                  </a:cubicBezTo>
                  <a:cubicBezTo>
                    <a:pt x="10444" y="20695"/>
                    <a:pt x="12860" y="21600"/>
                    <a:pt x="14846" y="21600"/>
                  </a:cubicBezTo>
                  <a:cubicBezTo>
                    <a:pt x="17205" y="21600"/>
                    <a:pt x="18981" y="20343"/>
                    <a:pt x="19535" y="17913"/>
                  </a:cubicBezTo>
                  <a:cubicBezTo>
                    <a:pt x="20757" y="13439"/>
                    <a:pt x="17186" y="6468"/>
                    <a:pt x="11790" y="2715"/>
                  </a:cubicBezTo>
                  <a:cubicBezTo>
                    <a:pt x="9289" y="905"/>
                    <a:pt x="6834" y="0"/>
                    <a:pt x="4820"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4" name="Google Shape;1987;p41">
              <a:extLst>
                <a:ext uri="{FF2B5EF4-FFF2-40B4-BE49-F238E27FC236}">
                  <a16:creationId xmlns:a16="http://schemas.microsoft.com/office/drawing/2014/main" id="{C66C8DB0-2D0B-4E57-B869-82000EE211F7}"/>
                </a:ext>
              </a:extLst>
            </p:cNvPr>
            <p:cNvSpPr/>
            <p:nvPr/>
          </p:nvSpPr>
          <p:spPr>
            <a:xfrm>
              <a:off x="525123" y="848730"/>
              <a:ext cx="519610" cy="373574"/>
            </a:xfrm>
            <a:custGeom>
              <a:avLst/>
              <a:gdLst/>
              <a:ahLst/>
              <a:cxnLst>
                <a:cxn ang="0">
                  <a:pos x="wd2" y="hd2"/>
                </a:cxn>
                <a:cxn ang="5400000">
                  <a:pos x="wd2" y="hd2"/>
                </a:cxn>
                <a:cxn ang="10800000">
                  <a:pos x="wd2" y="hd2"/>
                </a:cxn>
                <a:cxn ang="16200000">
                  <a:pos x="wd2" y="hd2"/>
                </a:cxn>
              </a:cxnLst>
              <a:rect l="0" t="0" r="r" b="b"/>
              <a:pathLst>
                <a:path w="21600" h="21600" extrusionOk="0">
                  <a:moveTo>
                    <a:pt x="4499" y="0"/>
                  </a:moveTo>
                  <a:lnTo>
                    <a:pt x="0" y="1956"/>
                  </a:lnTo>
                  <a:cubicBezTo>
                    <a:pt x="0" y="1956"/>
                    <a:pt x="2396" y="16297"/>
                    <a:pt x="5102" y="20638"/>
                  </a:cubicBezTo>
                  <a:cubicBezTo>
                    <a:pt x="5526" y="21314"/>
                    <a:pt x="6220" y="21600"/>
                    <a:pt x="7092" y="21600"/>
                  </a:cubicBezTo>
                  <a:cubicBezTo>
                    <a:pt x="11787" y="21600"/>
                    <a:pt x="21600" y="13319"/>
                    <a:pt x="21600" y="13319"/>
                  </a:cubicBezTo>
                  <a:lnTo>
                    <a:pt x="19148" y="3036"/>
                  </a:lnTo>
                  <a:lnTo>
                    <a:pt x="18855" y="2850"/>
                  </a:lnTo>
                  <a:lnTo>
                    <a:pt x="9307" y="8383"/>
                  </a:lnTo>
                  <a:lnTo>
                    <a:pt x="4499" y="0"/>
                  </a:ln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5" name="Google Shape;1988;p41">
              <a:extLst>
                <a:ext uri="{FF2B5EF4-FFF2-40B4-BE49-F238E27FC236}">
                  <a16:creationId xmlns:a16="http://schemas.microsoft.com/office/drawing/2014/main" id="{274EA184-75FB-4C56-81C2-A1DAF9083589}"/>
                </a:ext>
              </a:extLst>
            </p:cNvPr>
            <p:cNvSpPr/>
            <p:nvPr/>
          </p:nvSpPr>
          <p:spPr>
            <a:xfrm>
              <a:off x="956480" y="713774"/>
              <a:ext cx="185202" cy="106356"/>
            </a:xfrm>
            <a:custGeom>
              <a:avLst/>
              <a:gdLst/>
              <a:ahLst/>
              <a:cxnLst>
                <a:cxn ang="0">
                  <a:pos x="wd2" y="hd2"/>
                </a:cxn>
                <a:cxn ang="5400000">
                  <a:pos x="wd2" y="hd2"/>
                </a:cxn>
                <a:cxn ang="10800000">
                  <a:pos x="wd2" y="hd2"/>
                </a:cxn>
                <a:cxn ang="16200000">
                  <a:pos x="wd2" y="hd2"/>
                </a:cxn>
              </a:cxnLst>
              <a:rect l="0" t="0" r="r" b="b"/>
              <a:pathLst>
                <a:path w="21600" h="21600" extrusionOk="0">
                  <a:moveTo>
                    <a:pt x="19047" y="0"/>
                  </a:moveTo>
                  <a:cubicBezTo>
                    <a:pt x="17469" y="3858"/>
                    <a:pt x="15401" y="7194"/>
                    <a:pt x="13338" y="10138"/>
                  </a:cubicBezTo>
                  <a:cubicBezTo>
                    <a:pt x="11291" y="13100"/>
                    <a:pt x="8893" y="15890"/>
                    <a:pt x="6290" y="15890"/>
                  </a:cubicBezTo>
                  <a:cubicBezTo>
                    <a:pt x="6072" y="15890"/>
                    <a:pt x="5853" y="15872"/>
                    <a:pt x="5635" y="15829"/>
                  </a:cubicBezTo>
                  <a:cubicBezTo>
                    <a:pt x="3754" y="15375"/>
                    <a:pt x="2064" y="12560"/>
                    <a:pt x="1691" y="9481"/>
                  </a:cubicBezTo>
                  <a:cubicBezTo>
                    <a:pt x="1162" y="9813"/>
                    <a:pt x="599" y="10266"/>
                    <a:pt x="0" y="10794"/>
                  </a:cubicBezTo>
                  <a:cubicBezTo>
                    <a:pt x="0" y="11248"/>
                    <a:pt x="35" y="11708"/>
                    <a:pt x="35" y="12100"/>
                  </a:cubicBezTo>
                  <a:cubicBezTo>
                    <a:pt x="225" y="15044"/>
                    <a:pt x="937" y="17926"/>
                    <a:pt x="2289" y="19754"/>
                  </a:cubicBezTo>
                  <a:cubicBezTo>
                    <a:pt x="3311" y="21073"/>
                    <a:pt x="4522" y="21600"/>
                    <a:pt x="5779" y="21600"/>
                  </a:cubicBezTo>
                  <a:cubicBezTo>
                    <a:pt x="7199" y="21600"/>
                    <a:pt x="8675" y="20925"/>
                    <a:pt x="9992" y="19950"/>
                  </a:cubicBezTo>
                  <a:cubicBezTo>
                    <a:pt x="14352" y="16810"/>
                    <a:pt x="17958" y="10923"/>
                    <a:pt x="20438" y="3925"/>
                  </a:cubicBezTo>
                  <a:cubicBezTo>
                    <a:pt x="20889" y="2809"/>
                    <a:pt x="21262" y="1570"/>
                    <a:pt x="21600" y="258"/>
                  </a:cubicBezTo>
                  <a:cubicBezTo>
                    <a:pt x="20811" y="129"/>
                    <a:pt x="19987" y="0"/>
                    <a:pt x="19159" y="0"/>
                  </a:cubicBezTo>
                  <a:close/>
                </a:path>
              </a:pathLst>
            </a:custGeom>
            <a:solidFill>
              <a:srgbClr val="D39F0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6" name="Google Shape;1989;p41">
              <a:extLst>
                <a:ext uri="{FF2B5EF4-FFF2-40B4-BE49-F238E27FC236}">
                  <a16:creationId xmlns:a16="http://schemas.microsoft.com/office/drawing/2014/main" id="{88261AE9-85A1-41CB-87AE-873974E840A8}"/>
                </a:ext>
              </a:extLst>
            </p:cNvPr>
            <p:cNvSpPr/>
            <p:nvPr/>
          </p:nvSpPr>
          <p:spPr>
            <a:xfrm>
              <a:off x="964513" y="771392"/>
              <a:ext cx="308921" cy="344071"/>
            </a:xfrm>
            <a:custGeom>
              <a:avLst/>
              <a:gdLst/>
              <a:ahLst/>
              <a:cxnLst>
                <a:cxn ang="0">
                  <a:pos x="wd2" y="hd2"/>
                </a:cxn>
                <a:cxn ang="5400000">
                  <a:pos x="wd2" y="hd2"/>
                </a:cxn>
                <a:cxn ang="10800000">
                  <a:pos x="wd2" y="hd2"/>
                </a:cxn>
                <a:cxn ang="16200000">
                  <a:pos x="wd2" y="hd2"/>
                </a:cxn>
              </a:cxnLst>
              <a:rect l="0" t="0" r="r" b="b"/>
              <a:pathLst>
                <a:path w="21600" h="21600" extrusionOk="0">
                  <a:moveTo>
                    <a:pt x="14263" y="0"/>
                  </a:moveTo>
                  <a:cubicBezTo>
                    <a:pt x="13862" y="0"/>
                    <a:pt x="13460" y="34"/>
                    <a:pt x="13063" y="123"/>
                  </a:cubicBezTo>
                  <a:cubicBezTo>
                    <a:pt x="12299" y="305"/>
                    <a:pt x="11600" y="711"/>
                    <a:pt x="10948" y="1094"/>
                  </a:cubicBezTo>
                  <a:cubicBezTo>
                    <a:pt x="7479" y="3056"/>
                    <a:pt x="3807" y="5240"/>
                    <a:pt x="0" y="6857"/>
                  </a:cubicBezTo>
                  <a:cubicBezTo>
                    <a:pt x="429" y="11894"/>
                    <a:pt x="1442" y="16887"/>
                    <a:pt x="3402" y="21600"/>
                  </a:cubicBezTo>
                  <a:cubicBezTo>
                    <a:pt x="4594" y="21336"/>
                    <a:pt x="5654" y="21094"/>
                    <a:pt x="5948" y="21014"/>
                  </a:cubicBezTo>
                  <a:lnTo>
                    <a:pt x="5969" y="21014"/>
                  </a:lnTo>
                  <a:cubicBezTo>
                    <a:pt x="12253" y="19416"/>
                    <a:pt x="21195" y="13754"/>
                    <a:pt x="21600" y="7302"/>
                  </a:cubicBezTo>
                  <a:cubicBezTo>
                    <a:pt x="21600" y="6292"/>
                    <a:pt x="21397" y="5280"/>
                    <a:pt x="21106" y="4309"/>
                  </a:cubicBezTo>
                  <a:cubicBezTo>
                    <a:pt x="20812" y="3259"/>
                    <a:pt x="20363" y="2227"/>
                    <a:pt x="19505" y="1500"/>
                  </a:cubicBezTo>
                  <a:cubicBezTo>
                    <a:pt x="18515" y="669"/>
                    <a:pt x="17141" y="305"/>
                    <a:pt x="15789" y="123"/>
                  </a:cubicBezTo>
                  <a:cubicBezTo>
                    <a:pt x="15285" y="55"/>
                    <a:pt x="14774" y="0"/>
                    <a:pt x="14263"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7" name="Google Shape;1990;p41">
              <a:extLst>
                <a:ext uri="{FF2B5EF4-FFF2-40B4-BE49-F238E27FC236}">
                  <a16:creationId xmlns:a16="http://schemas.microsoft.com/office/drawing/2014/main" id="{0AAD6CD9-3AB2-4D34-ACE6-EB99A981B24D}"/>
                </a:ext>
              </a:extLst>
            </p:cNvPr>
            <p:cNvSpPr/>
            <p:nvPr/>
          </p:nvSpPr>
          <p:spPr>
            <a:xfrm>
              <a:off x="950676" y="768160"/>
              <a:ext cx="271239" cy="126227"/>
            </a:xfrm>
            <a:custGeom>
              <a:avLst/>
              <a:gdLst/>
              <a:ahLst/>
              <a:cxnLst>
                <a:cxn ang="0">
                  <a:pos x="wd2" y="hd2"/>
                </a:cxn>
                <a:cxn ang="5400000">
                  <a:pos x="wd2" y="hd2"/>
                </a:cxn>
                <a:cxn ang="10800000">
                  <a:pos x="wd2" y="hd2"/>
                </a:cxn>
                <a:cxn ang="16200000">
                  <a:pos x="wd2" y="hd2"/>
                </a:cxn>
              </a:cxnLst>
              <a:rect l="0" t="0" r="r" b="b"/>
              <a:pathLst>
                <a:path w="21574" h="21600" extrusionOk="0">
                  <a:moveTo>
                    <a:pt x="17899" y="0"/>
                  </a:moveTo>
                  <a:cubicBezTo>
                    <a:pt x="16794" y="0"/>
                    <a:pt x="15516" y="408"/>
                    <a:pt x="14193" y="1442"/>
                  </a:cubicBezTo>
                  <a:cubicBezTo>
                    <a:pt x="12786" y="2542"/>
                    <a:pt x="11376" y="4475"/>
                    <a:pt x="9992" y="6676"/>
                  </a:cubicBezTo>
                  <a:cubicBezTo>
                    <a:pt x="8635" y="8883"/>
                    <a:pt x="7405" y="11255"/>
                    <a:pt x="6277" y="13239"/>
                  </a:cubicBezTo>
                  <a:cubicBezTo>
                    <a:pt x="5150" y="15223"/>
                    <a:pt x="4098" y="16929"/>
                    <a:pt x="3152" y="18200"/>
                  </a:cubicBezTo>
                  <a:cubicBezTo>
                    <a:pt x="1331" y="20680"/>
                    <a:pt x="-26" y="21393"/>
                    <a:pt x="0" y="21559"/>
                  </a:cubicBezTo>
                  <a:cubicBezTo>
                    <a:pt x="0" y="21590"/>
                    <a:pt x="20" y="21600"/>
                    <a:pt x="60" y="21600"/>
                  </a:cubicBezTo>
                  <a:cubicBezTo>
                    <a:pt x="188" y="21600"/>
                    <a:pt x="507" y="21466"/>
                    <a:pt x="973" y="21176"/>
                  </a:cubicBezTo>
                  <a:cubicBezTo>
                    <a:pt x="1588" y="20732"/>
                    <a:pt x="2434" y="20070"/>
                    <a:pt x="3406" y="18913"/>
                  </a:cubicBezTo>
                  <a:cubicBezTo>
                    <a:pt x="4405" y="17704"/>
                    <a:pt x="5481" y="16050"/>
                    <a:pt x="6637" y="14066"/>
                  </a:cubicBezTo>
                  <a:cubicBezTo>
                    <a:pt x="7790" y="12082"/>
                    <a:pt x="9019" y="9818"/>
                    <a:pt x="10350" y="7669"/>
                  </a:cubicBezTo>
                  <a:cubicBezTo>
                    <a:pt x="11710" y="5467"/>
                    <a:pt x="13067" y="3648"/>
                    <a:pt x="14400" y="2491"/>
                  </a:cubicBezTo>
                  <a:cubicBezTo>
                    <a:pt x="15730" y="1328"/>
                    <a:pt x="17013" y="832"/>
                    <a:pt x="18115" y="832"/>
                  </a:cubicBezTo>
                  <a:cubicBezTo>
                    <a:pt x="19191" y="832"/>
                    <a:pt x="20061" y="1220"/>
                    <a:pt x="20625" y="1664"/>
                  </a:cubicBezTo>
                  <a:cubicBezTo>
                    <a:pt x="20933" y="1881"/>
                    <a:pt x="21137" y="2046"/>
                    <a:pt x="21317" y="2212"/>
                  </a:cubicBezTo>
                  <a:cubicBezTo>
                    <a:pt x="21425" y="2289"/>
                    <a:pt x="21483" y="2367"/>
                    <a:pt x="21526" y="2367"/>
                  </a:cubicBezTo>
                  <a:cubicBezTo>
                    <a:pt x="21543" y="2367"/>
                    <a:pt x="21557" y="2356"/>
                    <a:pt x="21574" y="2325"/>
                  </a:cubicBezTo>
                  <a:cubicBezTo>
                    <a:pt x="21574" y="2269"/>
                    <a:pt x="21497" y="2212"/>
                    <a:pt x="21367" y="1995"/>
                  </a:cubicBezTo>
                  <a:cubicBezTo>
                    <a:pt x="21240" y="1772"/>
                    <a:pt x="21010" y="1493"/>
                    <a:pt x="20729" y="1220"/>
                  </a:cubicBezTo>
                  <a:cubicBezTo>
                    <a:pt x="20164" y="667"/>
                    <a:pt x="19268" y="62"/>
                    <a:pt x="18115" y="5"/>
                  </a:cubicBezTo>
                  <a:cubicBezTo>
                    <a:pt x="18043" y="5"/>
                    <a:pt x="17971" y="0"/>
                    <a:pt x="17899" y="0"/>
                  </a:cubicBezTo>
                  <a:close/>
                </a:path>
              </a:pathLst>
            </a:custGeom>
            <a:solidFill>
              <a:srgbClr val="D39F0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8" name="Google Shape;1991;p41">
              <a:extLst>
                <a:ext uri="{FF2B5EF4-FFF2-40B4-BE49-F238E27FC236}">
                  <a16:creationId xmlns:a16="http://schemas.microsoft.com/office/drawing/2014/main" id="{A6A88244-1610-479A-969A-36A4AC7E07F9}"/>
                </a:ext>
              </a:extLst>
            </p:cNvPr>
            <p:cNvSpPr/>
            <p:nvPr/>
          </p:nvSpPr>
          <p:spPr>
            <a:xfrm>
              <a:off x="1021220" y="981122"/>
              <a:ext cx="199113" cy="152890"/>
            </a:xfrm>
            <a:custGeom>
              <a:avLst/>
              <a:gdLst/>
              <a:ahLst/>
              <a:cxnLst>
                <a:cxn ang="0">
                  <a:pos x="wd2" y="hd2"/>
                </a:cxn>
                <a:cxn ang="5400000">
                  <a:pos x="wd2" y="hd2"/>
                </a:cxn>
                <a:cxn ang="10800000">
                  <a:pos x="wd2" y="hd2"/>
                </a:cxn>
                <a:cxn ang="16200000">
                  <a:pos x="wd2" y="hd2"/>
                </a:cxn>
              </a:cxnLst>
              <a:rect l="0" t="0" r="r" b="b"/>
              <a:pathLst>
                <a:path w="21498" h="21600" extrusionOk="0">
                  <a:moveTo>
                    <a:pt x="21483" y="0"/>
                  </a:moveTo>
                  <a:cubicBezTo>
                    <a:pt x="21343" y="0"/>
                    <a:pt x="20443" y="1660"/>
                    <a:pt x="18885" y="4053"/>
                  </a:cubicBezTo>
                  <a:cubicBezTo>
                    <a:pt x="18468" y="4689"/>
                    <a:pt x="18050" y="5371"/>
                    <a:pt x="17529" y="6054"/>
                  </a:cubicBezTo>
                  <a:cubicBezTo>
                    <a:pt x="17043" y="6736"/>
                    <a:pt x="16485" y="7466"/>
                    <a:pt x="15931" y="8195"/>
                  </a:cubicBezTo>
                  <a:cubicBezTo>
                    <a:pt x="14748" y="9697"/>
                    <a:pt x="13391" y="11288"/>
                    <a:pt x="11931" y="12748"/>
                  </a:cubicBezTo>
                  <a:cubicBezTo>
                    <a:pt x="10398" y="14249"/>
                    <a:pt x="8905" y="15568"/>
                    <a:pt x="7513" y="16707"/>
                  </a:cubicBezTo>
                  <a:cubicBezTo>
                    <a:pt x="6818" y="17206"/>
                    <a:pt x="6121" y="17752"/>
                    <a:pt x="5462" y="18161"/>
                  </a:cubicBezTo>
                  <a:cubicBezTo>
                    <a:pt x="4836" y="18618"/>
                    <a:pt x="4210" y="19027"/>
                    <a:pt x="3652" y="19343"/>
                  </a:cubicBezTo>
                  <a:cubicBezTo>
                    <a:pt x="1393" y="20708"/>
                    <a:pt x="-35" y="21485"/>
                    <a:pt x="1" y="21574"/>
                  </a:cubicBezTo>
                  <a:cubicBezTo>
                    <a:pt x="4" y="21591"/>
                    <a:pt x="27" y="21600"/>
                    <a:pt x="69" y="21600"/>
                  </a:cubicBezTo>
                  <a:cubicBezTo>
                    <a:pt x="389" y="21600"/>
                    <a:pt x="1823" y="21114"/>
                    <a:pt x="3861" y="19983"/>
                  </a:cubicBezTo>
                  <a:cubicBezTo>
                    <a:pt x="4419" y="19663"/>
                    <a:pt x="5077" y="19300"/>
                    <a:pt x="5739" y="18891"/>
                  </a:cubicBezTo>
                  <a:cubicBezTo>
                    <a:pt x="6401" y="18524"/>
                    <a:pt x="7095" y="17978"/>
                    <a:pt x="7826" y="17479"/>
                  </a:cubicBezTo>
                  <a:cubicBezTo>
                    <a:pt x="9251" y="16387"/>
                    <a:pt x="10816" y="15111"/>
                    <a:pt x="12348" y="13567"/>
                  </a:cubicBezTo>
                  <a:cubicBezTo>
                    <a:pt x="13877" y="12018"/>
                    <a:pt x="15197" y="10427"/>
                    <a:pt x="16381" y="8831"/>
                  </a:cubicBezTo>
                  <a:cubicBezTo>
                    <a:pt x="16939" y="8059"/>
                    <a:pt x="17529" y="7282"/>
                    <a:pt x="17982" y="6557"/>
                  </a:cubicBezTo>
                  <a:cubicBezTo>
                    <a:pt x="18468" y="5828"/>
                    <a:pt x="18921" y="5145"/>
                    <a:pt x="19302" y="4462"/>
                  </a:cubicBezTo>
                  <a:cubicBezTo>
                    <a:pt x="20835" y="1869"/>
                    <a:pt x="21565" y="94"/>
                    <a:pt x="21493" y="4"/>
                  </a:cubicBezTo>
                  <a:cubicBezTo>
                    <a:pt x="21490" y="0"/>
                    <a:pt x="21487" y="0"/>
                    <a:pt x="21483" y="0"/>
                  </a:cubicBezTo>
                  <a:close/>
                </a:path>
              </a:pathLst>
            </a:custGeom>
            <a:solidFill>
              <a:srgbClr val="D39F0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9" name="Google Shape;1992;p41">
              <a:extLst>
                <a:ext uri="{FF2B5EF4-FFF2-40B4-BE49-F238E27FC236}">
                  <a16:creationId xmlns:a16="http://schemas.microsoft.com/office/drawing/2014/main" id="{0B5B3F9E-0421-4C77-B6B1-25BF79CADA97}"/>
                </a:ext>
              </a:extLst>
            </p:cNvPr>
            <p:cNvSpPr/>
            <p:nvPr/>
          </p:nvSpPr>
          <p:spPr>
            <a:xfrm>
              <a:off x="1134282" y="1050337"/>
              <a:ext cx="54517" cy="27752"/>
            </a:xfrm>
            <a:custGeom>
              <a:avLst/>
              <a:gdLst/>
              <a:ahLst/>
              <a:cxnLst>
                <a:cxn ang="0">
                  <a:pos x="wd2" y="hd2"/>
                </a:cxn>
                <a:cxn ang="5400000">
                  <a:pos x="wd2" y="hd2"/>
                </a:cxn>
                <a:cxn ang="10800000">
                  <a:pos x="wd2" y="hd2"/>
                </a:cxn>
                <a:cxn ang="16200000">
                  <a:pos x="wd2" y="hd2"/>
                </a:cxn>
              </a:cxnLst>
              <a:rect l="0" t="0" r="r" b="b"/>
              <a:pathLst>
                <a:path w="21124" h="21600" extrusionOk="0">
                  <a:moveTo>
                    <a:pt x="21018" y="0"/>
                  </a:moveTo>
                  <a:cubicBezTo>
                    <a:pt x="20362" y="0"/>
                    <a:pt x="16150" y="5876"/>
                    <a:pt x="10615" y="11094"/>
                  </a:cubicBezTo>
                  <a:cubicBezTo>
                    <a:pt x="4870" y="17111"/>
                    <a:pt x="-126" y="20613"/>
                    <a:pt x="3" y="21365"/>
                  </a:cubicBezTo>
                  <a:cubicBezTo>
                    <a:pt x="38" y="21506"/>
                    <a:pt x="202" y="21600"/>
                    <a:pt x="459" y="21600"/>
                  </a:cubicBezTo>
                  <a:cubicBezTo>
                    <a:pt x="1875" y="21600"/>
                    <a:pt x="6427" y="19226"/>
                    <a:pt x="11610" y="14337"/>
                  </a:cubicBezTo>
                  <a:cubicBezTo>
                    <a:pt x="17484" y="8320"/>
                    <a:pt x="21474" y="799"/>
                    <a:pt x="21100" y="47"/>
                  </a:cubicBezTo>
                  <a:cubicBezTo>
                    <a:pt x="21088" y="0"/>
                    <a:pt x="21053" y="0"/>
                    <a:pt x="21018" y="0"/>
                  </a:cubicBezTo>
                  <a:close/>
                </a:path>
              </a:pathLst>
            </a:custGeom>
            <a:solidFill>
              <a:srgbClr val="D39F0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0" name="Google Shape;1993;p41">
              <a:extLst>
                <a:ext uri="{FF2B5EF4-FFF2-40B4-BE49-F238E27FC236}">
                  <a16:creationId xmlns:a16="http://schemas.microsoft.com/office/drawing/2014/main" id="{0B39B663-F280-4C14-8FDE-85462C32B52E}"/>
                </a:ext>
              </a:extLst>
            </p:cNvPr>
            <p:cNvSpPr/>
            <p:nvPr/>
          </p:nvSpPr>
          <p:spPr>
            <a:xfrm>
              <a:off x="1101818" y="545900"/>
              <a:ext cx="80733" cy="88600"/>
            </a:xfrm>
            <a:custGeom>
              <a:avLst/>
              <a:gdLst/>
              <a:ahLst/>
              <a:cxnLst>
                <a:cxn ang="0">
                  <a:pos x="wd2" y="hd2"/>
                </a:cxn>
                <a:cxn ang="5400000">
                  <a:pos x="wd2" y="hd2"/>
                </a:cxn>
                <a:cxn ang="10800000">
                  <a:pos x="wd2" y="hd2"/>
                </a:cxn>
                <a:cxn ang="16200000">
                  <a:pos x="wd2" y="hd2"/>
                </a:cxn>
              </a:cxnLst>
              <a:rect l="0" t="0" r="r" b="b"/>
              <a:pathLst>
                <a:path w="20743" h="21600" extrusionOk="0">
                  <a:moveTo>
                    <a:pt x="16187" y="0"/>
                  </a:moveTo>
                  <a:cubicBezTo>
                    <a:pt x="15775" y="0"/>
                    <a:pt x="15364" y="37"/>
                    <a:pt x="14961" y="88"/>
                  </a:cubicBezTo>
                  <a:cubicBezTo>
                    <a:pt x="9918" y="714"/>
                    <a:pt x="5278" y="3696"/>
                    <a:pt x="2547" y="7936"/>
                  </a:cubicBezTo>
                  <a:cubicBezTo>
                    <a:pt x="312" y="11632"/>
                    <a:pt x="-510" y="16027"/>
                    <a:pt x="312" y="20113"/>
                  </a:cubicBezTo>
                  <a:cubicBezTo>
                    <a:pt x="398" y="20658"/>
                    <a:pt x="646" y="21291"/>
                    <a:pt x="1143" y="21526"/>
                  </a:cubicBezTo>
                  <a:cubicBezTo>
                    <a:pt x="1476" y="21600"/>
                    <a:pt x="1724" y="21600"/>
                    <a:pt x="2050" y="21600"/>
                  </a:cubicBezTo>
                  <a:cubicBezTo>
                    <a:pt x="7264" y="21526"/>
                    <a:pt x="12315" y="20739"/>
                    <a:pt x="16124" y="17124"/>
                  </a:cubicBezTo>
                  <a:cubicBezTo>
                    <a:pt x="19515" y="13826"/>
                    <a:pt x="21090" y="9114"/>
                    <a:pt x="20679" y="4719"/>
                  </a:cubicBezTo>
                  <a:cubicBezTo>
                    <a:pt x="20508" y="3151"/>
                    <a:pt x="20097" y="1502"/>
                    <a:pt x="18607" y="633"/>
                  </a:cubicBezTo>
                  <a:cubicBezTo>
                    <a:pt x="17932" y="155"/>
                    <a:pt x="17063" y="0"/>
                    <a:pt x="16187"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1" name="Google Shape;1994;p41">
              <a:extLst>
                <a:ext uri="{FF2B5EF4-FFF2-40B4-BE49-F238E27FC236}">
                  <a16:creationId xmlns:a16="http://schemas.microsoft.com/office/drawing/2014/main" id="{9D0FD641-74A0-4A14-A670-DB59140C1E0B}"/>
                </a:ext>
              </a:extLst>
            </p:cNvPr>
            <p:cNvSpPr/>
            <p:nvPr/>
          </p:nvSpPr>
          <p:spPr>
            <a:xfrm>
              <a:off x="843502" y="330705"/>
              <a:ext cx="305323" cy="211232"/>
            </a:xfrm>
            <a:custGeom>
              <a:avLst/>
              <a:gdLst/>
              <a:ahLst/>
              <a:cxnLst>
                <a:cxn ang="0">
                  <a:pos x="wd2" y="hd2"/>
                </a:cxn>
                <a:cxn ang="5400000">
                  <a:pos x="wd2" y="hd2"/>
                </a:cxn>
                <a:cxn ang="10800000">
                  <a:pos x="wd2" y="hd2"/>
                </a:cxn>
                <a:cxn ang="16200000">
                  <a:pos x="wd2" y="hd2"/>
                </a:cxn>
              </a:cxnLst>
              <a:rect l="0" t="0" r="r" b="b"/>
              <a:pathLst>
                <a:path w="21259" h="21600" extrusionOk="0">
                  <a:moveTo>
                    <a:pt x="10373" y="0"/>
                  </a:moveTo>
                  <a:cubicBezTo>
                    <a:pt x="8756" y="0"/>
                    <a:pt x="7153" y="611"/>
                    <a:pt x="5646" y="1386"/>
                  </a:cubicBezTo>
                  <a:cubicBezTo>
                    <a:pt x="3850" y="2242"/>
                    <a:pt x="1966" y="3264"/>
                    <a:pt x="577" y="5209"/>
                  </a:cubicBezTo>
                  <a:cubicBezTo>
                    <a:pt x="307" y="5537"/>
                    <a:pt x="59" y="5932"/>
                    <a:pt x="15" y="6426"/>
                  </a:cubicBezTo>
                  <a:cubicBezTo>
                    <a:pt x="-254" y="8402"/>
                    <a:pt x="3177" y="8600"/>
                    <a:pt x="3985" y="8668"/>
                  </a:cubicBezTo>
                  <a:cubicBezTo>
                    <a:pt x="4328" y="8699"/>
                    <a:pt x="4670" y="8717"/>
                    <a:pt x="5013" y="8717"/>
                  </a:cubicBezTo>
                  <a:cubicBezTo>
                    <a:pt x="6357" y="8717"/>
                    <a:pt x="7704" y="8455"/>
                    <a:pt x="9010" y="7877"/>
                  </a:cubicBezTo>
                  <a:cubicBezTo>
                    <a:pt x="9098" y="11762"/>
                    <a:pt x="10019" y="15714"/>
                    <a:pt x="11903" y="18416"/>
                  </a:cubicBezTo>
                  <a:cubicBezTo>
                    <a:pt x="13251" y="20396"/>
                    <a:pt x="15175" y="21600"/>
                    <a:pt x="17071" y="21600"/>
                  </a:cubicBezTo>
                  <a:cubicBezTo>
                    <a:pt x="17793" y="21600"/>
                    <a:pt x="18512" y="21424"/>
                    <a:pt x="19193" y="21053"/>
                  </a:cubicBezTo>
                  <a:cubicBezTo>
                    <a:pt x="19708" y="20788"/>
                    <a:pt x="20223" y="20328"/>
                    <a:pt x="20606" y="19701"/>
                  </a:cubicBezTo>
                  <a:cubicBezTo>
                    <a:pt x="21211" y="18682"/>
                    <a:pt x="21346" y="17231"/>
                    <a:pt x="21211" y="15912"/>
                  </a:cubicBezTo>
                  <a:cubicBezTo>
                    <a:pt x="20717" y="11993"/>
                    <a:pt x="18339" y="9292"/>
                    <a:pt x="16703" y="6426"/>
                  </a:cubicBezTo>
                  <a:cubicBezTo>
                    <a:pt x="15089" y="3724"/>
                    <a:pt x="13966" y="432"/>
                    <a:pt x="11298" y="68"/>
                  </a:cubicBezTo>
                  <a:cubicBezTo>
                    <a:pt x="10989" y="22"/>
                    <a:pt x="10682" y="0"/>
                    <a:pt x="10373"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2" name="Google Shape;1995;p41">
              <a:extLst>
                <a:ext uri="{FF2B5EF4-FFF2-40B4-BE49-F238E27FC236}">
                  <a16:creationId xmlns:a16="http://schemas.microsoft.com/office/drawing/2014/main" id="{C44C0C0D-4413-4E1D-B5A8-89C8D16E934F}"/>
                </a:ext>
              </a:extLst>
            </p:cNvPr>
            <p:cNvSpPr/>
            <p:nvPr/>
          </p:nvSpPr>
          <p:spPr>
            <a:xfrm>
              <a:off x="815060" y="309988"/>
              <a:ext cx="348406" cy="224458"/>
            </a:xfrm>
            <a:custGeom>
              <a:avLst/>
              <a:gdLst/>
              <a:ahLst/>
              <a:cxnLst>
                <a:cxn ang="0">
                  <a:pos x="wd2" y="hd2"/>
                </a:cxn>
                <a:cxn ang="5400000">
                  <a:pos x="wd2" y="hd2"/>
                </a:cxn>
                <a:cxn ang="10800000">
                  <a:pos x="wd2" y="hd2"/>
                </a:cxn>
                <a:cxn ang="16200000">
                  <a:pos x="wd2" y="hd2"/>
                </a:cxn>
              </a:cxnLst>
              <a:rect l="0" t="0" r="r" b="b"/>
              <a:pathLst>
                <a:path w="21552" h="21600" extrusionOk="0">
                  <a:moveTo>
                    <a:pt x="11970" y="0"/>
                  </a:moveTo>
                  <a:cubicBezTo>
                    <a:pt x="11767" y="0"/>
                    <a:pt x="11561" y="6"/>
                    <a:pt x="11358" y="12"/>
                  </a:cubicBezTo>
                  <a:cubicBezTo>
                    <a:pt x="7552" y="76"/>
                    <a:pt x="3486" y="1563"/>
                    <a:pt x="897" y="5902"/>
                  </a:cubicBezTo>
                  <a:lnTo>
                    <a:pt x="0" y="7143"/>
                  </a:lnTo>
                  <a:cubicBezTo>
                    <a:pt x="816" y="8105"/>
                    <a:pt x="1892" y="8384"/>
                    <a:pt x="2948" y="8445"/>
                  </a:cubicBezTo>
                  <a:cubicBezTo>
                    <a:pt x="3105" y="8453"/>
                    <a:pt x="3263" y="8456"/>
                    <a:pt x="3420" y="8456"/>
                  </a:cubicBezTo>
                  <a:cubicBezTo>
                    <a:pt x="6013" y="8456"/>
                    <a:pt x="8600" y="7259"/>
                    <a:pt x="10780" y="5065"/>
                  </a:cubicBezTo>
                  <a:cubicBezTo>
                    <a:pt x="10291" y="11874"/>
                    <a:pt x="13480" y="21600"/>
                    <a:pt x="18411" y="21600"/>
                  </a:cubicBezTo>
                  <a:cubicBezTo>
                    <a:pt x="18510" y="21600"/>
                    <a:pt x="18611" y="21597"/>
                    <a:pt x="18710" y="21588"/>
                  </a:cubicBezTo>
                  <a:cubicBezTo>
                    <a:pt x="19448" y="21495"/>
                    <a:pt x="20264" y="21309"/>
                    <a:pt x="20823" y="20504"/>
                  </a:cubicBezTo>
                  <a:cubicBezTo>
                    <a:pt x="21480" y="19511"/>
                    <a:pt x="21520" y="17962"/>
                    <a:pt x="21540" y="16567"/>
                  </a:cubicBezTo>
                  <a:cubicBezTo>
                    <a:pt x="21600" y="12443"/>
                    <a:pt x="21501" y="7980"/>
                    <a:pt x="19846" y="4725"/>
                  </a:cubicBezTo>
                  <a:cubicBezTo>
                    <a:pt x="18889" y="2833"/>
                    <a:pt x="17496" y="1563"/>
                    <a:pt x="16002" y="819"/>
                  </a:cubicBezTo>
                  <a:cubicBezTo>
                    <a:pt x="14700" y="198"/>
                    <a:pt x="13340" y="0"/>
                    <a:pt x="11970"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3" name="Google Shape;1996;p41">
              <a:extLst>
                <a:ext uri="{FF2B5EF4-FFF2-40B4-BE49-F238E27FC236}">
                  <a16:creationId xmlns:a16="http://schemas.microsoft.com/office/drawing/2014/main" id="{EC5F82A6-857C-441D-8A77-3C12417B6000}"/>
                </a:ext>
              </a:extLst>
            </p:cNvPr>
            <p:cNvSpPr/>
            <p:nvPr/>
          </p:nvSpPr>
          <p:spPr>
            <a:xfrm>
              <a:off x="437354" y="693420"/>
              <a:ext cx="250440" cy="251968"/>
            </a:xfrm>
            <a:custGeom>
              <a:avLst/>
              <a:gdLst/>
              <a:ahLst/>
              <a:cxnLst>
                <a:cxn ang="0">
                  <a:pos x="wd2" y="hd2"/>
                </a:cxn>
                <a:cxn ang="5400000">
                  <a:pos x="wd2" y="hd2"/>
                </a:cxn>
                <a:cxn ang="10800000">
                  <a:pos x="wd2" y="hd2"/>
                </a:cxn>
                <a:cxn ang="16200000">
                  <a:pos x="wd2" y="hd2"/>
                </a:cxn>
              </a:cxnLst>
              <a:rect l="0" t="0" r="r" b="b"/>
              <a:pathLst>
                <a:path w="21364" h="21600" extrusionOk="0">
                  <a:moveTo>
                    <a:pt x="3814" y="0"/>
                  </a:moveTo>
                  <a:cubicBezTo>
                    <a:pt x="3682" y="0"/>
                    <a:pt x="3533" y="127"/>
                    <a:pt x="3365" y="445"/>
                  </a:cubicBezTo>
                  <a:cubicBezTo>
                    <a:pt x="3061" y="1054"/>
                    <a:pt x="3061" y="1936"/>
                    <a:pt x="3118" y="2628"/>
                  </a:cubicBezTo>
                  <a:cubicBezTo>
                    <a:pt x="3365" y="5830"/>
                    <a:pt x="4602" y="8980"/>
                    <a:pt x="6663" y="11408"/>
                  </a:cubicBezTo>
                  <a:cubicBezTo>
                    <a:pt x="4849" y="9834"/>
                    <a:pt x="3502" y="7738"/>
                    <a:pt x="2788" y="5390"/>
                  </a:cubicBezTo>
                  <a:cubicBezTo>
                    <a:pt x="2675" y="4981"/>
                    <a:pt x="2283" y="2767"/>
                    <a:pt x="1601" y="2767"/>
                  </a:cubicBezTo>
                  <a:cubicBezTo>
                    <a:pt x="1451" y="2767"/>
                    <a:pt x="1289" y="2873"/>
                    <a:pt x="1111" y="3125"/>
                  </a:cubicBezTo>
                  <a:cubicBezTo>
                    <a:pt x="836" y="3484"/>
                    <a:pt x="864" y="3953"/>
                    <a:pt x="892" y="4421"/>
                  </a:cubicBezTo>
                  <a:cubicBezTo>
                    <a:pt x="1194" y="7046"/>
                    <a:pt x="2623" y="9449"/>
                    <a:pt x="4298" y="11491"/>
                  </a:cubicBezTo>
                  <a:cubicBezTo>
                    <a:pt x="3309" y="10554"/>
                    <a:pt x="2294" y="9669"/>
                    <a:pt x="1387" y="8703"/>
                  </a:cubicBezTo>
                  <a:cubicBezTo>
                    <a:pt x="1171" y="8468"/>
                    <a:pt x="779" y="8139"/>
                    <a:pt x="457" y="8139"/>
                  </a:cubicBezTo>
                  <a:cubicBezTo>
                    <a:pt x="287" y="8139"/>
                    <a:pt x="135" y="8232"/>
                    <a:pt x="40" y="8483"/>
                  </a:cubicBezTo>
                  <a:cubicBezTo>
                    <a:pt x="-236" y="9255"/>
                    <a:pt x="1000" y="10720"/>
                    <a:pt x="1413" y="11271"/>
                  </a:cubicBezTo>
                  <a:cubicBezTo>
                    <a:pt x="2100" y="12211"/>
                    <a:pt x="2896" y="13039"/>
                    <a:pt x="3721" y="13868"/>
                  </a:cubicBezTo>
                  <a:cubicBezTo>
                    <a:pt x="4821" y="14944"/>
                    <a:pt x="6196" y="15607"/>
                    <a:pt x="7103" y="16850"/>
                  </a:cubicBezTo>
                  <a:cubicBezTo>
                    <a:pt x="8146" y="18230"/>
                    <a:pt x="8806" y="19886"/>
                    <a:pt x="8942" y="21600"/>
                  </a:cubicBezTo>
                  <a:lnTo>
                    <a:pt x="21364" y="19252"/>
                  </a:lnTo>
                  <a:cubicBezTo>
                    <a:pt x="19167" y="15882"/>
                    <a:pt x="16637" y="12211"/>
                    <a:pt x="13064" y="10140"/>
                  </a:cubicBezTo>
                  <a:cubicBezTo>
                    <a:pt x="11361" y="9172"/>
                    <a:pt x="10236" y="8289"/>
                    <a:pt x="9272" y="6521"/>
                  </a:cubicBezTo>
                  <a:cubicBezTo>
                    <a:pt x="8340" y="4781"/>
                    <a:pt x="7788" y="2930"/>
                    <a:pt x="7211" y="1054"/>
                  </a:cubicBezTo>
                  <a:cubicBezTo>
                    <a:pt x="7119" y="774"/>
                    <a:pt x="6995" y="665"/>
                    <a:pt x="6869" y="665"/>
                  </a:cubicBezTo>
                  <a:cubicBezTo>
                    <a:pt x="6660" y="665"/>
                    <a:pt x="6446" y="963"/>
                    <a:pt x="6361" y="1274"/>
                  </a:cubicBezTo>
                  <a:cubicBezTo>
                    <a:pt x="6222" y="1745"/>
                    <a:pt x="6250" y="2296"/>
                    <a:pt x="6250" y="2793"/>
                  </a:cubicBezTo>
                  <a:cubicBezTo>
                    <a:pt x="6279" y="3622"/>
                    <a:pt x="6387" y="4504"/>
                    <a:pt x="6609" y="5333"/>
                  </a:cubicBezTo>
                  <a:cubicBezTo>
                    <a:pt x="7075" y="6964"/>
                    <a:pt x="7899" y="8455"/>
                    <a:pt x="8723" y="9946"/>
                  </a:cubicBezTo>
                  <a:cubicBezTo>
                    <a:pt x="7871" y="9809"/>
                    <a:pt x="7240" y="9063"/>
                    <a:pt x="6773" y="8317"/>
                  </a:cubicBezTo>
                  <a:cubicBezTo>
                    <a:pt x="5534" y="6355"/>
                    <a:pt x="5096" y="4036"/>
                    <a:pt x="4573" y="1799"/>
                  </a:cubicBezTo>
                  <a:cubicBezTo>
                    <a:pt x="4468" y="1336"/>
                    <a:pt x="4236" y="0"/>
                    <a:pt x="3814"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4" name="Google Shape;1997;p41">
              <a:extLst>
                <a:ext uri="{FF2B5EF4-FFF2-40B4-BE49-F238E27FC236}">
                  <a16:creationId xmlns:a16="http://schemas.microsoft.com/office/drawing/2014/main" id="{57FAD955-6851-4BD2-8784-B8B9B7521FEB}"/>
                </a:ext>
              </a:extLst>
            </p:cNvPr>
            <p:cNvSpPr/>
            <p:nvPr/>
          </p:nvSpPr>
          <p:spPr>
            <a:xfrm>
              <a:off x="1401257" y="435856"/>
              <a:ext cx="675051" cy="768073"/>
            </a:xfrm>
            <a:custGeom>
              <a:avLst/>
              <a:gdLst/>
              <a:ahLst/>
              <a:cxnLst>
                <a:cxn ang="0">
                  <a:pos x="wd2" y="hd2"/>
                </a:cxn>
                <a:cxn ang="5400000">
                  <a:pos x="wd2" y="hd2"/>
                </a:cxn>
                <a:cxn ang="10800000">
                  <a:pos x="wd2" y="hd2"/>
                </a:cxn>
                <a:cxn ang="16200000">
                  <a:pos x="wd2" y="hd2"/>
                </a:cxn>
              </a:cxnLst>
              <a:rect l="0" t="0" r="r" b="b"/>
              <a:pathLst>
                <a:path w="21523" h="21600" extrusionOk="0">
                  <a:moveTo>
                    <a:pt x="9794" y="0"/>
                  </a:moveTo>
                  <a:cubicBezTo>
                    <a:pt x="9408" y="0"/>
                    <a:pt x="9032" y="23"/>
                    <a:pt x="8692" y="60"/>
                  </a:cubicBezTo>
                  <a:cubicBezTo>
                    <a:pt x="7049" y="242"/>
                    <a:pt x="5816" y="912"/>
                    <a:pt x="5006" y="2162"/>
                  </a:cubicBezTo>
                  <a:cubicBezTo>
                    <a:pt x="4533" y="2915"/>
                    <a:pt x="4625" y="3784"/>
                    <a:pt x="4256" y="4563"/>
                  </a:cubicBezTo>
                  <a:cubicBezTo>
                    <a:pt x="4173" y="4735"/>
                    <a:pt x="4071" y="4898"/>
                    <a:pt x="3917" y="5007"/>
                  </a:cubicBezTo>
                  <a:cubicBezTo>
                    <a:pt x="3704" y="5158"/>
                    <a:pt x="3440" y="5194"/>
                    <a:pt x="3160" y="5194"/>
                  </a:cubicBezTo>
                  <a:cubicBezTo>
                    <a:pt x="2915" y="5194"/>
                    <a:pt x="2659" y="5167"/>
                    <a:pt x="2416" y="5167"/>
                  </a:cubicBezTo>
                  <a:cubicBezTo>
                    <a:pt x="2371" y="5167"/>
                    <a:pt x="2327" y="5168"/>
                    <a:pt x="2284" y="5170"/>
                  </a:cubicBezTo>
                  <a:cubicBezTo>
                    <a:pt x="1616" y="5197"/>
                    <a:pt x="979" y="5578"/>
                    <a:pt x="681" y="6121"/>
                  </a:cubicBezTo>
                  <a:cubicBezTo>
                    <a:pt x="383" y="6647"/>
                    <a:pt x="465" y="7326"/>
                    <a:pt x="866" y="7815"/>
                  </a:cubicBezTo>
                  <a:cubicBezTo>
                    <a:pt x="352" y="8177"/>
                    <a:pt x="44" y="8748"/>
                    <a:pt x="3" y="9319"/>
                  </a:cubicBezTo>
                  <a:cubicBezTo>
                    <a:pt x="-28" y="9899"/>
                    <a:pt x="229" y="10488"/>
                    <a:pt x="712" y="10886"/>
                  </a:cubicBezTo>
                  <a:lnTo>
                    <a:pt x="16097" y="21359"/>
                  </a:lnTo>
                  <a:cubicBezTo>
                    <a:pt x="16554" y="21521"/>
                    <a:pt x="17046" y="21600"/>
                    <a:pt x="17539" y="21600"/>
                  </a:cubicBezTo>
                  <a:cubicBezTo>
                    <a:pt x="18367" y="21600"/>
                    <a:pt x="19198" y="21377"/>
                    <a:pt x="19867" y="20950"/>
                  </a:cubicBezTo>
                  <a:cubicBezTo>
                    <a:pt x="20925" y="20271"/>
                    <a:pt x="21572" y="19102"/>
                    <a:pt x="21521" y="17943"/>
                  </a:cubicBezTo>
                  <a:cubicBezTo>
                    <a:pt x="21459" y="16856"/>
                    <a:pt x="20843" y="15859"/>
                    <a:pt x="20113" y="14981"/>
                  </a:cubicBezTo>
                  <a:cubicBezTo>
                    <a:pt x="19888" y="14727"/>
                    <a:pt x="19662" y="14465"/>
                    <a:pt x="19508" y="14166"/>
                  </a:cubicBezTo>
                  <a:cubicBezTo>
                    <a:pt x="19056" y="13295"/>
                    <a:pt x="19600" y="12553"/>
                    <a:pt x="19631" y="11656"/>
                  </a:cubicBezTo>
                  <a:cubicBezTo>
                    <a:pt x="19672" y="10434"/>
                    <a:pt x="19118" y="9899"/>
                    <a:pt x="17936" y="9400"/>
                  </a:cubicBezTo>
                  <a:cubicBezTo>
                    <a:pt x="17556" y="9246"/>
                    <a:pt x="17176" y="9038"/>
                    <a:pt x="16950" y="8721"/>
                  </a:cubicBezTo>
                  <a:cubicBezTo>
                    <a:pt x="16282" y="7770"/>
                    <a:pt x="17053" y="6356"/>
                    <a:pt x="17279" y="5396"/>
                  </a:cubicBezTo>
                  <a:cubicBezTo>
                    <a:pt x="17679" y="3748"/>
                    <a:pt x="17063" y="2072"/>
                    <a:pt x="15472" y="1102"/>
                  </a:cubicBezTo>
                  <a:cubicBezTo>
                    <a:pt x="14855" y="724"/>
                    <a:pt x="14061" y="517"/>
                    <a:pt x="13297" y="517"/>
                  </a:cubicBezTo>
                  <a:cubicBezTo>
                    <a:pt x="13182" y="517"/>
                    <a:pt x="13067" y="522"/>
                    <a:pt x="12955" y="532"/>
                  </a:cubicBezTo>
                  <a:cubicBezTo>
                    <a:pt x="12868" y="544"/>
                    <a:pt x="12776" y="557"/>
                    <a:pt x="12685" y="557"/>
                  </a:cubicBezTo>
                  <a:cubicBezTo>
                    <a:pt x="12648" y="557"/>
                    <a:pt x="12611" y="555"/>
                    <a:pt x="12574" y="549"/>
                  </a:cubicBezTo>
                  <a:cubicBezTo>
                    <a:pt x="12431" y="522"/>
                    <a:pt x="12297" y="459"/>
                    <a:pt x="12174" y="396"/>
                  </a:cubicBezTo>
                  <a:cubicBezTo>
                    <a:pt x="11502" y="105"/>
                    <a:pt x="10624" y="0"/>
                    <a:pt x="9794"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5" name="Google Shape;1998;p41">
              <a:extLst>
                <a:ext uri="{FF2B5EF4-FFF2-40B4-BE49-F238E27FC236}">
                  <a16:creationId xmlns:a16="http://schemas.microsoft.com/office/drawing/2014/main" id="{D8962076-7517-4731-B37C-01DC74D6C68A}"/>
                </a:ext>
              </a:extLst>
            </p:cNvPr>
            <p:cNvSpPr/>
            <p:nvPr/>
          </p:nvSpPr>
          <p:spPr>
            <a:xfrm>
              <a:off x="1685806" y="490183"/>
              <a:ext cx="287364" cy="483462"/>
            </a:xfrm>
            <a:custGeom>
              <a:avLst/>
              <a:gdLst/>
              <a:ahLst/>
              <a:cxnLst>
                <a:cxn ang="0">
                  <a:pos x="wd2" y="hd2"/>
                </a:cxn>
                <a:cxn ang="5400000">
                  <a:pos x="wd2" y="hd2"/>
                </a:cxn>
                <a:cxn ang="10800000">
                  <a:pos x="wd2" y="hd2"/>
                </a:cxn>
                <a:cxn ang="16200000">
                  <a:pos x="wd2" y="hd2"/>
                </a:cxn>
              </a:cxnLst>
              <a:rect l="0" t="0" r="r" b="b"/>
              <a:pathLst>
                <a:path w="21530" h="21600" extrusionOk="0">
                  <a:moveTo>
                    <a:pt x="12887" y="0"/>
                  </a:moveTo>
                  <a:lnTo>
                    <a:pt x="1738" y="4880"/>
                  </a:lnTo>
                  <a:cubicBezTo>
                    <a:pt x="1278" y="5930"/>
                    <a:pt x="724" y="6952"/>
                    <a:pt x="0" y="7945"/>
                  </a:cubicBezTo>
                  <a:lnTo>
                    <a:pt x="0" y="19344"/>
                  </a:lnTo>
                  <a:cubicBezTo>
                    <a:pt x="1376" y="19992"/>
                    <a:pt x="2968" y="20495"/>
                    <a:pt x="4634" y="20884"/>
                  </a:cubicBezTo>
                  <a:cubicBezTo>
                    <a:pt x="6697" y="21330"/>
                    <a:pt x="8905" y="21600"/>
                    <a:pt x="11091" y="21600"/>
                  </a:cubicBezTo>
                  <a:cubicBezTo>
                    <a:pt x="12713" y="21600"/>
                    <a:pt x="14324" y="21452"/>
                    <a:pt x="15856" y="21114"/>
                  </a:cubicBezTo>
                  <a:cubicBezTo>
                    <a:pt x="18752" y="20480"/>
                    <a:pt x="21408" y="18984"/>
                    <a:pt x="21528" y="17156"/>
                  </a:cubicBezTo>
                  <a:cubicBezTo>
                    <a:pt x="21600" y="15716"/>
                    <a:pt x="20104" y="14378"/>
                    <a:pt x="18172" y="13544"/>
                  </a:cubicBezTo>
                  <a:cubicBezTo>
                    <a:pt x="17571" y="13270"/>
                    <a:pt x="16894" y="13011"/>
                    <a:pt x="16507" y="12623"/>
                  </a:cubicBezTo>
                  <a:cubicBezTo>
                    <a:pt x="16195" y="12219"/>
                    <a:pt x="16242" y="11759"/>
                    <a:pt x="16362" y="11313"/>
                  </a:cubicBezTo>
                  <a:cubicBezTo>
                    <a:pt x="16724" y="9888"/>
                    <a:pt x="17498" y="8521"/>
                    <a:pt x="17933" y="7110"/>
                  </a:cubicBezTo>
                  <a:cubicBezTo>
                    <a:pt x="18390" y="5714"/>
                    <a:pt x="18559" y="4232"/>
                    <a:pt x="17810" y="2864"/>
                  </a:cubicBezTo>
                  <a:cubicBezTo>
                    <a:pt x="17064" y="1498"/>
                    <a:pt x="15254" y="289"/>
                    <a:pt x="12887"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6" name="Google Shape;1999;p41">
              <a:extLst>
                <a:ext uri="{FF2B5EF4-FFF2-40B4-BE49-F238E27FC236}">
                  <a16:creationId xmlns:a16="http://schemas.microsoft.com/office/drawing/2014/main" id="{E303A414-783D-4AEA-BC73-E925767D94BC}"/>
                </a:ext>
              </a:extLst>
            </p:cNvPr>
            <p:cNvSpPr/>
            <p:nvPr/>
          </p:nvSpPr>
          <p:spPr>
            <a:xfrm>
              <a:off x="1554932" y="482815"/>
              <a:ext cx="350492" cy="394923"/>
            </a:xfrm>
            <a:custGeom>
              <a:avLst/>
              <a:gdLst/>
              <a:ahLst/>
              <a:cxnLst>
                <a:cxn ang="0">
                  <a:pos x="wd2" y="hd2"/>
                </a:cxn>
                <a:cxn ang="5400000">
                  <a:pos x="wd2" y="hd2"/>
                </a:cxn>
                <a:cxn ang="10800000">
                  <a:pos x="wd2" y="hd2"/>
                </a:cxn>
                <a:cxn ang="16200000">
                  <a:pos x="wd2" y="hd2"/>
                </a:cxn>
              </a:cxnLst>
              <a:rect l="0" t="0" r="r" b="b"/>
              <a:pathLst>
                <a:path w="20909" h="21600" extrusionOk="0">
                  <a:moveTo>
                    <a:pt x="11273" y="0"/>
                  </a:moveTo>
                  <a:cubicBezTo>
                    <a:pt x="9043" y="0"/>
                    <a:pt x="6845" y="667"/>
                    <a:pt x="5404" y="2324"/>
                  </a:cubicBezTo>
                  <a:cubicBezTo>
                    <a:pt x="4291" y="3610"/>
                    <a:pt x="4060" y="5143"/>
                    <a:pt x="3887" y="6729"/>
                  </a:cubicBezTo>
                  <a:cubicBezTo>
                    <a:pt x="3867" y="6940"/>
                    <a:pt x="3829" y="7133"/>
                    <a:pt x="3829" y="7328"/>
                  </a:cubicBezTo>
                  <a:cubicBezTo>
                    <a:pt x="3489" y="7186"/>
                    <a:pt x="3120" y="7119"/>
                    <a:pt x="2745" y="7119"/>
                  </a:cubicBezTo>
                  <a:cubicBezTo>
                    <a:pt x="2231" y="7119"/>
                    <a:pt x="1711" y="7249"/>
                    <a:pt x="1253" y="7503"/>
                  </a:cubicBezTo>
                  <a:cubicBezTo>
                    <a:pt x="-514" y="8526"/>
                    <a:pt x="-226" y="11821"/>
                    <a:pt x="965" y="13124"/>
                  </a:cubicBezTo>
                  <a:cubicBezTo>
                    <a:pt x="1253" y="13424"/>
                    <a:pt x="1639" y="13636"/>
                    <a:pt x="2060" y="13811"/>
                  </a:cubicBezTo>
                  <a:cubicBezTo>
                    <a:pt x="2567" y="14022"/>
                    <a:pt x="3123" y="14154"/>
                    <a:pt x="3667" y="14154"/>
                  </a:cubicBezTo>
                  <a:cubicBezTo>
                    <a:pt x="3806" y="14154"/>
                    <a:pt x="3943" y="14146"/>
                    <a:pt x="4078" y="14128"/>
                  </a:cubicBezTo>
                  <a:cubicBezTo>
                    <a:pt x="4328" y="14868"/>
                    <a:pt x="4790" y="15486"/>
                    <a:pt x="5559" y="15943"/>
                  </a:cubicBezTo>
                  <a:cubicBezTo>
                    <a:pt x="6116" y="16278"/>
                    <a:pt x="6672" y="16561"/>
                    <a:pt x="7249" y="16807"/>
                  </a:cubicBezTo>
                  <a:lnTo>
                    <a:pt x="6807" y="19450"/>
                  </a:lnTo>
                  <a:cubicBezTo>
                    <a:pt x="6769" y="19661"/>
                    <a:pt x="6615" y="19838"/>
                    <a:pt x="6404" y="19925"/>
                  </a:cubicBezTo>
                  <a:cubicBezTo>
                    <a:pt x="7749" y="20929"/>
                    <a:pt x="9459" y="21564"/>
                    <a:pt x="11208" y="21598"/>
                  </a:cubicBezTo>
                  <a:cubicBezTo>
                    <a:pt x="11262" y="21600"/>
                    <a:pt x="11316" y="21600"/>
                    <a:pt x="11372" y="21600"/>
                  </a:cubicBezTo>
                  <a:cubicBezTo>
                    <a:pt x="12295" y="21600"/>
                    <a:pt x="13201" y="21460"/>
                    <a:pt x="14071" y="21176"/>
                  </a:cubicBezTo>
                  <a:cubicBezTo>
                    <a:pt x="13840" y="21053"/>
                    <a:pt x="13725" y="20824"/>
                    <a:pt x="13745" y="20594"/>
                  </a:cubicBezTo>
                  <a:lnTo>
                    <a:pt x="14091" y="17758"/>
                  </a:lnTo>
                  <a:cubicBezTo>
                    <a:pt x="14572" y="17740"/>
                    <a:pt x="15033" y="17671"/>
                    <a:pt x="15532" y="17618"/>
                  </a:cubicBezTo>
                  <a:cubicBezTo>
                    <a:pt x="17013" y="17388"/>
                    <a:pt x="18396" y="16913"/>
                    <a:pt x="19299" y="15750"/>
                  </a:cubicBezTo>
                  <a:cubicBezTo>
                    <a:pt x="19760" y="15150"/>
                    <a:pt x="19798" y="14481"/>
                    <a:pt x="20029" y="13794"/>
                  </a:cubicBezTo>
                  <a:cubicBezTo>
                    <a:pt x="20356" y="12685"/>
                    <a:pt x="20510" y="11538"/>
                    <a:pt x="20605" y="10359"/>
                  </a:cubicBezTo>
                  <a:cubicBezTo>
                    <a:pt x="20778" y="8579"/>
                    <a:pt x="21086" y="6993"/>
                    <a:pt x="20778" y="5214"/>
                  </a:cubicBezTo>
                  <a:cubicBezTo>
                    <a:pt x="20259" y="2482"/>
                    <a:pt x="16301" y="773"/>
                    <a:pt x="13667" y="244"/>
                  </a:cubicBezTo>
                  <a:cubicBezTo>
                    <a:pt x="12889" y="86"/>
                    <a:pt x="12078" y="0"/>
                    <a:pt x="11273"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7" name="Google Shape;2000;p41">
              <a:extLst>
                <a:ext uri="{FF2B5EF4-FFF2-40B4-BE49-F238E27FC236}">
                  <a16:creationId xmlns:a16="http://schemas.microsoft.com/office/drawing/2014/main" id="{F026D64C-5C10-4C87-89BC-017462349A9D}"/>
                </a:ext>
              </a:extLst>
            </p:cNvPr>
            <p:cNvSpPr/>
            <p:nvPr/>
          </p:nvSpPr>
          <p:spPr>
            <a:xfrm>
              <a:off x="1388652" y="834719"/>
              <a:ext cx="599103" cy="733195"/>
            </a:xfrm>
            <a:custGeom>
              <a:avLst/>
              <a:gdLst/>
              <a:ahLst/>
              <a:cxnLst>
                <a:cxn ang="0">
                  <a:pos x="wd2" y="hd2"/>
                </a:cxn>
                <a:cxn ang="5400000">
                  <a:pos x="wd2" y="hd2"/>
                </a:cxn>
                <a:cxn ang="10800000">
                  <a:pos x="wd2" y="hd2"/>
                </a:cxn>
                <a:cxn ang="16200000">
                  <a:pos x="wd2" y="hd2"/>
                </a:cxn>
              </a:cxnLst>
              <a:rect l="0" t="0" r="r" b="b"/>
              <a:pathLst>
                <a:path w="20299" h="21600" extrusionOk="0">
                  <a:moveTo>
                    <a:pt x="6290" y="0"/>
                  </a:moveTo>
                  <a:cubicBezTo>
                    <a:pt x="5134" y="0"/>
                    <a:pt x="3906" y="240"/>
                    <a:pt x="3083" y="1059"/>
                  </a:cubicBezTo>
                  <a:cubicBezTo>
                    <a:pt x="1074" y="3033"/>
                    <a:pt x="-607" y="5993"/>
                    <a:pt x="212" y="11886"/>
                  </a:cubicBezTo>
                  <a:cubicBezTo>
                    <a:pt x="1030" y="17780"/>
                    <a:pt x="5211" y="21111"/>
                    <a:pt x="5211" y="21111"/>
                  </a:cubicBezTo>
                  <a:cubicBezTo>
                    <a:pt x="5211" y="21111"/>
                    <a:pt x="8300" y="21600"/>
                    <a:pt x="11813" y="21600"/>
                  </a:cubicBezTo>
                  <a:cubicBezTo>
                    <a:pt x="14811" y="21600"/>
                    <a:pt x="18117" y="21244"/>
                    <a:pt x="20076" y="19925"/>
                  </a:cubicBezTo>
                  <a:cubicBezTo>
                    <a:pt x="20076" y="19925"/>
                    <a:pt x="20993" y="17695"/>
                    <a:pt x="19105" y="14392"/>
                  </a:cubicBezTo>
                  <a:cubicBezTo>
                    <a:pt x="19105" y="14392"/>
                    <a:pt x="19105" y="14392"/>
                    <a:pt x="19105" y="14392"/>
                  </a:cubicBezTo>
                  <a:cubicBezTo>
                    <a:pt x="19096" y="14392"/>
                    <a:pt x="20894" y="5708"/>
                    <a:pt x="19629" y="3867"/>
                  </a:cubicBezTo>
                  <a:cubicBezTo>
                    <a:pt x="18417" y="2102"/>
                    <a:pt x="16737" y="1267"/>
                    <a:pt x="13811" y="1087"/>
                  </a:cubicBezTo>
                  <a:cubicBezTo>
                    <a:pt x="13746" y="1087"/>
                    <a:pt x="13680" y="1068"/>
                    <a:pt x="13625" y="1030"/>
                  </a:cubicBezTo>
                  <a:cubicBezTo>
                    <a:pt x="13155" y="1184"/>
                    <a:pt x="12656" y="1261"/>
                    <a:pt x="12163" y="1261"/>
                  </a:cubicBezTo>
                  <a:cubicBezTo>
                    <a:pt x="12109" y="1261"/>
                    <a:pt x="12054" y="1260"/>
                    <a:pt x="11999" y="1258"/>
                  </a:cubicBezTo>
                  <a:cubicBezTo>
                    <a:pt x="11006" y="1229"/>
                    <a:pt x="10035" y="897"/>
                    <a:pt x="9271" y="356"/>
                  </a:cubicBezTo>
                  <a:cubicBezTo>
                    <a:pt x="9230" y="376"/>
                    <a:pt x="9183" y="386"/>
                    <a:pt x="9135" y="386"/>
                  </a:cubicBezTo>
                  <a:cubicBezTo>
                    <a:pt x="9093" y="386"/>
                    <a:pt x="9050" y="379"/>
                    <a:pt x="9009" y="366"/>
                  </a:cubicBezTo>
                  <a:cubicBezTo>
                    <a:pt x="8447" y="222"/>
                    <a:pt x="7401" y="0"/>
                    <a:pt x="6290"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8" name="Google Shape;2001;p41">
              <a:extLst>
                <a:ext uri="{FF2B5EF4-FFF2-40B4-BE49-F238E27FC236}">
                  <a16:creationId xmlns:a16="http://schemas.microsoft.com/office/drawing/2014/main" id="{19BF4874-F091-404E-8496-97999392607C}"/>
                </a:ext>
              </a:extLst>
            </p:cNvPr>
            <p:cNvSpPr/>
            <p:nvPr/>
          </p:nvSpPr>
          <p:spPr>
            <a:xfrm>
              <a:off x="1691083" y="550943"/>
              <a:ext cx="66419" cy="34305"/>
            </a:xfrm>
            <a:custGeom>
              <a:avLst/>
              <a:gdLst/>
              <a:ahLst/>
              <a:cxnLst>
                <a:cxn ang="0">
                  <a:pos x="wd2" y="hd2"/>
                </a:cxn>
                <a:cxn ang="5400000">
                  <a:pos x="wd2" y="hd2"/>
                </a:cxn>
                <a:cxn ang="10800000">
                  <a:pos x="wd2" y="hd2"/>
                </a:cxn>
                <a:cxn ang="16200000">
                  <a:pos x="wd2" y="hd2"/>
                </a:cxn>
              </a:cxnLst>
              <a:rect l="0" t="0" r="r" b="b"/>
              <a:pathLst>
                <a:path w="20522" h="21600" extrusionOk="0">
                  <a:moveTo>
                    <a:pt x="13811" y="0"/>
                  </a:moveTo>
                  <a:cubicBezTo>
                    <a:pt x="12365" y="0"/>
                    <a:pt x="10770" y="342"/>
                    <a:pt x="9118" y="1103"/>
                  </a:cubicBezTo>
                  <a:cubicBezTo>
                    <a:pt x="3548" y="3936"/>
                    <a:pt x="-539" y="10230"/>
                    <a:pt x="58" y="15496"/>
                  </a:cubicBezTo>
                  <a:cubicBezTo>
                    <a:pt x="478" y="19356"/>
                    <a:pt x="3175" y="21600"/>
                    <a:pt x="6673" y="21600"/>
                  </a:cubicBezTo>
                  <a:cubicBezTo>
                    <a:pt x="8148" y="21600"/>
                    <a:pt x="9762" y="21220"/>
                    <a:pt x="11404" y="20364"/>
                  </a:cubicBezTo>
                  <a:cubicBezTo>
                    <a:pt x="16984" y="17740"/>
                    <a:pt x="21061" y="11237"/>
                    <a:pt x="20464" y="5970"/>
                  </a:cubicBezTo>
                  <a:cubicBezTo>
                    <a:pt x="20109" y="2206"/>
                    <a:pt x="17422" y="0"/>
                    <a:pt x="13811"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9" name="Google Shape;2002;p41">
              <a:extLst>
                <a:ext uri="{FF2B5EF4-FFF2-40B4-BE49-F238E27FC236}">
                  <a16:creationId xmlns:a16="http://schemas.microsoft.com/office/drawing/2014/main" id="{1CAC7B2B-8EA5-4E73-9085-D5794AFD42CD}"/>
                </a:ext>
              </a:extLst>
            </p:cNvPr>
            <p:cNvSpPr/>
            <p:nvPr/>
          </p:nvSpPr>
          <p:spPr>
            <a:xfrm>
              <a:off x="2200468" y="868269"/>
              <a:ext cx="29218" cy="28900"/>
            </a:xfrm>
            <a:custGeom>
              <a:avLst/>
              <a:gdLst/>
              <a:ahLst/>
              <a:cxnLst>
                <a:cxn ang="0">
                  <a:pos x="wd2" y="hd2"/>
                </a:cxn>
                <a:cxn ang="5400000">
                  <a:pos x="wd2" y="hd2"/>
                </a:cxn>
                <a:cxn ang="10800000">
                  <a:pos x="wd2" y="hd2"/>
                </a:cxn>
                <a:cxn ang="16200000">
                  <a:pos x="wd2" y="hd2"/>
                </a:cxn>
              </a:cxnLst>
              <a:rect l="0" t="0" r="r" b="b"/>
              <a:pathLst>
                <a:path w="19386" h="21600" extrusionOk="0">
                  <a:moveTo>
                    <a:pt x="17800" y="0"/>
                  </a:moveTo>
                  <a:cubicBezTo>
                    <a:pt x="15456" y="0"/>
                    <a:pt x="10847" y="2889"/>
                    <a:pt x="6920" y="7313"/>
                  </a:cubicBezTo>
                  <a:cubicBezTo>
                    <a:pt x="1570" y="13339"/>
                    <a:pt x="-1215" y="19839"/>
                    <a:pt x="508" y="21284"/>
                  </a:cubicBezTo>
                  <a:cubicBezTo>
                    <a:pt x="729" y="21487"/>
                    <a:pt x="1029" y="21600"/>
                    <a:pt x="1410" y="21600"/>
                  </a:cubicBezTo>
                  <a:cubicBezTo>
                    <a:pt x="3534" y="21600"/>
                    <a:pt x="7902" y="18305"/>
                    <a:pt x="12270" y="13813"/>
                  </a:cubicBezTo>
                  <a:cubicBezTo>
                    <a:pt x="17179" y="8035"/>
                    <a:pt x="20385" y="2257"/>
                    <a:pt x="19103" y="564"/>
                  </a:cubicBezTo>
                  <a:cubicBezTo>
                    <a:pt x="18842" y="181"/>
                    <a:pt x="18401" y="0"/>
                    <a:pt x="17800"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0" name="Google Shape;2003;p41">
              <a:extLst>
                <a:ext uri="{FF2B5EF4-FFF2-40B4-BE49-F238E27FC236}">
                  <a16:creationId xmlns:a16="http://schemas.microsoft.com/office/drawing/2014/main" id="{0925813C-76DD-4107-9013-7C3D0D4F8A4A}"/>
                </a:ext>
              </a:extLst>
            </p:cNvPr>
            <p:cNvSpPr/>
            <p:nvPr/>
          </p:nvSpPr>
          <p:spPr>
            <a:xfrm>
              <a:off x="2214758" y="992512"/>
              <a:ext cx="61526" cy="12701"/>
            </a:xfrm>
            <a:custGeom>
              <a:avLst/>
              <a:gdLst/>
              <a:ahLst/>
              <a:cxnLst>
                <a:cxn ang="0">
                  <a:pos x="wd2" y="hd2"/>
                </a:cxn>
                <a:cxn ang="5400000">
                  <a:pos x="wd2" y="hd2"/>
                </a:cxn>
                <a:cxn ang="10800000">
                  <a:pos x="wd2" y="hd2"/>
                </a:cxn>
                <a:cxn ang="16200000">
                  <a:pos x="wd2" y="hd2"/>
                </a:cxn>
              </a:cxnLst>
              <a:rect l="0" t="0" r="r" b="b"/>
              <a:pathLst>
                <a:path w="21374" h="21600" extrusionOk="0">
                  <a:moveTo>
                    <a:pt x="10745" y="0"/>
                  </a:moveTo>
                  <a:cubicBezTo>
                    <a:pt x="4922" y="0"/>
                    <a:pt x="118" y="2412"/>
                    <a:pt x="2" y="8977"/>
                  </a:cubicBezTo>
                  <a:cubicBezTo>
                    <a:pt x="-113" y="14980"/>
                    <a:pt x="4587" y="21544"/>
                    <a:pt x="10629" y="21544"/>
                  </a:cubicBezTo>
                  <a:cubicBezTo>
                    <a:pt x="10892" y="21600"/>
                    <a:pt x="11154" y="21600"/>
                    <a:pt x="11416" y="21600"/>
                  </a:cubicBezTo>
                  <a:cubicBezTo>
                    <a:pt x="17175" y="21600"/>
                    <a:pt x="21487" y="15316"/>
                    <a:pt x="21372" y="9594"/>
                  </a:cubicBezTo>
                  <a:cubicBezTo>
                    <a:pt x="21267" y="3591"/>
                    <a:pt x="16567" y="617"/>
                    <a:pt x="10745"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1" name="Google Shape;2004;p41">
              <a:extLst>
                <a:ext uri="{FF2B5EF4-FFF2-40B4-BE49-F238E27FC236}">
                  <a16:creationId xmlns:a16="http://schemas.microsoft.com/office/drawing/2014/main" id="{FEA00F16-DB53-4C9C-922B-AB409CC47BEC}"/>
                </a:ext>
              </a:extLst>
            </p:cNvPr>
            <p:cNvSpPr/>
            <p:nvPr/>
          </p:nvSpPr>
          <p:spPr>
            <a:xfrm>
              <a:off x="2215027" y="1114781"/>
              <a:ext cx="49715" cy="21954"/>
            </a:xfrm>
            <a:custGeom>
              <a:avLst/>
              <a:gdLst/>
              <a:ahLst/>
              <a:cxnLst>
                <a:cxn ang="0">
                  <a:pos x="wd2" y="hd2"/>
                </a:cxn>
                <a:cxn ang="5400000">
                  <a:pos x="wd2" y="hd2"/>
                </a:cxn>
                <a:cxn ang="10800000">
                  <a:pos x="wd2" y="hd2"/>
                </a:cxn>
                <a:cxn ang="16200000">
                  <a:pos x="wd2" y="hd2"/>
                </a:cxn>
              </a:cxnLst>
              <a:rect l="0" t="0" r="r" b="b"/>
              <a:pathLst>
                <a:path w="20844" h="21600" extrusionOk="0">
                  <a:moveTo>
                    <a:pt x="1498" y="0"/>
                  </a:moveTo>
                  <a:cubicBezTo>
                    <a:pt x="700" y="0"/>
                    <a:pt x="181" y="386"/>
                    <a:pt x="29" y="1307"/>
                  </a:cubicBezTo>
                  <a:cubicBezTo>
                    <a:pt x="-376" y="4160"/>
                    <a:pt x="3536" y="11766"/>
                    <a:pt x="9474" y="16846"/>
                  </a:cubicBezTo>
                  <a:cubicBezTo>
                    <a:pt x="13146" y="20055"/>
                    <a:pt x="16590" y="21600"/>
                    <a:pt x="18704" y="21600"/>
                  </a:cubicBezTo>
                  <a:cubicBezTo>
                    <a:pt x="19945" y="21600"/>
                    <a:pt x="20718" y="21065"/>
                    <a:pt x="20819" y="20025"/>
                  </a:cubicBezTo>
                  <a:cubicBezTo>
                    <a:pt x="21224" y="16846"/>
                    <a:pt x="16767" y="11142"/>
                    <a:pt x="11234" y="6061"/>
                  </a:cubicBezTo>
                  <a:cubicBezTo>
                    <a:pt x="7107" y="2466"/>
                    <a:pt x="3460" y="0"/>
                    <a:pt x="1498"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2" name="Google Shape;2005;p41">
              <a:extLst>
                <a:ext uri="{FF2B5EF4-FFF2-40B4-BE49-F238E27FC236}">
                  <a16:creationId xmlns:a16="http://schemas.microsoft.com/office/drawing/2014/main" id="{12C60CAC-8818-4B28-AB45-488FBB2EDA6D}"/>
                </a:ext>
              </a:extLst>
            </p:cNvPr>
            <p:cNvSpPr/>
            <p:nvPr/>
          </p:nvSpPr>
          <p:spPr>
            <a:xfrm>
              <a:off x="2190623" y="1244785"/>
              <a:ext cx="28006" cy="32705"/>
            </a:xfrm>
            <a:custGeom>
              <a:avLst/>
              <a:gdLst/>
              <a:ahLst/>
              <a:cxnLst>
                <a:cxn ang="0">
                  <a:pos x="wd2" y="hd2"/>
                </a:cxn>
                <a:cxn ang="5400000">
                  <a:pos x="wd2" y="hd2"/>
                </a:cxn>
                <a:cxn ang="10800000">
                  <a:pos x="wd2" y="hd2"/>
                </a:cxn>
                <a:cxn ang="16200000">
                  <a:pos x="wd2" y="hd2"/>
                </a:cxn>
              </a:cxnLst>
              <a:rect l="0" t="0" r="r" b="b"/>
              <a:pathLst>
                <a:path w="19354" h="21600" extrusionOk="0">
                  <a:moveTo>
                    <a:pt x="1470" y="0"/>
                  </a:moveTo>
                  <a:cubicBezTo>
                    <a:pt x="1052" y="0"/>
                    <a:pt x="698" y="120"/>
                    <a:pt x="426" y="339"/>
                  </a:cubicBezTo>
                  <a:cubicBezTo>
                    <a:pt x="-1139" y="1835"/>
                    <a:pt x="1762" y="7579"/>
                    <a:pt x="6666" y="13522"/>
                  </a:cubicBezTo>
                  <a:cubicBezTo>
                    <a:pt x="11153" y="18389"/>
                    <a:pt x="15995" y="21600"/>
                    <a:pt x="18165" y="21600"/>
                  </a:cubicBezTo>
                  <a:cubicBezTo>
                    <a:pt x="18458" y="21600"/>
                    <a:pt x="18708" y="21540"/>
                    <a:pt x="18917" y="21401"/>
                  </a:cubicBezTo>
                  <a:cubicBezTo>
                    <a:pt x="20461" y="20124"/>
                    <a:pt x="17790" y="14161"/>
                    <a:pt x="12906" y="8417"/>
                  </a:cubicBezTo>
                  <a:cubicBezTo>
                    <a:pt x="8357" y="3371"/>
                    <a:pt x="3828" y="0"/>
                    <a:pt x="1470"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3" name="Google Shape;2006;p41">
              <a:extLst>
                <a:ext uri="{FF2B5EF4-FFF2-40B4-BE49-F238E27FC236}">
                  <a16:creationId xmlns:a16="http://schemas.microsoft.com/office/drawing/2014/main" id="{B223F404-744B-4182-91CE-F60257E054C4}"/>
                </a:ext>
              </a:extLst>
            </p:cNvPr>
            <p:cNvSpPr/>
            <p:nvPr/>
          </p:nvSpPr>
          <p:spPr>
            <a:xfrm>
              <a:off x="2081539" y="1296002"/>
              <a:ext cx="16275" cy="39529"/>
            </a:xfrm>
            <a:custGeom>
              <a:avLst/>
              <a:gdLst/>
              <a:ahLst/>
              <a:cxnLst>
                <a:cxn ang="0">
                  <a:pos x="wd2" y="hd2"/>
                </a:cxn>
                <a:cxn ang="5400000">
                  <a:pos x="wd2" y="hd2"/>
                </a:cxn>
                <a:cxn ang="10800000">
                  <a:pos x="wd2" y="hd2"/>
                </a:cxn>
                <a:cxn ang="16200000">
                  <a:pos x="wd2" y="hd2"/>
                </a:cxn>
              </a:cxnLst>
              <a:rect l="0" t="0" r="r" b="b"/>
              <a:pathLst>
                <a:path w="18836" h="21600" extrusionOk="0">
                  <a:moveTo>
                    <a:pt x="2643" y="0"/>
                  </a:moveTo>
                  <a:cubicBezTo>
                    <a:pt x="2293" y="0"/>
                    <a:pt x="1978" y="33"/>
                    <a:pt x="1699" y="99"/>
                  </a:cubicBezTo>
                  <a:cubicBezTo>
                    <a:pt x="-1272" y="809"/>
                    <a:pt x="-154" y="5742"/>
                    <a:pt x="3551" y="11551"/>
                  </a:cubicBezTo>
                  <a:cubicBezTo>
                    <a:pt x="6802" y="16980"/>
                    <a:pt x="11066" y="21600"/>
                    <a:pt x="15050" y="21600"/>
                  </a:cubicBezTo>
                  <a:cubicBezTo>
                    <a:pt x="15190" y="21600"/>
                    <a:pt x="15330" y="21600"/>
                    <a:pt x="15505" y="21583"/>
                  </a:cubicBezTo>
                  <a:cubicBezTo>
                    <a:pt x="19210" y="21402"/>
                    <a:pt x="20328" y="15957"/>
                    <a:pt x="16239" y="9785"/>
                  </a:cubicBezTo>
                  <a:cubicBezTo>
                    <a:pt x="12813" y="4158"/>
                    <a:pt x="6312" y="0"/>
                    <a:pt x="2643"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4" name="Google Shape;2007;p41">
              <a:extLst>
                <a:ext uri="{FF2B5EF4-FFF2-40B4-BE49-F238E27FC236}">
                  <a16:creationId xmlns:a16="http://schemas.microsoft.com/office/drawing/2014/main" id="{C618C332-C448-48F8-A518-B5A66E6BF1C0}"/>
                </a:ext>
              </a:extLst>
            </p:cNvPr>
            <p:cNvSpPr/>
            <p:nvPr/>
          </p:nvSpPr>
          <p:spPr>
            <a:xfrm>
              <a:off x="1877670" y="937635"/>
              <a:ext cx="43851" cy="190728"/>
            </a:xfrm>
            <a:custGeom>
              <a:avLst/>
              <a:gdLst/>
              <a:ahLst/>
              <a:cxnLst>
                <a:cxn ang="0">
                  <a:pos x="wd2" y="hd2"/>
                </a:cxn>
                <a:cxn ang="5400000">
                  <a:pos x="wd2" y="hd2"/>
                </a:cxn>
                <a:cxn ang="10800000">
                  <a:pos x="wd2" y="hd2"/>
                </a:cxn>
                <a:cxn ang="16200000">
                  <a:pos x="wd2" y="hd2"/>
                </a:cxn>
              </a:cxnLst>
              <a:rect l="0" t="0" r="r" b="b"/>
              <a:pathLst>
                <a:path w="20581" h="21600" extrusionOk="0">
                  <a:moveTo>
                    <a:pt x="958" y="0"/>
                  </a:moveTo>
                  <a:cubicBezTo>
                    <a:pt x="618" y="0"/>
                    <a:pt x="-828" y="1306"/>
                    <a:pt x="660" y="3358"/>
                  </a:cubicBezTo>
                  <a:cubicBezTo>
                    <a:pt x="1426" y="4343"/>
                    <a:pt x="2928" y="5547"/>
                    <a:pt x="5196" y="6823"/>
                  </a:cubicBezTo>
                  <a:cubicBezTo>
                    <a:pt x="7463" y="8026"/>
                    <a:pt x="10043" y="9377"/>
                    <a:pt x="12452" y="10762"/>
                  </a:cubicBezTo>
                  <a:cubicBezTo>
                    <a:pt x="15032" y="12185"/>
                    <a:pt x="16534" y="13574"/>
                    <a:pt x="17300" y="14887"/>
                  </a:cubicBezTo>
                  <a:cubicBezTo>
                    <a:pt x="18051" y="16162"/>
                    <a:pt x="18051" y="17404"/>
                    <a:pt x="17753" y="18351"/>
                  </a:cubicBezTo>
                  <a:cubicBezTo>
                    <a:pt x="17144" y="20359"/>
                    <a:pt x="15485" y="21600"/>
                    <a:pt x="15939" y="21600"/>
                  </a:cubicBezTo>
                  <a:cubicBezTo>
                    <a:pt x="15939" y="21600"/>
                    <a:pt x="15939" y="21600"/>
                    <a:pt x="15953" y="21600"/>
                  </a:cubicBezTo>
                  <a:cubicBezTo>
                    <a:pt x="16307" y="21600"/>
                    <a:pt x="18830" y="20403"/>
                    <a:pt x="20021" y="18389"/>
                  </a:cubicBezTo>
                  <a:cubicBezTo>
                    <a:pt x="20616" y="17404"/>
                    <a:pt x="20772" y="16128"/>
                    <a:pt x="20318" y="14740"/>
                  </a:cubicBezTo>
                  <a:cubicBezTo>
                    <a:pt x="19709" y="13392"/>
                    <a:pt x="18051" y="11857"/>
                    <a:pt x="15485" y="10472"/>
                  </a:cubicBezTo>
                  <a:cubicBezTo>
                    <a:pt x="13062" y="9011"/>
                    <a:pt x="10185" y="7664"/>
                    <a:pt x="7917" y="6494"/>
                  </a:cubicBezTo>
                  <a:cubicBezTo>
                    <a:pt x="5649" y="5291"/>
                    <a:pt x="3991" y="4162"/>
                    <a:pt x="2928" y="3211"/>
                  </a:cubicBezTo>
                  <a:cubicBezTo>
                    <a:pt x="816" y="1279"/>
                    <a:pt x="1567" y="3"/>
                    <a:pt x="972" y="3"/>
                  </a:cubicBezTo>
                  <a:cubicBezTo>
                    <a:pt x="958" y="0"/>
                    <a:pt x="958" y="0"/>
                    <a:pt x="958" y="0"/>
                  </a:cubicBezTo>
                  <a:close/>
                </a:path>
              </a:pathLst>
            </a:custGeom>
            <a:solidFill>
              <a:srgbClr val="D39F0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5" name="Google Shape;2008;p41">
              <a:extLst>
                <a:ext uri="{FF2B5EF4-FFF2-40B4-BE49-F238E27FC236}">
                  <a16:creationId xmlns:a16="http://schemas.microsoft.com/office/drawing/2014/main" id="{B7068BFC-D65C-46B0-9D85-2F7F24F557AA}"/>
                </a:ext>
              </a:extLst>
            </p:cNvPr>
            <p:cNvSpPr/>
            <p:nvPr/>
          </p:nvSpPr>
          <p:spPr>
            <a:xfrm>
              <a:off x="1890452" y="956661"/>
              <a:ext cx="12701" cy="53812"/>
            </a:xfrm>
            <a:custGeom>
              <a:avLst/>
              <a:gdLst/>
              <a:ahLst/>
              <a:cxnLst>
                <a:cxn ang="0">
                  <a:pos x="wd2" y="hd2"/>
                </a:cxn>
                <a:cxn ang="5400000">
                  <a:pos x="wd2" y="hd2"/>
                </a:cxn>
                <a:cxn ang="10800000">
                  <a:pos x="wd2" y="hd2"/>
                </a:cxn>
                <a:cxn ang="16200000">
                  <a:pos x="wd2" y="hd2"/>
                </a:cxn>
              </a:cxnLst>
              <a:rect l="0" t="0" r="r" b="b"/>
              <a:pathLst>
                <a:path w="18515" h="21600" extrusionOk="0">
                  <a:moveTo>
                    <a:pt x="16296" y="0"/>
                  </a:moveTo>
                  <a:cubicBezTo>
                    <a:pt x="12054" y="0"/>
                    <a:pt x="0" y="4739"/>
                    <a:pt x="0" y="10861"/>
                  </a:cubicBezTo>
                  <a:cubicBezTo>
                    <a:pt x="0" y="16788"/>
                    <a:pt x="11764" y="21600"/>
                    <a:pt x="16104" y="21600"/>
                  </a:cubicBezTo>
                  <a:cubicBezTo>
                    <a:pt x="16296" y="21600"/>
                    <a:pt x="16393" y="21600"/>
                    <a:pt x="16489" y="21588"/>
                  </a:cubicBezTo>
                  <a:cubicBezTo>
                    <a:pt x="20539" y="21467"/>
                    <a:pt x="15429" y="16812"/>
                    <a:pt x="15429" y="10861"/>
                  </a:cubicBezTo>
                  <a:cubicBezTo>
                    <a:pt x="15429" y="5042"/>
                    <a:pt x="21600" y="133"/>
                    <a:pt x="16489" y="0"/>
                  </a:cubicBezTo>
                  <a:cubicBezTo>
                    <a:pt x="16393" y="0"/>
                    <a:pt x="16393" y="0"/>
                    <a:pt x="16296" y="0"/>
                  </a:cubicBezTo>
                  <a:close/>
                </a:path>
              </a:pathLst>
            </a:custGeom>
            <a:solidFill>
              <a:srgbClr val="D39F0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6" name="Google Shape;2009;p41">
              <a:extLst>
                <a:ext uri="{FF2B5EF4-FFF2-40B4-BE49-F238E27FC236}">
                  <a16:creationId xmlns:a16="http://schemas.microsoft.com/office/drawing/2014/main" id="{D03B21CD-533B-4A7E-9B3C-5E2B952ED556}"/>
                </a:ext>
              </a:extLst>
            </p:cNvPr>
            <p:cNvSpPr/>
            <p:nvPr/>
          </p:nvSpPr>
          <p:spPr>
            <a:xfrm>
              <a:off x="1598169" y="835866"/>
              <a:ext cx="248043" cy="1659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02" y="7296"/>
                    <a:pt x="2890" y="14171"/>
                    <a:pt x="6816" y="19037"/>
                  </a:cubicBezTo>
                  <a:cubicBezTo>
                    <a:pt x="7715" y="20169"/>
                    <a:pt x="8809" y="21301"/>
                    <a:pt x="10072" y="21553"/>
                  </a:cubicBezTo>
                  <a:cubicBezTo>
                    <a:pt x="10253" y="21584"/>
                    <a:pt x="10432" y="21600"/>
                    <a:pt x="10611" y="21600"/>
                  </a:cubicBezTo>
                  <a:cubicBezTo>
                    <a:pt x="11994" y="21600"/>
                    <a:pt x="13330" y="20653"/>
                    <a:pt x="14447" y="19540"/>
                  </a:cubicBezTo>
                  <a:cubicBezTo>
                    <a:pt x="17869" y="16144"/>
                    <a:pt x="19975" y="10943"/>
                    <a:pt x="21600" y="5574"/>
                  </a:cubicBezTo>
                  <a:cubicBezTo>
                    <a:pt x="20283" y="5157"/>
                    <a:pt x="18852" y="4819"/>
                    <a:pt x="17253" y="4654"/>
                  </a:cubicBezTo>
                  <a:cubicBezTo>
                    <a:pt x="17085" y="4654"/>
                    <a:pt x="16917" y="4568"/>
                    <a:pt x="16775" y="4403"/>
                  </a:cubicBezTo>
                  <a:cubicBezTo>
                    <a:pt x="15565" y="5083"/>
                    <a:pt x="14284" y="5421"/>
                    <a:pt x="13017" y="5421"/>
                  </a:cubicBezTo>
                  <a:cubicBezTo>
                    <a:pt x="12877" y="5421"/>
                    <a:pt x="12735" y="5417"/>
                    <a:pt x="12596" y="5409"/>
                  </a:cubicBezTo>
                  <a:cubicBezTo>
                    <a:pt x="10043" y="5283"/>
                    <a:pt x="7547" y="3813"/>
                    <a:pt x="5583" y="1423"/>
                  </a:cubicBezTo>
                  <a:cubicBezTo>
                    <a:pt x="5478" y="1513"/>
                    <a:pt x="5357" y="1557"/>
                    <a:pt x="5233" y="1557"/>
                  </a:cubicBezTo>
                  <a:cubicBezTo>
                    <a:pt x="5125" y="1557"/>
                    <a:pt x="5015" y="1525"/>
                    <a:pt x="4910" y="1466"/>
                  </a:cubicBezTo>
                  <a:cubicBezTo>
                    <a:pt x="3845" y="1006"/>
                    <a:pt x="2049" y="334"/>
                    <a:pt x="0" y="0"/>
                  </a:cubicBezTo>
                  <a:close/>
                </a:path>
              </a:pathLst>
            </a:custGeom>
            <a:solidFill>
              <a:srgbClr val="D39F0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7" name="Google Shape;2010;p41">
              <a:extLst>
                <a:ext uri="{FF2B5EF4-FFF2-40B4-BE49-F238E27FC236}">
                  <a16:creationId xmlns:a16="http://schemas.microsoft.com/office/drawing/2014/main" id="{67C5F6D9-E233-42ED-8A6D-39FA83F00ED3}"/>
                </a:ext>
              </a:extLst>
            </p:cNvPr>
            <p:cNvSpPr/>
            <p:nvPr/>
          </p:nvSpPr>
          <p:spPr>
            <a:xfrm>
              <a:off x="1852670" y="858304"/>
              <a:ext cx="296140" cy="388672"/>
            </a:xfrm>
            <a:custGeom>
              <a:avLst/>
              <a:gdLst/>
              <a:ahLst/>
              <a:cxnLst>
                <a:cxn ang="0">
                  <a:pos x="wd2" y="hd2"/>
                </a:cxn>
                <a:cxn ang="5400000">
                  <a:pos x="wd2" y="hd2"/>
                </a:cxn>
                <a:cxn ang="10800000">
                  <a:pos x="wd2" y="hd2"/>
                </a:cxn>
                <a:cxn ang="16200000">
                  <a:pos x="wd2" y="hd2"/>
                </a:cxn>
              </a:cxnLst>
              <a:rect l="0" t="0" r="r" b="b"/>
              <a:pathLst>
                <a:path w="21514" h="21600" extrusionOk="0">
                  <a:moveTo>
                    <a:pt x="3608" y="0"/>
                  </a:moveTo>
                  <a:cubicBezTo>
                    <a:pt x="1811" y="0"/>
                    <a:pt x="1708" y="1401"/>
                    <a:pt x="1708" y="1401"/>
                  </a:cubicBezTo>
                  <a:lnTo>
                    <a:pt x="1" y="19591"/>
                  </a:lnTo>
                  <a:cubicBezTo>
                    <a:pt x="-23" y="20056"/>
                    <a:pt x="422" y="20432"/>
                    <a:pt x="1006" y="20486"/>
                  </a:cubicBezTo>
                  <a:lnTo>
                    <a:pt x="17856" y="21524"/>
                  </a:lnTo>
                  <a:cubicBezTo>
                    <a:pt x="17865" y="21536"/>
                    <a:pt x="18146" y="21600"/>
                    <a:pt x="18514" y="21600"/>
                  </a:cubicBezTo>
                  <a:cubicBezTo>
                    <a:pt x="19177" y="21600"/>
                    <a:pt x="20114" y="21395"/>
                    <a:pt x="20219" y="20325"/>
                  </a:cubicBezTo>
                  <a:cubicBezTo>
                    <a:pt x="20289" y="19769"/>
                    <a:pt x="19892" y="19393"/>
                    <a:pt x="19495" y="19125"/>
                  </a:cubicBezTo>
                  <a:lnTo>
                    <a:pt x="21507" y="2620"/>
                  </a:lnTo>
                  <a:cubicBezTo>
                    <a:pt x="21577" y="2153"/>
                    <a:pt x="21132" y="1760"/>
                    <a:pt x="20524" y="1707"/>
                  </a:cubicBezTo>
                  <a:lnTo>
                    <a:pt x="5196" y="775"/>
                  </a:lnTo>
                  <a:cubicBezTo>
                    <a:pt x="5031" y="364"/>
                    <a:pt x="4845" y="112"/>
                    <a:pt x="4025" y="23"/>
                  </a:cubicBezTo>
                  <a:cubicBezTo>
                    <a:pt x="3878" y="8"/>
                    <a:pt x="3739" y="0"/>
                    <a:pt x="3608"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8" name="Google Shape;2011;p41">
              <a:extLst>
                <a:ext uri="{FF2B5EF4-FFF2-40B4-BE49-F238E27FC236}">
                  <a16:creationId xmlns:a16="http://schemas.microsoft.com/office/drawing/2014/main" id="{938956D8-12FC-4C88-8D53-57320DFB22ED}"/>
                </a:ext>
              </a:extLst>
            </p:cNvPr>
            <p:cNvSpPr/>
            <p:nvPr/>
          </p:nvSpPr>
          <p:spPr>
            <a:xfrm>
              <a:off x="1865835" y="858395"/>
              <a:ext cx="295818" cy="377016"/>
            </a:xfrm>
            <a:custGeom>
              <a:avLst/>
              <a:gdLst/>
              <a:ahLst/>
              <a:cxnLst>
                <a:cxn ang="0">
                  <a:pos x="wd2" y="hd2"/>
                </a:cxn>
                <a:cxn ang="5400000">
                  <a:pos x="wd2" y="hd2"/>
                </a:cxn>
                <a:cxn ang="10800000">
                  <a:pos x="wd2" y="hd2"/>
                </a:cxn>
                <a:cxn ang="16200000">
                  <a:pos x="wd2" y="hd2"/>
                </a:cxn>
              </a:cxnLst>
              <a:rect l="0" t="0" r="r" b="b"/>
              <a:pathLst>
                <a:path w="21514" h="21600" extrusionOk="0">
                  <a:moveTo>
                    <a:pt x="2860" y="0"/>
                  </a:moveTo>
                  <a:cubicBezTo>
                    <a:pt x="2270" y="0"/>
                    <a:pt x="1736" y="327"/>
                    <a:pt x="1714" y="813"/>
                  </a:cubicBezTo>
                  <a:lnTo>
                    <a:pt x="3" y="19564"/>
                  </a:lnTo>
                  <a:cubicBezTo>
                    <a:pt x="-43" y="20026"/>
                    <a:pt x="401" y="20449"/>
                    <a:pt x="1011" y="20486"/>
                  </a:cubicBezTo>
                  <a:lnTo>
                    <a:pt x="18089" y="21593"/>
                  </a:lnTo>
                  <a:cubicBezTo>
                    <a:pt x="18133" y="21598"/>
                    <a:pt x="18175" y="21600"/>
                    <a:pt x="18217" y="21600"/>
                  </a:cubicBezTo>
                  <a:cubicBezTo>
                    <a:pt x="18772" y="21600"/>
                    <a:pt x="19240" y="21264"/>
                    <a:pt x="19284" y="20801"/>
                  </a:cubicBezTo>
                  <a:lnTo>
                    <a:pt x="21511" y="2067"/>
                  </a:lnTo>
                  <a:cubicBezTo>
                    <a:pt x="21557" y="1588"/>
                    <a:pt x="21135" y="1182"/>
                    <a:pt x="20503" y="1126"/>
                  </a:cubicBezTo>
                  <a:lnTo>
                    <a:pt x="2909" y="0"/>
                  </a:lnTo>
                  <a:cubicBezTo>
                    <a:pt x="2891" y="0"/>
                    <a:pt x="2876" y="0"/>
                    <a:pt x="2860"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9" name="Google Shape;2012;p41">
              <a:extLst>
                <a:ext uri="{FF2B5EF4-FFF2-40B4-BE49-F238E27FC236}">
                  <a16:creationId xmlns:a16="http://schemas.microsoft.com/office/drawing/2014/main" id="{DA023AD9-1512-413D-BA23-47926841C11C}"/>
                </a:ext>
              </a:extLst>
            </p:cNvPr>
            <p:cNvSpPr/>
            <p:nvPr/>
          </p:nvSpPr>
          <p:spPr>
            <a:xfrm>
              <a:off x="2011746" y="891793"/>
              <a:ext cx="24660" cy="24703"/>
            </a:xfrm>
            <a:custGeom>
              <a:avLst/>
              <a:gdLst/>
              <a:ahLst/>
              <a:cxnLst>
                <a:cxn ang="0">
                  <a:pos x="wd2" y="hd2"/>
                </a:cxn>
                <a:cxn ang="5400000">
                  <a:pos x="wd2" y="hd2"/>
                </a:cxn>
                <a:cxn ang="10800000">
                  <a:pos x="wd2" y="hd2"/>
                </a:cxn>
                <a:cxn ang="16200000">
                  <a:pos x="wd2" y="hd2"/>
                </a:cxn>
              </a:cxnLst>
              <a:rect l="0" t="0" r="r" b="b"/>
              <a:pathLst>
                <a:path w="20415" h="21600" extrusionOk="0">
                  <a:moveTo>
                    <a:pt x="9694" y="0"/>
                  </a:moveTo>
                  <a:cubicBezTo>
                    <a:pt x="4619" y="0"/>
                    <a:pt x="294" y="4489"/>
                    <a:pt x="44" y="9955"/>
                  </a:cubicBezTo>
                  <a:cubicBezTo>
                    <a:pt x="-481" y="15870"/>
                    <a:pt x="3794" y="21230"/>
                    <a:pt x="9394" y="21521"/>
                  </a:cubicBezTo>
                  <a:cubicBezTo>
                    <a:pt x="9819" y="21574"/>
                    <a:pt x="10244" y="21600"/>
                    <a:pt x="10669" y="21600"/>
                  </a:cubicBezTo>
                  <a:cubicBezTo>
                    <a:pt x="15744" y="21600"/>
                    <a:pt x="20069" y="17111"/>
                    <a:pt x="20319" y="11645"/>
                  </a:cubicBezTo>
                  <a:cubicBezTo>
                    <a:pt x="21119" y="5730"/>
                    <a:pt x="16844" y="370"/>
                    <a:pt x="10994" y="106"/>
                  </a:cubicBezTo>
                  <a:cubicBezTo>
                    <a:pt x="10544" y="26"/>
                    <a:pt x="10119" y="0"/>
                    <a:pt x="9694"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0" name="Google Shape;2013;p41">
              <a:extLst>
                <a:ext uri="{FF2B5EF4-FFF2-40B4-BE49-F238E27FC236}">
                  <a16:creationId xmlns:a16="http://schemas.microsoft.com/office/drawing/2014/main" id="{F63606AA-C633-4573-A9B8-61E8F6D23CB9}"/>
                </a:ext>
              </a:extLst>
            </p:cNvPr>
            <p:cNvSpPr/>
            <p:nvPr/>
          </p:nvSpPr>
          <p:spPr>
            <a:xfrm>
              <a:off x="1865537" y="858697"/>
              <a:ext cx="275111" cy="376986"/>
            </a:xfrm>
            <a:custGeom>
              <a:avLst/>
              <a:gdLst/>
              <a:ahLst/>
              <a:cxnLst>
                <a:cxn ang="0">
                  <a:pos x="wd2" y="hd2"/>
                </a:cxn>
                <a:cxn ang="5400000">
                  <a:pos x="wd2" y="hd2"/>
                </a:cxn>
                <a:cxn ang="10800000">
                  <a:pos x="wd2" y="hd2"/>
                </a:cxn>
                <a:cxn ang="16200000">
                  <a:pos x="wd2" y="hd2"/>
                </a:cxn>
              </a:cxnLst>
              <a:rect l="0" t="0" r="r" b="b"/>
              <a:pathLst>
                <a:path w="21577" h="21600" extrusionOk="0">
                  <a:moveTo>
                    <a:pt x="3044" y="0"/>
                  </a:moveTo>
                  <a:cubicBezTo>
                    <a:pt x="2426" y="0"/>
                    <a:pt x="1893" y="356"/>
                    <a:pt x="1846" y="813"/>
                  </a:cubicBezTo>
                  <a:lnTo>
                    <a:pt x="1" y="19567"/>
                  </a:lnTo>
                  <a:cubicBezTo>
                    <a:pt x="-23" y="20065"/>
                    <a:pt x="455" y="20453"/>
                    <a:pt x="1088" y="20489"/>
                  </a:cubicBezTo>
                  <a:lnTo>
                    <a:pt x="19507" y="21597"/>
                  </a:lnTo>
                  <a:cubicBezTo>
                    <a:pt x="19540" y="21598"/>
                    <a:pt x="19571" y="21600"/>
                    <a:pt x="19604" y="21600"/>
                  </a:cubicBezTo>
                  <a:cubicBezTo>
                    <a:pt x="20244" y="21600"/>
                    <a:pt x="20772" y="21259"/>
                    <a:pt x="20819" y="20802"/>
                  </a:cubicBezTo>
                  <a:lnTo>
                    <a:pt x="21577" y="14823"/>
                  </a:lnTo>
                  <a:cubicBezTo>
                    <a:pt x="17788" y="14676"/>
                    <a:pt x="13972" y="14546"/>
                    <a:pt x="10993" y="12921"/>
                  </a:cubicBezTo>
                  <a:cubicBezTo>
                    <a:pt x="7556" y="11077"/>
                    <a:pt x="6291" y="7661"/>
                    <a:pt x="6748" y="4580"/>
                  </a:cubicBezTo>
                  <a:cubicBezTo>
                    <a:pt x="6950" y="3102"/>
                    <a:pt x="7506" y="1699"/>
                    <a:pt x="8212" y="315"/>
                  </a:cubicBezTo>
                  <a:lnTo>
                    <a:pt x="3134" y="2"/>
                  </a:lnTo>
                  <a:cubicBezTo>
                    <a:pt x="3103" y="0"/>
                    <a:pt x="3073" y="0"/>
                    <a:pt x="3044" y="0"/>
                  </a:cubicBez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1" name="Google Shape;2014;p41">
              <a:extLst>
                <a:ext uri="{FF2B5EF4-FFF2-40B4-BE49-F238E27FC236}">
                  <a16:creationId xmlns:a16="http://schemas.microsoft.com/office/drawing/2014/main" id="{70089E51-E0DF-475E-880F-DFB7B90623E4}"/>
                </a:ext>
              </a:extLst>
            </p:cNvPr>
            <p:cNvSpPr/>
            <p:nvPr/>
          </p:nvSpPr>
          <p:spPr>
            <a:xfrm>
              <a:off x="1628458" y="840698"/>
              <a:ext cx="189430" cy="1321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99" y="7052"/>
                    <a:pt x="3085" y="13842"/>
                    <a:pt x="6721" y="18688"/>
                  </a:cubicBezTo>
                  <a:cubicBezTo>
                    <a:pt x="7679" y="20001"/>
                    <a:pt x="8780" y="21215"/>
                    <a:pt x="10065" y="21531"/>
                  </a:cubicBezTo>
                  <a:cubicBezTo>
                    <a:pt x="10275" y="21575"/>
                    <a:pt x="10485" y="21600"/>
                    <a:pt x="10692" y="21600"/>
                  </a:cubicBezTo>
                  <a:cubicBezTo>
                    <a:pt x="12124" y="21600"/>
                    <a:pt x="13498" y="20554"/>
                    <a:pt x="14620" y="19266"/>
                  </a:cubicBezTo>
                  <a:cubicBezTo>
                    <a:pt x="17926" y="15846"/>
                    <a:pt x="19982" y="10788"/>
                    <a:pt x="21600" y="5419"/>
                  </a:cubicBezTo>
                  <a:cubicBezTo>
                    <a:pt x="20791" y="5261"/>
                    <a:pt x="19982" y="5157"/>
                    <a:pt x="19100" y="5053"/>
                  </a:cubicBezTo>
                  <a:cubicBezTo>
                    <a:pt x="18880" y="5053"/>
                    <a:pt x="18659" y="4945"/>
                    <a:pt x="18477" y="4737"/>
                  </a:cubicBezTo>
                  <a:cubicBezTo>
                    <a:pt x="16890" y="5591"/>
                    <a:pt x="15213" y="6016"/>
                    <a:pt x="13556" y="6016"/>
                  </a:cubicBezTo>
                  <a:cubicBezTo>
                    <a:pt x="13370" y="6016"/>
                    <a:pt x="13188" y="6011"/>
                    <a:pt x="13002" y="6001"/>
                  </a:cubicBezTo>
                  <a:cubicBezTo>
                    <a:pt x="9662" y="5843"/>
                    <a:pt x="6391" y="3997"/>
                    <a:pt x="3819" y="997"/>
                  </a:cubicBezTo>
                  <a:cubicBezTo>
                    <a:pt x="3664" y="1110"/>
                    <a:pt x="3505" y="1165"/>
                    <a:pt x="3347" y="1165"/>
                  </a:cubicBezTo>
                  <a:cubicBezTo>
                    <a:pt x="3213" y="1165"/>
                    <a:pt x="3075" y="1125"/>
                    <a:pt x="2937" y="1051"/>
                  </a:cubicBezTo>
                  <a:cubicBezTo>
                    <a:pt x="2204" y="735"/>
                    <a:pt x="1212" y="316"/>
                    <a:pt x="0"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2" name="Google Shape;2015;p41">
              <a:extLst>
                <a:ext uri="{FF2B5EF4-FFF2-40B4-BE49-F238E27FC236}">
                  <a16:creationId xmlns:a16="http://schemas.microsoft.com/office/drawing/2014/main" id="{D5134E18-71A0-4CF9-A7D6-224445997887}"/>
                </a:ext>
              </a:extLst>
            </p:cNvPr>
            <p:cNvSpPr/>
            <p:nvPr/>
          </p:nvSpPr>
          <p:spPr>
            <a:xfrm>
              <a:off x="1852351" y="1073498"/>
              <a:ext cx="216196" cy="319008"/>
            </a:xfrm>
            <a:custGeom>
              <a:avLst/>
              <a:gdLst/>
              <a:ahLst/>
              <a:cxnLst>
                <a:cxn ang="0">
                  <a:pos x="wd2" y="hd2"/>
                </a:cxn>
                <a:cxn ang="5400000">
                  <a:pos x="wd2" y="hd2"/>
                </a:cxn>
                <a:cxn ang="10800000">
                  <a:pos x="wd2" y="hd2"/>
                </a:cxn>
                <a:cxn ang="16200000">
                  <a:pos x="wd2" y="hd2"/>
                </a:cxn>
              </a:cxnLst>
              <a:rect l="0" t="0" r="r" b="b"/>
              <a:pathLst>
                <a:path w="21164" h="21600" extrusionOk="0">
                  <a:moveTo>
                    <a:pt x="17334" y="0"/>
                  </a:moveTo>
                  <a:cubicBezTo>
                    <a:pt x="16740" y="0"/>
                    <a:pt x="15732" y="581"/>
                    <a:pt x="15451" y="814"/>
                  </a:cubicBezTo>
                  <a:cubicBezTo>
                    <a:pt x="14538" y="1556"/>
                    <a:pt x="13905" y="2450"/>
                    <a:pt x="13214" y="3300"/>
                  </a:cubicBezTo>
                  <a:cubicBezTo>
                    <a:pt x="12141" y="4521"/>
                    <a:pt x="11384" y="5917"/>
                    <a:pt x="11068" y="7357"/>
                  </a:cubicBezTo>
                  <a:cubicBezTo>
                    <a:pt x="11038" y="7488"/>
                    <a:pt x="10973" y="7663"/>
                    <a:pt x="10754" y="7684"/>
                  </a:cubicBezTo>
                  <a:cubicBezTo>
                    <a:pt x="10816" y="6506"/>
                    <a:pt x="11005" y="5371"/>
                    <a:pt x="11446" y="4239"/>
                  </a:cubicBezTo>
                  <a:cubicBezTo>
                    <a:pt x="11824" y="3212"/>
                    <a:pt x="12708" y="2341"/>
                    <a:pt x="13119" y="1294"/>
                  </a:cubicBezTo>
                  <a:cubicBezTo>
                    <a:pt x="13314" y="869"/>
                    <a:pt x="13205" y="470"/>
                    <a:pt x="12729" y="470"/>
                  </a:cubicBezTo>
                  <a:cubicBezTo>
                    <a:pt x="12593" y="470"/>
                    <a:pt x="12430" y="501"/>
                    <a:pt x="12235" y="575"/>
                  </a:cubicBezTo>
                  <a:cubicBezTo>
                    <a:pt x="11478" y="814"/>
                    <a:pt x="10878" y="1556"/>
                    <a:pt x="10532" y="2034"/>
                  </a:cubicBezTo>
                  <a:cubicBezTo>
                    <a:pt x="9932" y="2865"/>
                    <a:pt x="9587" y="3758"/>
                    <a:pt x="9397" y="4652"/>
                  </a:cubicBezTo>
                  <a:cubicBezTo>
                    <a:pt x="8986" y="6353"/>
                    <a:pt x="9143" y="8056"/>
                    <a:pt x="8481" y="9735"/>
                  </a:cubicBezTo>
                  <a:cubicBezTo>
                    <a:pt x="7913" y="11131"/>
                    <a:pt x="6749" y="12068"/>
                    <a:pt x="4762" y="12679"/>
                  </a:cubicBezTo>
                  <a:cubicBezTo>
                    <a:pt x="3382" y="13106"/>
                    <a:pt x="1836" y="13247"/>
                    <a:pt x="331" y="13247"/>
                  </a:cubicBezTo>
                  <a:cubicBezTo>
                    <a:pt x="222" y="13247"/>
                    <a:pt x="109" y="13247"/>
                    <a:pt x="0" y="13245"/>
                  </a:cubicBezTo>
                  <a:lnTo>
                    <a:pt x="2365" y="21600"/>
                  </a:lnTo>
                  <a:cubicBezTo>
                    <a:pt x="8073" y="20661"/>
                    <a:pt x="15578" y="19856"/>
                    <a:pt x="17754" y="15515"/>
                  </a:cubicBezTo>
                  <a:cubicBezTo>
                    <a:pt x="18257" y="14446"/>
                    <a:pt x="18067" y="13530"/>
                    <a:pt x="18100" y="12440"/>
                  </a:cubicBezTo>
                  <a:cubicBezTo>
                    <a:pt x="18100" y="11043"/>
                    <a:pt x="18446" y="9647"/>
                    <a:pt x="19078" y="8318"/>
                  </a:cubicBezTo>
                  <a:cubicBezTo>
                    <a:pt x="19362" y="7663"/>
                    <a:pt x="19741" y="7030"/>
                    <a:pt x="20181" y="6398"/>
                  </a:cubicBezTo>
                  <a:cubicBezTo>
                    <a:pt x="20370" y="6136"/>
                    <a:pt x="21600" y="5001"/>
                    <a:pt x="21000" y="4827"/>
                  </a:cubicBezTo>
                  <a:cubicBezTo>
                    <a:pt x="20923" y="4795"/>
                    <a:pt x="20828" y="4778"/>
                    <a:pt x="20728" y="4778"/>
                  </a:cubicBezTo>
                  <a:cubicBezTo>
                    <a:pt x="20630" y="4778"/>
                    <a:pt x="20527" y="4795"/>
                    <a:pt x="20432" y="4827"/>
                  </a:cubicBezTo>
                  <a:cubicBezTo>
                    <a:pt x="18606" y="5198"/>
                    <a:pt x="17059" y="7030"/>
                    <a:pt x="16430" y="8187"/>
                  </a:cubicBezTo>
                  <a:cubicBezTo>
                    <a:pt x="16241" y="8579"/>
                    <a:pt x="16081" y="8993"/>
                    <a:pt x="15641" y="9299"/>
                  </a:cubicBezTo>
                  <a:cubicBezTo>
                    <a:pt x="15641" y="6768"/>
                    <a:pt x="18162" y="4652"/>
                    <a:pt x="19268" y="2341"/>
                  </a:cubicBezTo>
                  <a:cubicBezTo>
                    <a:pt x="19362" y="2231"/>
                    <a:pt x="19392" y="2079"/>
                    <a:pt x="19330" y="1969"/>
                  </a:cubicBezTo>
                  <a:cubicBezTo>
                    <a:pt x="19247" y="1867"/>
                    <a:pt x="19090" y="1830"/>
                    <a:pt x="18916" y="1830"/>
                  </a:cubicBezTo>
                  <a:cubicBezTo>
                    <a:pt x="18756" y="1830"/>
                    <a:pt x="18585" y="1863"/>
                    <a:pt x="18446" y="1904"/>
                  </a:cubicBezTo>
                  <a:cubicBezTo>
                    <a:pt x="17281" y="2296"/>
                    <a:pt x="16681" y="3278"/>
                    <a:pt x="16114" y="4063"/>
                  </a:cubicBezTo>
                  <a:cubicBezTo>
                    <a:pt x="15011" y="5633"/>
                    <a:pt x="14000" y="7248"/>
                    <a:pt x="13087" y="8884"/>
                  </a:cubicBezTo>
                  <a:cubicBezTo>
                    <a:pt x="13214" y="6987"/>
                    <a:pt x="14127" y="5155"/>
                    <a:pt x="15262" y="3453"/>
                  </a:cubicBezTo>
                  <a:cubicBezTo>
                    <a:pt x="15578" y="3016"/>
                    <a:pt x="18700" y="378"/>
                    <a:pt x="17532" y="29"/>
                  </a:cubicBezTo>
                  <a:cubicBezTo>
                    <a:pt x="17473" y="10"/>
                    <a:pt x="17408" y="0"/>
                    <a:pt x="17334"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3" name="Google Shape;2016;p41">
              <a:extLst>
                <a:ext uri="{FF2B5EF4-FFF2-40B4-BE49-F238E27FC236}">
                  <a16:creationId xmlns:a16="http://schemas.microsoft.com/office/drawing/2014/main" id="{F02B5169-6875-4D93-AF88-0466290F45C4}"/>
                </a:ext>
              </a:extLst>
            </p:cNvPr>
            <p:cNvSpPr/>
            <p:nvPr/>
          </p:nvSpPr>
          <p:spPr>
            <a:xfrm>
              <a:off x="1721229" y="869990"/>
              <a:ext cx="96663" cy="83769"/>
            </a:xfrm>
            <a:custGeom>
              <a:avLst/>
              <a:gdLst/>
              <a:ahLst/>
              <a:cxnLst>
                <a:cxn ang="0">
                  <a:pos x="wd2" y="hd2"/>
                </a:cxn>
                <a:cxn ang="5400000">
                  <a:pos x="wd2" y="hd2"/>
                </a:cxn>
                <a:cxn ang="10800000">
                  <a:pos x="wd2" y="hd2"/>
                </a:cxn>
                <a:cxn ang="16200000">
                  <a:pos x="wd2" y="hd2"/>
                </a:cxn>
              </a:cxnLst>
              <a:rect l="0" t="0" r="r" b="b"/>
              <a:pathLst>
                <a:path w="21600" h="21600" extrusionOk="0">
                  <a:moveTo>
                    <a:pt x="15480" y="0"/>
                  </a:moveTo>
                  <a:cubicBezTo>
                    <a:pt x="12463" y="1308"/>
                    <a:pt x="9278" y="2040"/>
                    <a:pt x="6127" y="2040"/>
                  </a:cubicBezTo>
                  <a:cubicBezTo>
                    <a:pt x="5668" y="2040"/>
                    <a:pt x="5209" y="2025"/>
                    <a:pt x="4751" y="1993"/>
                  </a:cubicBezTo>
                  <a:cubicBezTo>
                    <a:pt x="3097" y="1916"/>
                    <a:pt x="1512" y="1666"/>
                    <a:pt x="0" y="1417"/>
                  </a:cubicBezTo>
                  <a:cubicBezTo>
                    <a:pt x="3239" y="8145"/>
                    <a:pt x="6336" y="14872"/>
                    <a:pt x="9501" y="21600"/>
                  </a:cubicBezTo>
                  <a:cubicBezTo>
                    <a:pt x="14974" y="16204"/>
                    <a:pt x="18719" y="8892"/>
                    <a:pt x="21600" y="1082"/>
                  </a:cubicBezTo>
                  <a:cubicBezTo>
                    <a:pt x="20014" y="833"/>
                    <a:pt x="18428" y="670"/>
                    <a:pt x="16701" y="584"/>
                  </a:cubicBezTo>
                  <a:cubicBezTo>
                    <a:pt x="16269" y="584"/>
                    <a:pt x="15837" y="335"/>
                    <a:pt x="15480" y="0"/>
                  </a:cubicBezTo>
                  <a:close/>
                </a:path>
              </a:pathLst>
            </a:custGeom>
            <a:solidFill>
              <a:srgbClr val="E2DEC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4" name="Google Shape;2017;p41">
              <a:extLst>
                <a:ext uri="{FF2B5EF4-FFF2-40B4-BE49-F238E27FC236}">
                  <a16:creationId xmlns:a16="http://schemas.microsoft.com/office/drawing/2014/main" id="{EB25C01E-65A6-4D21-A78B-9C3CDC94C302}"/>
                </a:ext>
              </a:extLst>
            </p:cNvPr>
            <p:cNvSpPr/>
            <p:nvPr/>
          </p:nvSpPr>
          <p:spPr>
            <a:xfrm>
              <a:off x="1628791" y="840698"/>
              <a:ext cx="88268" cy="1001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338" y="7918"/>
                    <a:pt x="5276" y="15557"/>
                    <a:pt x="11188" y="21600"/>
                  </a:cubicBezTo>
                  <a:cubicBezTo>
                    <a:pt x="14742" y="16950"/>
                    <a:pt x="18127" y="12086"/>
                    <a:pt x="21600" y="7222"/>
                  </a:cubicBezTo>
                  <a:cubicBezTo>
                    <a:pt x="16708" y="6180"/>
                    <a:pt x="12060" y="4168"/>
                    <a:pt x="8195" y="1315"/>
                  </a:cubicBezTo>
                  <a:cubicBezTo>
                    <a:pt x="7900" y="1465"/>
                    <a:pt x="7560" y="1537"/>
                    <a:pt x="7212" y="1537"/>
                  </a:cubicBezTo>
                  <a:cubicBezTo>
                    <a:pt x="6909" y="1537"/>
                    <a:pt x="6599" y="1485"/>
                    <a:pt x="6303" y="1387"/>
                  </a:cubicBezTo>
                  <a:cubicBezTo>
                    <a:pt x="4729" y="970"/>
                    <a:pt x="2601" y="417"/>
                    <a:pt x="0" y="0"/>
                  </a:cubicBezTo>
                  <a:close/>
                </a:path>
              </a:pathLst>
            </a:custGeom>
            <a:solidFill>
              <a:srgbClr val="E2DEC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5" name="Google Shape;2018;p41">
              <a:extLst>
                <a:ext uri="{FF2B5EF4-FFF2-40B4-BE49-F238E27FC236}">
                  <a16:creationId xmlns:a16="http://schemas.microsoft.com/office/drawing/2014/main" id="{5C16E972-641D-4B15-8FA0-D5068C7819C7}"/>
                </a:ext>
              </a:extLst>
            </p:cNvPr>
            <p:cNvSpPr/>
            <p:nvPr/>
          </p:nvSpPr>
          <p:spPr>
            <a:xfrm>
              <a:off x="1368461" y="848127"/>
              <a:ext cx="574181" cy="620499"/>
            </a:xfrm>
            <a:custGeom>
              <a:avLst/>
              <a:gdLst/>
              <a:ahLst/>
              <a:cxnLst>
                <a:cxn ang="0">
                  <a:pos x="wd2" y="hd2"/>
                </a:cxn>
                <a:cxn ang="5400000">
                  <a:pos x="wd2" y="hd2"/>
                </a:cxn>
                <a:cxn ang="10800000">
                  <a:pos x="wd2" y="hd2"/>
                </a:cxn>
                <a:cxn ang="16200000">
                  <a:pos x="wd2" y="hd2"/>
                </a:cxn>
              </a:cxnLst>
              <a:rect l="0" t="0" r="r" b="b"/>
              <a:pathLst>
                <a:path w="21073" h="21600" extrusionOk="0">
                  <a:moveTo>
                    <a:pt x="5667" y="0"/>
                  </a:moveTo>
                  <a:cubicBezTo>
                    <a:pt x="5250" y="0"/>
                    <a:pt x="4853" y="170"/>
                    <a:pt x="4375" y="414"/>
                  </a:cubicBezTo>
                  <a:cubicBezTo>
                    <a:pt x="2909" y="1154"/>
                    <a:pt x="1798" y="2432"/>
                    <a:pt x="1124" y="3845"/>
                  </a:cubicBezTo>
                  <a:cubicBezTo>
                    <a:pt x="213" y="5717"/>
                    <a:pt x="12" y="7815"/>
                    <a:pt x="0" y="9878"/>
                  </a:cubicBezTo>
                  <a:cubicBezTo>
                    <a:pt x="-23" y="13309"/>
                    <a:pt x="592" y="16932"/>
                    <a:pt x="2803" y="19656"/>
                  </a:cubicBezTo>
                  <a:cubicBezTo>
                    <a:pt x="3158" y="20082"/>
                    <a:pt x="3548" y="20486"/>
                    <a:pt x="4044" y="20755"/>
                  </a:cubicBezTo>
                  <a:cubicBezTo>
                    <a:pt x="4623" y="21059"/>
                    <a:pt x="5286" y="21160"/>
                    <a:pt x="5935" y="21249"/>
                  </a:cubicBezTo>
                  <a:cubicBezTo>
                    <a:pt x="7607" y="21450"/>
                    <a:pt x="9294" y="21600"/>
                    <a:pt x="10973" y="21600"/>
                  </a:cubicBezTo>
                  <a:cubicBezTo>
                    <a:pt x="11919" y="21600"/>
                    <a:pt x="12861" y="21553"/>
                    <a:pt x="13797" y="21439"/>
                  </a:cubicBezTo>
                  <a:cubicBezTo>
                    <a:pt x="15050" y="21283"/>
                    <a:pt x="16292" y="21025"/>
                    <a:pt x="17462" y="20610"/>
                  </a:cubicBezTo>
                  <a:cubicBezTo>
                    <a:pt x="18384" y="20318"/>
                    <a:pt x="20063" y="19825"/>
                    <a:pt x="20607" y="19029"/>
                  </a:cubicBezTo>
                  <a:cubicBezTo>
                    <a:pt x="21577" y="17626"/>
                    <a:pt x="20938" y="15003"/>
                    <a:pt x="19543" y="14083"/>
                  </a:cubicBezTo>
                  <a:cubicBezTo>
                    <a:pt x="19011" y="13724"/>
                    <a:pt x="18361" y="13578"/>
                    <a:pt x="17710" y="13489"/>
                  </a:cubicBezTo>
                  <a:cubicBezTo>
                    <a:pt x="17188" y="13425"/>
                    <a:pt x="16665" y="13403"/>
                    <a:pt x="16140" y="13403"/>
                  </a:cubicBezTo>
                  <a:cubicBezTo>
                    <a:pt x="14854" y="13403"/>
                    <a:pt x="13562" y="13538"/>
                    <a:pt x="12269" y="13538"/>
                  </a:cubicBezTo>
                  <a:cubicBezTo>
                    <a:pt x="12140" y="13538"/>
                    <a:pt x="12012" y="13536"/>
                    <a:pt x="11882" y="13534"/>
                  </a:cubicBezTo>
                  <a:cubicBezTo>
                    <a:pt x="11208" y="13523"/>
                    <a:pt x="10534" y="13467"/>
                    <a:pt x="9955" y="13153"/>
                  </a:cubicBezTo>
                  <a:cubicBezTo>
                    <a:pt x="9187" y="12749"/>
                    <a:pt x="8702" y="11953"/>
                    <a:pt x="8490" y="11134"/>
                  </a:cubicBezTo>
                  <a:cubicBezTo>
                    <a:pt x="8288" y="10327"/>
                    <a:pt x="8336" y="9463"/>
                    <a:pt x="8359" y="8622"/>
                  </a:cubicBezTo>
                  <a:cubicBezTo>
                    <a:pt x="8406" y="7658"/>
                    <a:pt x="8454" y="6682"/>
                    <a:pt x="8490" y="5695"/>
                  </a:cubicBezTo>
                  <a:cubicBezTo>
                    <a:pt x="8548" y="4439"/>
                    <a:pt x="8596" y="3127"/>
                    <a:pt x="8099" y="1962"/>
                  </a:cubicBezTo>
                  <a:cubicBezTo>
                    <a:pt x="7780" y="1255"/>
                    <a:pt x="7236" y="627"/>
                    <a:pt x="6538" y="246"/>
                  </a:cubicBezTo>
                  <a:cubicBezTo>
                    <a:pt x="6220" y="73"/>
                    <a:pt x="5939" y="0"/>
                    <a:pt x="5667"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6" name="Google Shape;2019;p41">
              <a:extLst>
                <a:ext uri="{FF2B5EF4-FFF2-40B4-BE49-F238E27FC236}">
                  <a16:creationId xmlns:a16="http://schemas.microsoft.com/office/drawing/2014/main" id="{FE3EE23B-CA25-435D-B1DC-BAEDD97C34DF}"/>
                </a:ext>
              </a:extLst>
            </p:cNvPr>
            <p:cNvSpPr/>
            <p:nvPr/>
          </p:nvSpPr>
          <p:spPr>
            <a:xfrm>
              <a:off x="1506034" y="1396351"/>
              <a:ext cx="424910" cy="75404"/>
            </a:xfrm>
            <a:custGeom>
              <a:avLst/>
              <a:gdLst/>
              <a:ahLst/>
              <a:cxnLst>
                <a:cxn ang="0">
                  <a:pos x="wd2" y="hd2"/>
                </a:cxn>
                <a:cxn ang="5400000">
                  <a:pos x="wd2" y="hd2"/>
                </a:cxn>
                <a:cxn ang="10800000">
                  <a:pos x="wd2" y="hd2"/>
                </a:cxn>
                <a:cxn ang="16200000">
                  <a:pos x="wd2" y="hd2"/>
                </a:cxn>
              </a:cxnLst>
              <a:rect l="0" t="0" r="r" b="b"/>
              <a:pathLst>
                <a:path w="21600" h="21600" extrusionOk="0">
                  <a:moveTo>
                    <a:pt x="21597" y="0"/>
                  </a:moveTo>
                  <a:cubicBezTo>
                    <a:pt x="21565" y="0"/>
                    <a:pt x="21336" y="1099"/>
                    <a:pt x="20879" y="2872"/>
                  </a:cubicBezTo>
                  <a:cubicBezTo>
                    <a:pt x="20404" y="4714"/>
                    <a:pt x="19716" y="7024"/>
                    <a:pt x="18766" y="9143"/>
                  </a:cubicBezTo>
                  <a:cubicBezTo>
                    <a:pt x="18309" y="10156"/>
                    <a:pt x="17784" y="11263"/>
                    <a:pt x="17243" y="12370"/>
                  </a:cubicBezTo>
                  <a:cubicBezTo>
                    <a:pt x="16688" y="13391"/>
                    <a:pt x="16065" y="14308"/>
                    <a:pt x="15409" y="15138"/>
                  </a:cubicBezTo>
                  <a:cubicBezTo>
                    <a:pt x="14132" y="16713"/>
                    <a:pt x="12658" y="17820"/>
                    <a:pt x="11135" y="18745"/>
                  </a:cubicBezTo>
                  <a:cubicBezTo>
                    <a:pt x="10383" y="19109"/>
                    <a:pt x="9630" y="19386"/>
                    <a:pt x="8908" y="19481"/>
                  </a:cubicBezTo>
                  <a:cubicBezTo>
                    <a:pt x="8532" y="19662"/>
                    <a:pt x="8188" y="19662"/>
                    <a:pt x="7844" y="19662"/>
                  </a:cubicBezTo>
                  <a:cubicBezTo>
                    <a:pt x="7500" y="19662"/>
                    <a:pt x="7173" y="19481"/>
                    <a:pt x="6813" y="19386"/>
                  </a:cubicBezTo>
                  <a:cubicBezTo>
                    <a:pt x="6157" y="19204"/>
                    <a:pt x="5535" y="18832"/>
                    <a:pt x="4914" y="18555"/>
                  </a:cubicBezTo>
                  <a:cubicBezTo>
                    <a:pt x="4324" y="18373"/>
                    <a:pt x="3767" y="18373"/>
                    <a:pt x="3259" y="18278"/>
                  </a:cubicBezTo>
                  <a:cubicBezTo>
                    <a:pt x="2260" y="18001"/>
                    <a:pt x="1441" y="17448"/>
                    <a:pt x="884" y="16989"/>
                  </a:cubicBezTo>
                  <a:cubicBezTo>
                    <a:pt x="447" y="16626"/>
                    <a:pt x="161" y="16375"/>
                    <a:pt x="51" y="16375"/>
                  </a:cubicBezTo>
                  <a:cubicBezTo>
                    <a:pt x="21" y="16375"/>
                    <a:pt x="5" y="16392"/>
                    <a:pt x="0" y="16436"/>
                  </a:cubicBezTo>
                  <a:cubicBezTo>
                    <a:pt x="0" y="16531"/>
                    <a:pt x="295" y="17085"/>
                    <a:pt x="869" y="17820"/>
                  </a:cubicBezTo>
                  <a:cubicBezTo>
                    <a:pt x="1409" y="18469"/>
                    <a:pt x="2227" y="19109"/>
                    <a:pt x="3259" y="19662"/>
                  </a:cubicBezTo>
                  <a:cubicBezTo>
                    <a:pt x="3767" y="19853"/>
                    <a:pt x="4324" y="19939"/>
                    <a:pt x="4914" y="20216"/>
                  </a:cubicBezTo>
                  <a:cubicBezTo>
                    <a:pt x="5503" y="20588"/>
                    <a:pt x="6142" y="20865"/>
                    <a:pt x="6796" y="21237"/>
                  </a:cubicBezTo>
                  <a:cubicBezTo>
                    <a:pt x="7124" y="21323"/>
                    <a:pt x="7468" y="21418"/>
                    <a:pt x="7844" y="21600"/>
                  </a:cubicBezTo>
                  <a:cubicBezTo>
                    <a:pt x="8188" y="21600"/>
                    <a:pt x="8564" y="21600"/>
                    <a:pt x="8925" y="21418"/>
                  </a:cubicBezTo>
                  <a:cubicBezTo>
                    <a:pt x="9662" y="21323"/>
                    <a:pt x="10415" y="21142"/>
                    <a:pt x="11201" y="20683"/>
                  </a:cubicBezTo>
                  <a:cubicBezTo>
                    <a:pt x="12741" y="19757"/>
                    <a:pt x="14215" y="18555"/>
                    <a:pt x="15524" y="16808"/>
                  </a:cubicBezTo>
                  <a:cubicBezTo>
                    <a:pt x="16180" y="16064"/>
                    <a:pt x="16786" y="14957"/>
                    <a:pt x="17359" y="13849"/>
                  </a:cubicBezTo>
                  <a:cubicBezTo>
                    <a:pt x="17916" y="12647"/>
                    <a:pt x="18439" y="11540"/>
                    <a:pt x="18914" y="10346"/>
                  </a:cubicBezTo>
                  <a:cubicBezTo>
                    <a:pt x="19864" y="8036"/>
                    <a:pt x="20552" y="5545"/>
                    <a:pt x="21011" y="3426"/>
                  </a:cubicBezTo>
                  <a:cubicBezTo>
                    <a:pt x="21419" y="1488"/>
                    <a:pt x="21600" y="104"/>
                    <a:pt x="21600" y="9"/>
                  </a:cubicBezTo>
                  <a:cubicBezTo>
                    <a:pt x="21598" y="9"/>
                    <a:pt x="21598" y="0"/>
                    <a:pt x="21597" y="0"/>
                  </a:cubicBezTo>
                  <a:close/>
                </a:path>
              </a:pathLst>
            </a:custGeom>
            <a:solidFill>
              <a:srgbClr val="D39F0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7" name="Google Shape;2020;p41">
              <a:extLst>
                <a:ext uri="{FF2B5EF4-FFF2-40B4-BE49-F238E27FC236}">
                  <a16:creationId xmlns:a16="http://schemas.microsoft.com/office/drawing/2014/main" id="{301E880E-AE72-4C42-9207-E10AA03949EA}"/>
                </a:ext>
              </a:extLst>
            </p:cNvPr>
            <p:cNvSpPr/>
            <p:nvPr/>
          </p:nvSpPr>
          <p:spPr>
            <a:xfrm>
              <a:off x="1528584" y="848942"/>
              <a:ext cx="388499" cy="421196"/>
            </a:xfrm>
            <a:custGeom>
              <a:avLst/>
              <a:gdLst/>
              <a:ahLst/>
              <a:cxnLst>
                <a:cxn ang="0">
                  <a:pos x="wd2" y="hd2"/>
                </a:cxn>
                <a:cxn ang="5400000">
                  <a:pos x="wd2" y="hd2"/>
                </a:cxn>
                <a:cxn ang="10800000">
                  <a:pos x="wd2" y="hd2"/>
                </a:cxn>
                <a:cxn ang="16200000">
                  <a:pos x="wd2" y="hd2"/>
                </a:cxn>
              </a:cxnLst>
              <a:rect l="0" t="0" r="r" b="b"/>
              <a:pathLst>
                <a:path w="21582" h="21600" extrusionOk="0">
                  <a:moveTo>
                    <a:pt x="27" y="0"/>
                  </a:moveTo>
                  <a:cubicBezTo>
                    <a:pt x="9" y="0"/>
                    <a:pt x="0" y="2"/>
                    <a:pt x="0" y="6"/>
                  </a:cubicBezTo>
                  <a:cubicBezTo>
                    <a:pt x="-18" y="56"/>
                    <a:pt x="591" y="88"/>
                    <a:pt x="1433" y="551"/>
                  </a:cubicBezTo>
                  <a:cubicBezTo>
                    <a:pt x="1863" y="767"/>
                    <a:pt x="2327" y="1146"/>
                    <a:pt x="2738" y="1674"/>
                  </a:cubicBezTo>
                  <a:cubicBezTo>
                    <a:pt x="3132" y="2219"/>
                    <a:pt x="3473" y="2897"/>
                    <a:pt x="3669" y="3707"/>
                  </a:cubicBezTo>
                  <a:cubicBezTo>
                    <a:pt x="4099" y="5309"/>
                    <a:pt x="4117" y="7325"/>
                    <a:pt x="3777" y="9488"/>
                  </a:cubicBezTo>
                  <a:cubicBezTo>
                    <a:pt x="3634" y="10579"/>
                    <a:pt x="3455" y="11735"/>
                    <a:pt x="3382" y="12942"/>
                  </a:cubicBezTo>
                  <a:cubicBezTo>
                    <a:pt x="3312" y="14131"/>
                    <a:pt x="3329" y="15420"/>
                    <a:pt x="3741" y="16674"/>
                  </a:cubicBezTo>
                  <a:cubicBezTo>
                    <a:pt x="3938" y="17286"/>
                    <a:pt x="4260" y="17897"/>
                    <a:pt x="4708" y="18410"/>
                  </a:cubicBezTo>
                  <a:cubicBezTo>
                    <a:pt x="5119" y="18921"/>
                    <a:pt x="5709" y="19317"/>
                    <a:pt x="6318" y="19582"/>
                  </a:cubicBezTo>
                  <a:cubicBezTo>
                    <a:pt x="6909" y="19879"/>
                    <a:pt x="7570" y="20011"/>
                    <a:pt x="8214" y="20078"/>
                  </a:cubicBezTo>
                  <a:cubicBezTo>
                    <a:pt x="8559" y="20113"/>
                    <a:pt x="8895" y="20129"/>
                    <a:pt x="9225" y="20129"/>
                  </a:cubicBezTo>
                  <a:cubicBezTo>
                    <a:pt x="9510" y="20129"/>
                    <a:pt x="9794" y="20116"/>
                    <a:pt x="10076" y="20095"/>
                  </a:cubicBezTo>
                  <a:cubicBezTo>
                    <a:pt x="11257" y="20045"/>
                    <a:pt x="12403" y="19979"/>
                    <a:pt x="13439" y="19929"/>
                  </a:cubicBezTo>
                  <a:cubicBezTo>
                    <a:pt x="14432" y="19898"/>
                    <a:pt x="15348" y="19811"/>
                    <a:pt x="16187" y="19811"/>
                  </a:cubicBezTo>
                  <a:cubicBezTo>
                    <a:pt x="16256" y="19811"/>
                    <a:pt x="16325" y="19811"/>
                    <a:pt x="16393" y="19813"/>
                  </a:cubicBezTo>
                  <a:cubicBezTo>
                    <a:pt x="17287" y="19830"/>
                    <a:pt x="18128" y="19879"/>
                    <a:pt x="18809" y="19996"/>
                  </a:cubicBezTo>
                  <a:cubicBezTo>
                    <a:pt x="19507" y="20127"/>
                    <a:pt x="20060" y="20343"/>
                    <a:pt x="20473" y="20623"/>
                  </a:cubicBezTo>
                  <a:cubicBezTo>
                    <a:pt x="20903" y="20871"/>
                    <a:pt x="21171" y="21135"/>
                    <a:pt x="21314" y="21317"/>
                  </a:cubicBezTo>
                  <a:cubicBezTo>
                    <a:pt x="21480" y="21501"/>
                    <a:pt x="21569" y="21600"/>
                    <a:pt x="21580" y="21600"/>
                  </a:cubicBezTo>
                  <a:cubicBezTo>
                    <a:pt x="21582" y="21600"/>
                    <a:pt x="21582" y="21598"/>
                    <a:pt x="21582" y="21597"/>
                  </a:cubicBezTo>
                  <a:cubicBezTo>
                    <a:pt x="21582" y="21597"/>
                    <a:pt x="21547" y="21465"/>
                    <a:pt x="21386" y="21267"/>
                  </a:cubicBezTo>
                  <a:cubicBezTo>
                    <a:pt x="21225" y="21052"/>
                    <a:pt x="20956" y="20789"/>
                    <a:pt x="20562" y="20491"/>
                  </a:cubicBezTo>
                  <a:cubicBezTo>
                    <a:pt x="20151" y="20209"/>
                    <a:pt x="19577" y="19946"/>
                    <a:pt x="18863" y="19797"/>
                  </a:cubicBezTo>
                  <a:cubicBezTo>
                    <a:pt x="18504" y="19714"/>
                    <a:pt x="18128" y="19664"/>
                    <a:pt x="17717" y="19632"/>
                  </a:cubicBezTo>
                  <a:cubicBezTo>
                    <a:pt x="17323" y="19582"/>
                    <a:pt x="16893" y="19565"/>
                    <a:pt x="16429" y="19550"/>
                  </a:cubicBezTo>
                  <a:cubicBezTo>
                    <a:pt x="16345" y="19548"/>
                    <a:pt x="16261" y="19547"/>
                    <a:pt x="16175" y="19547"/>
                  </a:cubicBezTo>
                  <a:cubicBezTo>
                    <a:pt x="15320" y="19547"/>
                    <a:pt x="14421" y="19616"/>
                    <a:pt x="13476" y="19632"/>
                  </a:cubicBezTo>
                  <a:cubicBezTo>
                    <a:pt x="12419" y="19664"/>
                    <a:pt x="11257" y="19714"/>
                    <a:pt x="10076" y="19780"/>
                  </a:cubicBezTo>
                  <a:cubicBezTo>
                    <a:pt x="9858" y="19790"/>
                    <a:pt x="9636" y="19796"/>
                    <a:pt x="9413" y="19796"/>
                  </a:cubicBezTo>
                  <a:cubicBezTo>
                    <a:pt x="8430" y="19796"/>
                    <a:pt x="7419" y="19683"/>
                    <a:pt x="6514" y="19252"/>
                  </a:cubicBezTo>
                  <a:cubicBezTo>
                    <a:pt x="5959" y="18987"/>
                    <a:pt x="5441" y="18641"/>
                    <a:pt x="5030" y="18162"/>
                  </a:cubicBezTo>
                  <a:cubicBezTo>
                    <a:pt x="4635" y="17716"/>
                    <a:pt x="4349" y="17154"/>
                    <a:pt x="4134" y="16542"/>
                  </a:cubicBezTo>
                  <a:cubicBezTo>
                    <a:pt x="3758" y="15353"/>
                    <a:pt x="3723" y="14114"/>
                    <a:pt x="3777" y="12942"/>
                  </a:cubicBezTo>
                  <a:cubicBezTo>
                    <a:pt x="3849" y="11735"/>
                    <a:pt x="4027" y="10596"/>
                    <a:pt x="4171" y="9505"/>
                  </a:cubicBezTo>
                  <a:cubicBezTo>
                    <a:pt x="4456" y="7325"/>
                    <a:pt x="4439" y="5276"/>
                    <a:pt x="3956" y="3624"/>
                  </a:cubicBezTo>
                  <a:cubicBezTo>
                    <a:pt x="3741" y="2798"/>
                    <a:pt x="3366" y="2088"/>
                    <a:pt x="2936" y="1559"/>
                  </a:cubicBezTo>
                  <a:cubicBezTo>
                    <a:pt x="2488" y="1014"/>
                    <a:pt x="1970" y="650"/>
                    <a:pt x="1522" y="420"/>
                  </a:cubicBezTo>
                  <a:cubicBezTo>
                    <a:pt x="1074" y="187"/>
                    <a:pt x="680" y="105"/>
                    <a:pt x="411" y="56"/>
                  </a:cubicBezTo>
                  <a:cubicBezTo>
                    <a:pt x="210" y="19"/>
                    <a:pt x="79" y="0"/>
                    <a:pt x="27" y="0"/>
                  </a:cubicBezTo>
                  <a:close/>
                </a:path>
              </a:pathLst>
            </a:custGeom>
            <a:solidFill>
              <a:srgbClr val="D39F0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8" name="Google Shape;2021;p41">
              <a:extLst>
                <a:ext uri="{FF2B5EF4-FFF2-40B4-BE49-F238E27FC236}">
                  <a16:creationId xmlns:a16="http://schemas.microsoft.com/office/drawing/2014/main" id="{98BD67A3-9FF3-41FF-9A68-EFE180592CB4}"/>
                </a:ext>
              </a:extLst>
            </p:cNvPr>
            <p:cNvSpPr/>
            <p:nvPr/>
          </p:nvSpPr>
          <p:spPr>
            <a:xfrm>
              <a:off x="1614296" y="469165"/>
              <a:ext cx="270306" cy="154914"/>
            </a:xfrm>
            <a:custGeom>
              <a:avLst/>
              <a:gdLst/>
              <a:ahLst/>
              <a:cxnLst>
                <a:cxn ang="0">
                  <a:pos x="wd2" y="hd2"/>
                </a:cxn>
                <a:cxn ang="5400000">
                  <a:pos x="wd2" y="hd2"/>
                </a:cxn>
                <a:cxn ang="10800000">
                  <a:pos x="wd2" y="hd2"/>
                </a:cxn>
                <a:cxn ang="16200000">
                  <a:pos x="wd2" y="hd2"/>
                </a:cxn>
              </a:cxnLst>
              <a:rect l="0" t="0" r="r" b="b"/>
              <a:pathLst>
                <a:path w="21552" h="21600" extrusionOk="0">
                  <a:moveTo>
                    <a:pt x="13050" y="0"/>
                  </a:moveTo>
                  <a:cubicBezTo>
                    <a:pt x="12200" y="0"/>
                    <a:pt x="11353" y="194"/>
                    <a:pt x="10529" y="598"/>
                  </a:cubicBezTo>
                  <a:lnTo>
                    <a:pt x="0" y="20358"/>
                  </a:lnTo>
                  <a:cubicBezTo>
                    <a:pt x="1430" y="21074"/>
                    <a:pt x="3210" y="21600"/>
                    <a:pt x="4936" y="21600"/>
                  </a:cubicBezTo>
                  <a:cubicBezTo>
                    <a:pt x="6462" y="21600"/>
                    <a:pt x="7948" y="21187"/>
                    <a:pt x="9118" y="20135"/>
                  </a:cubicBezTo>
                  <a:cubicBezTo>
                    <a:pt x="11634" y="17891"/>
                    <a:pt x="13587" y="13621"/>
                    <a:pt x="13972" y="8728"/>
                  </a:cubicBezTo>
                  <a:cubicBezTo>
                    <a:pt x="15159" y="10358"/>
                    <a:pt x="16671" y="11204"/>
                    <a:pt x="18181" y="11204"/>
                  </a:cubicBezTo>
                  <a:cubicBezTo>
                    <a:pt x="18959" y="11204"/>
                    <a:pt x="19736" y="10981"/>
                    <a:pt x="20471" y="10522"/>
                  </a:cubicBezTo>
                  <a:cubicBezTo>
                    <a:pt x="21010" y="10211"/>
                    <a:pt x="21600" y="9402"/>
                    <a:pt x="21549" y="8413"/>
                  </a:cubicBezTo>
                  <a:cubicBezTo>
                    <a:pt x="21523" y="8055"/>
                    <a:pt x="21419" y="7739"/>
                    <a:pt x="21292" y="7381"/>
                  </a:cubicBezTo>
                  <a:cubicBezTo>
                    <a:pt x="19464" y="2762"/>
                    <a:pt x="16255" y="0"/>
                    <a:pt x="13050"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9" name="Google Shape;2022;p41">
              <a:extLst>
                <a:ext uri="{FF2B5EF4-FFF2-40B4-BE49-F238E27FC236}">
                  <a16:creationId xmlns:a16="http://schemas.microsoft.com/office/drawing/2014/main" id="{092C3E2D-EA02-4D64-9435-E72295DFD590}"/>
                </a:ext>
              </a:extLst>
            </p:cNvPr>
            <p:cNvSpPr/>
            <p:nvPr/>
          </p:nvSpPr>
          <p:spPr>
            <a:xfrm>
              <a:off x="1603988" y="463699"/>
              <a:ext cx="179413" cy="151441"/>
            </a:xfrm>
            <a:custGeom>
              <a:avLst/>
              <a:gdLst/>
              <a:ahLst/>
              <a:cxnLst>
                <a:cxn ang="0">
                  <a:pos x="wd2" y="hd2"/>
                </a:cxn>
                <a:cxn ang="5400000">
                  <a:pos x="wd2" y="hd2"/>
                </a:cxn>
                <a:cxn ang="10800000">
                  <a:pos x="wd2" y="hd2"/>
                </a:cxn>
                <a:cxn ang="16200000">
                  <a:pos x="wd2" y="hd2"/>
                </a:cxn>
              </a:cxnLst>
              <a:rect l="0" t="0" r="r" b="b"/>
              <a:pathLst>
                <a:path w="20672" h="21600" extrusionOk="0">
                  <a:moveTo>
                    <a:pt x="17774" y="0"/>
                  </a:moveTo>
                  <a:cubicBezTo>
                    <a:pt x="17614" y="0"/>
                    <a:pt x="17454" y="4"/>
                    <a:pt x="17294" y="13"/>
                  </a:cubicBezTo>
                  <a:cubicBezTo>
                    <a:pt x="13063" y="194"/>
                    <a:pt x="8720" y="745"/>
                    <a:pt x="5157" y="3502"/>
                  </a:cubicBezTo>
                  <a:cubicBezTo>
                    <a:pt x="1556" y="6262"/>
                    <a:pt x="-928" y="11776"/>
                    <a:pt x="332" y="16780"/>
                  </a:cubicBezTo>
                  <a:lnTo>
                    <a:pt x="704" y="21191"/>
                  </a:lnTo>
                  <a:cubicBezTo>
                    <a:pt x="1633" y="21471"/>
                    <a:pt x="2572" y="21600"/>
                    <a:pt x="3505" y="21600"/>
                  </a:cubicBezTo>
                  <a:cubicBezTo>
                    <a:pt x="7976" y="21600"/>
                    <a:pt x="12391" y="18628"/>
                    <a:pt x="15735" y="14713"/>
                  </a:cubicBezTo>
                  <a:cubicBezTo>
                    <a:pt x="18372" y="11681"/>
                    <a:pt x="20634" y="7731"/>
                    <a:pt x="20672" y="3273"/>
                  </a:cubicBezTo>
                  <a:cubicBezTo>
                    <a:pt x="20672" y="2494"/>
                    <a:pt x="20634" y="1667"/>
                    <a:pt x="20227" y="1021"/>
                  </a:cubicBezTo>
                  <a:cubicBezTo>
                    <a:pt x="19656" y="159"/>
                    <a:pt x="18710" y="0"/>
                    <a:pt x="17774"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0" name="Google Shape;2023;p41">
              <a:extLst>
                <a:ext uri="{FF2B5EF4-FFF2-40B4-BE49-F238E27FC236}">
                  <a16:creationId xmlns:a16="http://schemas.microsoft.com/office/drawing/2014/main" id="{6340A282-41AC-494C-8C43-75FB00930754}"/>
                </a:ext>
              </a:extLst>
            </p:cNvPr>
            <p:cNvSpPr/>
            <p:nvPr/>
          </p:nvSpPr>
          <p:spPr>
            <a:xfrm rot="640228">
              <a:off x="1720596" y="469878"/>
              <a:ext cx="241375" cy="88484"/>
            </a:xfrm>
            <a:custGeom>
              <a:avLst/>
              <a:gdLst/>
              <a:ahLst/>
              <a:cxnLst>
                <a:cxn ang="0">
                  <a:pos x="wd2" y="hd2"/>
                </a:cxn>
                <a:cxn ang="5400000">
                  <a:pos x="wd2" y="hd2"/>
                </a:cxn>
                <a:cxn ang="10800000">
                  <a:pos x="wd2" y="hd2"/>
                </a:cxn>
                <a:cxn ang="16200000">
                  <a:pos x="wd2" y="hd2"/>
                </a:cxn>
              </a:cxnLst>
              <a:rect l="0" t="0" r="r" b="b"/>
              <a:pathLst>
                <a:path w="21600" h="21600" extrusionOk="0">
                  <a:moveTo>
                    <a:pt x="1133" y="0"/>
                  </a:moveTo>
                  <a:cubicBezTo>
                    <a:pt x="754" y="0"/>
                    <a:pt x="379" y="39"/>
                    <a:pt x="0" y="108"/>
                  </a:cubicBezTo>
                  <a:lnTo>
                    <a:pt x="4468" y="10505"/>
                  </a:lnTo>
                  <a:cubicBezTo>
                    <a:pt x="6900" y="17268"/>
                    <a:pt x="10751" y="21600"/>
                    <a:pt x="14454" y="21600"/>
                  </a:cubicBezTo>
                  <a:cubicBezTo>
                    <a:pt x="16966" y="21600"/>
                    <a:pt x="19409" y="19601"/>
                    <a:pt x="21290" y="15024"/>
                  </a:cubicBezTo>
                  <a:cubicBezTo>
                    <a:pt x="21445" y="14600"/>
                    <a:pt x="21600" y="14285"/>
                    <a:pt x="21600" y="13763"/>
                  </a:cubicBezTo>
                  <a:cubicBezTo>
                    <a:pt x="21600" y="13340"/>
                    <a:pt x="21445" y="12927"/>
                    <a:pt x="21290" y="12710"/>
                  </a:cubicBezTo>
                  <a:cubicBezTo>
                    <a:pt x="18597" y="6980"/>
                    <a:pt x="15678" y="1516"/>
                    <a:pt x="12249" y="1516"/>
                  </a:cubicBezTo>
                  <a:cubicBezTo>
                    <a:pt x="11906" y="1516"/>
                    <a:pt x="11556" y="1565"/>
                    <a:pt x="11206" y="1684"/>
                  </a:cubicBezTo>
                  <a:cubicBezTo>
                    <a:pt x="10686" y="1831"/>
                    <a:pt x="10170" y="1890"/>
                    <a:pt x="9658" y="1890"/>
                  </a:cubicBezTo>
                  <a:cubicBezTo>
                    <a:pt x="6799" y="1890"/>
                    <a:pt x="3992" y="0"/>
                    <a:pt x="1133"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1" name="Google Shape;2024;p41">
              <a:extLst>
                <a:ext uri="{FF2B5EF4-FFF2-40B4-BE49-F238E27FC236}">
                  <a16:creationId xmlns:a16="http://schemas.microsoft.com/office/drawing/2014/main" id="{B26EB6B9-09E2-485D-92B7-CA9FFF815462}"/>
                </a:ext>
              </a:extLst>
            </p:cNvPr>
            <p:cNvSpPr/>
            <p:nvPr/>
          </p:nvSpPr>
          <p:spPr>
            <a:xfrm>
              <a:off x="1572569" y="642988"/>
              <a:ext cx="60845" cy="78182"/>
            </a:xfrm>
            <a:custGeom>
              <a:avLst/>
              <a:gdLst/>
              <a:ahLst/>
              <a:cxnLst>
                <a:cxn ang="0">
                  <a:pos x="wd2" y="hd2"/>
                </a:cxn>
                <a:cxn ang="5400000">
                  <a:pos x="wd2" y="hd2"/>
                </a:cxn>
                <a:cxn ang="10800000">
                  <a:pos x="wd2" y="hd2"/>
                </a:cxn>
                <a:cxn ang="16200000">
                  <a:pos x="wd2" y="hd2"/>
                </a:cxn>
              </a:cxnLst>
              <a:rect l="0" t="0" r="r" b="b"/>
              <a:pathLst>
                <a:path w="19711" h="21600" extrusionOk="0">
                  <a:moveTo>
                    <a:pt x="6630" y="0"/>
                  </a:moveTo>
                  <a:cubicBezTo>
                    <a:pt x="6111" y="0"/>
                    <a:pt x="5593" y="50"/>
                    <a:pt x="5065" y="150"/>
                  </a:cubicBezTo>
                  <a:cubicBezTo>
                    <a:pt x="3500" y="417"/>
                    <a:pt x="2032" y="1577"/>
                    <a:pt x="1308" y="2820"/>
                  </a:cubicBezTo>
                  <a:cubicBezTo>
                    <a:pt x="-52" y="4689"/>
                    <a:pt x="-257" y="6916"/>
                    <a:pt x="261" y="9052"/>
                  </a:cubicBezTo>
                  <a:cubicBezTo>
                    <a:pt x="780" y="11096"/>
                    <a:pt x="1934" y="13057"/>
                    <a:pt x="3284" y="14834"/>
                  </a:cubicBezTo>
                  <a:cubicBezTo>
                    <a:pt x="6209" y="18663"/>
                    <a:pt x="9858" y="20624"/>
                    <a:pt x="15082" y="21508"/>
                  </a:cubicBezTo>
                  <a:cubicBezTo>
                    <a:pt x="15493" y="21600"/>
                    <a:pt x="16021" y="21600"/>
                    <a:pt x="16432" y="21600"/>
                  </a:cubicBezTo>
                  <a:cubicBezTo>
                    <a:pt x="21343" y="21066"/>
                    <a:pt x="19563" y="11096"/>
                    <a:pt x="18526" y="8693"/>
                  </a:cubicBezTo>
                  <a:cubicBezTo>
                    <a:pt x="16960" y="4872"/>
                    <a:pt x="13517" y="1577"/>
                    <a:pt x="9027" y="334"/>
                  </a:cubicBezTo>
                  <a:cubicBezTo>
                    <a:pt x="8205" y="117"/>
                    <a:pt x="7422" y="0"/>
                    <a:pt x="6630"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2" name="Google Shape;2025;p41">
              <a:extLst>
                <a:ext uri="{FF2B5EF4-FFF2-40B4-BE49-F238E27FC236}">
                  <a16:creationId xmlns:a16="http://schemas.microsoft.com/office/drawing/2014/main" id="{A41C3C4D-B03F-45C2-8606-D1B3099A1151}"/>
                </a:ext>
              </a:extLst>
            </p:cNvPr>
            <p:cNvSpPr/>
            <p:nvPr/>
          </p:nvSpPr>
          <p:spPr>
            <a:xfrm>
              <a:off x="1583673" y="639877"/>
              <a:ext cx="50080" cy="77760"/>
            </a:xfrm>
            <a:custGeom>
              <a:avLst/>
              <a:gdLst/>
              <a:ahLst/>
              <a:cxnLst>
                <a:cxn ang="0">
                  <a:pos x="wd2" y="hd2"/>
                </a:cxn>
                <a:cxn ang="5400000">
                  <a:pos x="wd2" y="hd2"/>
                </a:cxn>
                <a:cxn ang="10800000">
                  <a:pos x="wd2" y="hd2"/>
                </a:cxn>
                <a:cxn ang="16200000">
                  <a:pos x="wd2" y="hd2"/>
                </a:cxn>
              </a:cxnLst>
              <a:rect l="0" t="0" r="r" b="b"/>
              <a:pathLst>
                <a:path w="21386" h="21600" extrusionOk="0">
                  <a:moveTo>
                    <a:pt x="2940" y="0"/>
                  </a:moveTo>
                  <a:cubicBezTo>
                    <a:pt x="1083" y="0"/>
                    <a:pt x="0" y="243"/>
                    <a:pt x="0" y="302"/>
                  </a:cubicBezTo>
                  <a:cubicBezTo>
                    <a:pt x="0" y="570"/>
                    <a:pt x="2618" y="210"/>
                    <a:pt x="6190" y="1107"/>
                  </a:cubicBezTo>
                  <a:cubicBezTo>
                    <a:pt x="9904" y="1913"/>
                    <a:pt x="14314" y="4152"/>
                    <a:pt x="16919" y="7550"/>
                  </a:cubicBezTo>
                  <a:cubicBezTo>
                    <a:pt x="19537" y="11039"/>
                    <a:pt x="19679" y="14705"/>
                    <a:pt x="19679" y="17213"/>
                  </a:cubicBezTo>
                  <a:cubicBezTo>
                    <a:pt x="19808" y="19897"/>
                    <a:pt x="19537" y="21600"/>
                    <a:pt x="19808" y="21600"/>
                  </a:cubicBezTo>
                  <a:cubicBezTo>
                    <a:pt x="19949" y="21600"/>
                    <a:pt x="20917" y="19989"/>
                    <a:pt x="21187" y="17389"/>
                  </a:cubicBezTo>
                  <a:cubicBezTo>
                    <a:pt x="21600" y="14889"/>
                    <a:pt x="21600" y="10947"/>
                    <a:pt x="18853" y="7105"/>
                  </a:cubicBezTo>
                  <a:cubicBezTo>
                    <a:pt x="16094" y="3347"/>
                    <a:pt x="10871" y="1015"/>
                    <a:pt x="6744" y="302"/>
                  </a:cubicBezTo>
                  <a:cubicBezTo>
                    <a:pt x="5261" y="75"/>
                    <a:pt x="3985" y="0"/>
                    <a:pt x="2940"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3" name="Google Shape;2026;p41">
              <a:extLst>
                <a:ext uri="{FF2B5EF4-FFF2-40B4-BE49-F238E27FC236}">
                  <a16:creationId xmlns:a16="http://schemas.microsoft.com/office/drawing/2014/main" id="{7D66E452-5537-440A-A054-C58583C3C4A5}"/>
                </a:ext>
              </a:extLst>
            </p:cNvPr>
            <p:cNvSpPr/>
            <p:nvPr/>
          </p:nvSpPr>
          <p:spPr>
            <a:xfrm>
              <a:off x="1600592" y="655701"/>
              <a:ext cx="18229" cy="49404"/>
            </a:xfrm>
            <a:custGeom>
              <a:avLst/>
              <a:gdLst/>
              <a:ahLst/>
              <a:cxnLst>
                <a:cxn ang="0">
                  <a:pos x="wd2" y="hd2"/>
                </a:cxn>
                <a:cxn ang="5400000">
                  <a:pos x="wd2" y="hd2"/>
                </a:cxn>
                <a:cxn ang="10800000">
                  <a:pos x="wd2" y="hd2"/>
                </a:cxn>
                <a:cxn ang="16200000">
                  <a:pos x="wd2" y="hd2"/>
                </a:cxn>
              </a:cxnLst>
              <a:rect l="0" t="0" r="r" b="b"/>
              <a:pathLst>
                <a:path w="20372" h="21600" extrusionOk="0">
                  <a:moveTo>
                    <a:pt x="20005" y="0"/>
                  </a:moveTo>
                  <a:cubicBezTo>
                    <a:pt x="18925" y="0"/>
                    <a:pt x="15652" y="409"/>
                    <a:pt x="11331" y="1862"/>
                  </a:cubicBezTo>
                  <a:cubicBezTo>
                    <a:pt x="6303" y="3420"/>
                    <a:pt x="903" y="6377"/>
                    <a:pt x="194" y="10311"/>
                  </a:cubicBezTo>
                  <a:cubicBezTo>
                    <a:pt x="-886" y="14114"/>
                    <a:pt x="2692" y="17494"/>
                    <a:pt x="7012" y="19474"/>
                  </a:cubicBezTo>
                  <a:cubicBezTo>
                    <a:pt x="10994" y="20887"/>
                    <a:pt x="14335" y="21600"/>
                    <a:pt x="14875" y="21600"/>
                  </a:cubicBezTo>
                  <a:cubicBezTo>
                    <a:pt x="14909" y="21600"/>
                    <a:pt x="14943" y="21600"/>
                    <a:pt x="14943" y="21587"/>
                  </a:cubicBezTo>
                  <a:cubicBezTo>
                    <a:pt x="15314" y="21442"/>
                    <a:pt x="12783" y="20319"/>
                    <a:pt x="9914" y="18339"/>
                  </a:cubicBezTo>
                  <a:cubicBezTo>
                    <a:pt x="7383" y="16517"/>
                    <a:pt x="4514" y="13691"/>
                    <a:pt x="5594" y="10311"/>
                  </a:cubicBezTo>
                  <a:cubicBezTo>
                    <a:pt x="6303" y="7077"/>
                    <a:pt x="10623" y="4265"/>
                    <a:pt x="14234" y="2707"/>
                  </a:cubicBezTo>
                  <a:cubicBezTo>
                    <a:pt x="17474" y="1162"/>
                    <a:pt x="20714" y="172"/>
                    <a:pt x="20343" y="40"/>
                  </a:cubicBezTo>
                  <a:cubicBezTo>
                    <a:pt x="20275" y="13"/>
                    <a:pt x="20174" y="0"/>
                    <a:pt x="20005"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4" name="Google Shape;2027;p41">
              <a:extLst>
                <a:ext uri="{FF2B5EF4-FFF2-40B4-BE49-F238E27FC236}">
                  <a16:creationId xmlns:a16="http://schemas.microsoft.com/office/drawing/2014/main" id="{8F408E54-3270-4CE5-A795-8AD6CBBE02F1}"/>
                </a:ext>
              </a:extLst>
            </p:cNvPr>
            <p:cNvSpPr/>
            <p:nvPr/>
          </p:nvSpPr>
          <p:spPr>
            <a:xfrm>
              <a:off x="1778168" y="590654"/>
              <a:ext cx="34099" cy="104816"/>
            </a:xfrm>
            <a:custGeom>
              <a:avLst/>
              <a:gdLst/>
              <a:ahLst/>
              <a:cxnLst>
                <a:cxn ang="0">
                  <a:pos x="wd2" y="hd2"/>
                </a:cxn>
                <a:cxn ang="5400000">
                  <a:pos x="wd2" y="hd2"/>
                </a:cxn>
                <a:cxn ang="10800000">
                  <a:pos x="wd2" y="hd2"/>
                </a:cxn>
                <a:cxn ang="16200000">
                  <a:pos x="wd2" y="hd2"/>
                </a:cxn>
              </a:cxnLst>
              <a:rect l="0" t="0" r="r" b="b"/>
              <a:pathLst>
                <a:path w="20600" h="21600" extrusionOk="0">
                  <a:moveTo>
                    <a:pt x="9733" y="0"/>
                  </a:moveTo>
                  <a:cubicBezTo>
                    <a:pt x="9349" y="0"/>
                    <a:pt x="6941" y="1251"/>
                    <a:pt x="4533" y="3460"/>
                  </a:cubicBezTo>
                  <a:cubicBezTo>
                    <a:pt x="3165" y="4655"/>
                    <a:pt x="1797" y="5987"/>
                    <a:pt x="830" y="7511"/>
                  </a:cubicBezTo>
                  <a:cubicBezTo>
                    <a:pt x="246" y="8308"/>
                    <a:pt x="-137" y="9173"/>
                    <a:pt x="45" y="10168"/>
                  </a:cubicBezTo>
                  <a:cubicBezTo>
                    <a:pt x="246" y="10697"/>
                    <a:pt x="830" y="11164"/>
                    <a:pt x="1614" y="11631"/>
                  </a:cubicBezTo>
                  <a:cubicBezTo>
                    <a:pt x="2581" y="12029"/>
                    <a:pt x="3749" y="12359"/>
                    <a:pt x="4916" y="12626"/>
                  </a:cubicBezTo>
                  <a:cubicBezTo>
                    <a:pt x="7635" y="13087"/>
                    <a:pt x="9970" y="13286"/>
                    <a:pt x="12305" y="13684"/>
                  </a:cubicBezTo>
                  <a:cubicBezTo>
                    <a:pt x="14458" y="14020"/>
                    <a:pt x="15808" y="14481"/>
                    <a:pt x="16793" y="15147"/>
                  </a:cubicBezTo>
                  <a:cubicBezTo>
                    <a:pt x="18727" y="16410"/>
                    <a:pt x="18343" y="17935"/>
                    <a:pt x="16793" y="18930"/>
                  </a:cubicBezTo>
                  <a:cubicBezTo>
                    <a:pt x="15424" y="19926"/>
                    <a:pt x="13472" y="20592"/>
                    <a:pt x="11922" y="21052"/>
                  </a:cubicBezTo>
                  <a:cubicBezTo>
                    <a:pt x="10955" y="21320"/>
                    <a:pt x="9970" y="21519"/>
                    <a:pt x="9970" y="21588"/>
                  </a:cubicBezTo>
                  <a:cubicBezTo>
                    <a:pt x="9970" y="21594"/>
                    <a:pt x="10024" y="21600"/>
                    <a:pt x="10079" y="21600"/>
                  </a:cubicBezTo>
                  <a:cubicBezTo>
                    <a:pt x="10444" y="21600"/>
                    <a:pt x="11593" y="21463"/>
                    <a:pt x="12889" y="21189"/>
                  </a:cubicBezTo>
                  <a:cubicBezTo>
                    <a:pt x="14640" y="20853"/>
                    <a:pt x="17176" y="20194"/>
                    <a:pt x="18727" y="18999"/>
                  </a:cubicBezTo>
                  <a:cubicBezTo>
                    <a:pt x="20679" y="17935"/>
                    <a:pt x="21463" y="16211"/>
                    <a:pt x="19310" y="14618"/>
                  </a:cubicBezTo>
                  <a:cubicBezTo>
                    <a:pt x="18343" y="13753"/>
                    <a:pt x="16209" y="13087"/>
                    <a:pt x="13472" y="12689"/>
                  </a:cubicBezTo>
                  <a:cubicBezTo>
                    <a:pt x="10955" y="12290"/>
                    <a:pt x="8419" y="12029"/>
                    <a:pt x="6467" y="11693"/>
                  </a:cubicBezTo>
                  <a:cubicBezTo>
                    <a:pt x="4132" y="11295"/>
                    <a:pt x="2964" y="10697"/>
                    <a:pt x="2782" y="9969"/>
                  </a:cubicBezTo>
                  <a:cubicBezTo>
                    <a:pt x="2581" y="9235"/>
                    <a:pt x="2782" y="8376"/>
                    <a:pt x="3165" y="7642"/>
                  </a:cubicBezTo>
                  <a:cubicBezTo>
                    <a:pt x="4132" y="6117"/>
                    <a:pt x="5117" y="4723"/>
                    <a:pt x="6084" y="3659"/>
                  </a:cubicBezTo>
                  <a:cubicBezTo>
                    <a:pt x="8419" y="1406"/>
                    <a:pt x="9970" y="75"/>
                    <a:pt x="9787" y="12"/>
                  </a:cubicBezTo>
                  <a:cubicBezTo>
                    <a:pt x="9769" y="6"/>
                    <a:pt x="9751" y="0"/>
                    <a:pt x="9733"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5" name="Google Shape;2028;p41">
              <a:extLst>
                <a:ext uri="{FF2B5EF4-FFF2-40B4-BE49-F238E27FC236}">
                  <a16:creationId xmlns:a16="http://schemas.microsoft.com/office/drawing/2014/main" id="{6F38079F-131E-4BBA-BC2B-21DC6BA6FD67}"/>
                </a:ext>
              </a:extLst>
            </p:cNvPr>
            <p:cNvSpPr/>
            <p:nvPr/>
          </p:nvSpPr>
          <p:spPr>
            <a:xfrm>
              <a:off x="1763427" y="679550"/>
              <a:ext cx="12701" cy="12701"/>
            </a:xfrm>
            <a:custGeom>
              <a:avLst/>
              <a:gdLst/>
              <a:ahLst/>
              <a:cxnLst>
                <a:cxn ang="0">
                  <a:pos x="wd2" y="hd2"/>
                </a:cxn>
                <a:cxn ang="5400000">
                  <a:pos x="wd2" y="hd2"/>
                </a:cxn>
                <a:cxn ang="10800000">
                  <a:pos x="wd2" y="hd2"/>
                </a:cxn>
                <a:cxn ang="16200000">
                  <a:pos x="wd2" y="hd2"/>
                </a:cxn>
              </a:cxnLst>
              <a:rect l="0" t="0" r="r" b="b"/>
              <a:pathLst>
                <a:path w="19537" h="21600" extrusionOk="0">
                  <a:moveTo>
                    <a:pt x="1977" y="0"/>
                  </a:moveTo>
                  <a:cubicBezTo>
                    <a:pt x="1166" y="0"/>
                    <a:pt x="608" y="240"/>
                    <a:pt x="203" y="900"/>
                  </a:cubicBezTo>
                  <a:cubicBezTo>
                    <a:pt x="-862" y="2160"/>
                    <a:pt x="2383" y="8580"/>
                    <a:pt x="7251" y="14340"/>
                  </a:cubicBezTo>
                  <a:cubicBezTo>
                    <a:pt x="11358" y="18720"/>
                    <a:pt x="15465" y="21600"/>
                    <a:pt x="17696" y="21600"/>
                  </a:cubicBezTo>
                  <a:cubicBezTo>
                    <a:pt x="18355" y="21600"/>
                    <a:pt x="18862" y="21300"/>
                    <a:pt x="19115" y="20700"/>
                  </a:cubicBezTo>
                  <a:cubicBezTo>
                    <a:pt x="20738" y="19440"/>
                    <a:pt x="17493" y="13020"/>
                    <a:pt x="12625" y="7260"/>
                  </a:cubicBezTo>
                  <a:cubicBezTo>
                    <a:pt x="8518" y="2880"/>
                    <a:pt x="4411" y="0"/>
                    <a:pt x="1977"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6" name="Google Shape;2029;p41">
              <a:extLst>
                <a:ext uri="{FF2B5EF4-FFF2-40B4-BE49-F238E27FC236}">
                  <a16:creationId xmlns:a16="http://schemas.microsoft.com/office/drawing/2014/main" id="{A4252592-5C3E-4F88-A82F-B6A86808C0A4}"/>
                </a:ext>
              </a:extLst>
            </p:cNvPr>
            <p:cNvSpPr/>
            <p:nvPr/>
          </p:nvSpPr>
          <p:spPr>
            <a:xfrm>
              <a:off x="1757303" y="704977"/>
              <a:ext cx="25533" cy="12701"/>
            </a:xfrm>
            <a:custGeom>
              <a:avLst/>
              <a:gdLst/>
              <a:ahLst/>
              <a:cxnLst>
                <a:cxn ang="0">
                  <a:pos x="wd2" y="hd2"/>
                </a:cxn>
                <a:cxn ang="5400000">
                  <a:pos x="wd2" y="hd2"/>
                </a:cxn>
                <a:cxn ang="10800000">
                  <a:pos x="wd2" y="hd2"/>
                </a:cxn>
                <a:cxn ang="16200000">
                  <a:pos x="wd2" y="hd2"/>
                </a:cxn>
              </a:cxnLst>
              <a:rect l="0" t="0" r="r" b="b"/>
              <a:pathLst>
                <a:path w="20944" h="21600" extrusionOk="0">
                  <a:moveTo>
                    <a:pt x="6327" y="0"/>
                  </a:moveTo>
                  <a:cubicBezTo>
                    <a:pt x="2462" y="0"/>
                    <a:pt x="-188" y="3983"/>
                    <a:pt x="10" y="6357"/>
                  </a:cubicBezTo>
                  <a:cubicBezTo>
                    <a:pt x="283" y="8809"/>
                    <a:pt x="5039" y="8809"/>
                    <a:pt x="10587" y="14553"/>
                  </a:cubicBezTo>
                  <a:cubicBezTo>
                    <a:pt x="15046" y="16621"/>
                    <a:pt x="18762" y="21600"/>
                    <a:pt x="20297" y="21600"/>
                  </a:cubicBezTo>
                  <a:cubicBezTo>
                    <a:pt x="20570" y="21600"/>
                    <a:pt x="20768" y="21447"/>
                    <a:pt x="20892" y="21064"/>
                  </a:cubicBezTo>
                  <a:cubicBezTo>
                    <a:pt x="21412" y="19455"/>
                    <a:pt x="17969" y="6357"/>
                    <a:pt x="11380" y="2298"/>
                  </a:cubicBezTo>
                  <a:cubicBezTo>
                    <a:pt x="9572" y="613"/>
                    <a:pt x="7838" y="0"/>
                    <a:pt x="6327"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7" name="Google Shape;2030;p41">
              <a:extLst>
                <a:ext uri="{FF2B5EF4-FFF2-40B4-BE49-F238E27FC236}">
                  <a16:creationId xmlns:a16="http://schemas.microsoft.com/office/drawing/2014/main" id="{FC8775C7-0FFE-4CFA-92F0-794934D67550}"/>
                </a:ext>
              </a:extLst>
            </p:cNvPr>
            <p:cNvSpPr/>
            <p:nvPr/>
          </p:nvSpPr>
          <p:spPr>
            <a:xfrm>
              <a:off x="1709177" y="626136"/>
              <a:ext cx="12701" cy="44784"/>
            </a:xfrm>
            <a:custGeom>
              <a:avLst/>
              <a:gdLst/>
              <a:ahLst/>
              <a:cxnLst>
                <a:cxn ang="0">
                  <a:pos x="wd2" y="hd2"/>
                </a:cxn>
                <a:cxn ang="5400000">
                  <a:pos x="wd2" y="hd2"/>
                </a:cxn>
                <a:cxn ang="10800000">
                  <a:pos x="wd2" y="hd2"/>
                </a:cxn>
                <a:cxn ang="16200000">
                  <a:pos x="wd2" y="hd2"/>
                </a:cxn>
              </a:cxnLst>
              <a:rect l="0" t="0" r="r" b="b"/>
              <a:pathLst>
                <a:path w="19223" h="21600" extrusionOk="0">
                  <a:moveTo>
                    <a:pt x="15199" y="0"/>
                  </a:moveTo>
                  <a:cubicBezTo>
                    <a:pt x="12257" y="0"/>
                    <a:pt x="5456" y="4661"/>
                    <a:pt x="2514" y="10720"/>
                  </a:cubicBezTo>
                  <a:cubicBezTo>
                    <a:pt x="-1438" y="16633"/>
                    <a:pt x="-427" y="21600"/>
                    <a:pt x="3433" y="21600"/>
                  </a:cubicBezTo>
                  <a:cubicBezTo>
                    <a:pt x="7386" y="21600"/>
                    <a:pt x="13268" y="16939"/>
                    <a:pt x="17221" y="10880"/>
                  </a:cubicBezTo>
                  <a:cubicBezTo>
                    <a:pt x="20162" y="4967"/>
                    <a:pt x="20162" y="160"/>
                    <a:pt x="15199"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8" name="Google Shape;2031;p41">
              <a:extLst>
                <a:ext uri="{FF2B5EF4-FFF2-40B4-BE49-F238E27FC236}">
                  <a16:creationId xmlns:a16="http://schemas.microsoft.com/office/drawing/2014/main" id="{C7C10ADF-E6FA-4DFA-979E-7B1D73CBC72F}"/>
                </a:ext>
              </a:extLst>
            </p:cNvPr>
            <p:cNvSpPr/>
            <p:nvPr/>
          </p:nvSpPr>
          <p:spPr>
            <a:xfrm>
              <a:off x="1845212" y="642565"/>
              <a:ext cx="12701" cy="46717"/>
            </a:xfrm>
            <a:custGeom>
              <a:avLst/>
              <a:gdLst/>
              <a:ahLst/>
              <a:cxnLst>
                <a:cxn ang="0">
                  <a:pos x="wd2" y="hd2"/>
                </a:cxn>
                <a:cxn ang="5400000">
                  <a:pos x="wd2" y="hd2"/>
                </a:cxn>
                <a:cxn ang="10800000">
                  <a:pos x="wd2" y="hd2"/>
                </a:cxn>
                <a:cxn ang="16200000">
                  <a:pos x="wd2" y="hd2"/>
                </a:cxn>
              </a:cxnLst>
              <a:rect l="0" t="0" r="r" b="b"/>
              <a:pathLst>
                <a:path w="18118" h="21600" extrusionOk="0">
                  <a:moveTo>
                    <a:pt x="14427" y="0"/>
                  </a:moveTo>
                  <a:cubicBezTo>
                    <a:pt x="11086" y="0"/>
                    <a:pt x="6968" y="4915"/>
                    <a:pt x="3627" y="10877"/>
                  </a:cubicBezTo>
                  <a:cubicBezTo>
                    <a:pt x="1141" y="16532"/>
                    <a:pt x="-2200" y="21446"/>
                    <a:pt x="1996" y="21600"/>
                  </a:cubicBezTo>
                  <a:cubicBezTo>
                    <a:pt x="1996" y="21600"/>
                    <a:pt x="2073" y="21600"/>
                    <a:pt x="2073" y="21600"/>
                  </a:cubicBezTo>
                  <a:cubicBezTo>
                    <a:pt x="4715" y="21600"/>
                    <a:pt x="11941" y="16895"/>
                    <a:pt x="16059" y="11030"/>
                  </a:cubicBezTo>
                  <a:cubicBezTo>
                    <a:pt x="19400" y="5068"/>
                    <a:pt x="18545" y="0"/>
                    <a:pt x="14427"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9" name="Google Shape;2032;p41">
              <a:extLst>
                <a:ext uri="{FF2B5EF4-FFF2-40B4-BE49-F238E27FC236}">
                  <a16:creationId xmlns:a16="http://schemas.microsoft.com/office/drawing/2014/main" id="{2A1106A2-72F4-4638-A05C-35EC3972709B}"/>
                </a:ext>
              </a:extLst>
            </p:cNvPr>
            <p:cNvSpPr/>
            <p:nvPr/>
          </p:nvSpPr>
          <p:spPr>
            <a:xfrm>
              <a:off x="1983775" y="229570"/>
              <a:ext cx="562460" cy="595585"/>
            </a:xfrm>
            <a:custGeom>
              <a:avLst/>
              <a:gdLst/>
              <a:ahLst/>
              <a:cxnLst>
                <a:cxn ang="0">
                  <a:pos x="wd2" y="hd2"/>
                </a:cxn>
                <a:cxn ang="5400000">
                  <a:pos x="wd2" y="hd2"/>
                </a:cxn>
                <a:cxn ang="10800000">
                  <a:pos x="wd2" y="hd2"/>
                </a:cxn>
                <a:cxn ang="16200000">
                  <a:pos x="wd2" y="hd2"/>
                </a:cxn>
              </a:cxnLst>
              <a:rect l="0" t="0" r="r" b="b"/>
              <a:pathLst>
                <a:path w="21600" h="21600" extrusionOk="0">
                  <a:moveTo>
                    <a:pt x="3638" y="0"/>
                  </a:moveTo>
                  <a:cubicBezTo>
                    <a:pt x="1621" y="0"/>
                    <a:pt x="0" y="1543"/>
                    <a:pt x="0" y="3446"/>
                  </a:cubicBezTo>
                  <a:lnTo>
                    <a:pt x="0" y="15866"/>
                  </a:lnTo>
                  <a:cubicBezTo>
                    <a:pt x="0" y="17781"/>
                    <a:pt x="1633" y="19312"/>
                    <a:pt x="3638" y="19312"/>
                  </a:cubicBezTo>
                  <a:lnTo>
                    <a:pt x="6284" y="19312"/>
                  </a:lnTo>
                  <a:lnTo>
                    <a:pt x="6284" y="21333"/>
                  </a:lnTo>
                  <a:cubicBezTo>
                    <a:pt x="6284" y="21495"/>
                    <a:pt x="6425" y="21600"/>
                    <a:pt x="6573" y="21600"/>
                  </a:cubicBezTo>
                  <a:cubicBezTo>
                    <a:pt x="6650" y="21600"/>
                    <a:pt x="6728" y="21573"/>
                    <a:pt x="6792" y="21508"/>
                  </a:cubicBezTo>
                  <a:lnTo>
                    <a:pt x="8883" y="19300"/>
                  </a:lnTo>
                  <a:lnTo>
                    <a:pt x="17951" y="19300"/>
                  </a:lnTo>
                  <a:cubicBezTo>
                    <a:pt x="19967" y="19300"/>
                    <a:pt x="21600" y="17758"/>
                    <a:pt x="21600" y="15854"/>
                  </a:cubicBezTo>
                  <a:lnTo>
                    <a:pt x="21600" y="3446"/>
                  </a:lnTo>
                  <a:cubicBezTo>
                    <a:pt x="21600" y="1543"/>
                    <a:pt x="19954" y="0"/>
                    <a:pt x="17938"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0" name="Google Shape;2033;p41">
              <a:extLst>
                <a:ext uri="{FF2B5EF4-FFF2-40B4-BE49-F238E27FC236}">
                  <a16:creationId xmlns:a16="http://schemas.microsoft.com/office/drawing/2014/main" id="{9F254740-A06E-40F0-8C40-201341295E3C}"/>
                </a:ext>
              </a:extLst>
            </p:cNvPr>
            <p:cNvSpPr/>
            <p:nvPr/>
          </p:nvSpPr>
          <p:spPr>
            <a:xfrm>
              <a:off x="2339424" y="297879"/>
              <a:ext cx="163973" cy="214221"/>
            </a:xfrm>
            <a:custGeom>
              <a:avLst/>
              <a:gdLst/>
              <a:ahLst/>
              <a:cxnLst>
                <a:cxn ang="0">
                  <a:pos x="wd2" y="hd2"/>
                </a:cxn>
                <a:cxn ang="5400000">
                  <a:pos x="wd2" y="hd2"/>
                </a:cxn>
                <a:cxn ang="10800000">
                  <a:pos x="wd2" y="hd2"/>
                </a:cxn>
                <a:cxn ang="16200000">
                  <a:pos x="wd2" y="hd2"/>
                </a:cxn>
              </a:cxnLst>
              <a:rect l="0" t="0" r="r" b="b"/>
              <a:pathLst>
                <a:path w="21600" h="21600" extrusionOk="0">
                  <a:moveTo>
                    <a:pt x="1826" y="0"/>
                  </a:moveTo>
                  <a:cubicBezTo>
                    <a:pt x="808" y="0"/>
                    <a:pt x="0" y="618"/>
                    <a:pt x="0" y="1364"/>
                  </a:cubicBezTo>
                  <a:lnTo>
                    <a:pt x="0" y="20202"/>
                  </a:lnTo>
                  <a:cubicBezTo>
                    <a:pt x="0" y="20982"/>
                    <a:pt x="808" y="21600"/>
                    <a:pt x="1826" y="21600"/>
                  </a:cubicBezTo>
                  <a:lnTo>
                    <a:pt x="19818" y="21600"/>
                  </a:lnTo>
                  <a:cubicBezTo>
                    <a:pt x="20836" y="21600"/>
                    <a:pt x="21600" y="20982"/>
                    <a:pt x="21600" y="20202"/>
                  </a:cubicBezTo>
                  <a:lnTo>
                    <a:pt x="21600" y="1364"/>
                  </a:lnTo>
                  <a:cubicBezTo>
                    <a:pt x="21600" y="618"/>
                    <a:pt x="20836" y="0"/>
                    <a:pt x="19818"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1" name="Google Shape;2034;p41">
              <a:extLst>
                <a:ext uri="{FF2B5EF4-FFF2-40B4-BE49-F238E27FC236}">
                  <a16:creationId xmlns:a16="http://schemas.microsoft.com/office/drawing/2014/main" id="{964EBB2C-BB48-47D0-ADC9-E3FB0515ABA3}"/>
                </a:ext>
              </a:extLst>
            </p:cNvPr>
            <p:cNvSpPr/>
            <p:nvPr/>
          </p:nvSpPr>
          <p:spPr>
            <a:xfrm>
              <a:off x="2035656" y="319138"/>
              <a:ext cx="19629" cy="273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3190" y="21600"/>
                  </a:lnTo>
                  <a:lnTo>
                    <a:pt x="3190" y="12455"/>
                  </a:lnTo>
                  <a:cubicBezTo>
                    <a:pt x="3190" y="8645"/>
                    <a:pt x="2459" y="6097"/>
                    <a:pt x="2459" y="3548"/>
                  </a:cubicBezTo>
                  <a:cubicBezTo>
                    <a:pt x="4254" y="5835"/>
                    <a:pt x="6015" y="8383"/>
                    <a:pt x="8507" y="10669"/>
                  </a:cubicBezTo>
                  <a:lnTo>
                    <a:pt x="17712" y="21338"/>
                  </a:lnTo>
                  <a:lnTo>
                    <a:pt x="21600" y="21338"/>
                  </a:lnTo>
                  <a:lnTo>
                    <a:pt x="21600" y="0"/>
                  </a:lnTo>
                  <a:lnTo>
                    <a:pt x="18078" y="0"/>
                  </a:lnTo>
                  <a:lnTo>
                    <a:pt x="18078" y="8883"/>
                  </a:lnTo>
                  <a:cubicBezTo>
                    <a:pt x="18078" y="12455"/>
                    <a:pt x="18078" y="14979"/>
                    <a:pt x="18410" y="17790"/>
                  </a:cubicBezTo>
                  <a:cubicBezTo>
                    <a:pt x="17346" y="15742"/>
                    <a:pt x="15585" y="13455"/>
                    <a:pt x="13093" y="10931"/>
                  </a:cubicBezTo>
                  <a:lnTo>
                    <a:pt x="3888" y="0"/>
                  </a:ln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2" name="Google Shape;2035;p41">
              <a:extLst>
                <a:ext uri="{FF2B5EF4-FFF2-40B4-BE49-F238E27FC236}">
                  <a16:creationId xmlns:a16="http://schemas.microsoft.com/office/drawing/2014/main" id="{1026A21E-4024-465F-AD0D-8EE269E87158}"/>
                </a:ext>
              </a:extLst>
            </p:cNvPr>
            <p:cNvSpPr/>
            <p:nvPr/>
          </p:nvSpPr>
          <p:spPr>
            <a:xfrm>
              <a:off x="2065915" y="318806"/>
              <a:ext cx="15160" cy="270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9286"/>
                  </a:lnTo>
                  <a:lnTo>
                    <a:pt x="5077" y="19286"/>
                  </a:lnTo>
                  <a:lnTo>
                    <a:pt x="5077" y="11571"/>
                  </a:lnTo>
                  <a:lnTo>
                    <a:pt x="19320" y="11571"/>
                  </a:lnTo>
                  <a:lnTo>
                    <a:pt x="19320" y="9016"/>
                  </a:lnTo>
                  <a:lnTo>
                    <a:pt x="4604" y="9016"/>
                  </a:lnTo>
                  <a:lnTo>
                    <a:pt x="4604" y="2314"/>
                  </a:lnTo>
                  <a:lnTo>
                    <a:pt x="20696" y="2314"/>
                  </a:lnTo>
                  <a:lnTo>
                    <a:pt x="20696" y="0"/>
                  </a:ln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3" name="Google Shape;2036;p41">
              <a:extLst>
                <a:ext uri="{FF2B5EF4-FFF2-40B4-BE49-F238E27FC236}">
                  <a16:creationId xmlns:a16="http://schemas.microsoft.com/office/drawing/2014/main" id="{2FFBB98A-5A4E-4E4E-9295-C1AB0A9F86C6}"/>
                </a:ext>
              </a:extLst>
            </p:cNvPr>
            <p:cNvSpPr/>
            <p:nvPr/>
          </p:nvSpPr>
          <p:spPr>
            <a:xfrm>
              <a:off x="2087508" y="319139"/>
              <a:ext cx="32554" cy="270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488" y="21600"/>
                  </a:lnTo>
                  <a:lnTo>
                    <a:pt x="7053" y="21600"/>
                  </a:lnTo>
                  <a:lnTo>
                    <a:pt x="9618" y="10294"/>
                  </a:lnTo>
                  <a:cubicBezTo>
                    <a:pt x="10259" y="7449"/>
                    <a:pt x="10700" y="5665"/>
                    <a:pt x="10900" y="3351"/>
                  </a:cubicBezTo>
                  <a:cubicBezTo>
                    <a:pt x="11341" y="5665"/>
                    <a:pt x="11541" y="7449"/>
                    <a:pt x="11982" y="10294"/>
                  </a:cubicBezTo>
                  <a:lnTo>
                    <a:pt x="14106" y="21600"/>
                  </a:lnTo>
                  <a:lnTo>
                    <a:pt x="16671" y="21600"/>
                  </a:lnTo>
                  <a:lnTo>
                    <a:pt x="21600" y="0"/>
                  </a:lnTo>
                  <a:lnTo>
                    <a:pt x="19236" y="0"/>
                  </a:lnTo>
                  <a:lnTo>
                    <a:pt x="16891" y="11065"/>
                  </a:lnTo>
                  <a:cubicBezTo>
                    <a:pt x="16250" y="13621"/>
                    <a:pt x="15829" y="16200"/>
                    <a:pt x="15609" y="18514"/>
                  </a:cubicBezTo>
                  <a:cubicBezTo>
                    <a:pt x="15188" y="16200"/>
                    <a:pt x="14747" y="13621"/>
                    <a:pt x="14106" y="11065"/>
                  </a:cubicBezTo>
                  <a:lnTo>
                    <a:pt x="11982" y="0"/>
                  </a:lnTo>
                  <a:lnTo>
                    <a:pt x="9618" y="0"/>
                  </a:lnTo>
                  <a:lnTo>
                    <a:pt x="7273" y="11065"/>
                  </a:lnTo>
                  <a:cubicBezTo>
                    <a:pt x="6632" y="13621"/>
                    <a:pt x="6212" y="16200"/>
                    <a:pt x="5991" y="18514"/>
                  </a:cubicBezTo>
                  <a:cubicBezTo>
                    <a:pt x="5570" y="16465"/>
                    <a:pt x="5129" y="13621"/>
                    <a:pt x="4488" y="11065"/>
                  </a:cubicBezTo>
                  <a:lnTo>
                    <a:pt x="2364" y="0"/>
                  </a:ln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4" name="Google Shape;2037;p41">
              <a:extLst>
                <a:ext uri="{FF2B5EF4-FFF2-40B4-BE49-F238E27FC236}">
                  <a16:creationId xmlns:a16="http://schemas.microsoft.com/office/drawing/2014/main" id="{323B9F6C-B8D1-4941-BAA4-C1454D887004}"/>
                </a:ext>
              </a:extLst>
            </p:cNvPr>
            <p:cNvSpPr/>
            <p:nvPr/>
          </p:nvSpPr>
          <p:spPr>
            <a:xfrm>
              <a:off x="2126162" y="318806"/>
              <a:ext cx="16126" cy="27721"/>
            </a:xfrm>
            <a:custGeom>
              <a:avLst/>
              <a:gdLst/>
              <a:ahLst/>
              <a:cxnLst>
                <a:cxn ang="0">
                  <a:pos x="wd2" y="hd2"/>
                </a:cxn>
                <a:cxn ang="5400000">
                  <a:pos x="wd2" y="hd2"/>
                </a:cxn>
                <a:cxn ang="10800000">
                  <a:pos x="wd2" y="hd2"/>
                </a:cxn>
                <a:cxn ang="16200000">
                  <a:pos x="wd2" y="hd2"/>
                </a:cxn>
              </a:cxnLst>
              <a:rect l="0" t="0" r="r" b="b"/>
              <a:pathLst>
                <a:path w="21600" h="21600" extrusionOk="0">
                  <a:moveTo>
                    <a:pt x="12539" y="0"/>
                  </a:moveTo>
                  <a:cubicBezTo>
                    <a:pt x="5622" y="0"/>
                    <a:pt x="445" y="2518"/>
                    <a:pt x="445" y="5788"/>
                  </a:cubicBezTo>
                  <a:cubicBezTo>
                    <a:pt x="445" y="8541"/>
                    <a:pt x="4328" y="10306"/>
                    <a:pt x="10355" y="11553"/>
                  </a:cubicBezTo>
                  <a:cubicBezTo>
                    <a:pt x="15128" y="12565"/>
                    <a:pt x="17272" y="13812"/>
                    <a:pt x="17272" y="15812"/>
                  </a:cubicBezTo>
                  <a:cubicBezTo>
                    <a:pt x="17272" y="17576"/>
                    <a:pt x="14683" y="19082"/>
                    <a:pt x="9951" y="19082"/>
                  </a:cubicBezTo>
                  <a:cubicBezTo>
                    <a:pt x="6917" y="19082"/>
                    <a:pt x="3883" y="18588"/>
                    <a:pt x="1739" y="17835"/>
                  </a:cubicBezTo>
                  <a:lnTo>
                    <a:pt x="0" y="20329"/>
                  </a:lnTo>
                  <a:cubicBezTo>
                    <a:pt x="1739" y="21082"/>
                    <a:pt x="6067" y="21600"/>
                    <a:pt x="9061" y="21600"/>
                  </a:cubicBezTo>
                  <a:cubicBezTo>
                    <a:pt x="17272" y="21600"/>
                    <a:pt x="21600" y="18824"/>
                    <a:pt x="21600" y="15812"/>
                  </a:cubicBezTo>
                  <a:cubicBezTo>
                    <a:pt x="21600" y="12565"/>
                    <a:pt x="18566" y="10800"/>
                    <a:pt x="12539" y="9553"/>
                  </a:cubicBezTo>
                  <a:cubicBezTo>
                    <a:pt x="7766" y="8282"/>
                    <a:pt x="5622" y="7294"/>
                    <a:pt x="5622" y="5271"/>
                  </a:cubicBezTo>
                  <a:cubicBezTo>
                    <a:pt x="5622" y="3765"/>
                    <a:pt x="7766" y="2259"/>
                    <a:pt x="12539" y="2259"/>
                  </a:cubicBezTo>
                  <a:cubicBezTo>
                    <a:pt x="15533" y="2259"/>
                    <a:pt x="18566" y="2776"/>
                    <a:pt x="19416" y="3271"/>
                  </a:cubicBezTo>
                  <a:lnTo>
                    <a:pt x="20710" y="1012"/>
                  </a:lnTo>
                  <a:cubicBezTo>
                    <a:pt x="19011" y="753"/>
                    <a:pt x="16422" y="0"/>
                    <a:pt x="12539"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5" name="Google Shape;2038;p41">
              <a:extLst>
                <a:ext uri="{FF2B5EF4-FFF2-40B4-BE49-F238E27FC236}">
                  <a16:creationId xmlns:a16="http://schemas.microsoft.com/office/drawing/2014/main" id="{ECC53453-68F3-45B8-963E-624AADA543A2}"/>
                </a:ext>
              </a:extLst>
            </p:cNvPr>
            <p:cNvSpPr/>
            <p:nvPr/>
          </p:nvSpPr>
          <p:spPr>
            <a:xfrm>
              <a:off x="2159682" y="319139"/>
              <a:ext cx="19961" cy="270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314"/>
                  </a:lnTo>
                  <a:lnTo>
                    <a:pt x="9052" y="2314"/>
                  </a:lnTo>
                  <a:lnTo>
                    <a:pt x="9052" y="21600"/>
                  </a:lnTo>
                  <a:lnTo>
                    <a:pt x="12875" y="21600"/>
                  </a:lnTo>
                  <a:lnTo>
                    <a:pt x="12875" y="2314"/>
                  </a:lnTo>
                  <a:lnTo>
                    <a:pt x="21600" y="2314"/>
                  </a:lnTo>
                  <a:lnTo>
                    <a:pt x="21600" y="0"/>
                  </a:ln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6" name="Google Shape;2039;p41">
              <a:extLst>
                <a:ext uri="{FF2B5EF4-FFF2-40B4-BE49-F238E27FC236}">
                  <a16:creationId xmlns:a16="http://schemas.microsoft.com/office/drawing/2014/main" id="{95944D12-3270-4392-BC9C-A04A29C2ACC5}"/>
                </a:ext>
              </a:extLst>
            </p:cNvPr>
            <p:cNvSpPr/>
            <p:nvPr/>
          </p:nvSpPr>
          <p:spPr>
            <a:xfrm>
              <a:off x="2183841" y="318504"/>
              <a:ext cx="24490" cy="27692"/>
            </a:xfrm>
            <a:custGeom>
              <a:avLst/>
              <a:gdLst/>
              <a:ahLst/>
              <a:cxnLst>
                <a:cxn ang="0">
                  <a:pos x="wd2" y="hd2"/>
                </a:cxn>
                <a:cxn ang="5400000">
                  <a:pos x="wd2" y="hd2"/>
                </a:cxn>
                <a:cxn ang="10800000">
                  <a:pos x="wd2" y="hd2"/>
                </a:cxn>
                <a:cxn ang="16200000">
                  <a:pos x="wd2" y="hd2"/>
                </a:cxn>
              </a:cxnLst>
              <a:rect l="0" t="0" r="r" b="b"/>
              <a:pathLst>
                <a:path w="21600" h="21600" extrusionOk="0">
                  <a:moveTo>
                    <a:pt x="10494" y="2261"/>
                  </a:moveTo>
                  <a:cubicBezTo>
                    <a:pt x="15607" y="2261"/>
                    <a:pt x="17898" y="6525"/>
                    <a:pt x="17898" y="10553"/>
                  </a:cubicBezTo>
                  <a:cubicBezTo>
                    <a:pt x="17898" y="15311"/>
                    <a:pt x="15607" y="19339"/>
                    <a:pt x="10494" y="19339"/>
                  </a:cubicBezTo>
                  <a:cubicBezTo>
                    <a:pt x="5966" y="19339"/>
                    <a:pt x="3116" y="15311"/>
                    <a:pt x="3116" y="11047"/>
                  </a:cubicBezTo>
                  <a:cubicBezTo>
                    <a:pt x="3116" y="6525"/>
                    <a:pt x="5673" y="2497"/>
                    <a:pt x="10494" y="2261"/>
                  </a:cubicBezTo>
                  <a:close/>
                  <a:moveTo>
                    <a:pt x="10787" y="0"/>
                  </a:moveTo>
                  <a:cubicBezTo>
                    <a:pt x="4528" y="0"/>
                    <a:pt x="0" y="4263"/>
                    <a:pt x="0" y="11047"/>
                  </a:cubicBezTo>
                  <a:cubicBezTo>
                    <a:pt x="0" y="17337"/>
                    <a:pt x="4261" y="21600"/>
                    <a:pt x="10494" y="21600"/>
                  </a:cubicBezTo>
                  <a:cubicBezTo>
                    <a:pt x="16460" y="21600"/>
                    <a:pt x="21600" y="17831"/>
                    <a:pt x="21600" y="10553"/>
                  </a:cubicBezTo>
                  <a:cubicBezTo>
                    <a:pt x="21600" y="4263"/>
                    <a:pt x="17312" y="0"/>
                    <a:pt x="10787"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7" name="Google Shape;2040;p41">
              <a:extLst>
                <a:ext uri="{FF2B5EF4-FFF2-40B4-BE49-F238E27FC236}">
                  <a16:creationId xmlns:a16="http://schemas.microsoft.com/office/drawing/2014/main" id="{BC78BC98-6AB8-484E-9D72-336F49149A8B}"/>
                </a:ext>
              </a:extLst>
            </p:cNvPr>
            <p:cNvSpPr/>
            <p:nvPr/>
          </p:nvSpPr>
          <p:spPr>
            <a:xfrm>
              <a:off x="2216063" y="318806"/>
              <a:ext cx="22528" cy="27389"/>
            </a:xfrm>
            <a:custGeom>
              <a:avLst/>
              <a:gdLst/>
              <a:ahLst/>
              <a:cxnLst>
                <a:cxn ang="0">
                  <a:pos x="wd2" y="hd2"/>
                </a:cxn>
                <a:cxn ang="5400000">
                  <a:pos x="wd2" y="hd2"/>
                </a:cxn>
                <a:cxn ang="10800000">
                  <a:pos x="wd2" y="hd2"/>
                </a:cxn>
                <a:cxn ang="16200000">
                  <a:pos x="wd2" y="hd2"/>
                </a:cxn>
              </a:cxnLst>
              <a:rect l="0" t="0" r="r" b="b"/>
              <a:pathLst>
                <a:path w="21600" h="21600" extrusionOk="0">
                  <a:moveTo>
                    <a:pt x="8020" y="2286"/>
                  </a:moveTo>
                  <a:cubicBezTo>
                    <a:pt x="15114" y="2286"/>
                    <a:pt x="18531" y="5335"/>
                    <a:pt x="18531" y="10431"/>
                  </a:cubicBezTo>
                  <a:cubicBezTo>
                    <a:pt x="18531" y="16265"/>
                    <a:pt x="14188" y="19314"/>
                    <a:pt x="7412" y="19314"/>
                  </a:cubicBezTo>
                  <a:lnTo>
                    <a:pt x="4314" y="19314"/>
                  </a:lnTo>
                  <a:lnTo>
                    <a:pt x="4314" y="2548"/>
                  </a:lnTo>
                  <a:cubicBezTo>
                    <a:pt x="4922" y="2286"/>
                    <a:pt x="6486" y="2286"/>
                    <a:pt x="8020" y="2286"/>
                  </a:cubicBezTo>
                  <a:close/>
                  <a:moveTo>
                    <a:pt x="7702" y="0"/>
                  </a:moveTo>
                  <a:cubicBezTo>
                    <a:pt x="5241" y="0"/>
                    <a:pt x="2780" y="0"/>
                    <a:pt x="608" y="262"/>
                  </a:cubicBezTo>
                  <a:lnTo>
                    <a:pt x="0" y="262"/>
                  </a:lnTo>
                  <a:lnTo>
                    <a:pt x="0" y="21338"/>
                  </a:lnTo>
                  <a:cubicBezTo>
                    <a:pt x="1853" y="21600"/>
                    <a:pt x="3706" y="21600"/>
                    <a:pt x="6167" y="21600"/>
                  </a:cubicBezTo>
                  <a:cubicBezTo>
                    <a:pt x="11118" y="21600"/>
                    <a:pt x="15433" y="20338"/>
                    <a:pt x="17604" y="18552"/>
                  </a:cubicBezTo>
                  <a:cubicBezTo>
                    <a:pt x="20384" y="16527"/>
                    <a:pt x="21600" y="13717"/>
                    <a:pt x="21600" y="10169"/>
                  </a:cubicBezTo>
                  <a:cubicBezTo>
                    <a:pt x="21600" y="6621"/>
                    <a:pt x="20384" y="4072"/>
                    <a:pt x="18212" y="2548"/>
                  </a:cubicBezTo>
                  <a:cubicBezTo>
                    <a:pt x="15751" y="1024"/>
                    <a:pt x="12335" y="0"/>
                    <a:pt x="7702"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8" name="Google Shape;2041;p41">
              <a:extLst>
                <a:ext uri="{FF2B5EF4-FFF2-40B4-BE49-F238E27FC236}">
                  <a16:creationId xmlns:a16="http://schemas.microsoft.com/office/drawing/2014/main" id="{DD22AC90-83F3-45C8-90FE-88F7373D722E}"/>
                </a:ext>
              </a:extLst>
            </p:cNvPr>
            <p:cNvSpPr/>
            <p:nvPr/>
          </p:nvSpPr>
          <p:spPr>
            <a:xfrm>
              <a:off x="2244388" y="318806"/>
              <a:ext cx="22559" cy="27057"/>
            </a:xfrm>
            <a:custGeom>
              <a:avLst/>
              <a:gdLst/>
              <a:ahLst/>
              <a:cxnLst>
                <a:cxn ang="0">
                  <a:pos x="wd2" y="hd2"/>
                </a:cxn>
                <a:cxn ang="5400000">
                  <a:pos x="wd2" y="hd2"/>
                </a:cxn>
                <a:cxn ang="10800000">
                  <a:pos x="wd2" y="hd2"/>
                </a:cxn>
                <a:cxn ang="16200000">
                  <a:pos x="wd2" y="hd2"/>
                </a:cxn>
              </a:cxnLst>
              <a:rect l="0" t="0" r="r" b="b"/>
              <a:pathLst>
                <a:path w="21600" h="21600" extrusionOk="0">
                  <a:moveTo>
                    <a:pt x="11104" y="2845"/>
                  </a:moveTo>
                  <a:lnTo>
                    <a:pt x="12029" y="6702"/>
                  </a:lnTo>
                  <a:lnTo>
                    <a:pt x="14805" y="12873"/>
                  </a:lnTo>
                  <a:lnTo>
                    <a:pt x="7113" y="12873"/>
                  </a:lnTo>
                  <a:lnTo>
                    <a:pt x="9889" y="6702"/>
                  </a:lnTo>
                  <a:lnTo>
                    <a:pt x="11104" y="2845"/>
                  </a:lnTo>
                  <a:close/>
                  <a:moveTo>
                    <a:pt x="8964" y="0"/>
                  </a:moveTo>
                  <a:lnTo>
                    <a:pt x="0" y="21600"/>
                  </a:lnTo>
                  <a:lnTo>
                    <a:pt x="3701" y="21600"/>
                  </a:lnTo>
                  <a:lnTo>
                    <a:pt x="6477" y="14922"/>
                  </a:lnTo>
                  <a:lnTo>
                    <a:pt x="15441" y="14922"/>
                  </a:lnTo>
                  <a:lnTo>
                    <a:pt x="18217" y="21600"/>
                  </a:lnTo>
                  <a:lnTo>
                    <a:pt x="21600" y="21600"/>
                  </a:lnTo>
                  <a:lnTo>
                    <a:pt x="12954" y="0"/>
                  </a:ln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9" name="Google Shape;2042;p41">
              <a:extLst>
                <a:ext uri="{FF2B5EF4-FFF2-40B4-BE49-F238E27FC236}">
                  <a16:creationId xmlns:a16="http://schemas.microsoft.com/office/drawing/2014/main" id="{7FBEC4E0-CB7B-4D05-985E-0ED5665363B8}"/>
                </a:ext>
              </a:extLst>
            </p:cNvPr>
            <p:cNvSpPr/>
            <p:nvPr/>
          </p:nvSpPr>
          <p:spPr>
            <a:xfrm>
              <a:off x="2269513" y="319139"/>
              <a:ext cx="21260" cy="270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530" y="12608"/>
                  </a:lnTo>
                  <a:lnTo>
                    <a:pt x="8530" y="21600"/>
                  </a:lnTo>
                  <a:lnTo>
                    <a:pt x="12764" y="21600"/>
                  </a:lnTo>
                  <a:lnTo>
                    <a:pt x="12764" y="12343"/>
                  </a:lnTo>
                  <a:lnTo>
                    <a:pt x="21600" y="0"/>
                  </a:lnTo>
                  <a:lnTo>
                    <a:pt x="17673" y="0"/>
                  </a:lnTo>
                  <a:lnTo>
                    <a:pt x="13439" y="5906"/>
                  </a:lnTo>
                  <a:cubicBezTo>
                    <a:pt x="12457" y="7449"/>
                    <a:pt x="11475" y="8992"/>
                    <a:pt x="10800" y="10294"/>
                  </a:cubicBezTo>
                  <a:cubicBezTo>
                    <a:pt x="9818" y="8751"/>
                    <a:pt x="9174" y="7449"/>
                    <a:pt x="7855" y="5906"/>
                  </a:cubicBezTo>
                  <a:lnTo>
                    <a:pt x="4265" y="0"/>
                  </a:ln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0" name="Google Shape;2043;p41">
              <a:extLst>
                <a:ext uri="{FF2B5EF4-FFF2-40B4-BE49-F238E27FC236}">
                  <a16:creationId xmlns:a16="http://schemas.microsoft.com/office/drawing/2014/main" id="{494C9BBD-3B36-48FD-8A7B-1404CB48020E}"/>
                </a:ext>
              </a:extLst>
            </p:cNvPr>
            <p:cNvSpPr/>
            <p:nvPr/>
          </p:nvSpPr>
          <p:spPr>
            <a:xfrm>
              <a:off x="2032757" y="374885"/>
              <a:ext cx="288296" cy="15130"/>
            </a:xfrm>
            <a:custGeom>
              <a:avLst/>
              <a:gdLst/>
              <a:ahLst/>
              <a:cxnLst>
                <a:cxn ang="0">
                  <a:pos x="wd2" y="hd2"/>
                </a:cxn>
                <a:cxn ang="5400000">
                  <a:pos x="wd2" y="hd2"/>
                </a:cxn>
                <a:cxn ang="10800000">
                  <a:pos x="wd2" y="hd2"/>
                </a:cxn>
                <a:cxn ang="16200000">
                  <a:pos x="wd2" y="hd2"/>
                </a:cxn>
              </a:cxnLst>
              <a:rect l="0" t="0" r="r" b="b"/>
              <a:pathLst>
                <a:path w="21600" h="21600" extrusionOk="0">
                  <a:moveTo>
                    <a:pt x="579" y="0"/>
                  </a:moveTo>
                  <a:cubicBezTo>
                    <a:pt x="240" y="0"/>
                    <a:pt x="0" y="5044"/>
                    <a:pt x="0" y="11037"/>
                  </a:cubicBezTo>
                  <a:cubicBezTo>
                    <a:pt x="0" y="16987"/>
                    <a:pt x="265" y="21600"/>
                    <a:pt x="579" y="21600"/>
                  </a:cubicBezTo>
                  <a:lnTo>
                    <a:pt x="21021" y="21600"/>
                  </a:lnTo>
                  <a:cubicBezTo>
                    <a:pt x="21335" y="21600"/>
                    <a:pt x="21575" y="16987"/>
                    <a:pt x="21600" y="11037"/>
                  </a:cubicBezTo>
                  <a:cubicBezTo>
                    <a:pt x="21600" y="4570"/>
                    <a:pt x="21335" y="0"/>
                    <a:pt x="2102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1" name="Google Shape;2044;p41">
              <a:extLst>
                <a:ext uri="{FF2B5EF4-FFF2-40B4-BE49-F238E27FC236}">
                  <a16:creationId xmlns:a16="http://schemas.microsoft.com/office/drawing/2014/main" id="{3D76D82B-893E-4D20-89BA-E95895779A28}"/>
                </a:ext>
              </a:extLst>
            </p:cNvPr>
            <p:cNvSpPr/>
            <p:nvPr/>
          </p:nvSpPr>
          <p:spPr>
            <a:xfrm>
              <a:off x="2032757" y="414173"/>
              <a:ext cx="288296" cy="15462"/>
            </a:xfrm>
            <a:custGeom>
              <a:avLst/>
              <a:gdLst/>
              <a:ahLst/>
              <a:cxnLst>
                <a:cxn ang="0">
                  <a:pos x="wd2" y="hd2"/>
                </a:cxn>
                <a:cxn ang="5400000">
                  <a:pos x="wd2" y="hd2"/>
                </a:cxn>
                <a:cxn ang="10800000">
                  <a:pos x="wd2" y="hd2"/>
                </a:cxn>
                <a:cxn ang="16200000">
                  <a:pos x="wd2" y="hd2"/>
                </a:cxn>
              </a:cxnLst>
              <a:rect l="0" t="0" r="r" b="b"/>
              <a:pathLst>
                <a:path w="21600" h="21600" extrusionOk="0">
                  <a:moveTo>
                    <a:pt x="579" y="0"/>
                  </a:moveTo>
                  <a:cubicBezTo>
                    <a:pt x="240" y="0"/>
                    <a:pt x="0" y="4936"/>
                    <a:pt x="0" y="10800"/>
                  </a:cubicBezTo>
                  <a:cubicBezTo>
                    <a:pt x="0" y="17086"/>
                    <a:pt x="265" y="21600"/>
                    <a:pt x="579" y="21600"/>
                  </a:cubicBezTo>
                  <a:lnTo>
                    <a:pt x="21021" y="21600"/>
                  </a:lnTo>
                  <a:cubicBezTo>
                    <a:pt x="21335" y="21600"/>
                    <a:pt x="21575" y="16200"/>
                    <a:pt x="21600" y="10800"/>
                  </a:cubicBezTo>
                  <a:cubicBezTo>
                    <a:pt x="21600" y="4514"/>
                    <a:pt x="21335" y="0"/>
                    <a:pt x="2102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2" name="Google Shape;2045;p41">
              <a:extLst>
                <a:ext uri="{FF2B5EF4-FFF2-40B4-BE49-F238E27FC236}">
                  <a16:creationId xmlns:a16="http://schemas.microsoft.com/office/drawing/2014/main" id="{98812FA1-0D90-4ED3-A840-C6EF1401E82A}"/>
                </a:ext>
              </a:extLst>
            </p:cNvPr>
            <p:cNvSpPr/>
            <p:nvPr/>
          </p:nvSpPr>
          <p:spPr>
            <a:xfrm>
              <a:off x="2032757" y="453462"/>
              <a:ext cx="288296" cy="15160"/>
            </a:xfrm>
            <a:custGeom>
              <a:avLst/>
              <a:gdLst/>
              <a:ahLst/>
              <a:cxnLst>
                <a:cxn ang="0">
                  <a:pos x="wd2" y="hd2"/>
                </a:cxn>
                <a:cxn ang="5400000">
                  <a:pos x="wd2" y="hd2"/>
                </a:cxn>
                <a:cxn ang="10800000">
                  <a:pos x="wd2" y="hd2"/>
                </a:cxn>
                <a:cxn ang="16200000">
                  <a:pos x="wd2" y="hd2"/>
                </a:cxn>
              </a:cxnLst>
              <a:rect l="0" t="0" r="r" b="b"/>
              <a:pathLst>
                <a:path w="21600" h="21600" extrusionOk="0">
                  <a:moveTo>
                    <a:pt x="579" y="0"/>
                  </a:moveTo>
                  <a:cubicBezTo>
                    <a:pt x="240" y="0"/>
                    <a:pt x="0" y="5077"/>
                    <a:pt x="0" y="10585"/>
                  </a:cubicBezTo>
                  <a:cubicBezTo>
                    <a:pt x="0" y="16996"/>
                    <a:pt x="265" y="21600"/>
                    <a:pt x="579" y="21600"/>
                  </a:cubicBezTo>
                  <a:lnTo>
                    <a:pt x="21021" y="21600"/>
                  </a:lnTo>
                  <a:cubicBezTo>
                    <a:pt x="21335" y="21600"/>
                    <a:pt x="21575" y="16996"/>
                    <a:pt x="21600" y="10585"/>
                  </a:cubicBezTo>
                  <a:cubicBezTo>
                    <a:pt x="21600" y="4604"/>
                    <a:pt x="21335" y="0"/>
                    <a:pt x="2102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3" name="Google Shape;2046;p41">
              <a:extLst>
                <a:ext uri="{FF2B5EF4-FFF2-40B4-BE49-F238E27FC236}">
                  <a16:creationId xmlns:a16="http://schemas.microsoft.com/office/drawing/2014/main" id="{B02FE1BA-EC29-46F4-830C-48BFD7B97DBE}"/>
                </a:ext>
              </a:extLst>
            </p:cNvPr>
            <p:cNvSpPr/>
            <p:nvPr/>
          </p:nvSpPr>
          <p:spPr>
            <a:xfrm>
              <a:off x="2032757" y="492780"/>
              <a:ext cx="288296" cy="15461"/>
            </a:xfrm>
            <a:custGeom>
              <a:avLst/>
              <a:gdLst/>
              <a:ahLst/>
              <a:cxnLst>
                <a:cxn ang="0">
                  <a:pos x="wd2" y="hd2"/>
                </a:cxn>
                <a:cxn ang="5400000">
                  <a:pos x="wd2" y="hd2"/>
                </a:cxn>
                <a:cxn ang="10800000">
                  <a:pos x="wd2" y="hd2"/>
                </a:cxn>
                <a:cxn ang="16200000">
                  <a:pos x="wd2" y="hd2"/>
                </a:cxn>
              </a:cxnLst>
              <a:rect l="0" t="0" r="r" b="b"/>
              <a:pathLst>
                <a:path w="21600" h="21600" extrusionOk="0">
                  <a:moveTo>
                    <a:pt x="579" y="0"/>
                  </a:moveTo>
                  <a:cubicBezTo>
                    <a:pt x="240" y="0"/>
                    <a:pt x="0" y="4936"/>
                    <a:pt x="0" y="10800"/>
                  </a:cubicBezTo>
                  <a:cubicBezTo>
                    <a:pt x="0" y="16622"/>
                    <a:pt x="265" y="21600"/>
                    <a:pt x="579" y="21600"/>
                  </a:cubicBezTo>
                  <a:lnTo>
                    <a:pt x="21021" y="21600"/>
                  </a:lnTo>
                  <a:cubicBezTo>
                    <a:pt x="21335" y="21600"/>
                    <a:pt x="21575" y="17086"/>
                    <a:pt x="21600" y="10800"/>
                  </a:cubicBezTo>
                  <a:cubicBezTo>
                    <a:pt x="21600" y="4472"/>
                    <a:pt x="21335" y="0"/>
                    <a:pt x="2102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4" name="Google Shape;2047;p41">
              <a:extLst>
                <a:ext uri="{FF2B5EF4-FFF2-40B4-BE49-F238E27FC236}">
                  <a16:creationId xmlns:a16="http://schemas.microsoft.com/office/drawing/2014/main" id="{C64CD561-597F-413F-8710-A69AD7F989B7}"/>
                </a:ext>
              </a:extLst>
            </p:cNvPr>
            <p:cNvSpPr/>
            <p:nvPr/>
          </p:nvSpPr>
          <p:spPr>
            <a:xfrm>
              <a:off x="2037257" y="644196"/>
              <a:ext cx="209723" cy="15461"/>
            </a:xfrm>
            <a:custGeom>
              <a:avLst/>
              <a:gdLst/>
              <a:ahLst/>
              <a:cxnLst>
                <a:cxn ang="0">
                  <a:pos x="wd2" y="hd2"/>
                </a:cxn>
                <a:cxn ang="5400000">
                  <a:pos x="wd2" y="hd2"/>
                </a:cxn>
                <a:cxn ang="10800000">
                  <a:pos x="wd2" y="hd2"/>
                </a:cxn>
                <a:cxn ang="16200000">
                  <a:pos x="wd2" y="hd2"/>
                </a:cxn>
              </a:cxnLst>
              <a:rect l="0" t="0" r="r" b="b"/>
              <a:pathLst>
                <a:path w="21600" h="21600" extrusionOk="0">
                  <a:moveTo>
                    <a:pt x="662" y="0"/>
                  </a:moveTo>
                  <a:cubicBezTo>
                    <a:pt x="299" y="0"/>
                    <a:pt x="0" y="4050"/>
                    <a:pt x="0" y="8986"/>
                  </a:cubicBezTo>
                  <a:lnTo>
                    <a:pt x="0" y="12572"/>
                  </a:lnTo>
                  <a:cubicBezTo>
                    <a:pt x="0" y="17550"/>
                    <a:pt x="264" y="21600"/>
                    <a:pt x="662" y="21600"/>
                  </a:cubicBezTo>
                  <a:lnTo>
                    <a:pt x="20934" y="21600"/>
                  </a:lnTo>
                  <a:cubicBezTo>
                    <a:pt x="21301" y="21600"/>
                    <a:pt x="21600" y="17086"/>
                    <a:pt x="21600" y="11686"/>
                  </a:cubicBezTo>
                  <a:lnTo>
                    <a:pt x="21600" y="8986"/>
                  </a:lnTo>
                  <a:cubicBezTo>
                    <a:pt x="21600" y="4050"/>
                    <a:pt x="21301" y="0"/>
                    <a:pt x="2093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5" name="Google Shape;2048;p41">
              <a:extLst>
                <a:ext uri="{FF2B5EF4-FFF2-40B4-BE49-F238E27FC236}">
                  <a16:creationId xmlns:a16="http://schemas.microsoft.com/office/drawing/2014/main" id="{C48329F0-E618-4A66-ADF9-42B3F8D0E9F5}"/>
                </a:ext>
              </a:extLst>
            </p:cNvPr>
            <p:cNvSpPr/>
            <p:nvPr/>
          </p:nvSpPr>
          <p:spPr>
            <a:xfrm>
              <a:off x="2037257" y="682518"/>
              <a:ext cx="209723" cy="14827"/>
            </a:xfrm>
            <a:custGeom>
              <a:avLst/>
              <a:gdLst/>
              <a:ahLst/>
              <a:cxnLst>
                <a:cxn ang="0">
                  <a:pos x="wd2" y="hd2"/>
                </a:cxn>
                <a:cxn ang="5400000">
                  <a:pos x="wd2" y="hd2"/>
                </a:cxn>
                <a:cxn ang="10800000">
                  <a:pos x="wd2" y="hd2"/>
                </a:cxn>
                <a:cxn ang="16200000">
                  <a:pos x="wd2" y="hd2"/>
                </a:cxn>
              </a:cxnLst>
              <a:rect l="0" t="0" r="r" b="b"/>
              <a:pathLst>
                <a:path w="21600" h="21600" extrusionOk="0">
                  <a:moveTo>
                    <a:pt x="662" y="0"/>
                  </a:moveTo>
                  <a:cubicBezTo>
                    <a:pt x="299" y="0"/>
                    <a:pt x="0" y="4223"/>
                    <a:pt x="0" y="9370"/>
                  </a:cubicBezTo>
                  <a:lnTo>
                    <a:pt x="0" y="12186"/>
                  </a:lnTo>
                  <a:cubicBezTo>
                    <a:pt x="0" y="17377"/>
                    <a:pt x="264" y="21600"/>
                    <a:pt x="662" y="21600"/>
                  </a:cubicBezTo>
                  <a:lnTo>
                    <a:pt x="20934" y="21600"/>
                  </a:lnTo>
                  <a:cubicBezTo>
                    <a:pt x="21301" y="21600"/>
                    <a:pt x="21600" y="17377"/>
                    <a:pt x="21600" y="12186"/>
                  </a:cubicBezTo>
                  <a:lnTo>
                    <a:pt x="21600" y="9370"/>
                  </a:lnTo>
                  <a:cubicBezTo>
                    <a:pt x="21600" y="4223"/>
                    <a:pt x="21301" y="0"/>
                    <a:pt x="2093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6" name="Google Shape;2049;p41">
              <a:extLst>
                <a:ext uri="{FF2B5EF4-FFF2-40B4-BE49-F238E27FC236}">
                  <a16:creationId xmlns:a16="http://schemas.microsoft.com/office/drawing/2014/main" id="{105A15FF-F143-480E-8839-D0BE3E88D7A6}"/>
                </a:ext>
              </a:extLst>
            </p:cNvPr>
            <p:cNvSpPr/>
            <p:nvPr/>
          </p:nvSpPr>
          <p:spPr>
            <a:xfrm>
              <a:off x="2287241" y="644196"/>
              <a:ext cx="209723" cy="15461"/>
            </a:xfrm>
            <a:custGeom>
              <a:avLst/>
              <a:gdLst/>
              <a:ahLst/>
              <a:cxnLst>
                <a:cxn ang="0">
                  <a:pos x="wd2" y="hd2"/>
                </a:cxn>
                <a:cxn ang="5400000">
                  <a:pos x="wd2" y="hd2"/>
                </a:cxn>
                <a:cxn ang="10800000">
                  <a:pos x="wd2" y="hd2"/>
                </a:cxn>
                <a:cxn ang="16200000">
                  <a:pos x="wd2" y="hd2"/>
                </a:cxn>
              </a:cxnLst>
              <a:rect l="0" t="0" r="r" b="b"/>
              <a:pathLst>
                <a:path w="21600" h="21600" extrusionOk="0">
                  <a:moveTo>
                    <a:pt x="662" y="0"/>
                  </a:moveTo>
                  <a:cubicBezTo>
                    <a:pt x="299" y="0"/>
                    <a:pt x="0" y="4050"/>
                    <a:pt x="0" y="8986"/>
                  </a:cubicBezTo>
                  <a:lnTo>
                    <a:pt x="0" y="12572"/>
                  </a:lnTo>
                  <a:cubicBezTo>
                    <a:pt x="0" y="17550"/>
                    <a:pt x="299" y="21600"/>
                    <a:pt x="662" y="21600"/>
                  </a:cubicBezTo>
                  <a:lnTo>
                    <a:pt x="20934" y="21600"/>
                  </a:lnTo>
                  <a:cubicBezTo>
                    <a:pt x="21301" y="21600"/>
                    <a:pt x="21600" y="17086"/>
                    <a:pt x="21600" y="11686"/>
                  </a:cubicBezTo>
                  <a:lnTo>
                    <a:pt x="21600" y="8986"/>
                  </a:lnTo>
                  <a:cubicBezTo>
                    <a:pt x="21600" y="4050"/>
                    <a:pt x="21333" y="0"/>
                    <a:pt x="2093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7" name="Google Shape;2050;p41">
              <a:extLst>
                <a:ext uri="{FF2B5EF4-FFF2-40B4-BE49-F238E27FC236}">
                  <a16:creationId xmlns:a16="http://schemas.microsoft.com/office/drawing/2014/main" id="{AAD1ABBD-92F3-45BC-BCE4-586C08061CAE}"/>
                </a:ext>
              </a:extLst>
            </p:cNvPr>
            <p:cNvSpPr/>
            <p:nvPr/>
          </p:nvSpPr>
          <p:spPr>
            <a:xfrm>
              <a:off x="2287241" y="682518"/>
              <a:ext cx="209723" cy="14827"/>
            </a:xfrm>
            <a:custGeom>
              <a:avLst/>
              <a:gdLst/>
              <a:ahLst/>
              <a:cxnLst>
                <a:cxn ang="0">
                  <a:pos x="wd2" y="hd2"/>
                </a:cxn>
                <a:cxn ang="5400000">
                  <a:pos x="wd2" y="hd2"/>
                </a:cxn>
                <a:cxn ang="10800000">
                  <a:pos x="wd2" y="hd2"/>
                </a:cxn>
                <a:cxn ang="16200000">
                  <a:pos x="wd2" y="hd2"/>
                </a:cxn>
              </a:cxnLst>
              <a:rect l="0" t="0" r="r" b="b"/>
              <a:pathLst>
                <a:path w="21600" h="21600" extrusionOk="0">
                  <a:moveTo>
                    <a:pt x="662" y="0"/>
                  </a:moveTo>
                  <a:cubicBezTo>
                    <a:pt x="299" y="0"/>
                    <a:pt x="0" y="4223"/>
                    <a:pt x="0" y="9370"/>
                  </a:cubicBezTo>
                  <a:lnTo>
                    <a:pt x="0" y="12186"/>
                  </a:lnTo>
                  <a:cubicBezTo>
                    <a:pt x="0" y="17377"/>
                    <a:pt x="299" y="21600"/>
                    <a:pt x="662" y="21600"/>
                  </a:cubicBezTo>
                  <a:lnTo>
                    <a:pt x="20934" y="21600"/>
                  </a:lnTo>
                  <a:cubicBezTo>
                    <a:pt x="21301" y="21600"/>
                    <a:pt x="21600" y="17377"/>
                    <a:pt x="21600" y="12186"/>
                  </a:cubicBezTo>
                  <a:lnTo>
                    <a:pt x="21600" y="9370"/>
                  </a:lnTo>
                  <a:cubicBezTo>
                    <a:pt x="21600" y="4223"/>
                    <a:pt x="21333" y="0"/>
                    <a:pt x="2093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8" name="Google Shape;2051;p41">
              <a:extLst>
                <a:ext uri="{FF2B5EF4-FFF2-40B4-BE49-F238E27FC236}">
                  <a16:creationId xmlns:a16="http://schemas.microsoft.com/office/drawing/2014/main" id="{16DEEA53-4DDF-4046-A13B-3451E66ADBEF}"/>
                </a:ext>
              </a:extLst>
            </p:cNvPr>
            <p:cNvSpPr/>
            <p:nvPr/>
          </p:nvSpPr>
          <p:spPr>
            <a:xfrm>
              <a:off x="2037257" y="547863"/>
              <a:ext cx="461931" cy="74739"/>
            </a:xfrm>
            <a:custGeom>
              <a:avLst/>
              <a:gdLst/>
              <a:ahLst/>
              <a:cxnLst>
                <a:cxn ang="0">
                  <a:pos x="wd2" y="hd2"/>
                </a:cxn>
                <a:cxn ang="5400000">
                  <a:pos x="wd2" y="hd2"/>
                </a:cxn>
                <a:cxn ang="10800000">
                  <a:pos x="wd2" y="hd2"/>
                </a:cxn>
                <a:cxn ang="16200000">
                  <a:pos x="wd2" y="hd2"/>
                </a:cxn>
              </a:cxnLst>
              <a:rect l="0" t="0" r="r" b="b"/>
              <a:pathLst>
                <a:path w="21600" h="21600" extrusionOk="0">
                  <a:moveTo>
                    <a:pt x="648" y="0"/>
                  </a:moveTo>
                  <a:cubicBezTo>
                    <a:pt x="301" y="0"/>
                    <a:pt x="0" y="1859"/>
                    <a:pt x="0" y="4093"/>
                  </a:cubicBezTo>
                  <a:lnTo>
                    <a:pt x="0" y="17498"/>
                  </a:lnTo>
                  <a:cubicBezTo>
                    <a:pt x="0" y="19732"/>
                    <a:pt x="301" y="21600"/>
                    <a:pt x="648" y="21600"/>
                  </a:cubicBezTo>
                  <a:lnTo>
                    <a:pt x="20938" y="21600"/>
                  </a:lnTo>
                  <a:cubicBezTo>
                    <a:pt x="21299" y="21600"/>
                    <a:pt x="21600" y="19732"/>
                    <a:pt x="21600" y="17498"/>
                  </a:cubicBezTo>
                  <a:lnTo>
                    <a:pt x="21600" y="4093"/>
                  </a:lnTo>
                  <a:cubicBezTo>
                    <a:pt x="21600" y="1859"/>
                    <a:pt x="21299" y="0"/>
                    <a:pt x="20938"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9" name="Google Shape;2052;p41">
              <a:extLst>
                <a:ext uri="{FF2B5EF4-FFF2-40B4-BE49-F238E27FC236}">
                  <a16:creationId xmlns:a16="http://schemas.microsoft.com/office/drawing/2014/main" id="{5F4DE95E-58A2-4AFD-8E22-7C43939968B5}"/>
                </a:ext>
              </a:extLst>
            </p:cNvPr>
            <p:cNvSpPr/>
            <p:nvPr/>
          </p:nvSpPr>
          <p:spPr>
            <a:xfrm>
              <a:off x="1983775" y="229570"/>
              <a:ext cx="562460" cy="595585"/>
            </a:xfrm>
            <a:custGeom>
              <a:avLst/>
              <a:gdLst/>
              <a:ahLst/>
              <a:cxnLst>
                <a:cxn ang="0">
                  <a:pos x="wd2" y="hd2"/>
                </a:cxn>
                <a:cxn ang="5400000">
                  <a:pos x="wd2" y="hd2"/>
                </a:cxn>
                <a:cxn ang="10800000">
                  <a:pos x="wd2" y="hd2"/>
                </a:cxn>
                <a:cxn ang="16200000">
                  <a:pos x="wd2" y="hd2"/>
                </a:cxn>
              </a:cxnLst>
              <a:rect l="0" t="0" r="r" b="b"/>
              <a:pathLst>
                <a:path w="21600" h="21600" extrusionOk="0">
                  <a:moveTo>
                    <a:pt x="3638" y="0"/>
                  </a:moveTo>
                  <a:cubicBezTo>
                    <a:pt x="1621" y="0"/>
                    <a:pt x="0" y="1543"/>
                    <a:pt x="0" y="3446"/>
                  </a:cubicBezTo>
                  <a:lnTo>
                    <a:pt x="0" y="15866"/>
                  </a:lnTo>
                  <a:cubicBezTo>
                    <a:pt x="0" y="17781"/>
                    <a:pt x="1633" y="19312"/>
                    <a:pt x="3638" y="19312"/>
                  </a:cubicBezTo>
                  <a:lnTo>
                    <a:pt x="6284" y="19312"/>
                  </a:lnTo>
                  <a:lnTo>
                    <a:pt x="6284" y="21333"/>
                  </a:lnTo>
                  <a:cubicBezTo>
                    <a:pt x="6284" y="21495"/>
                    <a:pt x="6425" y="21600"/>
                    <a:pt x="6573" y="21600"/>
                  </a:cubicBezTo>
                  <a:cubicBezTo>
                    <a:pt x="6650" y="21600"/>
                    <a:pt x="6728" y="21573"/>
                    <a:pt x="6792" y="21508"/>
                  </a:cubicBezTo>
                  <a:lnTo>
                    <a:pt x="8883" y="19300"/>
                  </a:lnTo>
                  <a:lnTo>
                    <a:pt x="17951" y="19300"/>
                  </a:lnTo>
                  <a:cubicBezTo>
                    <a:pt x="19930" y="19300"/>
                    <a:pt x="21550" y="17816"/>
                    <a:pt x="21600" y="15948"/>
                  </a:cubicBezTo>
                  <a:cubicBezTo>
                    <a:pt x="21563" y="15948"/>
                    <a:pt x="21550" y="15924"/>
                    <a:pt x="21526" y="15901"/>
                  </a:cubicBezTo>
                  <a:cubicBezTo>
                    <a:pt x="19188" y="13844"/>
                    <a:pt x="15934" y="13062"/>
                    <a:pt x="12878" y="12221"/>
                  </a:cubicBezTo>
                  <a:cubicBezTo>
                    <a:pt x="9811" y="11368"/>
                    <a:pt x="6594" y="10246"/>
                    <a:pt x="4726" y="7804"/>
                  </a:cubicBezTo>
                  <a:cubicBezTo>
                    <a:pt x="3019" y="5585"/>
                    <a:pt x="2833" y="2535"/>
                    <a:pt x="3922" y="0"/>
                  </a:cubicBez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0" name="Google Shape;2053;p41">
              <a:extLst>
                <a:ext uri="{FF2B5EF4-FFF2-40B4-BE49-F238E27FC236}">
                  <a16:creationId xmlns:a16="http://schemas.microsoft.com/office/drawing/2014/main" id="{36C0042E-9540-4606-8366-0C0229DAC184}"/>
                </a:ext>
              </a:extLst>
            </p:cNvPr>
            <p:cNvSpPr/>
            <p:nvPr/>
          </p:nvSpPr>
          <p:spPr>
            <a:xfrm>
              <a:off x="1138487" y="41765"/>
              <a:ext cx="499618" cy="445353"/>
            </a:xfrm>
            <a:custGeom>
              <a:avLst/>
              <a:gdLst/>
              <a:ahLst/>
              <a:cxnLst>
                <a:cxn ang="0">
                  <a:pos x="wd2" y="hd2"/>
                </a:cxn>
                <a:cxn ang="5400000">
                  <a:pos x="wd2" y="hd2"/>
                </a:cxn>
                <a:cxn ang="10800000">
                  <a:pos x="wd2" y="hd2"/>
                </a:cxn>
                <a:cxn ang="16200000">
                  <a:pos x="wd2" y="hd2"/>
                </a:cxn>
              </a:cxnLst>
              <a:rect l="0" t="0" r="r" b="b"/>
              <a:pathLst>
                <a:path w="21600" h="21600" extrusionOk="0">
                  <a:moveTo>
                    <a:pt x="4122" y="0"/>
                  </a:moveTo>
                  <a:cubicBezTo>
                    <a:pt x="1838" y="0"/>
                    <a:pt x="0" y="2078"/>
                    <a:pt x="0" y="4625"/>
                  </a:cubicBezTo>
                  <a:lnTo>
                    <a:pt x="0" y="14139"/>
                  </a:lnTo>
                  <a:cubicBezTo>
                    <a:pt x="0" y="16702"/>
                    <a:pt x="1838" y="18765"/>
                    <a:pt x="4122" y="18765"/>
                  </a:cubicBezTo>
                  <a:lnTo>
                    <a:pt x="8606" y="18765"/>
                  </a:lnTo>
                  <a:lnTo>
                    <a:pt x="8188" y="21248"/>
                  </a:lnTo>
                  <a:cubicBezTo>
                    <a:pt x="8157" y="21437"/>
                    <a:pt x="8308" y="21600"/>
                    <a:pt x="8464" y="21600"/>
                  </a:cubicBezTo>
                  <a:cubicBezTo>
                    <a:pt x="8512" y="21600"/>
                    <a:pt x="8563" y="21584"/>
                    <a:pt x="8606" y="21546"/>
                  </a:cubicBezTo>
                  <a:lnTo>
                    <a:pt x="11879" y="18765"/>
                  </a:lnTo>
                  <a:lnTo>
                    <a:pt x="17477" y="18765"/>
                  </a:lnTo>
                  <a:cubicBezTo>
                    <a:pt x="19747" y="18765"/>
                    <a:pt x="21600" y="16702"/>
                    <a:pt x="21600" y="14139"/>
                  </a:cubicBezTo>
                  <a:lnTo>
                    <a:pt x="21600" y="4609"/>
                  </a:lnTo>
                  <a:cubicBezTo>
                    <a:pt x="21600" y="2078"/>
                    <a:pt x="19762" y="0"/>
                    <a:pt x="17477"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1" name="Google Shape;2054;p41">
              <a:extLst>
                <a:ext uri="{FF2B5EF4-FFF2-40B4-BE49-F238E27FC236}">
                  <a16:creationId xmlns:a16="http://schemas.microsoft.com/office/drawing/2014/main" id="{2B70A508-1A2D-4DF0-9DBA-E15BAB0D8DCF}"/>
                </a:ext>
              </a:extLst>
            </p:cNvPr>
            <p:cNvSpPr/>
            <p:nvPr/>
          </p:nvSpPr>
          <p:spPr>
            <a:xfrm>
              <a:off x="1203565" y="95881"/>
              <a:ext cx="369467" cy="96663"/>
            </a:xfrm>
            <a:custGeom>
              <a:avLst/>
              <a:gdLst/>
              <a:ahLst/>
              <a:cxnLst>
                <a:cxn ang="0">
                  <a:pos x="wd2" y="hd2"/>
                </a:cxn>
                <a:cxn ang="5400000">
                  <a:pos x="wd2" y="hd2"/>
                </a:cxn>
                <a:cxn ang="10800000">
                  <a:pos x="wd2" y="hd2"/>
                </a:cxn>
                <a:cxn ang="16200000">
                  <a:pos x="wd2" y="hd2"/>
                </a:cxn>
              </a:cxnLst>
              <a:rect l="0" t="0" r="r" b="b"/>
              <a:pathLst>
                <a:path w="21600" h="21600" extrusionOk="0">
                  <a:moveTo>
                    <a:pt x="715" y="0"/>
                  </a:moveTo>
                  <a:cubicBezTo>
                    <a:pt x="300" y="0"/>
                    <a:pt x="0" y="1154"/>
                    <a:pt x="0" y="2665"/>
                  </a:cubicBezTo>
                  <a:lnTo>
                    <a:pt x="0" y="18860"/>
                  </a:lnTo>
                  <a:cubicBezTo>
                    <a:pt x="0" y="20372"/>
                    <a:pt x="300" y="21600"/>
                    <a:pt x="715" y="21600"/>
                  </a:cubicBezTo>
                  <a:lnTo>
                    <a:pt x="20885" y="21600"/>
                  </a:lnTo>
                  <a:cubicBezTo>
                    <a:pt x="21261" y="21600"/>
                    <a:pt x="21600" y="20372"/>
                    <a:pt x="21600" y="18860"/>
                  </a:cubicBezTo>
                  <a:lnTo>
                    <a:pt x="21600" y="2665"/>
                  </a:lnTo>
                  <a:cubicBezTo>
                    <a:pt x="21600" y="1154"/>
                    <a:pt x="21280" y="0"/>
                    <a:pt x="20885"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2" name="Google Shape;2055;p41">
              <a:extLst>
                <a:ext uri="{FF2B5EF4-FFF2-40B4-BE49-F238E27FC236}">
                  <a16:creationId xmlns:a16="http://schemas.microsoft.com/office/drawing/2014/main" id="{93A69667-512F-4CC6-A74A-4FE7FD66CE11}"/>
                </a:ext>
              </a:extLst>
            </p:cNvPr>
            <p:cNvSpPr/>
            <p:nvPr/>
          </p:nvSpPr>
          <p:spPr>
            <a:xfrm>
              <a:off x="1203565" y="231200"/>
              <a:ext cx="101464" cy="157209"/>
            </a:xfrm>
            <a:custGeom>
              <a:avLst/>
              <a:gdLst/>
              <a:ahLst/>
              <a:cxnLst>
                <a:cxn ang="0">
                  <a:pos x="wd2" y="hd2"/>
                </a:cxn>
                <a:cxn ang="5400000">
                  <a:pos x="wd2" y="hd2"/>
                </a:cxn>
                <a:cxn ang="10800000">
                  <a:pos x="wd2" y="hd2"/>
                </a:cxn>
                <a:cxn ang="16200000">
                  <a:pos x="wd2" y="hd2"/>
                </a:cxn>
              </a:cxnLst>
              <a:rect l="0" t="0" r="r" b="b"/>
              <a:pathLst>
                <a:path w="21600" h="21600" extrusionOk="0">
                  <a:moveTo>
                    <a:pt x="2604" y="0"/>
                  </a:moveTo>
                  <a:cubicBezTo>
                    <a:pt x="1093" y="0"/>
                    <a:pt x="0" y="705"/>
                    <a:pt x="0" y="1639"/>
                  </a:cubicBezTo>
                  <a:lnTo>
                    <a:pt x="0" y="19961"/>
                  </a:lnTo>
                  <a:cubicBezTo>
                    <a:pt x="0" y="20891"/>
                    <a:pt x="1093" y="21600"/>
                    <a:pt x="2604" y="21600"/>
                  </a:cubicBezTo>
                  <a:lnTo>
                    <a:pt x="19061" y="21600"/>
                  </a:lnTo>
                  <a:cubicBezTo>
                    <a:pt x="20436" y="21600"/>
                    <a:pt x="21600" y="20845"/>
                    <a:pt x="21600" y="19961"/>
                  </a:cubicBezTo>
                  <a:lnTo>
                    <a:pt x="21600" y="1639"/>
                  </a:lnTo>
                  <a:cubicBezTo>
                    <a:pt x="21600" y="705"/>
                    <a:pt x="20501" y="0"/>
                    <a:pt x="1906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3" name="Google Shape;2056;p41">
              <a:extLst>
                <a:ext uri="{FF2B5EF4-FFF2-40B4-BE49-F238E27FC236}">
                  <a16:creationId xmlns:a16="http://schemas.microsoft.com/office/drawing/2014/main" id="{FBDF0A71-8CD1-418B-9945-53AB847195A3}"/>
                </a:ext>
              </a:extLst>
            </p:cNvPr>
            <p:cNvSpPr/>
            <p:nvPr/>
          </p:nvSpPr>
          <p:spPr>
            <a:xfrm>
              <a:off x="1338220" y="246028"/>
              <a:ext cx="234816" cy="22528"/>
            </a:xfrm>
            <a:custGeom>
              <a:avLst/>
              <a:gdLst/>
              <a:ahLst/>
              <a:cxnLst>
                <a:cxn ang="0">
                  <a:pos x="wd2" y="hd2"/>
                </a:cxn>
                <a:cxn ang="5400000">
                  <a:pos x="wd2" y="hd2"/>
                </a:cxn>
                <a:cxn ang="10800000">
                  <a:pos x="wd2" y="hd2"/>
                </a:cxn>
                <a:cxn ang="16200000">
                  <a:pos x="wd2" y="hd2"/>
                </a:cxn>
              </a:cxnLst>
              <a:rect l="0" t="0" r="r" b="b"/>
              <a:pathLst>
                <a:path w="21600" h="21600" extrusionOk="0">
                  <a:moveTo>
                    <a:pt x="1036" y="0"/>
                  </a:moveTo>
                  <a:cubicBezTo>
                    <a:pt x="472" y="0"/>
                    <a:pt x="0" y="4633"/>
                    <a:pt x="0" y="10800"/>
                  </a:cubicBezTo>
                  <a:cubicBezTo>
                    <a:pt x="0" y="16678"/>
                    <a:pt x="444" y="21600"/>
                    <a:pt x="1036" y="21600"/>
                  </a:cubicBezTo>
                  <a:lnTo>
                    <a:pt x="20564" y="21600"/>
                  </a:lnTo>
                  <a:cubicBezTo>
                    <a:pt x="21097" y="21600"/>
                    <a:pt x="21600" y="16678"/>
                    <a:pt x="21600" y="10800"/>
                  </a:cubicBezTo>
                  <a:cubicBezTo>
                    <a:pt x="21600" y="4922"/>
                    <a:pt x="21156" y="0"/>
                    <a:pt x="20564"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4" name="Google Shape;2057;p41">
              <a:extLst>
                <a:ext uri="{FF2B5EF4-FFF2-40B4-BE49-F238E27FC236}">
                  <a16:creationId xmlns:a16="http://schemas.microsoft.com/office/drawing/2014/main" id="{DB283AFB-10F9-4AB2-A136-BF0194433860}"/>
                </a:ext>
              </a:extLst>
            </p:cNvPr>
            <p:cNvSpPr/>
            <p:nvPr/>
          </p:nvSpPr>
          <p:spPr>
            <a:xfrm>
              <a:off x="1338220" y="295614"/>
              <a:ext cx="234816" cy="22558"/>
            </a:xfrm>
            <a:custGeom>
              <a:avLst/>
              <a:gdLst/>
              <a:ahLst/>
              <a:cxnLst>
                <a:cxn ang="0">
                  <a:pos x="wd2" y="hd2"/>
                </a:cxn>
                <a:cxn ang="5400000">
                  <a:pos x="wd2" y="hd2"/>
                </a:cxn>
                <a:cxn ang="10800000">
                  <a:pos x="wd2" y="hd2"/>
                </a:cxn>
                <a:cxn ang="16200000">
                  <a:pos x="wd2" y="hd2"/>
                </a:cxn>
              </a:cxnLst>
              <a:rect l="0" t="0" r="r" b="b"/>
              <a:pathLst>
                <a:path w="21600" h="21600" extrusionOk="0">
                  <a:moveTo>
                    <a:pt x="1036" y="0"/>
                  </a:moveTo>
                  <a:cubicBezTo>
                    <a:pt x="472" y="0"/>
                    <a:pt x="0" y="4627"/>
                    <a:pt x="0" y="10814"/>
                  </a:cubicBezTo>
                  <a:cubicBezTo>
                    <a:pt x="0" y="16366"/>
                    <a:pt x="444" y="21600"/>
                    <a:pt x="1036" y="21600"/>
                  </a:cubicBezTo>
                  <a:lnTo>
                    <a:pt x="20564" y="21600"/>
                  </a:lnTo>
                  <a:cubicBezTo>
                    <a:pt x="21097" y="21600"/>
                    <a:pt x="21600" y="16366"/>
                    <a:pt x="21600" y="10814"/>
                  </a:cubicBezTo>
                  <a:cubicBezTo>
                    <a:pt x="21600" y="4945"/>
                    <a:pt x="21156" y="0"/>
                    <a:pt x="20564"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5" name="Google Shape;2058;p41">
              <a:extLst>
                <a:ext uri="{FF2B5EF4-FFF2-40B4-BE49-F238E27FC236}">
                  <a16:creationId xmlns:a16="http://schemas.microsoft.com/office/drawing/2014/main" id="{BD62BAC2-6CF8-4DF9-9483-0FBBB475E181}"/>
                </a:ext>
              </a:extLst>
            </p:cNvPr>
            <p:cNvSpPr/>
            <p:nvPr/>
          </p:nvSpPr>
          <p:spPr>
            <a:xfrm>
              <a:off x="1338220" y="344898"/>
              <a:ext cx="234816" cy="22558"/>
            </a:xfrm>
            <a:custGeom>
              <a:avLst/>
              <a:gdLst/>
              <a:ahLst/>
              <a:cxnLst>
                <a:cxn ang="0">
                  <a:pos x="wd2" y="hd2"/>
                </a:cxn>
                <a:cxn ang="5400000">
                  <a:pos x="wd2" y="hd2"/>
                </a:cxn>
                <a:cxn ang="10800000">
                  <a:pos x="wd2" y="hd2"/>
                </a:cxn>
                <a:cxn ang="16200000">
                  <a:pos x="wd2" y="hd2"/>
                </a:cxn>
              </a:cxnLst>
              <a:rect l="0" t="0" r="r" b="b"/>
              <a:pathLst>
                <a:path w="21600" h="21600" extrusionOk="0">
                  <a:moveTo>
                    <a:pt x="1036" y="0"/>
                  </a:moveTo>
                  <a:cubicBezTo>
                    <a:pt x="472" y="0"/>
                    <a:pt x="0" y="4627"/>
                    <a:pt x="0" y="10814"/>
                  </a:cubicBezTo>
                  <a:cubicBezTo>
                    <a:pt x="0" y="16655"/>
                    <a:pt x="444" y="21600"/>
                    <a:pt x="1036" y="21600"/>
                  </a:cubicBezTo>
                  <a:lnTo>
                    <a:pt x="20564" y="21600"/>
                  </a:lnTo>
                  <a:cubicBezTo>
                    <a:pt x="21097" y="21600"/>
                    <a:pt x="21600" y="16655"/>
                    <a:pt x="21600" y="10814"/>
                  </a:cubicBezTo>
                  <a:cubicBezTo>
                    <a:pt x="21600" y="5263"/>
                    <a:pt x="21156" y="0"/>
                    <a:pt x="20564"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6" name="Google Shape;2059;p41">
              <a:extLst>
                <a:ext uri="{FF2B5EF4-FFF2-40B4-BE49-F238E27FC236}">
                  <a16:creationId xmlns:a16="http://schemas.microsoft.com/office/drawing/2014/main" id="{7E3E2790-6788-46BB-9171-4281D403A03A}"/>
                </a:ext>
              </a:extLst>
            </p:cNvPr>
            <p:cNvSpPr/>
            <p:nvPr/>
          </p:nvSpPr>
          <p:spPr>
            <a:xfrm>
              <a:off x="1139120" y="48227"/>
              <a:ext cx="499951" cy="438287"/>
            </a:xfrm>
            <a:custGeom>
              <a:avLst/>
              <a:gdLst/>
              <a:ahLst/>
              <a:cxnLst>
                <a:cxn ang="0">
                  <a:pos x="wd2" y="hd2"/>
                </a:cxn>
                <a:cxn ang="5400000">
                  <a:pos x="wd2" y="hd2"/>
                </a:cxn>
                <a:cxn ang="10800000">
                  <a:pos x="wd2" y="hd2"/>
                </a:cxn>
                <a:cxn ang="16200000">
                  <a:pos x="wd2" y="hd2"/>
                </a:cxn>
              </a:cxnLst>
              <a:rect l="0" t="0" r="r" b="b"/>
              <a:pathLst>
                <a:path w="21600" h="21600" extrusionOk="0">
                  <a:moveTo>
                    <a:pt x="2603" y="0"/>
                  </a:moveTo>
                  <a:cubicBezTo>
                    <a:pt x="1072" y="698"/>
                    <a:pt x="0" y="2381"/>
                    <a:pt x="0" y="4365"/>
                  </a:cubicBezTo>
                  <a:lnTo>
                    <a:pt x="0" y="14034"/>
                  </a:lnTo>
                  <a:cubicBezTo>
                    <a:pt x="0" y="16622"/>
                    <a:pt x="1851" y="18732"/>
                    <a:pt x="4133" y="18732"/>
                  </a:cubicBezTo>
                  <a:lnTo>
                    <a:pt x="8615" y="18732"/>
                  </a:lnTo>
                  <a:lnTo>
                    <a:pt x="8197" y="21256"/>
                  </a:lnTo>
                  <a:cubicBezTo>
                    <a:pt x="8155" y="21447"/>
                    <a:pt x="8300" y="21600"/>
                    <a:pt x="8458" y="21600"/>
                  </a:cubicBezTo>
                  <a:cubicBezTo>
                    <a:pt x="8510" y="21600"/>
                    <a:pt x="8565" y="21582"/>
                    <a:pt x="8615" y="21542"/>
                  </a:cubicBezTo>
                  <a:lnTo>
                    <a:pt x="11885" y="18732"/>
                  </a:lnTo>
                  <a:lnTo>
                    <a:pt x="17467" y="18732"/>
                  </a:lnTo>
                  <a:cubicBezTo>
                    <a:pt x="19736" y="18732"/>
                    <a:pt x="21558" y="16670"/>
                    <a:pt x="21600" y="14082"/>
                  </a:cubicBezTo>
                  <a:cubicBezTo>
                    <a:pt x="21252" y="13875"/>
                    <a:pt x="20918" y="13668"/>
                    <a:pt x="20584" y="13494"/>
                  </a:cubicBezTo>
                  <a:cubicBezTo>
                    <a:pt x="19171" y="12754"/>
                    <a:pt x="17625" y="12635"/>
                    <a:pt x="16102" y="12635"/>
                  </a:cubicBezTo>
                  <a:cubicBezTo>
                    <a:pt x="15991" y="12635"/>
                    <a:pt x="15880" y="12635"/>
                    <a:pt x="15768" y="12636"/>
                  </a:cubicBezTo>
                  <a:cubicBezTo>
                    <a:pt x="14946" y="12657"/>
                    <a:pt x="14131" y="12683"/>
                    <a:pt x="13318" y="12683"/>
                  </a:cubicBezTo>
                  <a:cubicBezTo>
                    <a:pt x="12219" y="12683"/>
                    <a:pt x="11125" y="12635"/>
                    <a:pt x="10021" y="12462"/>
                  </a:cubicBezTo>
                  <a:cubicBezTo>
                    <a:pt x="6596" y="11906"/>
                    <a:pt x="3939" y="9350"/>
                    <a:pt x="2839" y="5572"/>
                  </a:cubicBezTo>
                  <a:cubicBezTo>
                    <a:pt x="2325" y="3779"/>
                    <a:pt x="2213" y="1810"/>
                    <a:pt x="2603" y="0"/>
                  </a:cubicBez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7" name="Google Shape;2060;p41">
              <a:extLst>
                <a:ext uri="{FF2B5EF4-FFF2-40B4-BE49-F238E27FC236}">
                  <a16:creationId xmlns:a16="http://schemas.microsoft.com/office/drawing/2014/main" id="{F4722713-F19D-4D41-9972-693C93E33A5E}"/>
                </a:ext>
              </a:extLst>
            </p:cNvPr>
            <p:cNvSpPr/>
            <p:nvPr/>
          </p:nvSpPr>
          <p:spPr>
            <a:xfrm>
              <a:off x="1422442" y="633929"/>
              <a:ext cx="173103" cy="144254"/>
            </a:xfrm>
            <a:custGeom>
              <a:avLst/>
              <a:gdLst/>
              <a:ahLst/>
              <a:cxnLst>
                <a:cxn ang="0">
                  <a:pos x="wd2" y="hd2"/>
                </a:cxn>
                <a:cxn ang="5400000">
                  <a:pos x="wd2" y="hd2"/>
                </a:cxn>
                <a:cxn ang="10800000">
                  <a:pos x="wd2" y="hd2"/>
                </a:cxn>
                <a:cxn ang="16200000">
                  <a:pos x="wd2" y="hd2"/>
                </a:cxn>
              </a:cxnLst>
              <a:rect l="0" t="0" r="r" b="b"/>
              <a:pathLst>
                <a:path w="19977" h="21600" extrusionOk="0">
                  <a:moveTo>
                    <a:pt x="8960" y="0"/>
                  </a:moveTo>
                  <a:cubicBezTo>
                    <a:pt x="7381" y="0"/>
                    <a:pt x="5820" y="416"/>
                    <a:pt x="4405" y="1343"/>
                  </a:cubicBezTo>
                  <a:cubicBezTo>
                    <a:pt x="501" y="3947"/>
                    <a:pt x="-1133" y="9301"/>
                    <a:pt x="836" y="14605"/>
                  </a:cubicBezTo>
                  <a:cubicBezTo>
                    <a:pt x="1282" y="15907"/>
                    <a:pt x="1990" y="17020"/>
                    <a:pt x="2436" y="18367"/>
                  </a:cubicBezTo>
                  <a:lnTo>
                    <a:pt x="13699" y="21600"/>
                  </a:lnTo>
                  <a:cubicBezTo>
                    <a:pt x="16452" y="20877"/>
                    <a:pt x="18794" y="18127"/>
                    <a:pt x="19648" y="14605"/>
                  </a:cubicBezTo>
                  <a:cubicBezTo>
                    <a:pt x="20467" y="11182"/>
                    <a:pt x="19721" y="7131"/>
                    <a:pt x="17791" y="4476"/>
                  </a:cubicBezTo>
                  <a:cubicBezTo>
                    <a:pt x="16898" y="3369"/>
                    <a:pt x="15818" y="2451"/>
                    <a:pt x="14664" y="1727"/>
                  </a:cubicBezTo>
                  <a:cubicBezTo>
                    <a:pt x="12898" y="633"/>
                    <a:pt x="10915" y="0"/>
                    <a:pt x="896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8" name="Google Shape;2061;p41">
              <a:extLst>
                <a:ext uri="{FF2B5EF4-FFF2-40B4-BE49-F238E27FC236}">
                  <a16:creationId xmlns:a16="http://schemas.microsoft.com/office/drawing/2014/main" id="{78A51490-C688-428E-8E8D-63321C23C508}"/>
                </a:ext>
              </a:extLst>
            </p:cNvPr>
            <p:cNvSpPr/>
            <p:nvPr/>
          </p:nvSpPr>
          <p:spPr>
            <a:xfrm>
              <a:off x="819819" y="1194414"/>
              <a:ext cx="347647" cy="454412"/>
            </a:xfrm>
            <a:custGeom>
              <a:avLst/>
              <a:gdLst/>
              <a:ahLst/>
              <a:cxnLst>
                <a:cxn ang="0">
                  <a:pos x="wd2" y="hd2"/>
                </a:cxn>
                <a:cxn ang="5400000">
                  <a:pos x="wd2" y="hd2"/>
                </a:cxn>
                <a:cxn ang="10800000">
                  <a:pos x="wd2" y="hd2"/>
                </a:cxn>
                <a:cxn ang="16200000">
                  <a:pos x="wd2" y="hd2"/>
                </a:cxn>
              </a:cxnLst>
              <a:rect l="0" t="0" r="r" b="b"/>
              <a:pathLst>
                <a:path w="20629" h="21600" extrusionOk="0">
                  <a:moveTo>
                    <a:pt x="8797" y="0"/>
                  </a:moveTo>
                  <a:lnTo>
                    <a:pt x="118" y="322"/>
                  </a:lnTo>
                  <a:cubicBezTo>
                    <a:pt x="118" y="322"/>
                    <a:pt x="-971" y="15695"/>
                    <a:pt x="3444" y="20043"/>
                  </a:cubicBezTo>
                  <a:cubicBezTo>
                    <a:pt x="4532" y="21126"/>
                    <a:pt x="5987" y="21600"/>
                    <a:pt x="7594" y="21600"/>
                  </a:cubicBezTo>
                  <a:cubicBezTo>
                    <a:pt x="12506" y="21600"/>
                    <a:pt x="18857" y="17176"/>
                    <a:pt x="20629" y="12204"/>
                  </a:cubicBezTo>
                  <a:lnTo>
                    <a:pt x="12198" y="6874"/>
                  </a:lnTo>
                  <a:lnTo>
                    <a:pt x="10707" y="8773"/>
                  </a:lnTo>
                  <a:lnTo>
                    <a:pt x="8797" y="0"/>
                  </a:ln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9" name="Google Shape;2062;p41">
              <a:extLst>
                <a:ext uri="{FF2B5EF4-FFF2-40B4-BE49-F238E27FC236}">
                  <a16:creationId xmlns:a16="http://schemas.microsoft.com/office/drawing/2014/main" id="{BC508AA4-7921-4648-A0E6-46301D57C08A}"/>
                </a:ext>
              </a:extLst>
            </p:cNvPr>
            <p:cNvSpPr/>
            <p:nvPr/>
          </p:nvSpPr>
          <p:spPr>
            <a:xfrm>
              <a:off x="1011864" y="1339035"/>
              <a:ext cx="155609" cy="160742"/>
            </a:xfrm>
            <a:custGeom>
              <a:avLst/>
              <a:gdLst/>
              <a:ahLst/>
              <a:cxnLst>
                <a:cxn ang="0">
                  <a:pos x="wd2" y="hd2"/>
                </a:cxn>
                <a:cxn ang="5400000">
                  <a:pos x="wd2" y="hd2"/>
                </a:cxn>
                <a:cxn ang="10800000">
                  <a:pos x="wd2" y="hd2"/>
                </a:cxn>
                <a:cxn ang="16200000">
                  <a:pos x="wd2" y="hd2"/>
                </a:cxn>
              </a:cxnLst>
              <a:rect l="0" t="0" r="r" b="b"/>
              <a:pathLst>
                <a:path w="21600" h="21600" extrusionOk="0">
                  <a:moveTo>
                    <a:pt x="1878" y="0"/>
                  </a:moveTo>
                  <a:lnTo>
                    <a:pt x="0" y="2946"/>
                  </a:lnTo>
                  <a:cubicBezTo>
                    <a:pt x="1924" y="7751"/>
                    <a:pt x="5143" y="12076"/>
                    <a:pt x="9125" y="15542"/>
                  </a:cubicBezTo>
                  <a:cubicBezTo>
                    <a:pt x="12030" y="18053"/>
                    <a:pt x="15338" y="20042"/>
                    <a:pt x="18871" y="21600"/>
                  </a:cubicBezTo>
                  <a:cubicBezTo>
                    <a:pt x="19990" y="19522"/>
                    <a:pt x="20929" y="17274"/>
                    <a:pt x="21600" y="15067"/>
                  </a:cubicBezTo>
                  <a:lnTo>
                    <a:pt x="1878" y="0"/>
                  </a:ln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0" name="Google Shape;2063;p41">
              <a:extLst>
                <a:ext uri="{FF2B5EF4-FFF2-40B4-BE49-F238E27FC236}">
                  <a16:creationId xmlns:a16="http://schemas.microsoft.com/office/drawing/2014/main" id="{9311B664-32B9-4AC2-BD58-5879D0F967BA}"/>
                </a:ext>
              </a:extLst>
            </p:cNvPr>
            <p:cNvSpPr/>
            <p:nvPr/>
          </p:nvSpPr>
          <p:spPr>
            <a:xfrm>
              <a:off x="1001898" y="1135557"/>
              <a:ext cx="719307" cy="632940"/>
            </a:xfrm>
            <a:custGeom>
              <a:avLst/>
              <a:gdLst/>
              <a:ahLst/>
              <a:cxnLst>
                <a:cxn ang="0">
                  <a:pos x="wd2" y="hd2"/>
                </a:cxn>
                <a:cxn ang="5400000">
                  <a:pos x="wd2" y="hd2"/>
                </a:cxn>
                <a:cxn ang="10800000">
                  <a:pos x="wd2" y="hd2"/>
                </a:cxn>
                <a:cxn ang="16200000">
                  <a:pos x="wd2" y="hd2"/>
                </a:cxn>
              </a:cxnLst>
              <a:rect l="0" t="0" r="r" b="b"/>
              <a:pathLst>
                <a:path w="21590" h="21600" extrusionOk="0">
                  <a:moveTo>
                    <a:pt x="6546" y="0"/>
                  </a:moveTo>
                  <a:cubicBezTo>
                    <a:pt x="4923" y="0"/>
                    <a:pt x="2853" y="441"/>
                    <a:pt x="1866" y="2503"/>
                  </a:cubicBezTo>
                  <a:cubicBezTo>
                    <a:pt x="87" y="6185"/>
                    <a:pt x="0" y="6493"/>
                    <a:pt x="0" y="6493"/>
                  </a:cubicBezTo>
                  <a:cubicBezTo>
                    <a:pt x="0" y="6493"/>
                    <a:pt x="1392" y="9186"/>
                    <a:pt x="4051" y="10451"/>
                  </a:cubicBezTo>
                  <a:cubicBezTo>
                    <a:pt x="4051" y="10451"/>
                    <a:pt x="3916" y="11649"/>
                    <a:pt x="4303" y="12693"/>
                  </a:cubicBezTo>
                  <a:cubicBezTo>
                    <a:pt x="4303" y="12693"/>
                    <a:pt x="2697" y="17300"/>
                    <a:pt x="2900" y="20092"/>
                  </a:cubicBezTo>
                  <a:cubicBezTo>
                    <a:pt x="2900" y="20092"/>
                    <a:pt x="5445" y="21600"/>
                    <a:pt x="10707" y="21600"/>
                  </a:cubicBezTo>
                  <a:cubicBezTo>
                    <a:pt x="13251" y="21600"/>
                    <a:pt x="16431" y="21248"/>
                    <a:pt x="20266" y="20202"/>
                  </a:cubicBezTo>
                  <a:lnTo>
                    <a:pt x="21590" y="12034"/>
                  </a:lnTo>
                  <a:cubicBezTo>
                    <a:pt x="21600" y="12034"/>
                    <a:pt x="20092" y="1458"/>
                    <a:pt x="16233" y="952"/>
                  </a:cubicBezTo>
                  <a:cubicBezTo>
                    <a:pt x="16233" y="952"/>
                    <a:pt x="15373" y="721"/>
                    <a:pt x="14329" y="601"/>
                  </a:cubicBezTo>
                  <a:cubicBezTo>
                    <a:pt x="13652" y="1986"/>
                    <a:pt x="12366" y="3008"/>
                    <a:pt x="10965" y="3085"/>
                  </a:cubicBezTo>
                  <a:cubicBezTo>
                    <a:pt x="10903" y="3089"/>
                    <a:pt x="10842" y="3091"/>
                    <a:pt x="10781" y="3091"/>
                  </a:cubicBezTo>
                  <a:cubicBezTo>
                    <a:pt x="9106" y="3091"/>
                    <a:pt x="7510" y="1789"/>
                    <a:pt x="6913" y="7"/>
                  </a:cubicBezTo>
                  <a:cubicBezTo>
                    <a:pt x="6793" y="2"/>
                    <a:pt x="6671" y="0"/>
                    <a:pt x="6546"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1" name="Google Shape;2064;p41">
              <a:extLst>
                <a:ext uri="{FF2B5EF4-FFF2-40B4-BE49-F238E27FC236}">
                  <a16:creationId xmlns:a16="http://schemas.microsoft.com/office/drawing/2014/main" id="{8AAFA5D5-8924-4A77-A1EC-216DC44E0544}"/>
                </a:ext>
              </a:extLst>
            </p:cNvPr>
            <p:cNvSpPr/>
            <p:nvPr/>
          </p:nvSpPr>
          <p:spPr>
            <a:xfrm>
              <a:off x="1199200" y="708731"/>
              <a:ext cx="386035" cy="271748"/>
            </a:xfrm>
            <a:custGeom>
              <a:avLst/>
              <a:gdLst/>
              <a:ahLst/>
              <a:cxnLst>
                <a:cxn ang="0">
                  <a:pos x="wd2" y="hd2"/>
                </a:cxn>
                <a:cxn ang="5400000">
                  <a:pos x="wd2" y="hd2"/>
                </a:cxn>
                <a:cxn ang="10800000">
                  <a:pos x="wd2" y="hd2"/>
                </a:cxn>
                <a:cxn ang="16200000">
                  <a:pos x="wd2" y="hd2"/>
                </a:cxn>
              </a:cxnLst>
              <a:rect l="0" t="0" r="r" b="b"/>
              <a:pathLst>
                <a:path w="21339" h="21600" extrusionOk="0">
                  <a:moveTo>
                    <a:pt x="7735" y="0"/>
                  </a:moveTo>
                  <a:cubicBezTo>
                    <a:pt x="6793" y="0"/>
                    <a:pt x="5854" y="144"/>
                    <a:pt x="4924" y="502"/>
                  </a:cubicBezTo>
                  <a:cubicBezTo>
                    <a:pt x="2467" y="1450"/>
                    <a:pt x="846" y="4983"/>
                    <a:pt x="277" y="8363"/>
                  </a:cubicBezTo>
                  <a:cubicBezTo>
                    <a:pt x="-204" y="11104"/>
                    <a:pt x="-62" y="13996"/>
                    <a:pt x="739" y="16557"/>
                  </a:cubicBezTo>
                  <a:lnTo>
                    <a:pt x="19151" y="21600"/>
                  </a:lnTo>
                  <a:cubicBezTo>
                    <a:pt x="20363" y="19169"/>
                    <a:pt x="21146" y="16223"/>
                    <a:pt x="21324" y="13254"/>
                  </a:cubicBezTo>
                  <a:cubicBezTo>
                    <a:pt x="21396" y="12049"/>
                    <a:pt x="21199" y="10616"/>
                    <a:pt x="21039" y="9438"/>
                  </a:cubicBezTo>
                  <a:cubicBezTo>
                    <a:pt x="20879" y="8185"/>
                    <a:pt x="20309" y="7494"/>
                    <a:pt x="19740" y="6572"/>
                  </a:cubicBezTo>
                  <a:cubicBezTo>
                    <a:pt x="18996" y="5381"/>
                    <a:pt x="17929" y="4481"/>
                    <a:pt x="16826" y="4481"/>
                  </a:cubicBezTo>
                  <a:cubicBezTo>
                    <a:pt x="16740" y="4481"/>
                    <a:pt x="16655" y="4486"/>
                    <a:pt x="16570" y="4496"/>
                  </a:cubicBezTo>
                  <a:cubicBezTo>
                    <a:pt x="16480" y="3600"/>
                    <a:pt x="16053" y="2806"/>
                    <a:pt x="15519" y="2268"/>
                  </a:cubicBezTo>
                  <a:cubicBezTo>
                    <a:pt x="14984" y="1757"/>
                    <a:pt x="14362" y="1450"/>
                    <a:pt x="13739" y="1270"/>
                  </a:cubicBezTo>
                  <a:cubicBezTo>
                    <a:pt x="11783" y="660"/>
                    <a:pt x="9755" y="0"/>
                    <a:pt x="773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2" name="Google Shape;2065;p41">
              <a:extLst>
                <a:ext uri="{FF2B5EF4-FFF2-40B4-BE49-F238E27FC236}">
                  <a16:creationId xmlns:a16="http://schemas.microsoft.com/office/drawing/2014/main" id="{45A2E956-1DE0-4335-8FCF-B238714B2F74}"/>
                </a:ext>
              </a:extLst>
            </p:cNvPr>
            <p:cNvSpPr/>
            <p:nvPr/>
          </p:nvSpPr>
          <p:spPr>
            <a:xfrm>
              <a:off x="1203653" y="753967"/>
              <a:ext cx="365409" cy="337851"/>
            </a:xfrm>
            <a:custGeom>
              <a:avLst/>
              <a:gdLst/>
              <a:ahLst/>
              <a:cxnLst>
                <a:cxn ang="0">
                  <a:pos x="wd2" y="hd2"/>
                </a:cxn>
                <a:cxn ang="5400000">
                  <a:pos x="wd2" y="hd2"/>
                </a:cxn>
                <a:cxn ang="10800000">
                  <a:pos x="wd2" y="hd2"/>
                </a:cxn>
                <a:cxn ang="16200000">
                  <a:pos x="wd2" y="hd2"/>
                </a:cxn>
              </a:cxnLst>
              <a:rect l="0" t="0" r="r" b="b"/>
              <a:pathLst>
                <a:path w="21178" h="21600" extrusionOk="0">
                  <a:moveTo>
                    <a:pt x="8224" y="0"/>
                  </a:moveTo>
                  <a:cubicBezTo>
                    <a:pt x="6332" y="0"/>
                    <a:pt x="4351" y="388"/>
                    <a:pt x="3037" y="1838"/>
                  </a:cubicBezTo>
                  <a:cubicBezTo>
                    <a:pt x="2421" y="2496"/>
                    <a:pt x="2048" y="3402"/>
                    <a:pt x="1749" y="4309"/>
                  </a:cubicBezTo>
                  <a:cubicBezTo>
                    <a:pt x="965" y="6676"/>
                    <a:pt x="555" y="9190"/>
                    <a:pt x="237" y="11723"/>
                  </a:cubicBezTo>
                  <a:cubicBezTo>
                    <a:pt x="-61" y="13947"/>
                    <a:pt x="-285" y="16397"/>
                    <a:pt x="909" y="18210"/>
                  </a:cubicBezTo>
                  <a:cubicBezTo>
                    <a:pt x="1563" y="19198"/>
                    <a:pt x="2552" y="19837"/>
                    <a:pt x="3541" y="20291"/>
                  </a:cubicBezTo>
                  <a:cubicBezTo>
                    <a:pt x="5254" y="21085"/>
                    <a:pt x="7125" y="21600"/>
                    <a:pt x="8994" y="21600"/>
                  </a:cubicBezTo>
                  <a:cubicBezTo>
                    <a:pt x="9162" y="21600"/>
                    <a:pt x="9330" y="21596"/>
                    <a:pt x="9496" y="21588"/>
                  </a:cubicBezTo>
                  <a:cubicBezTo>
                    <a:pt x="10504" y="21527"/>
                    <a:pt x="11476" y="21299"/>
                    <a:pt x="12409" y="20888"/>
                  </a:cubicBezTo>
                  <a:cubicBezTo>
                    <a:pt x="13474" y="20393"/>
                    <a:pt x="13996" y="19776"/>
                    <a:pt x="14687" y="18828"/>
                  </a:cubicBezTo>
                  <a:lnTo>
                    <a:pt x="15099" y="18210"/>
                  </a:lnTo>
                  <a:cubicBezTo>
                    <a:pt x="15536" y="18519"/>
                    <a:pt x="16061" y="18642"/>
                    <a:pt x="16602" y="18642"/>
                  </a:cubicBezTo>
                  <a:cubicBezTo>
                    <a:pt x="16959" y="18642"/>
                    <a:pt x="17325" y="18588"/>
                    <a:pt x="17675" y="18497"/>
                  </a:cubicBezTo>
                  <a:cubicBezTo>
                    <a:pt x="18700" y="18210"/>
                    <a:pt x="19652" y="17613"/>
                    <a:pt x="20326" y="16727"/>
                  </a:cubicBezTo>
                  <a:cubicBezTo>
                    <a:pt x="20960" y="15841"/>
                    <a:pt x="21315" y="14627"/>
                    <a:pt x="21128" y="13474"/>
                  </a:cubicBezTo>
                  <a:cubicBezTo>
                    <a:pt x="20942" y="12341"/>
                    <a:pt x="20212" y="11290"/>
                    <a:pt x="19204" y="10898"/>
                  </a:cubicBezTo>
                  <a:cubicBezTo>
                    <a:pt x="18910" y="10802"/>
                    <a:pt x="18615" y="10742"/>
                    <a:pt x="18319" y="10742"/>
                  </a:cubicBezTo>
                  <a:cubicBezTo>
                    <a:pt x="18240" y="10742"/>
                    <a:pt x="18163" y="10746"/>
                    <a:pt x="18084" y="10756"/>
                  </a:cubicBezTo>
                  <a:cubicBezTo>
                    <a:pt x="18440" y="9128"/>
                    <a:pt x="18627" y="7418"/>
                    <a:pt x="18440" y="5749"/>
                  </a:cubicBezTo>
                  <a:cubicBezTo>
                    <a:pt x="18347" y="4885"/>
                    <a:pt x="18272" y="4000"/>
                    <a:pt x="17636" y="3402"/>
                  </a:cubicBezTo>
                  <a:cubicBezTo>
                    <a:pt x="16947" y="2743"/>
                    <a:pt x="16012" y="2228"/>
                    <a:pt x="15191" y="1755"/>
                  </a:cubicBezTo>
                  <a:cubicBezTo>
                    <a:pt x="13604" y="869"/>
                    <a:pt x="11849" y="313"/>
                    <a:pt x="10076" y="106"/>
                  </a:cubicBezTo>
                  <a:cubicBezTo>
                    <a:pt x="9488" y="44"/>
                    <a:pt x="8861" y="0"/>
                    <a:pt x="8224"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3" name="Google Shape;2066;p41">
              <a:extLst>
                <a:ext uri="{FF2B5EF4-FFF2-40B4-BE49-F238E27FC236}">
                  <a16:creationId xmlns:a16="http://schemas.microsoft.com/office/drawing/2014/main" id="{6A8317FF-FC4C-4301-B5C1-31A36B69507F}"/>
                </a:ext>
              </a:extLst>
            </p:cNvPr>
            <p:cNvSpPr/>
            <p:nvPr/>
          </p:nvSpPr>
          <p:spPr>
            <a:xfrm>
              <a:off x="1480633" y="947843"/>
              <a:ext cx="60862" cy="78061"/>
            </a:xfrm>
            <a:custGeom>
              <a:avLst/>
              <a:gdLst/>
              <a:ahLst/>
              <a:cxnLst>
                <a:cxn ang="0">
                  <a:pos x="wd2" y="hd2"/>
                </a:cxn>
                <a:cxn ang="5400000">
                  <a:pos x="wd2" y="hd2"/>
                </a:cxn>
                <a:cxn ang="10800000">
                  <a:pos x="wd2" y="hd2"/>
                </a:cxn>
                <a:cxn ang="16200000">
                  <a:pos x="wd2" y="hd2"/>
                </a:cxn>
              </a:cxnLst>
              <a:rect l="0" t="0" r="r" b="b"/>
              <a:pathLst>
                <a:path w="21392" h="21600" extrusionOk="0">
                  <a:moveTo>
                    <a:pt x="17600" y="0"/>
                  </a:moveTo>
                  <a:cubicBezTo>
                    <a:pt x="16995" y="0"/>
                    <a:pt x="16326" y="33"/>
                    <a:pt x="15615" y="125"/>
                  </a:cubicBezTo>
                  <a:cubicBezTo>
                    <a:pt x="13800" y="301"/>
                    <a:pt x="11645" y="836"/>
                    <a:pt x="9607" y="1997"/>
                  </a:cubicBezTo>
                  <a:cubicBezTo>
                    <a:pt x="7686" y="3067"/>
                    <a:pt x="5765" y="4671"/>
                    <a:pt x="4406" y="6543"/>
                  </a:cubicBezTo>
                  <a:cubicBezTo>
                    <a:pt x="1572" y="10370"/>
                    <a:pt x="670" y="14381"/>
                    <a:pt x="330" y="17054"/>
                  </a:cubicBezTo>
                  <a:cubicBezTo>
                    <a:pt x="-126" y="19820"/>
                    <a:pt x="-9" y="21516"/>
                    <a:pt x="97" y="21600"/>
                  </a:cubicBezTo>
                  <a:cubicBezTo>
                    <a:pt x="437" y="21600"/>
                    <a:pt x="670" y="19912"/>
                    <a:pt x="1456" y="17238"/>
                  </a:cubicBezTo>
                  <a:cubicBezTo>
                    <a:pt x="2135" y="14564"/>
                    <a:pt x="3154" y="10821"/>
                    <a:pt x="5765" y="7345"/>
                  </a:cubicBezTo>
                  <a:cubicBezTo>
                    <a:pt x="7230" y="5557"/>
                    <a:pt x="8822" y="4136"/>
                    <a:pt x="10626" y="3150"/>
                  </a:cubicBezTo>
                  <a:cubicBezTo>
                    <a:pt x="12441" y="2081"/>
                    <a:pt x="14256" y="1462"/>
                    <a:pt x="15838" y="1103"/>
                  </a:cubicBezTo>
                  <a:cubicBezTo>
                    <a:pt x="17313" y="752"/>
                    <a:pt x="18555" y="677"/>
                    <a:pt x="19489" y="677"/>
                  </a:cubicBezTo>
                  <a:cubicBezTo>
                    <a:pt x="20264" y="677"/>
                    <a:pt x="20827" y="727"/>
                    <a:pt x="21124" y="727"/>
                  </a:cubicBezTo>
                  <a:cubicBezTo>
                    <a:pt x="21294" y="727"/>
                    <a:pt x="21389" y="710"/>
                    <a:pt x="21389" y="660"/>
                  </a:cubicBezTo>
                  <a:cubicBezTo>
                    <a:pt x="21474" y="585"/>
                    <a:pt x="20041" y="0"/>
                    <a:pt x="17600"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4" name="Google Shape;2067;p41">
              <a:extLst>
                <a:ext uri="{FF2B5EF4-FFF2-40B4-BE49-F238E27FC236}">
                  <a16:creationId xmlns:a16="http://schemas.microsoft.com/office/drawing/2014/main" id="{1B4D5461-B16A-4CE5-B7F2-3C28D88C45EE}"/>
                </a:ext>
              </a:extLst>
            </p:cNvPr>
            <p:cNvSpPr/>
            <p:nvPr/>
          </p:nvSpPr>
          <p:spPr>
            <a:xfrm>
              <a:off x="1503549" y="961825"/>
              <a:ext cx="16411" cy="52545"/>
            </a:xfrm>
            <a:custGeom>
              <a:avLst/>
              <a:gdLst/>
              <a:ahLst/>
              <a:cxnLst>
                <a:cxn ang="0">
                  <a:pos x="wd2" y="hd2"/>
                </a:cxn>
                <a:cxn ang="5400000">
                  <a:pos x="wd2" y="hd2"/>
                </a:cxn>
                <a:cxn ang="10800000">
                  <a:pos x="wd2" y="hd2"/>
                </a:cxn>
                <a:cxn ang="16200000">
                  <a:pos x="wd2" y="hd2"/>
                </a:cxn>
              </a:cxnLst>
              <a:rect l="0" t="0" r="r" b="b"/>
              <a:pathLst>
                <a:path w="20378" h="21600" extrusionOk="0">
                  <a:moveTo>
                    <a:pt x="2710" y="0"/>
                  </a:moveTo>
                  <a:cubicBezTo>
                    <a:pt x="2298" y="261"/>
                    <a:pt x="4285" y="1316"/>
                    <a:pt x="7510" y="3178"/>
                  </a:cubicBezTo>
                  <a:cubicBezTo>
                    <a:pt x="11110" y="5028"/>
                    <a:pt x="15497" y="7672"/>
                    <a:pt x="14710" y="10589"/>
                  </a:cubicBezTo>
                  <a:cubicBezTo>
                    <a:pt x="13510" y="13630"/>
                    <a:pt x="8710" y="16287"/>
                    <a:pt x="5485" y="18137"/>
                  </a:cubicBezTo>
                  <a:cubicBezTo>
                    <a:pt x="1510" y="19986"/>
                    <a:pt x="-890" y="21178"/>
                    <a:pt x="310" y="21575"/>
                  </a:cubicBezTo>
                  <a:cubicBezTo>
                    <a:pt x="310" y="21588"/>
                    <a:pt x="385" y="21600"/>
                    <a:pt x="423" y="21600"/>
                  </a:cubicBezTo>
                  <a:cubicBezTo>
                    <a:pt x="1210" y="21600"/>
                    <a:pt x="4622" y="20793"/>
                    <a:pt x="8710" y="19192"/>
                  </a:cubicBezTo>
                  <a:cubicBezTo>
                    <a:pt x="13097" y="17603"/>
                    <a:pt x="19097" y="14959"/>
                    <a:pt x="20297" y="11123"/>
                  </a:cubicBezTo>
                  <a:cubicBezTo>
                    <a:pt x="20710" y="9261"/>
                    <a:pt x="19510" y="7548"/>
                    <a:pt x="17485" y="5959"/>
                  </a:cubicBezTo>
                  <a:cubicBezTo>
                    <a:pt x="15497" y="4494"/>
                    <a:pt x="13097" y="3575"/>
                    <a:pt x="11110" y="2508"/>
                  </a:cubicBezTo>
                  <a:cubicBezTo>
                    <a:pt x="6685" y="919"/>
                    <a:pt x="3085" y="0"/>
                    <a:pt x="2710"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5" name="Google Shape;2068;p41">
              <a:extLst>
                <a:ext uri="{FF2B5EF4-FFF2-40B4-BE49-F238E27FC236}">
                  <a16:creationId xmlns:a16="http://schemas.microsoft.com/office/drawing/2014/main" id="{38B429CE-A0F8-4BC0-9217-D0ED797D7098}"/>
                </a:ext>
              </a:extLst>
            </p:cNvPr>
            <p:cNvSpPr/>
            <p:nvPr/>
          </p:nvSpPr>
          <p:spPr>
            <a:xfrm>
              <a:off x="1285372" y="838101"/>
              <a:ext cx="32111" cy="119975"/>
            </a:xfrm>
            <a:custGeom>
              <a:avLst/>
              <a:gdLst/>
              <a:ahLst/>
              <a:cxnLst>
                <a:cxn ang="0">
                  <a:pos x="wd2" y="hd2"/>
                </a:cxn>
                <a:cxn ang="5400000">
                  <a:pos x="wd2" y="hd2"/>
                </a:cxn>
                <a:cxn ang="10800000">
                  <a:pos x="wd2" y="hd2"/>
                </a:cxn>
                <a:cxn ang="16200000">
                  <a:pos x="wd2" y="hd2"/>
                </a:cxn>
              </a:cxnLst>
              <a:rect l="0" t="0" r="r" b="b"/>
              <a:pathLst>
                <a:path w="21525" h="21600" extrusionOk="0">
                  <a:moveTo>
                    <a:pt x="7814" y="0"/>
                  </a:moveTo>
                  <a:cubicBezTo>
                    <a:pt x="7794" y="0"/>
                    <a:pt x="7794" y="0"/>
                    <a:pt x="7774" y="0"/>
                  </a:cubicBezTo>
                  <a:cubicBezTo>
                    <a:pt x="7348" y="120"/>
                    <a:pt x="9515" y="1392"/>
                    <a:pt x="12106" y="3653"/>
                  </a:cubicBezTo>
                  <a:cubicBezTo>
                    <a:pt x="13604" y="4757"/>
                    <a:pt x="14899" y="6089"/>
                    <a:pt x="16195" y="7655"/>
                  </a:cubicBezTo>
                  <a:cubicBezTo>
                    <a:pt x="16843" y="8351"/>
                    <a:pt x="17491" y="9221"/>
                    <a:pt x="18138" y="9976"/>
                  </a:cubicBezTo>
                  <a:cubicBezTo>
                    <a:pt x="18361" y="10324"/>
                    <a:pt x="18361" y="10732"/>
                    <a:pt x="17936" y="11020"/>
                  </a:cubicBezTo>
                  <a:cubicBezTo>
                    <a:pt x="17491" y="11428"/>
                    <a:pt x="16843" y="11716"/>
                    <a:pt x="15770" y="12064"/>
                  </a:cubicBezTo>
                  <a:cubicBezTo>
                    <a:pt x="13826" y="12700"/>
                    <a:pt x="11013" y="13222"/>
                    <a:pt x="8644" y="13804"/>
                  </a:cubicBezTo>
                  <a:cubicBezTo>
                    <a:pt x="6276" y="14386"/>
                    <a:pt x="4109" y="15022"/>
                    <a:pt x="2369" y="15777"/>
                  </a:cubicBezTo>
                  <a:cubicBezTo>
                    <a:pt x="870" y="16473"/>
                    <a:pt x="0" y="17283"/>
                    <a:pt x="0" y="18099"/>
                  </a:cubicBezTo>
                  <a:cubicBezTo>
                    <a:pt x="0" y="18849"/>
                    <a:pt x="1296" y="19545"/>
                    <a:pt x="2814" y="20012"/>
                  </a:cubicBezTo>
                  <a:cubicBezTo>
                    <a:pt x="5607" y="21056"/>
                    <a:pt x="9515" y="21459"/>
                    <a:pt x="11883" y="21459"/>
                  </a:cubicBezTo>
                  <a:cubicBezTo>
                    <a:pt x="13442" y="21567"/>
                    <a:pt x="14616" y="21600"/>
                    <a:pt x="15426" y="21600"/>
                  </a:cubicBezTo>
                  <a:cubicBezTo>
                    <a:pt x="16397" y="21600"/>
                    <a:pt x="16843" y="21551"/>
                    <a:pt x="16843" y="21518"/>
                  </a:cubicBezTo>
                  <a:cubicBezTo>
                    <a:pt x="16843" y="21404"/>
                    <a:pt x="15345" y="21518"/>
                    <a:pt x="12956" y="21285"/>
                  </a:cubicBezTo>
                  <a:cubicBezTo>
                    <a:pt x="10810" y="21111"/>
                    <a:pt x="7571" y="20708"/>
                    <a:pt x="5182" y="19719"/>
                  </a:cubicBezTo>
                  <a:cubicBezTo>
                    <a:pt x="4109" y="19317"/>
                    <a:pt x="3239" y="18735"/>
                    <a:pt x="3239" y="18099"/>
                  </a:cubicBezTo>
                  <a:cubicBezTo>
                    <a:pt x="3239" y="17403"/>
                    <a:pt x="4109" y="16761"/>
                    <a:pt x="5405" y="16185"/>
                  </a:cubicBezTo>
                  <a:cubicBezTo>
                    <a:pt x="6701" y="15544"/>
                    <a:pt x="8867" y="15022"/>
                    <a:pt x="11013" y="14445"/>
                  </a:cubicBezTo>
                  <a:cubicBezTo>
                    <a:pt x="13179" y="13864"/>
                    <a:pt x="16195" y="13342"/>
                    <a:pt x="18361" y="12646"/>
                  </a:cubicBezTo>
                  <a:cubicBezTo>
                    <a:pt x="19434" y="12298"/>
                    <a:pt x="20527" y="11830"/>
                    <a:pt x="21175" y="11308"/>
                  </a:cubicBezTo>
                  <a:cubicBezTo>
                    <a:pt x="21600" y="10846"/>
                    <a:pt x="21600" y="10324"/>
                    <a:pt x="21377" y="9862"/>
                  </a:cubicBezTo>
                  <a:cubicBezTo>
                    <a:pt x="20730" y="8992"/>
                    <a:pt x="20082" y="8237"/>
                    <a:pt x="19231" y="7427"/>
                  </a:cubicBezTo>
                  <a:cubicBezTo>
                    <a:pt x="17491" y="5915"/>
                    <a:pt x="15993" y="4523"/>
                    <a:pt x="14252" y="3425"/>
                  </a:cubicBezTo>
                  <a:cubicBezTo>
                    <a:pt x="11094" y="1212"/>
                    <a:pt x="8340" y="0"/>
                    <a:pt x="7814"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6" name="Google Shape;2069;p41">
              <a:extLst>
                <a:ext uri="{FF2B5EF4-FFF2-40B4-BE49-F238E27FC236}">
                  <a16:creationId xmlns:a16="http://schemas.microsoft.com/office/drawing/2014/main" id="{AE9248D5-0A93-491F-A68C-F9AA324F54A3}"/>
                </a:ext>
              </a:extLst>
            </p:cNvPr>
            <p:cNvSpPr/>
            <p:nvPr/>
          </p:nvSpPr>
          <p:spPr>
            <a:xfrm>
              <a:off x="1320809" y="945689"/>
              <a:ext cx="12701" cy="12701"/>
            </a:xfrm>
            <a:custGeom>
              <a:avLst/>
              <a:gdLst/>
              <a:ahLst/>
              <a:cxnLst>
                <a:cxn ang="0">
                  <a:pos x="wd2" y="hd2"/>
                </a:cxn>
                <a:cxn ang="5400000">
                  <a:pos x="wd2" y="hd2"/>
                </a:cxn>
                <a:cxn ang="10800000">
                  <a:pos x="wd2" y="hd2"/>
                </a:cxn>
                <a:cxn ang="16200000">
                  <a:pos x="wd2" y="hd2"/>
                </a:cxn>
              </a:cxnLst>
              <a:rect l="0" t="0" r="r" b="b"/>
              <a:pathLst>
                <a:path w="19173" h="21600" extrusionOk="0">
                  <a:moveTo>
                    <a:pt x="17857" y="0"/>
                  </a:moveTo>
                  <a:cubicBezTo>
                    <a:pt x="15987" y="0"/>
                    <a:pt x="11782" y="3220"/>
                    <a:pt x="7524" y="7446"/>
                  </a:cubicBezTo>
                  <a:cubicBezTo>
                    <a:pt x="3110" y="13215"/>
                    <a:pt x="-1303" y="17508"/>
                    <a:pt x="359" y="20325"/>
                  </a:cubicBezTo>
                  <a:cubicBezTo>
                    <a:pt x="514" y="21198"/>
                    <a:pt x="1137" y="21600"/>
                    <a:pt x="2176" y="21600"/>
                  </a:cubicBezTo>
                  <a:cubicBezTo>
                    <a:pt x="4460" y="21600"/>
                    <a:pt x="8614" y="19319"/>
                    <a:pt x="12509" y="15361"/>
                  </a:cubicBezTo>
                  <a:cubicBezTo>
                    <a:pt x="18064" y="9593"/>
                    <a:pt x="20297" y="2482"/>
                    <a:pt x="18635" y="335"/>
                  </a:cubicBezTo>
                  <a:cubicBezTo>
                    <a:pt x="18428" y="67"/>
                    <a:pt x="18168" y="0"/>
                    <a:pt x="17857"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7" name="Google Shape;2070;p41">
              <a:extLst>
                <a:ext uri="{FF2B5EF4-FFF2-40B4-BE49-F238E27FC236}">
                  <a16:creationId xmlns:a16="http://schemas.microsoft.com/office/drawing/2014/main" id="{F585515F-2C97-4611-8E88-541A81B191CC}"/>
                </a:ext>
              </a:extLst>
            </p:cNvPr>
            <p:cNvSpPr/>
            <p:nvPr/>
          </p:nvSpPr>
          <p:spPr>
            <a:xfrm>
              <a:off x="1320430" y="969683"/>
              <a:ext cx="25242" cy="12701"/>
            </a:xfrm>
            <a:custGeom>
              <a:avLst/>
              <a:gdLst/>
              <a:ahLst/>
              <a:cxnLst>
                <a:cxn ang="0">
                  <a:pos x="wd2" y="hd2"/>
                </a:cxn>
                <a:cxn ang="5400000">
                  <a:pos x="wd2" y="hd2"/>
                </a:cxn>
                <a:cxn ang="10800000">
                  <a:pos x="wd2" y="hd2"/>
                </a:cxn>
                <a:cxn ang="16200000">
                  <a:pos x="wd2" y="hd2"/>
                </a:cxn>
              </a:cxnLst>
              <a:rect l="0" t="0" r="r" b="b"/>
              <a:pathLst>
                <a:path w="21141" h="21600" extrusionOk="0">
                  <a:moveTo>
                    <a:pt x="11612" y="0"/>
                  </a:moveTo>
                  <a:cubicBezTo>
                    <a:pt x="11258" y="0"/>
                    <a:pt x="10929" y="0"/>
                    <a:pt x="10575" y="76"/>
                  </a:cubicBezTo>
                  <a:cubicBezTo>
                    <a:pt x="6806" y="2519"/>
                    <a:pt x="4100" y="7404"/>
                    <a:pt x="2481" y="11525"/>
                  </a:cubicBezTo>
                  <a:cubicBezTo>
                    <a:pt x="584" y="15570"/>
                    <a:pt x="-225" y="18852"/>
                    <a:pt x="53" y="20455"/>
                  </a:cubicBezTo>
                  <a:cubicBezTo>
                    <a:pt x="180" y="21218"/>
                    <a:pt x="508" y="21600"/>
                    <a:pt x="1040" y="21600"/>
                  </a:cubicBezTo>
                  <a:cubicBezTo>
                    <a:pt x="1697" y="21600"/>
                    <a:pt x="2633" y="20989"/>
                    <a:pt x="3822" y="19616"/>
                  </a:cubicBezTo>
                  <a:cubicBezTo>
                    <a:pt x="5719" y="18013"/>
                    <a:pt x="8425" y="14731"/>
                    <a:pt x="11106" y="13967"/>
                  </a:cubicBezTo>
                  <a:cubicBezTo>
                    <a:pt x="11738" y="13586"/>
                    <a:pt x="12345" y="13433"/>
                    <a:pt x="12953" y="13433"/>
                  </a:cubicBezTo>
                  <a:cubicBezTo>
                    <a:pt x="14900" y="13433"/>
                    <a:pt x="16620" y="15112"/>
                    <a:pt x="17859" y="16410"/>
                  </a:cubicBezTo>
                  <a:cubicBezTo>
                    <a:pt x="19175" y="17707"/>
                    <a:pt x="19959" y="20073"/>
                    <a:pt x="20490" y="20073"/>
                  </a:cubicBezTo>
                  <a:cubicBezTo>
                    <a:pt x="20616" y="20073"/>
                    <a:pt x="20717" y="19921"/>
                    <a:pt x="20819" y="19616"/>
                  </a:cubicBezTo>
                  <a:cubicBezTo>
                    <a:pt x="21375" y="18852"/>
                    <a:pt x="21375" y="13967"/>
                    <a:pt x="19478" y="8243"/>
                  </a:cubicBezTo>
                  <a:cubicBezTo>
                    <a:pt x="17986" y="3816"/>
                    <a:pt x="15178" y="0"/>
                    <a:pt x="11612"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8" name="Google Shape;2071;p41">
              <a:extLst>
                <a:ext uri="{FF2B5EF4-FFF2-40B4-BE49-F238E27FC236}">
                  <a16:creationId xmlns:a16="http://schemas.microsoft.com/office/drawing/2014/main" id="{75B4DD0B-299B-42EE-BC85-6EDC4A1F35AA}"/>
                </a:ext>
              </a:extLst>
            </p:cNvPr>
            <p:cNvSpPr/>
            <p:nvPr/>
          </p:nvSpPr>
          <p:spPr>
            <a:xfrm>
              <a:off x="1250031" y="898981"/>
              <a:ext cx="12701" cy="44482"/>
            </a:xfrm>
            <a:custGeom>
              <a:avLst/>
              <a:gdLst/>
              <a:ahLst/>
              <a:cxnLst>
                <a:cxn ang="0">
                  <a:pos x="wd2" y="hd2"/>
                </a:cxn>
                <a:cxn ang="5400000">
                  <a:pos x="wd2" y="hd2"/>
                </a:cxn>
                <a:cxn ang="10800000">
                  <a:pos x="wd2" y="hd2"/>
                </a:cxn>
                <a:cxn ang="16200000">
                  <a:pos x="wd2" y="hd2"/>
                </a:cxn>
              </a:cxnLst>
              <a:rect l="0" t="0" r="r" b="b"/>
              <a:pathLst>
                <a:path w="19270" h="21600" extrusionOk="0">
                  <a:moveTo>
                    <a:pt x="17465" y="0"/>
                  </a:moveTo>
                  <a:cubicBezTo>
                    <a:pt x="15170" y="0"/>
                    <a:pt x="8825" y="4795"/>
                    <a:pt x="3898" y="10646"/>
                  </a:cubicBezTo>
                  <a:cubicBezTo>
                    <a:pt x="-422" y="16746"/>
                    <a:pt x="-1165" y="21600"/>
                    <a:pt x="1738" y="21600"/>
                  </a:cubicBezTo>
                  <a:cubicBezTo>
                    <a:pt x="1738" y="21600"/>
                    <a:pt x="1805" y="21600"/>
                    <a:pt x="1805" y="21600"/>
                  </a:cubicBezTo>
                  <a:cubicBezTo>
                    <a:pt x="4100" y="21600"/>
                    <a:pt x="10445" y="16805"/>
                    <a:pt x="15373" y="10954"/>
                  </a:cubicBezTo>
                  <a:cubicBezTo>
                    <a:pt x="19693" y="5162"/>
                    <a:pt x="20435" y="323"/>
                    <a:pt x="17532" y="0"/>
                  </a:cubicBezTo>
                  <a:cubicBezTo>
                    <a:pt x="17532" y="0"/>
                    <a:pt x="17465" y="0"/>
                    <a:pt x="17465"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9" name="Google Shape;2072;p41">
              <a:extLst>
                <a:ext uri="{FF2B5EF4-FFF2-40B4-BE49-F238E27FC236}">
                  <a16:creationId xmlns:a16="http://schemas.microsoft.com/office/drawing/2014/main" id="{E5C06F45-31BB-4DB3-8D21-A56FF85831C4}"/>
                </a:ext>
              </a:extLst>
            </p:cNvPr>
            <p:cNvSpPr/>
            <p:nvPr/>
          </p:nvSpPr>
          <p:spPr>
            <a:xfrm>
              <a:off x="1371197" y="913175"/>
              <a:ext cx="12701" cy="42850"/>
            </a:xfrm>
            <a:custGeom>
              <a:avLst/>
              <a:gdLst/>
              <a:ahLst/>
              <a:cxnLst>
                <a:cxn ang="0">
                  <a:pos x="wd2" y="hd2"/>
                </a:cxn>
                <a:cxn ang="5400000">
                  <a:pos x="wd2" y="hd2"/>
                </a:cxn>
                <a:cxn ang="10800000">
                  <a:pos x="wd2" y="hd2"/>
                </a:cxn>
                <a:cxn ang="16200000">
                  <a:pos x="wd2" y="hd2"/>
                </a:cxn>
              </a:cxnLst>
              <a:rect l="0" t="0" r="r" b="b"/>
              <a:pathLst>
                <a:path w="19531" h="21600" extrusionOk="0">
                  <a:moveTo>
                    <a:pt x="17123" y="0"/>
                  </a:moveTo>
                  <a:cubicBezTo>
                    <a:pt x="13782" y="0"/>
                    <a:pt x="8809" y="4704"/>
                    <a:pt x="4691" y="10549"/>
                  </a:cubicBezTo>
                  <a:cubicBezTo>
                    <a:pt x="-281" y="16562"/>
                    <a:pt x="-1136" y="21265"/>
                    <a:pt x="1350" y="21600"/>
                  </a:cubicBezTo>
                  <a:cubicBezTo>
                    <a:pt x="1428" y="21600"/>
                    <a:pt x="1506" y="21600"/>
                    <a:pt x="1583" y="21600"/>
                  </a:cubicBezTo>
                  <a:cubicBezTo>
                    <a:pt x="4924" y="21600"/>
                    <a:pt x="12228" y="16942"/>
                    <a:pt x="16268" y="11036"/>
                  </a:cubicBezTo>
                  <a:cubicBezTo>
                    <a:pt x="20464" y="5038"/>
                    <a:pt x="20464" y="167"/>
                    <a:pt x="17123"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0" name="Google Shape;2073;p41">
              <a:extLst>
                <a:ext uri="{FF2B5EF4-FFF2-40B4-BE49-F238E27FC236}">
                  <a16:creationId xmlns:a16="http://schemas.microsoft.com/office/drawing/2014/main" id="{7B204002-1521-49E7-BCFB-79B278F48F87}"/>
                </a:ext>
              </a:extLst>
            </p:cNvPr>
            <p:cNvSpPr/>
            <p:nvPr/>
          </p:nvSpPr>
          <p:spPr>
            <a:xfrm>
              <a:off x="1224624" y="823394"/>
              <a:ext cx="63843" cy="34275"/>
            </a:xfrm>
            <a:custGeom>
              <a:avLst/>
              <a:gdLst/>
              <a:ahLst/>
              <a:cxnLst>
                <a:cxn ang="0">
                  <a:pos x="wd2" y="hd2"/>
                </a:cxn>
                <a:cxn ang="5400000">
                  <a:pos x="wd2" y="hd2"/>
                </a:cxn>
                <a:cxn ang="10800000">
                  <a:pos x="wd2" y="hd2"/>
                </a:cxn>
                <a:cxn ang="16200000">
                  <a:pos x="wd2" y="hd2"/>
                </a:cxn>
              </a:cxnLst>
              <a:rect l="0" t="0" r="r" b="b"/>
              <a:pathLst>
                <a:path w="20487" h="21600" extrusionOk="0">
                  <a:moveTo>
                    <a:pt x="13776" y="0"/>
                  </a:moveTo>
                  <a:cubicBezTo>
                    <a:pt x="12313" y="0"/>
                    <a:pt x="10704" y="381"/>
                    <a:pt x="9057" y="1161"/>
                  </a:cubicBezTo>
                  <a:cubicBezTo>
                    <a:pt x="3369" y="3996"/>
                    <a:pt x="-556" y="10486"/>
                    <a:pt x="64" y="15777"/>
                  </a:cubicBezTo>
                  <a:cubicBezTo>
                    <a:pt x="568" y="19488"/>
                    <a:pt x="3233" y="21600"/>
                    <a:pt x="6712" y="21600"/>
                  </a:cubicBezTo>
                  <a:cubicBezTo>
                    <a:pt x="8175" y="21600"/>
                    <a:pt x="9784" y="21219"/>
                    <a:pt x="11431" y="20439"/>
                  </a:cubicBezTo>
                  <a:cubicBezTo>
                    <a:pt x="17013" y="17604"/>
                    <a:pt x="21044" y="11095"/>
                    <a:pt x="20424" y="5823"/>
                  </a:cubicBezTo>
                  <a:cubicBezTo>
                    <a:pt x="19920" y="2112"/>
                    <a:pt x="17255" y="0"/>
                    <a:pt x="13776"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1" name="Google Shape;2074;p41">
              <a:extLst>
                <a:ext uri="{FF2B5EF4-FFF2-40B4-BE49-F238E27FC236}">
                  <a16:creationId xmlns:a16="http://schemas.microsoft.com/office/drawing/2014/main" id="{91770C88-5D31-4B8B-92CB-32DE4108C67B}"/>
                </a:ext>
              </a:extLst>
            </p:cNvPr>
            <p:cNvSpPr/>
            <p:nvPr/>
          </p:nvSpPr>
          <p:spPr>
            <a:xfrm>
              <a:off x="1355145" y="834961"/>
              <a:ext cx="56621" cy="46021"/>
            </a:xfrm>
            <a:custGeom>
              <a:avLst/>
              <a:gdLst/>
              <a:ahLst/>
              <a:cxnLst>
                <a:cxn ang="0">
                  <a:pos x="wd2" y="hd2"/>
                </a:cxn>
                <a:cxn ang="5400000">
                  <a:pos x="wd2" y="hd2"/>
                </a:cxn>
                <a:cxn ang="10800000">
                  <a:pos x="wd2" y="hd2"/>
                </a:cxn>
                <a:cxn ang="16200000">
                  <a:pos x="wd2" y="hd2"/>
                </a:cxn>
              </a:cxnLst>
              <a:rect l="0" t="0" r="r" b="b"/>
              <a:pathLst>
                <a:path w="19277" h="21600" extrusionOk="0">
                  <a:moveTo>
                    <a:pt x="3758" y="0"/>
                  </a:moveTo>
                  <a:cubicBezTo>
                    <a:pt x="2268" y="0"/>
                    <a:pt x="1106" y="624"/>
                    <a:pt x="489" y="1928"/>
                  </a:cubicBezTo>
                  <a:cubicBezTo>
                    <a:pt x="-1156" y="5414"/>
                    <a:pt x="1476" y="11906"/>
                    <a:pt x="6513" y="16894"/>
                  </a:cubicBezTo>
                  <a:cubicBezTo>
                    <a:pt x="9752" y="19942"/>
                    <a:pt x="13114" y="21600"/>
                    <a:pt x="15581" y="21600"/>
                  </a:cubicBezTo>
                  <a:cubicBezTo>
                    <a:pt x="17041" y="21600"/>
                    <a:pt x="18182" y="21019"/>
                    <a:pt x="18799" y="19772"/>
                  </a:cubicBezTo>
                  <a:cubicBezTo>
                    <a:pt x="20444" y="16299"/>
                    <a:pt x="17699" y="9638"/>
                    <a:pt x="12764" y="4805"/>
                  </a:cubicBezTo>
                  <a:cubicBezTo>
                    <a:pt x="9557" y="1701"/>
                    <a:pt x="6215" y="0"/>
                    <a:pt x="3758"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2" name="Google Shape;2075;p41">
              <a:extLst>
                <a:ext uri="{FF2B5EF4-FFF2-40B4-BE49-F238E27FC236}">
                  <a16:creationId xmlns:a16="http://schemas.microsoft.com/office/drawing/2014/main" id="{AB3FDEC5-4EC4-4BD1-BA30-1B66F74F6D86}"/>
                </a:ext>
              </a:extLst>
            </p:cNvPr>
            <p:cNvSpPr/>
            <p:nvPr/>
          </p:nvSpPr>
          <p:spPr>
            <a:xfrm>
              <a:off x="1207430" y="1135526"/>
              <a:ext cx="306988" cy="119523"/>
            </a:xfrm>
            <a:custGeom>
              <a:avLst/>
              <a:gdLst/>
              <a:ahLst/>
              <a:cxnLst>
                <a:cxn ang="0">
                  <a:pos x="wd2" y="hd2"/>
                </a:cxn>
                <a:cxn ang="5400000">
                  <a:pos x="wd2" y="hd2"/>
                </a:cxn>
                <a:cxn ang="10800000">
                  <a:pos x="wd2" y="hd2"/>
                </a:cxn>
                <a:cxn ang="16200000">
                  <a:pos x="wd2" y="hd2"/>
                </a:cxn>
              </a:cxnLst>
              <a:rect l="0" t="0" r="r" b="b"/>
              <a:pathLst>
                <a:path w="21600" h="21600" extrusionOk="0">
                  <a:moveTo>
                    <a:pt x="901" y="0"/>
                  </a:moveTo>
                  <a:cubicBezTo>
                    <a:pt x="606" y="0"/>
                    <a:pt x="306" y="16"/>
                    <a:pt x="0" y="44"/>
                  </a:cubicBezTo>
                  <a:cubicBezTo>
                    <a:pt x="589" y="7613"/>
                    <a:pt x="2605" y="14484"/>
                    <a:pt x="5257" y="18091"/>
                  </a:cubicBezTo>
                  <a:cubicBezTo>
                    <a:pt x="7029" y="20514"/>
                    <a:pt x="8824" y="21600"/>
                    <a:pt x="10562" y="21600"/>
                  </a:cubicBezTo>
                  <a:cubicBezTo>
                    <a:pt x="15056" y="21600"/>
                    <a:pt x="19182" y="14342"/>
                    <a:pt x="21600" y="4060"/>
                  </a:cubicBezTo>
                  <a:cubicBezTo>
                    <a:pt x="20897" y="3771"/>
                    <a:pt x="20057" y="3422"/>
                    <a:pt x="19174" y="3187"/>
                  </a:cubicBezTo>
                  <a:cubicBezTo>
                    <a:pt x="17589" y="10522"/>
                    <a:pt x="14550" y="15935"/>
                    <a:pt x="11263" y="16345"/>
                  </a:cubicBezTo>
                  <a:cubicBezTo>
                    <a:pt x="11121" y="16361"/>
                    <a:pt x="10978" y="16372"/>
                    <a:pt x="10836" y="16372"/>
                  </a:cubicBezTo>
                  <a:cubicBezTo>
                    <a:pt x="6910" y="16372"/>
                    <a:pt x="3166" y="9479"/>
                    <a:pt x="1768" y="44"/>
                  </a:cubicBezTo>
                  <a:cubicBezTo>
                    <a:pt x="1483" y="16"/>
                    <a:pt x="1194" y="0"/>
                    <a:pt x="901"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3" name="Google Shape;2076;p41">
              <a:extLst>
                <a:ext uri="{FF2B5EF4-FFF2-40B4-BE49-F238E27FC236}">
                  <a16:creationId xmlns:a16="http://schemas.microsoft.com/office/drawing/2014/main" id="{F9E5E666-E2AA-4CE5-A5B4-11208020BB58}"/>
                </a:ext>
              </a:extLst>
            </p:cNvPr>
            <p:cNvSpPr/>
            <p:nvPr/>
          </p:nvSpPr>
          <p:spPr>
            <a:xfrm>
              <a:off x="1232555" y="1047830"/>
              <a:ext cx="247378" cy="178890"/>
            </a:xfrm>
            <a:custGeom>
              <a:avLst/>
              <a:gdLst/>
              <a:ahLst/>
              <a:cxnLst>
                <a:cxn ang="0">
                  <a:pos x="wd2" y="hd2"/>
                </a:cxn>
                <a:cxn ang="5400000">
                  <a:pos x="wd2" y="hd2"/>
                </a:cxn>
                <a:cxn ang="10800000">
                  <a:pos x="wd2" y="hd2"/>
                </a:cxn>
                <a:cxn ang="16200000">
                  <a:pos x="wd2" y="hd2"/>
                </a:cxn>
              </a:cxnLst>
              <a:rect l="0" t="0" r="r" b="b"/>
              <a:pathLst>
                <a:path w="21600" h="21600" extrusionOk="0">
                  <a:moveTo>
                    <a:pt x="16087" y="0"/>
                  </a:moveTo>
                  <a:lnTo>
                    <a:pt x="6244" y="2410"/>
                  </a:lnTo>
                  <a:lnTo>
                    <a:pt x="5767" y="9568"/>
                  </a:lnTo>
                  <a:cubicBezTo>
                    <a:pt x="5714" y="10578"/>
                    <a:pt x="5121" y="11310"/>
                    <a:pt x="4432" y="11310"/>
                  </a:cubicBezTo>
                  <a:cubicBezTo>
                    <a:pt x="4353" y="11310"/>
                    <a:pt x="4271" y="11300"/>
                    <a:pt x="4190" y="11278"/>
                  </a:cubicBezTo>
                  <a:cubicBezTo>
                    <a:pt x="3177" y="11008"/>
                    <a:pt x="1743" y="10774"/>
                    <a:pt x="0" y="10694"/>
                  </a:cubicBezTo>
                  <a:cubicBezTo>
                    <a:pt x="1743" y="16951"/>
                    <a:pt x="6418" y="21600"/>
                    <a:pt x="11312" y="21600"/>
                  </a:cubicBezTo>
                  <a:cubicBezTo>
                    <a:pt x="11470" y="21600"/>
                    <a:pt x="11628" y="21596"/>
                    <a:pt x="11783" y="21585"/>
                  </a:cubicBezTo>
                  <a:cubicBezTo>
                    <a:pt x="15863" y="21275"/>
                    <a:pt x="19633" y="17699"/>
                    <a:pt x="21600" y="12758"/>
                  </a:cubicBezTo>
                  <a:cubicBezTo>
                    <a:pt x="20587" y="12583"/>
                    <a:pt x="19528" y="12495"/>
                    <a:pt x="18504" y="12495"/>
                  </a:cubicBezTo>
                  <a:cubicBezTo>
                    <a:pt x="18162" y="12495"/>
                    <a:pt x="17824" y="12503"/>
                    <a:pt x="17495" y="12525"/>
                  </a:cubicBezTo>
                  <a:cubicBezTo>
                    <a:pt x="17476" y="12525"/>
                    <a:pt x="17460" y="12525"/>
                    <a:pt x="17442" y="12525"/>
                  </a:cubicBezTo>
                  <a:cubicBezTo>
                    <a:pt x="16680" y="12525"/>
                    <a:pt x="16087" y="11682"/>
                    <a:pt x="16087" y="10618"/>
                  </a:cubicBezTo>
                  <a:lnTo>
                    <a:pt x="16087" y="0"/>
                  </a:ln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4" name="Google Shape;2077;p41">
              <a:extLst>
                <a:ext uri="{FF2B5EF4-FFF2-40B4-BE49-F238E27FC236}">
                  <a16:creationId xmlns:a16="http://schemas.microsoft.com/office/drawing/2014/main" id="{3EC9B341-2040-4966-993E-56AA5C8F0FD3}"/>
                </a:ext>
              </a:extLst>
            </p:cNvPr>
            <p:cNvSpPr/>
            <p:nvPr/>
          </p:nvSpPr>
          <p:spPr>
            <a:xfrm>
              <a:off x="1298267" y="1106778"/>
              <a:ext cx="117891" cy="23494"/>
            </a:xfrm>
            <a:custGeom>
              <a:avLst/>
              <a:gdLst/>
              <a:ahLst/>
              <a:cxnLst>
                <a:cxn ang="0">
                  <a:pos x="wd2" y="hd2"/>
                </a:cxn>
                <a:cxn ang="5400000">
                  <a:pos x="wd2" y="hd2"/>
                </a:cxn>
                <a:cxn ang="10800000">
                  <a:pos x="wd2" y="hd2"/>
                </a:cxn>
                <a:cxn ang="16200000">
                  <a:pos x="wd2" y="hd2"/>
                </a:cxn>
              </a:cxnLst>
              <a:rect l="0" t="0" r="r" b="b"/>
              <a:pathLst>
                <a:path w="21600" h="21600" extrusionOk="0">
                  <a:moveTo>
                    <a:pt x="293" y="0"/>
                  </a:moveTo>
                  <a:lnTo>
                    <a:pt x="0" y="18352"/>
                  </a:lnTo>
                  <a:cubicBezTo>
                    <a:pt x="4061" y="20545"/>
                    <a:pt x="8177" y="21600"/>
                    <a:pt x="12288" y="21600"/>
                  </a:cubicBezTo>
                  <a:cubicBezTo>
                    <a:pt x="15409" y="21600"/>
                    <a:pt x="18518" y="20989"/>
                    <a:pt x="21600" y="19851"/>
                  </a:cubicBezTo>
                  <a:lnTo>
                    <a:pt x="21600" y="1194"/>
                  </a:lnTo>
                  <a:cubicBezTo>
                    <a:pt x="18446" y="2499"/>
                    <a:pt x="15276" y="3165"/>
                    <a:pt x="12111" y="3165"/>
                  </a:cubicBezTo>
                  <a:cubicBezTo>
                    <a:pt x="8166" y="3165"/>
                    <a:pt x="4222" y="2138"/>
                    <a:pt x="293" y="0"/>
                  </a:cubicBez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5" name="Google Shape;2078;p41">
              <a:extLst>
                <a:ext uri="{FF2B5EF4-FFF2-40B4-BE49-F238E27FC236}">
                  <a16:creationId xmlns:a16="http://schemas.microsoft.com/office/drawing/2014/main" id="{CF06D513-180D-4D08-9C36-51672CC6117D}"/>
                </a:ext>
              </a:extLst>
            </p:cNvPr>
            <p:cNvSpPr/>
            <p:nvPr/>
          </p:nvSpPr>
          <p:spPr>
            <a:xfrm>
              <a:off x="1014762" y="1292649"/>
              <a:ext cx="124022" cy="125955"/>
            </a:xfrm>
            <a:custGeom>
              <a:avLst/>
              <a:gdLst/>
              <a:ahLst/>
              <a:cxnLst>
                <a:cxn ang="0">
                  <a:pos x="wd2" y="hd2"/>
                </a:cxn>
                <a:cxn ang="5400000">
                  <a:pos x="wd2" y="hd2"/>
                </a:cxn>
                <a:cxn ang="10800000">
                  <a:pos x="wd2" y="hd2"/>
                </a:cxn>
                <a:cxn ang="16200000">
                  <a:pos x="wd2" y="hd2"/>
                </a:cxn>
              </a:cxnLst>
              <a:rect l="0" t="0" r="r" b="b"/>
              <a:pathLst>
                <a:path w="21600" h="21600" extrusionOk="0">
                  <a:moveTo>
                    <a:pt x="621" y="0"/>
                  </a:moveTo>
                  <a:cubicBezTo>
                    <a:pt x="452" y="388"/>
                    <a:pt x="226" y="829"/>
                    <a:pt x="0" y="1160"/>
                  </a:cubicBezTo>
                  <a:cubicBezTo>
                    <a:pt x="58" y="1269"/>
                    <a:pt x="226" y="1491"/>
                    <a:pt x="284" y="1600"/>
                  </a:cubicBezTo>
                  <a:cubicBezTo>
                    <a:pt x="563" y="2097"/>
                    <a:pt x="957" y="2651"/>
                    <a:pt x="1346" y="3206"/>
                  </a:cubicBezTo>
                  <a:cubicBezTo>
                    <a:pt x="2020" y="4309"/>
                    <a:pt x="2861" y="5417"/>
                    <a:pt x="3760" y="6520"/>
                  </a:cubicBezTo>
                  <a:cubicBezTo>
                    <a:pt x="5612" y="8840"/>
                    <a:pt x="7800" y="11160"/>
                    <a:pt x="10324" y="13537"/>
                  </a:cubicBezTo>
                  <a:cubicBezTo>
                    <a:pt x="12849" y="15800"/>
                    <a:pt x="15431" y="17732"/>
                    <a:pt x="17897" y="19389"/>
                  </a:cubicBezTo>
                  <a:cubicBezTo>
                    <a:pt x="19133" y="20166"/>
                    <a:pt x="20254" y="20880"/>
                    <a:pt x="21432" y="21543"/>
                  </a:cubicBezTo>
                  <a:cubicBezTo>
                    <a:pt x="21432" y="21543"/>
                    <a:pt x="21547" y="21543"/>
                    <a:pt x="21547" y="21600"/>
                  </a:cubicBezTo>
                  <a:cubicBezTo>
                    <a:pt x="21547" y="21103"/>
                    <a:pt x="21547" y="20549"/>
                    <a:pt x="21600" y="20052"/>
                  </a:cubicBezTo>
                  <a:cubicBezTo>
                    <a:pt x="20706" y="19503"/>
                    <a:pt x="19696" y="18840"/>
                    <a:pt x="18739" y="18120"/>
                  </a:cubicBezTo>
                  <a:cubicBezTo>
                    <a:pt x="16441" y="16463"/>
                    <a:pt x="13916" y="14531"/>
                    <a:pt x="11450" y="12320"/>
                  </a:cubicBezTo>
                  <a:cubicBezTo>
                    <a:pt x="8978" y="10109"/>
                    <a:pt x="6905" y="7789"/>
                    <a:pt x="4996" y="5634"/>
                  </a:cubicBezTo>
                  <a:cubicBezTo>
                    <a:pt x="4097" y="4531"/>
                    <a:pt x="3256" y="3480"/>
                    <a:pt x="2472" y="2486"/>
                  </a:cubicBezTo>
                  <a:cubicBezTo>
                    <a:pt x="2135" y="1989"/>
                    <a:pt x="1683" y="1491"/>
                    <a:pt x="1346" y="994"/>
                  </a:cubicBezTo>
                  <a:cubicBezTo>
                    <a:pt x="1125" y="663"/>
                    <a:pt x="841" y="331"/>
                    <a:pt x="621"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6" name="Google Shape;2080;p41">
              <a:extLst>
                <a:ext uri="{FF2B5EF4-FFF2-40B4-BE49-F238E27FC236}">
                  <a16:creationId xmlns:a16="http://schemas.microsoft.com/office/drawing/2014/main" id="{3099F800-8638-4081-9552-7D321D3C2DA5}"/>
                </a:ext>
              </a:extLst>
            </p:cNvPr>
            <p:cNvSpPr/>
            <p:nvPr/>
          </p:nvSpPr>
          <p:spPr>
            <a:xfrm>
              <a:off x="1481241" y="951375"/>
              <a:ext cx="68042" cy="77488"/>
            </a:xfrm>
            <a:custGeom>
              <a:avLst/>
              <a:gdLst/>
              <a:ahLst/>
              <a:cxnLst>
                <a:cxn ang="0">
                  <a:pos x="wd2" y="hd2"/>
                </a:cxn>
                <a:cxn ang="5400000">
                  <a:pos x="wd2" y="hd2"/>
                </a:cxn>
                <a:cxn ang="10800000">
                  <a:pos x="wd2" y="hd2"/>
                </a:cxn>
                <a:cxn ang="16200000">
                  <a:pos x="wd2" y="hd2"/>
                </a:cxn>
              </a:cxnLst>
              <a:rect l="0" t="0" r="r" b="b"/>
              <a:pathLst>
                <a:path w="21124" h="21600" extrusionOk="0">
                  <a:moveTo>
                    <a:pt x="16463" y="0"/>
                  </a:moveTo>
                  <a:cubicBezTo>
                    <a:pt x="15459" y="0"/>
                    <a:pt x="14428" y="210"/>
                    <a:pt x="13500" y="488"/>
                  </a:cubicBezTo>
                  <a:cubicBezTo>
                    <a:pt x="8700" y="1835"/>
                    <a:pt x="4200" y="4529"/>
                    <a:pt x="2100" y="8569"/>
                  </a:cubicBezTo>
                  <a:cubicBezTo>
                    <a:pt x="1200" y="10270"/>
                    <a:pt x="703" y="12155"/>
                    <a:pt x="300" y="14041"/>
                  </a:cubicBezTo>
                  <a:cubicBezTo>
                    <a:pt x="0" y="16288"/>
                    <a:pt x="0" y="18443"/>
                    <a:pt x="0" y="20775"/>
                  </a:cubicBezTo>
                  <a:cubicBezTo>
                    <a:pt x="1097" y="21347"/>
                    <a:pt x="2372" y="21600"/>
                    <a:pt x="3741" y="21600"/>
                  </a:cubicBezTo>
                  <a:cubicBezTo>
                    <a:pt x="8372" y="21600"/>
                    <a:pt x="13997" y="18763"/>
                    <a:pt x="16697" y="16196"/>
                  </a:cubicBezTo>
                  <a:cubicBezTo>
                    <a:pt x="19997" y="13056"/>
                    <a:pt x="21600" y="8569"/>
                    <a:pt x="21000" y="4259"/>
                  </a:cubicBezTo>
                  <a:cubicBezTo>
                    <a:pt x="20700" y="2913"/>
                    <a:pt x="20297" y="1473"/>
                    <a:pt x="19097" y="665"/>
                  </a:cubicBezTo>
                  <a:cubicBezTo>
                    <a:pt x="18328" y="185"/>
                    <a:pt x="17409" y="0"/>
                    <a:pt x="16463"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7" name="Google Shape;2081;p41">
              <a:extLst>
                <a:ext uri="{FF2B5EF4-FFF2-40B4-BE49-F238E27FC236}">
                  <a16:creationId xmlns:a16="http://schemas.microsoft.com/office/drawing/2014/main" id="{F2FBEB3D-3251-41C7-80A1-F4741EB5A1B1}"/>
                </a:ext>
              </a:extLst>
            </p:cNvPr>
            <p:cNvSpPr/>
            <p:nvPr/>
          </p:nvSpPr>
          <p:spPr>
            <a:xfrm>
              <a:off x="1249618" y="761154"/>
              <a:ext cx="274466" cy="172338"/>
            </a:xfrm>
            <a:custGeom>
              <a:avLst/>
              <a:gdLst/>
              <a:ahLst/>
              <a:cxnLst>
                <a:cxn ang="0">
                  <a:pos x="wd2" y="hd2"/>
                </a:cxn>
                <a:cxn ang="5400000">
                  <a:pos x="wd2" y="hd2"/>
                </a:cxn>
                <a:cxn ang="10800000">
                  <a:pos x="wd2" y="hd2"/>
                </a:cxn>
                <a:cxn ang="16200000">
                  <a:pos x="wd2" y="hd2"/>
                </a:cxn>
              </a:cxnLst>
              <a:rect l="0" t="0" r="r" b="b"/>
              <a:pathLst>
                <a:path w="21600" h="21600" extrusionOk="0">
                  <a:moveTo>
                    <a:pt x="9734" y="0"/>
                  </a:moveTo>
                  <a:cubicBezTo>
                    <a:pt x="8249" y="0"/>
                    <a:pt x="6825" y="360"/>
                    <a:pt x="5578" y="1245"/>
                  </a:cubicBezTo>
                  <a:cubicBezTo>
                    <a:pt x="4967" y="1680"/>
                    <a:pt x="4330" y="1904"/>
                    <a:pt x="3714" y="1904"/>
                  </a:cubicBezTo>
                  <a:cubicBezTo>
                    <a:pt x="3127" y="1904"/>
                    <a:pt x="2562" y="1699"/>
                    <a:pt x="2053" y="1287"/>
                  </a:cubicBezTo>
                  <a:lnTo>
                    <a:pt x="0" y="4277"/>
                  </a:lnTo>
                  <a:cubicBezTo>
                    <a:pt x="1217" y="5851"/>
                    <a:pt x="2814" y="6658"/>
                    <a:pt x="4361" y="6779"/>
                  </a:cubicBezTo>
                  <a:cubicBezTo>
                    <a:pt x="4665" y="6809"/>
                    <a:pt x="4969" y="6828"/>
                    <a:pt x="5276" y="6828"/>
                  </a:cubicBezTo>
                  <a:cubicBezTo>
                    <a:pt x="6495" y="6828"/>
                    <a:pt x="7716" y="6544"/>
                    <a:pt x="8874" y="5768"/>
                  </a:cubicBezTo>
                  <a:cubicBezTo>
                    <a:pt x="8620" y="5972"/>
                    <a:pt x="9152" y="9564"/>
                    <a:pt x="9202" y="10007"/>
                  </a:cubicBezTo>
                  <a:cubicBezTo>
                    <a:pt x="9786" y="13519"/>
                    <a:pt x="10799" y="16589"/>
                    <a:pt x="12700" y="18648"/>
                  </a:cubicBezTo>
                  <a:cubicBezTo>
                    <a:pt x="14437" y="20555"/>
                    <a:pt x="16574" y="21600"/>
                    <a:pt x="18677" y="21600"/>
                  </a:cubicBezTo>
                  <a:cubicBezTo>
                    <a:pt x="18755" y="21600"/>
                    <a:pt x="18834" y="21600"/>
                    <a:pt x="18912" y="21596"/>
                  </a:cubicBezTo>
                  <a:cubicBezTo>
                    <a:pt x="19799" y="21517"/>
                    <a:pt x="21042" y="21233"/>
                    <a:pt x="21600" y="19980"/>
                  </a:cubicBezTo>
                  <a:cubicBezTo>
                    <a:pt x="21042" y="18890"/>
                    <a:pt x="20407" y="17880"/>
                    <a:pt x="20079" y="16547"/>
                  </a:cubicBezTo>
                  <a:cubicBezTo>
                    <a:pt x="19875" y="15578"/>
                    <a:pt x="19825" y="14572"/>
                    <a:pt x="19570" y="13603"/>
                  </a:cubicBezTo>
                  <a:cubicBezTo>
                    <a:pt x="18810" y="10613"/>
                    <a:pt x="17163" y="8395"/>
                    <a:pt x="16403" y="5367"/>
                  </a:cubicBezTo>
                  <a:cubicBezTo>
                    <a:pt x="16072" y="4114"/>
                    <a:pt x="15844" y="2740"/>
                    <a:pt x="15388" y="1529"/>
                  </a:cubicBezTo>
                  <a:cubicBezTo>
                    <a:pt x="15364" y="1450"/>
                    <a:pt x="15338" y="1408"/>
                    <a:pt x="15312" y="1328"/>
                  </a:cubicBezTo>
                  <a:cubicBezTo>
                    <a:pt x="13494" y="549"/>
                    <a:pt x="11564" y="0"/>
                    <a:pt x="9734"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8" name="Google Shape;2082;p41">
              <a:extLst>
                <a:ext uri="{FF2B5EF4-FFF2-40B4-BE49-F238E27FC236}">
                  <a16:creationId xmlns:a16="http://schemas.microsoft.com/office/drawing/2014/main" id="{B6E38C03-5D31-4534-9C4A-289AB95F2637}"/>
                </a:ext>
              </a:extLst>
            </p:cNvPr>
            <p:cNvSpPr/>
            <p:nvPr/>
          </p:nvSpPr>
          <p:spPr>
            <a:xfrm>
              <a:off x="1225459" y="741043"/>
              <a:ext cx="311682" cy="187587"/>
            </a:xfrm>
            <a:custGeom>
              <a:avLst/>
              <a:gdLst/>
              <a:ahLst/>
              <a:cxnLst>
                <a:cxn ang="0">
                  <a:pos x="wd2" y="hd2"/>
                </a:cxn>
                <a:cxn ang="5400000">
                  <a:pos x="wd2" y="hd2"/>
                </a:cxn>
                <a:cxn ang="10800000">
                  <a:pos x="wd2" y="hd2"/>
                </a:cxn>
                <a:cxn ang="16200000">
                  <a:pos x="wd2" y="hd2"/>
                </a:cxn>
              </a:cxnLst>
              <a:rect l="0" t="0" r="r" b="b"/>
              <a:pathLst>
                <a:path w="21457" h="21600" extrusionOk="0">
                  <a:moveTo>
                    <a:pt x="6748" y="0"/>
                  </a:moveTo>
                  <a:cubicBezTo>
                    <a:pt x="6411" y="0"/>
                    <a:pt x="6075" y="35"/>
                    <a:pt x="5744" y="122"/>
                  </a:cubicBezTo>
                  <a:cubicBezTo>
                    <a:pt x="4879" y="344"/>
                    <a:pt x="4035" y="1012"/>
                    <a:pt x="3526" y="2163"/>
                  </a:cubicBezTo>
                  <a:lnTo>
                    <a:pt x="0" y="4833"/>
                  </a:lnTo>
                  <a:cubicBezTo>
                    <a:pt x="1464" y="5956"/>
                    <a:pt x="3064" y="6513"/>
                    <a:pt x="4665" y="6513"/>
                  </a:cubicBezTo>
                  <a:cubicBezTo>
                    <a:pt x="6605" y="6513"/>
                    <a:pt x="8544" y="5699"/>
                    <a:pt x="10245" y="4093"/>
                  </a:cubicBezTo>
                  <a:cubicBezTo>
                    <a:pt x="10311" y="8505"/>
                    <a:pt x="10623" y="13178"/>
                    <a:pt x="12241" y="16628"/>
                  </a:cubicBezTo>
                  <a:cubicBezTo>
                    <a:pt x="13864" y="20004"/>
                    <a:pt x="16571" y="21600"/>
                    <a:pt x="19182" y="21600"/>
                  </a:cubicBezTo>
                  <a:cubicBezTo>
                    <a:pt x="19211" y="21600"/>
                    <a:pt x="19243" y="21600"/>
                    <a:pt x="19272" y="21600"/>
                  </a:cubicBezTo>
                  <a:cubicBezTo>
                    <a:pt x="19604" y="21600"/>
                    <a:pt x="19960" y="21527"/>
                    <a:pt x="20269" y="21266"/>
                  </a:cubicBezTo>
                  <a:cubicBezTo>
                    <a:pt x="20735" y="20783"/>
                    <a:pt x="20958" y="19858"/>
                    <a:pt x="21091" y="19003"/>
                  </a:cubicBezTo>
                  <a:cubicBezTo>
                    <a:pt x="21511" y="16443"/>
                    <a:pt x="21600" y="13700"/>
                    <a:pt x="21201" y="11141"/>
                  </a:cubicBezTo>
                  <a:cubicBezTo>
                    <a:pt x="20825" y="8616"/>
                    <a:pt x="19937" y="6245"/>
                    <a:pt x="18650" y="4649"/>
                  </a:cubicBezTo>
                  <a:cubicBezTo>
                    <a:pt x="17409" y="3126"/>
                    <a:pt x="15856" y="2497"/>
                    <a:pt x="14349" y="1940"/>
                  </a:cubicBezTo>
                  <a:cubicBezTo>
                    <a:pt x="12353" y="1200"/>
                    <a:pt x="10334" y="643"/>
                    <a:pt x="8316" y="198"/>
                  </a:cubicBezTo>
                  <a:cubicBezTo>
                    <a:pt x="7792" y="83"/>
                    <a:pt x="7268" y="0"/>
                    <a:pt x="674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9" name="Google Shape;2083;p41">
              <a:extLst>
                <a:ext uri="{FF2B5EF4-FFF2-40B4-BE49-F238E27FC236}">
                  <a16:creationId xmlns:a16="http://schemas.microsoft.com/office/drawing/2014/main" id="{3615B8FC-FCF7-4466-91C8-8033A28CA153}"/>
                </a:ext>
              </a:extLst>
            </p:cNvPr>
            <p:cNvSpPr/>
            <p:nvPr/>
          </p:nvSpPr>
          <p:spPr>
            <a:xfrm>
              <a:off x="1315101" y="1369293"/>
              <a:ext cx="413341" cy="367625"/>
            </a:xfrm>
            <a:custGeom>
              <a:avLst/>
              <a:gdLst/>
              <a:ahLst/>
              <a:cxnLst>
                <a:cxn ang="0">
                  <a:pos x="wd2" y="hd2"/>
                </a:cxn>
                <a:cxn ang="5400000">
                  <a:pos x="wd2" y="hd2"/>
                </a:cxn>
                <a:cxn ang="10800000">
                  <a:pos x="wd2" y="hd2"/>
                </a:cxn>
                <a:cxn ang="16200000">
                  <a:pos x="wd2" y="hd2"/>
                </a:cxn>
              </a:cxnLst>
              <a:rect l="0" t="0" r="r" b="b"/>
              <a:pathLst>
                <a:path w="21287" h="21600" extrusionOk="0">
                  <a:moveTo>
                    <a:pt x="15638" y="0"/>
                  </a:moveTo>
                  <a:cubicBezTo>
                    <a:pt x="15588" y="0"/>
                    <a:pt x="15538" y="0"/>
                    <a:pt x="15490" y="2"/>
                  </a:cubicBezTo>
                  <a:cubicBezTo>
                    <a:pt x="13881" y="59"/>
                    <a:pt x="11574" y="1157"/>
                    <a:pt x="10280" y="2179"/>
                  </a:cubicBezTo>
                  <a:cubicBezTo>
                    <a:pt x="9402" y="2860"/>
                    <a:pt x="9700" y="3579"/>
                    <a:pt x="9832" y="4657"/>
                  </a:cubicBezTo>
                  <a:cubicBezTo>
                    <a:pt x="10016" y="6267"/>
                    <a:pt x="10181" y="8878"/>
                    <a:pt x="10248" y="10488"/>
                  </a:cubicBezTo>
                  <a:cubicBezTo>
                    <a:pt x="6946" y="11055"/>
                    <a:pt x="3595" y="12228"/>
                    <a:pt x="245" y="12475"/>
                  </a:cubicBezTo>
                  <a:cubicBezTo>
                    <a:pt x="-270" y="15237"/>
                    <a:pt x="111" y="16582"/>
                    <a:pt x="609" y="19402"/>
                  </a:cubicBezTo>
                  <a:cubicBezTo>
                    <a:pt x="775" y="19439"/>
                    <a:pt x="742" y="19989"/>
                    <a:pt x="907" y="20026"/>
                  </a:cubicBezTo>
                  <a:cubicBezTo>
                    <a:pt x="2934" y="20381"/>
                    <a:pt x="4895" y="21561"/>
                    <a:pt x="6934" y="21561"/>
                  </a:cubicBezTo>
                  <a:cubicBezTo>
                    <a:pt x="6966" y="21561"/>
                    <a:pt x="6997" y="21561"/>
                    <a:pt x="7030" y="21559"/>
                  </a:cubicBezTo>
                  <a:cubicBezTo>
                    <a:pt x="7122" y="21559"/>
                    <a:pt x="7215" y="21559"/>
                    <a:pt x="7307" y="21559"/>
                  </a:cubicBezTo>
                  <a:cubicBezTo>
                    <a:pt x="8265" y="21559"/>
                    <a:pt x="9238" y="21600"/>
                    <a:pt x="10209" y="21600"/>
                  </a:cubicBezTo>
                  <a:cubicBezTo>
                    <a:pt x="11221" y="21600"/>
                    <a:pt x="12231" y="21554"/>
                    <a:pt x="13218" y="21371"/>
                  </a:cubicBezTo>
                  <a:cubicBezTo>
                    <a:pt x="15175" y="21011"/>
                    <a:pt x="17249" y="20500"/>
                    <a:pt x="19108" y="19572"/>
                  </a:cubicBezTo>
                  <a:cubicBezTo>
                    <a:pt x="20616" y="18814"/>
                    <a:pt x="21098" y="17054"/>
                    <a:pt x="21213" y="15237"/>
                  </a:cubicBezTo>
                  <a:cubicBezTo>
                    <a:pt x="21280" y="14556"/>
                    <a:pt x="21280" y="13894"/>
                    <a:pt x="21280" y="13327"/>
                  </a:cubicBezTo>
                  <a:cubicBezTo>
                    <a:pt x="21330" y="10960"/>
                    <a:pt x="21098" y="8501"/>
                    <a:pt x="20750" y="6096"/>
                  </a:cubicBezTo>
                  <a:cubicBezTo>
                    <a:pt x="20633" y="5396"/>
                    <a:pt x="20534" y="4714"/>
                    <a:pt x="20434" y="4052"/>
                  </a:cubicBezTo>
                  <a:cubicBezTo>
                    <a:pt x="20202" y="2633"/>
                    <a:pt x="20302" y="930"/>
                    <a:pt x="18957" y="513"/>
                  </a:cubicBezTo>
                  <a:cubicBezTo>
                    <a:pt x="17993" y="188"/>
                    <a:pt x="16678" y="0"/>
                    <a:pt x="15638"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0" name="Google Shape;2084;p41">
              <a:extLst>
                <a:ext uri="{FF2B5EF4-FFF2-40B4-BE49-F238E27FC236}">
                  <a16:creationId xmlns:a16="http://schemas.microsoft.com/office/drawing/2014/main" id="{572424FB-A337-4AC5-8430-AD730D338BB8}"/>
                </a:ext>
              </a:extLst>
            </p:cNvPr>
            <p:cNvSpPr/>
            <p:nvPr/>
          </p:nvSpPr>
          <p:spPr>
            <a:xfrm>
              <a:off x="1131454" y="1207611"/>
              <a:ext cx="21052" cy="295453"/>
            </a:xfrm>
            <a:custGeom>
              <a:avLst/>
              <a:gdLst/>
              <a:ahLst/>
              <a:cxnLst>
                <a:cxn ang="0">
                  <a:pos x="wd2" y="hd2"/>
                </a:cxn>
                <a:cxn ang="5400000">
                  <a:pos x="wd2" y="hd2"/>
                </a:cxn>
                <a:cxn ang="10800000">
                  <a:pos x="wd2" y="hd2"/>
                </a:cxn>
                <a:cxn ang="16200000">
                  <a:pos x="wd2" y="hd2"/>
                </a:cxn>
              </a:cxnLst>
              <a:rect l="0" t="0" r="r" b="b"/>
              <a:pathLst>
                <a:path w="20459" h="21600" extrusionOk="0">
                  <a:moveTo>
                    <a:pt x="20276" y="0"/>
                  </a:moveTo>
                  <a:cubicBezTo>
                    <a:pt x="19982" y="0"/>
                    <a:pt x="18720" y="283"/>
                    <a:pt x="16842" y="823"/>
                  </a:cubicBezTo>
                  <a:cubicBezTo>
                    <a:pt x="16226" y="1084"/>
                    <a:pt x="14964" y="1413"/>
                    <a:pt x="13702" y="1790"/>
                  </a:cubicBezTo>
                  <a:cubicBezTo>
                    <a:pt x="12763" y="2166"/>
                    <a:pt x="11530" y="2614"/>
                    <a:pt x="10268" y="3084"/>
                  </a:cubicBezTo>
                  <a:cubicBezTo>
                    <a:pt x="8067" y="4051"/>
                    <a:pt x="5573" y="5204"/>
                    <a:pt x="3694" y="6524"/>
                  </a:cubicBezTo>
                  <a:cubicBezTo>
                    <a:pt x="2139" y="7817"/>
                    <a:pt x="554" y="9255"/>
                    <a:pt x="261" y="10762"/>
                  </a:cubicBezTo>
                  <a:cubicBezTo>
                    <a:pt x="-385" y="12270"/>
                    <a:pt x="261" y="13705"/>
                    <a:pt x="1200" y="15001"/>
                  </a:cubicBezTo>
                  <a:cubicBezTo>
                    <a:pt x="2432" y="16297"/>
                    <a:pt x="4017" y="17474"/>
                    <a:pt x="5895" y="18441"/>
                  </a:cubicBezTo>
                  <a:cubicBezTo>
                    <a:pt x="6835" y="18957"/>
                    <a:pt x="8067" y="19381"/>
                    <a:pt x="8713" y="19783"/>
                  </a:cubicBezTo>
                  <a:cubicBezTo>
                    <a:pt x="9652" y="20158"/>
                    <a:pt x="10268" y="20490"/>
                    <a:pt x="11207" y="20772"/>
                  </a:cubicBezTo>
                  <a:cubicBezTo>
                    <a:pt x="12675" y="21298"/>
                    <a:pt x="13585" y="21600"/>
                    <a:pt x="14201" y="21600"/>
                  </a:cubicBezTo>
                  <a:cubicBezTo>
                    <a:pt x="14260" y="21600"/>
                    <a:pt x="14289" y="21598"/>
                    <a:pt x="14348" y="21596"/>
                  </a:cubicBezTo>
                  <a:cubicBezTo>
                    <a:pt x="15287" y="21596"/>
                    <a:pt x="13086" y="20395"/>
                    <a:pt x="10591" y="18417"/>
                  </a:cubicBezTo>
                  <a:cubicBezTo>
                    <a:pt x="9652" y="17450"/>
                    <a:pt x="8390" y="16273"/>
                    <a:pt x="7451" y="14977"/>
                  </a:cubicBezTo>
                  <a:cubicBezTo>
                    <a:pt x="6835" y="13683"/>
                    <a:pt x="6512" y="12270"/>
                    <a:pt x="6835" y="10762"/>
                  </a:cubicBezTo>
                  <a:cubicBezTo>
                    <a:pt x="7128" y="9255"/>
                    <a:pt x="8390" y="7866"/>
                    <a:pt x="9945" y="6570"/>
                  </a:cubicBezTo>
                  <a:cubicBezTo>
                    <a:pt x="11530" y="5274"/>
                    <a:pt x="13086" y="4122"/>
                    <a:pt x="14964" y="3133"/>
                  </a:cubicBezTo>
                  <a:cubicBezTo>
                    <a:pt x="18398" y="1201"/>
                    <a:pt x="21215" y="0"/>
                    <a:pt x="20276"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1" name="Google Shape;2085;p41">
              <a:extLst>
                <a:ext uri="{FF2B5EF4-FFF2-40B4-BE49-F238E27FC236}">
                  <a16:creationId xmlns:a16="http://schemas.microsoft.com/office/drawing/2014/main" id="{2BAF1271-515B-42A3-8658-C6E041AA577E}"/>
                </a:ext>
              </a:extLst>
            </p:cNvPr>
            <p:cNvSpPr/>
            <p:nvPr/>
          </p:nvSpPr>
          <p:spPr>
            <a:xfrm>
              <a:off x="1121831" y="1232071"/>
              <a:ext cx="12701" cy="67342"/>
            </a:xfrm>
            <a:custGeom>
              <a:avLst/>
              <a:gdLst/>
              <a:ahLst/>
              <a:cxnLst>
                <a:cxn ang="0">
                  <a:pos x="wd2" y="hd2"/>
                </a:cxn>
                <a:cxn ang="5400000">
                  <a:pos x="wd2" y="hd2"/>
                </a:cxn>
                <a:cxn ang="10800000">
                  <a:pos x="wd2" y="hd2"/>
                </a:cxn>
                <a:cxn ang="16200000">
                  <a:pos x="wd2" y="hd2"/>
                </a:cxn>
              </a:cxnLst>
              <a:rect l="0" t="0" r="r" b="b"/>
              <a:pathLst>
                <a:path w="17807" h="21600" extrusionOk="0">
                  <a:moveTo>
                    <a:pt x="5938" y="0"/>
                  </a:moveTo>
                  <a:cubicBezTo>
                    <a:pt x="4405" y="0"/>
                    <a:pt x="-2134" y="4824"/>
                    <a:pt x="707" y="10955"/>
                  </a:cubicBezTo>
                  <a:cubicBezTo>
                    <a:pt x="4495" y="17290"/>
                    <a:pt x="16309" y="21600"/>
                    <a:pt x="17527" y="21600"/>
                  </a:cubicBezTo>
                  <a:cubicBezTo>
                    <a:pt x="17527" y="21600"/>
                    <a:pt x="17527" y="21600"/>
                    <a:pt x="17527" y="21600"/>
                  </a:cubicBezTo>
                  <a:cubicBezTo>
                    <a:pt x="19466" y="21493"/>
                    <a:pt x="10808" y="16844"/>
                    <a:pt x="7922" y="10858"/>
                  </a:cubicBezTo>
                  <a:cubicBezTo>
                    <a:pt x="5036" y="4969"/>
                    <a:pt x="8418" y="10"/>
                    <a:pt x="5983" y="10"/>
                  </a:cubicBezTo>
                  <a:cubicBezTo>
                    <a:pt x="5983" y="10"/>
                    <a:pt x="5983" y="0"/>
                    <a:pt x="5938"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2" name="Google Shape;2086;p41">
              <a:extLst>
                <a:ext uri="{FF2B5EF4-FFF2-40B4-BE49-F238E27FC236}">
                  <a16:creationId xmlns:a16="http://schemas.microsoft.com/office/drawing/2014/main" id="{41BC48C4-D508-4D79-85F5-A348417FDC82}"/>
                </a:ext>
              </a:extLst>
            </p:cNvPr>
            <p:cNvSpPr/>
            <p:nvPr/>
          </p:nvSpPr>
          <p:spPr>
            <a:xfrm>
              <a:off x="1503465" y="1369293"/>
              <a:ext cx="213589" cy="132780"/>
            </a:xfrm>
            <a:custGeom>
              <a:avLst/>
              <a:gdLst/>
              <a:ahLst/>
              <a:cxnLst>
                <a:cxn ang="0">
                  <a:pos x="wd2" y="hd2"/>
                </a:cxn>
                <a:cxn ang="5400000">
                  <a:pos x="wd2" y="hd2"/>
                </a:cxn>
                <a:cxn ang="10800000">
                  <a:pos x="wd2" y="hd2"/>
                </a:cxn>
                <a:cxn ang="16200000">
                  <a:pos x="wd2" y="hd2"/>
                </a:cxn>
              </a:cxnLst>
              <a:rect l="0" t="0" r="r" b="b"/>
              <a:pathLst>
                <a:path w="21061" h="21600" extrusionOk="0">
                  <a:moveTo>
                    <a:pt x="11401" y="0"/>
                  </a:moveTo>
                  <a:cubicBezTo>
                    <a:pt x="11306" y="0"/>
                    <a:pt x="11211" y="0"/>
                    <a:pt x="11119" y="5"/>
                  </a:cubicBezTo>
                  <a:cubicBezTo>
                    <a:pt x="8037" y="162"/>
                    <a:pt x="3621" y="3252"/>
                    <a:pt x="1176" y="6032"/>
                  </a:cubicBezTo>
                  <a:cubicBezTo>
                    <a:pt x="-539" y="7968"/>
                    <a:pt x="62" y="9908"/>
                    <a:pt x="286" y="12949"/>
                  </a:cubicBezTo>
                  <a:cubicBezTo>
                    <a:pt x="476" y="15622"/>
                    <a:pt x="572" y="18348"/>
                    <a:pt x="572" y="21123"/>
                  </a:cubicBezTo>
                  <a:cubicBezTo>
                    <a:pt x="2260" y="21438"/>
                    <a:pt x="3954" y="21600"/>
                    <a:pt x="5637" y="21600"/>
                  </a:cubicBezTo>
                  <a:cubicBezTo>
                    <a:pt x="11023" y="21600"/>
                    <a:pt x="16318" y="19900"/>
                    <a:pt x="21061" y="15833"/>
                  </a:cubicBezTo>
                  <a:cubicBezTo>
                    <a:pt x="20900" y="14310"/>
                    <a:pt x="20742" y="12738"/>
                    <a:pt x="20585" y="11220"/>
                  </a:cubicBezTo>
                  <a:cubicBezTo>
                    <a:pt x="20138" y="7290"/>
                    <a:pt x="20361" y="2574"/>
                    <a:pt x="17756" y="1420"/>
                  </a:cubicBezTo>
                  <a:cubicBezTo>
                    <a:pt x="15907" y="521"/>
                    <a:pt x="13394" y="0"/>
                    <a:pt x="11401"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3" name="Google Shape;2087;p41">
              <a:extLst>
                <a:ext uri="{FF2B5EF4-FFF2-40B4-BE49-F238E27FC236}">
                  <a16:creationId xmlns:a16="http://schemas.microsoft.com/office/drawing/2014/main" id="{2B5A6DBF-2303-425F-88F6-CE7D9C3D93FD}"/>
                </a:ext>
              </a:extLst>
            </p:cNvPr>
            <p:cNvSpPr/>
            <p:nvPr/>
          </p:nvSpPr>
          <p:spPr>
            <a:xfrm>
              <a:off x="1476900" y="1177443"/>
              <a:ext cx="240454" cy="288900"/>
            </a:xfrm>
            <a:custGeom>
              <a:avLst/>
              <a:gdLst/>
              <a:ahLst/>
              <a:cxnLst>
                <a:cxn ang="0">
                  <a:pos x="wd2" y="hd2"/>
                </a:cxn>
                <a:cxn ang="5400000">
                  <a:pos x="wd2" y="hd2"/>
                </a:cxn>
                <a:cxn ang="10800000">
                  <a:pos x="wd2" y="hd2"/>
                </a:cxn>
                <a:cxn ang="16200000">
                  <a:pos x="wd2" y="hd2"/>
                </a:cxn>
              </a:cxnLst>
              <a:rect l="0" t="0" r="r" b="b"/>
              <a:pathLst>
                <a:path w="20725" h="21600" extrusionOk="0">
                  <a:moveTo>
                    <a:pt x="7154" y="0"/>
                  </a:moveTo>
                  <a:cubicBezTo>
                    <a:pt x="5653" y="0"/>
                    <a:pt x="4172" y="492"/>
                    <a:pt x="2956" y="1653"/>
                  </a:cubicBezTo>
                  <a:cubicBezTo>
                    <a:pt x="-875" y="5315"/>
                    <a:pt x="-180" y="11070"/>
                    <a:pt x="653" y="15527"/>
                  </a:cubicBezTo>
                  <a:cubicBezTo>
                    <a:pt x="986" y="17550"/>
                    <a:pt x="1374" y="19573"/>
                    <a:pt x="1762" y="21571"/>
                  </a:cubicBezTo>
                  <a:cubicBezTo>
                    <a:pt x="2264" y="21591"/>
                    <a:pt x="2766" y="21600"/>
                    <a:pt x="3271" y="21600"/>
                  </a:cubicBezTo>
                  <a:cubicBezTo>
                    <a:pt x="9221" y="21600"/>
                    <a:pt x="15223" y="20304"/>
                    <a:pt x="20725" y="18128"/>
                  </a:cubicBezTo>
                  <a:cubicBezTo>
                    <a:pt x="20116" y="15430"/>
                    <a:pt x="19117" y="12756"/>
                    <a:pt x="18088" y="10250"/>
                  </a:cubicBezTo>
                  <a:cubicBezTo>
                    <a:pt x="16948" y="7433"/>
                    <a:pt x="15395" y="5026"/>
                    <a:pt x="13175" y="2689"/>
                  </a:cubicBezTo>
                  <a:cubicBezTo>
                    <a:pt x="11662" y="1090"/>
                    <a:pt x="9388" y="0"/>
                    <a:pt x="7154"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4" name="Google Shape;2088;p41">
              <a:extLst>
                <a:ext uri="{FF2B5EF4-FFF2-40B4-BE49-F238E27FC236}">
                  <a16:creationId xmlns:a16="http://schemas.microsoft.com/office/drawing/2014/main" id="{CFB0E732-EE2C-479A-AA08-715FFB34A9F9}"/>
                </a:ext>
              </a:extLst>
            </p:cNvPr>
            <p:cNvSpPr/>
            <p:nvPr/>
          </p:nvSpPr>
          <p:spPr>
            <a:xfrm>
              <a:off x="1476639" y="1177321"/>
              <a:ext cx="93837" cy="294759"/>
            </a:xfrm>
            <a:custGeom>
              <a:avLst/>
              <a:gdLst/>
              <a:ahLst/>
              <a:cxnLst>
                <a:cxn ang="0">
                  <a:pos x="wd2" y="hd2"/>
                </a:cxn>
                <a:cxn ang="5400000">
                  <a:pos x="wd2" y="hd2"/>
                </a:cxn>
                <a:cxn ang="10800000">
                  <a:pos x="wd2" y="hd2"/>
                </a:cxn>
                <a:cxn ang="16200000">
                  <a:pos x="wd2" y="hd2"/>
                </a:cxn>
              </a:cxnLst>
              <a:rect l="0" t="0" r="r" b="b"/>
              <a:pathLst>
                <a:path w="21403" h="21600" extrusionOk="0">
                  <a:moveTo>
                    <a:pt x="19564" y="0"/>
                  </a:moveTo>
                  <a:cubicBezTo>
                    <a:pt x="19199" y="0"/>
                    <a:pt x="18758" y="0"/>
                    <a:pt x="18173" y="24"/>
                  </a:cubicBezTo>
                  <a:cubicBezTo>
                    <a:pt x="16182" y="95"/>
                    <a:pt x="13248" y="332"/>
                    <a:pt x="10231" y="945"/>
                  </a:cubicBezTo>
                  <a:cubicBezTo>
                    <a:pt x="8619" y="1252"/>
                    <a:pt x="7076" y="1677"/>
                    <a:pt x="5678" y="2220"/>
                  </a:cubicBezTo>
                  <a:cubicBezTo>
                    <a:pt x="4356" y="2740"/>
                    <a:pt x="3109" y="3399"/>
                    <a:pt x="2296" y="4107"/>
                  </a:cubicBezTo>
                  <a:cubicBezTo>
                    <a:pt x="533" y="5548"/>
                    <a:pt x="92" y="7272"/>
                    <a:pt x="23" y="8993"/>
                  </a:cubicBezTo>
                  <a:cubicBezTo>
                    <a:pt x="-197" y="12512"/>
                    <a:pt x="1194" y="15698"/>
                    <a:pt x="2372" y="17940"/>
                  </a:cubicBezTo>
                  <a:cubicBezTo>
                    <a:pt x="3033" y="19073"/>
                    <a:pt x="3619" y="19971"/>
                    <a:pt x="3991" y="20633"/>
                  </a:cubicBezTo>
                  <a:cubicBezTo>
                    <a:pt x="4500" y="21270"/>
                    <a:pt x="4797" y="21600"/>
                    <a:pt x="4872" y="21600"/>
                  </a:cubicBezTo>
                  <a:cubicBezTo>
                    <a:pt x="4941" y="21600"/>
                    <a:pt x="4797" y="21246"/>
                    <a:pt x="4500" y="20609"/>
                  </a:cubicBezTo>
                  <a:cubicBezTo>
                    <a:pt x="4135" y="19781"/>
                    <a:pt x="3695" y="18885"/>
                    <a:pt x="3254" y="17918"/>
                  </a:cubicBezTo>
                  <a:cubicBezTo>
                    <a:pt x="2227" y="15652"/>
                    <a:pt x="905" y="12512"/>
                    <a:pt x="1125" y="8993"/>
                  </a:cubicBezTo>
                  <a:cubicBezTo>
                    <a:pt x="1194" y="7272"/>
                    <a:pt x="1566" y="5619"/>
                    <a:pt x="3254" y="4202"/>
                  </a:cubicBezTo>
                  <a:cubicBezTo>
                    <a:pt x="4060" y="3494"/>
                    <a:pt x="5162" y="2857"/>
                    <a:pt x="6415" y="2361"/>
                  </a:cubicBezTo>
                  <a:cubicBezTo>
                    <a:pt x="7738" y="1865"/>
                    <a:pt x="9205" y="1441"/>
                    <a:pt x="10672" y="1133"/>
                  </a:cubicBezTo>
                  <a:cubicBezTo>
                    <a:pt x="13613" y="496"/>
                    <a:pt x="16334" y="237"/>
                    <a:pt x="18393" y="142"/>
                  </a:cubicBezTo>
                  <a:cubicBezTo>
                    <a:pt x="20301" y="24"/>
                    <a:pt x="21403" y="71"/>
                    <a:pt x="21403" y="24"/>
                  </a:cubicBezTo>
                  <a:cubicBezTo>
                    <a:pt x="21403" y="24"/>
                    <a:pt x="21107" y="0"/>
                    <a:pt x="20597"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5" name="Google Shape;2089;p41">
              <a:extLst>
                <a:ext uri="{FF2B5EF4-FFF2-40B4-BE49-F238E27FC236}">
                  <a16:creationId xmlns:a16="http://schemas.microsoft.com/office/drawing/2014/main" id="{64F08E09-574D-4FFF-ADB4-C6C2500AB0B4}"/>
                </a:ext>
              </a:extLst>
            </p:cNvPr>
            <p:cNvSpPr/>
            <p:nvPr/>
          </p:nvSpPr>
          <p:spPr>
            <a:xfrm>
              <a:off x="1494135" y="1390251"/>
              <a:ext cx="219355" cy="60577"/>
            </a:xfrm>
            <a:custGeom>
              <a:avLst/>
              <a:gdLst/>
              <a:ahLst/>
              <a:cxnLst>
                <a:cxn ang="0">
                  <a:pos x="wd2" y="hd2"/>
                </a:cxn>
                <a:cxn ang="5400000">
                  <a:pos x="wd2" y="hd2"/>
                </a:cxn>
                <a:cxn ang="10800000">
                  <a:pos x="wd2" y="hd2"/>
                </a:cxn>
                <a:cxn ang="16200000">
                  <a:pos x="wd2" y="hd2"/>
                </a:cxn>
              </a:cxnLst>
              <a:rect l="0" t="0" r="r" b="b"/>
              <a:pathLst>
                <a:path w="21600" h="21600" extrusionOk="0">
                  <a:moveTo>
                    <a:pt x="21285" y="0"/>
                  </a:moveTo>
                  <a:cubicBezTo>
                    <a:pt x="20809" y="808"/>
                    <a:pt x="20333" y="1615"/>
                    <a:pt x="19825" y="2304"/>
                  </a:cubicBezTo>
                  <a:cubicBezTo>
                    <a:pt x="17636" y="5632"/>
                    <a:pt x="15162" y="8851"/>
                    <a:pt x="12528" y="11371"/>
                  </a:cubicBezTo>
                  <a:cubicBezTo>
                    <a:pt x="9863" y="14020"/>
                    <a:pt x="7327" y="15850"/>
                    <a:pt x="4978" y="17121"/>
                  </a:cubicBezTo>
                  <a:cubicBezTo>
                    <a:pt x="3806" y="17691"/>
                    <a:pt x="2694" y="18262"/>
                    <a:pt x="1647" y="18607"/>
                  </a:cubicBezTo>
                  <a:cubicBezTo>
                    <a:pt x="1142" y="18725"/>
                    <a:pt x="633" y="18951"/>
                    <a:pt x="158" y="18951"/>
                  </a:cubicBezTo>
                  <a:lnTo>
                    <a:pt x="0" y="18951"/>
                  </a:lnTo>
                  <a:lnTo>
                    <a:pt x="95" y="21600"/>
                  </a:lnTo>
                  <a:lnTo>
                    <a:pt x="220" y="21600"/>
                  </a:lnTo>
                  <a:cubicBezTo>
                    <a:pt x="729" y="21600"/>
                    <a:pt x="1204" y="21482"/>
                    <a:pt x="1775" y="21255"/>
                  </a:cubicBezTo>
                  <a:cubicBezTo>
                    <a:pt x="2855" y="21137"/>
                    <a:pt x="3996" y="20566"/>
                    <a:pt x="5168" y="20103"/>
                  </a:cubicBezTo>
                  <a:cubicBezTo>
                    <a:pt x="7550" y="18951"/>
                    <a:pt x="10181" y="17228"/>
                    <a:pt x="12879" y="14590"/>
                  </a:cubicBezTo>
                  <a:cubicBezTo>
                    <a:pt x="15573" y="11834"/>
                    <a:pt x="18017" y="8506"/>
                    <a:pt x="20238" y="5061"/>
                  </a:cubicBezTo>
                  <a:cubicBezTo>
                    <a:pt x="20714" y="4372"/>
                    <a:pt x="21157" y="3683"/>
                    <a:pt x="21600" y="2875"/>
                  </a:cubicBezTo>
                  <a:cubicBezTo>
                    <a:pt x="21410" y="2067"/>
                    <a:pt x="21347" y="1034"/>
                    <a:pt x="21285"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6" name="Google Shape;2090;p41">
              <a:extLst>
                <a:ext uri="{FF2B5EF4-FFF2-40B4-BE49-F238E27FC236}">
                  <a16:creationId xmlns:a16="http://schemas.microsoft.com/office/drawing/2014/main" id="{E72C47D5-A981-4834-9151-CEF6FA239005}"/>
                </a:ext>
              </a:extLst>
            </p:cNvPr>
            <p:cNvSpPr/>
            <p:nvPr/>
          </p:nvSpPr>
          <p:spPr>
            <a:xfrm>
              <a:off x="780240" y="903480"/>
              <a:ext cx="205525" cy="298382"/>
            </a:xfrm>
            <a:custGeom>
              <a:avLst/>
              <a:gdLst/>
              <a:ahLst/>
              <a:cxnLst>
                <a:cxn ang="0">
                  <a:pos x="wd2" y="hd2"/>
                </a:cxn>
                <a:cxn ang="5400000">
                  <a:pos x="wd2" y="hd2"/>
                </a:cxn>
                <a:cxn ang="10800000">
                  <a:pos x="wd2" y="hd2"/>
                </a:cxn>
                <a:cxn ang="16200000">
                  <a:pos x="wd2" y="hd2"/>
                </a:cxn>
              </a:cxnLst>
              <a:rect l="0" t="0" r="r" b="b"/>
              <a:pathLst>
                <a:path w="21071" h="21600" extrusionOk="0">
                  <a:moveTo>
                    <a:pt x="18659" y="0"/>
                  </a:moveTo>
                  <a:cubicBezTo>
                    <a:pt x="18638" y="0"/>
                    <a:pt x="18616" y="2"/>
                    <a:pt x="18594" y="2"/>
                  </a:cubicBezTo>
                  <a:lnTo>
                    <a:pt x="3205" y="444"/>
                  </a:lnTo>
                  <a:cubicBezTo>
                    <a:pt x="3109" y="442"/>
                    <a:pt x="3013" y="439"/>
                    <a:pt x="2923" y="439"/>
                  </a:cubicBezTo>
                  <a:cubicBezTo>
                    <a:pt x="-529" y="439"/>
                    <a:pt x="34" y="2520"/>
                    <a:pt x="34" y="2520"/>
                  </a:cubicBezTo>
                  <a:lnTo>
                    <a:pt x="1356" y="3126"/>
                  </a:lnTo>
                  <a:lnTo>
                    <a:pt x="2610" y="20127"/>
                  </a:lnTo>
                  <a:cubicBezTo>
                    <a:pt x="2675" y="20765"/>
                    <a:pt x="3468" y="21294"/>
                    <a:pt x="4369" y="21294"/>
                  </a:cubicBezTo>
                  <a:cubicBezTo>
                    <a:pt x="4387" y="21294"/>
                    <a:pt x="4409" y="21292"/>
                    <a:pt x="4428" y="21292"/>
                  </a:cubicBezTo>
                  <a:lnTo>
                    <a:pt x="18068" y="20896"/>
                  </a:lnTo>
                  <a:lnTo>
                    <a:pt x="18396" y="21596"/>
                  </a:lnTo>
                  <a:cubicBezTo>
                    <a:pt x="18402" y="21593"/>
                    <a:pt x="18412" y="21593"/>
                    <a:pt x="18427" y="21593"/>
                  </a:cubicBezTo>
                  <a:cubicBezTo>
                    <a:pt x="18483" y="21593"/>
                    <a:pt x="18594" y="21600"/>
                    <a:pt x="18743" y="21600"/>
                  </a:cubicBezTo>
                  <a:cubicBezTo>
                    <a:pt x="19470" y="21600"/>
                    <a:pt x="21065" y="21464"/>
                    <a:pt x="21040" y="19893"/>
                  </a:cubicBezTo>
                  <a:cubicBezTo>
                    <a:pt x="21071" y="19799"/>
                    <a:pt x="21071" y="19683"/>
                    <a:pt x="21071" y="19589"/>
                  </a:cubicBezTo>
                  <a:lnTo>
                    <a:pt x="20412" y="1191"/>
                  </a:lnTo>
                  <a:cubicBezTo>
                    <a:pt x="20381" y="507"/>
                    <a:pt x="19588" y="0"/>
                    <a:pt x="18659" y="0"/>
                  </a:cubicBezTo>
                  <a:close/>
                </a:path>
              </a:pathLst>
            </a:custGeom>
            <a:solidFill>
              <a:srgbClr val="3A393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7" name="Google Shape;2091;p41">
              <a:extLst>
                <a:ext uri="{FF2B5EF4-FFF2-40B4-BE49-F238E27FC236}">
                  <a16:creationId xmlns:a16="http://schemas.microsoft.com/office/drawing/2014/main" id="{E5DE234A-78BE-47FE-A801-E513C83921E1}"/>
                </a:ext>
              </a:extLst>
            </p:cNvPr>
            <p:cNvSpPr/>
            <p:nvPr/>
          </p:nvSpPr>
          <p:spPr>
            <a:xfrm>
              <a:off x="780535" y="913809"/>
              <a:ext cx="193646" cy="294124"/>
            </a:xfrm>
            <a:custGeom>
              <a:avLst/>
              <a:gdLst/>
              <a:ahLst/>
              <a:cxnLst>
                <a:cxn ang="0">
                  <a:pos x="wd2" y="hd2"/>
                </a:cxn>
                <a:cxn ang="5400000">
                  <a:pos x="wd2" y="hd2"/>
                </a:cxn>
                <a:cxn ang="10800000">
                  <a:pos x="wd2" y="hd2"/>
                </a:cxn>
                <a:cxn ang="16200000">
                  <a:pos x="wd2" y="hd2"/>
                </a:cxn>
              </a:cxnLst>
              <a:rect l="0" t="0" r="r" b="b"/>
              <a:pathLst>
                <a:path w="21498" h="21600" extrusionOk="0">
                  <a:moveTo>
                    <a:pt x="18845" y="0"/>
                  </a:moveTo>
                  <a:cubicBezTo>
                    <a:pt x="18825" y="0"/>
                    <a:pt x="18802" y="0"/>
                    <a:pt x="18782" y="0"/>
                  </a:cubicBezTo>
                  <a:lnTo>
                    <a:pt x="1828" y="450"/>
                  </a:lnTo>
                  <a:cubicBezTo>
                    <a:pt x="755" y="475"/>
                    <a:pt x="-66" y="1064"/>
                    <a:pt x="4" y="1774"/>
                  </a:cubicBezTo>
                  <a:lnTo>
                    <a:pt x="1506" y="20416"/>
                  </a:lnTo>
                  <a:cubicBezTo>
                    <a:pt x="1543" y="21088"/>
                    <a:pt x="2398" y="21600"/>
                    <a:pt x="3407" y="21600"/>
                  </a:cubicBezTo>
                  <a:cubicBezTo>
                    <a:pt x="3427" y="21600"/>
                    <a:pt x="3451" y="21600"/>
                    <a:pt x="3474" y="21600"/>
                  </a:cubicBezTo>
                  <a:lnTo>
                    <a:pt x="19710" y="21150"/>
                  </a:lnTo>
                  <a:cubicBezTo>
                    <a:pt x="20746" y="21125"/>
                    <a:pt x="21534" y="20558"/>
                    <a:pt x="21497" y="19848"/>
                  </a:cubicBezTo>
                  <a:lnTo>
                    <a:pt x="20746" y="1231"/>
                  </a:lnTo>
                  <a:cubicBezTo>
                    <a:pt x="20746" y="559"/>
                    <a:pt x="19888" y="0"/>
                    <a:pt x="18845"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8" name="Google Shape;2092;p41">
              <a:extLst>
                <a:ext uri="{FF2B5EF4-FFF2-40B4-BE49-F238E27FC236}">
                  <a16:creationId xmlns:a16="http://schemas.microsoft.com/office/drawing/2014/main" id="{B0DE4B67-EC10-4FBF-9554-472DEC205E8A}"/>
                </a:ext>
              </a:extLst>
            </p:cNvPr>
            <p:cNvSpPr/>
            <p:nvPr/>
          </p:nvSpPr>
          <p:spPr>
            <a:xfrm>
              <a:off x="856903" y="939266"/>
              <a:ext cx="25813" cy="25819"/>
            </a:xfrm>
            <a:custGeom>
              <a:avLst/>
              <a:gdLst/>
              <a:ahLst/>
              <a:cxnLst>
                <a:cxn ang="0">
                  <a:pos x="wd2" y="hd2"/>
                </a:cxn>
                <a:cxn ang="5400000">
                  <a:pos x="wd2" y="hd2"/>
                </a:cxn>
                <a:cxn ang="10800000">
                  <a:pos x="wd2" y="hd2"/>
                </a:cxn>
                <a:cxn ang="16200000">
                  <a:pos x="wd2" y="hd2"/>
                </a:cxn>
              </a:cxnLst>
              <a:rect l="0" t="0" r="r" b="b"/>
              <a:pathLst>
                <a:path w="21125" h="21600" extrusionOk="0">
                  <a:moveTo>
                    <a:pt x="10291" y="0"/>
                  </a:moveTo>
                  <a:cubicBezTo>
                    <a:pt x="4236" y="531"/>
                    <a:pt x="-237" y="5128"/>
                    <a:pt x="10" y="11318"/>
                  </a:cubicBezTo>
                  <a:cubicBezTo>
                    <a:pt x="282" y="16952"/>
                    <a:pt x="4558" y="21600"/>
                    <a:pt x="9945" y="21600"/>
                  </a:cubicBezTo>
                  <a:cubicBezTo>
                    <a:pt x="10242" y="21600"/>
                    <a:pt x="10538" y="21575"/>
                    <a:pt x="10835" y="21549"/>
                  </a:cubicBezTo>
                  <a:cubicBezTo>
                    <a:pt x="16890" y="21297"/>
                    <a:pt x="21363" y="16699"/>
                    <a:pt x="21116" y="10509"/>
                  </a:cubicBezTo>
                  <a:cubicBezTo>
                    <a:pt x="21116" y="4573"/>
                    <a:pt x="16099" y="0"/>
                    <a:pt x="1029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9" name="Google Shape;2093;p41">
              <a:extLst>
                <a:ext uri="{FF2B5EF4-FFF2-40B4-BE49-F238E27FC236}">
                  <a16:creationId xmlns:a16="http://schemas.microsoft.com/office/drawing/2014/main" id="{731A3305-1B9C-4CF9-8845-4DAA54921EBB}"/>
                </a:ext>
              </a:extLst>
            </p:cNvPr>
            <p:cNvSpPr/>
            <p:nvPr/>
          </p:nvSpPr>
          <p:spPr>
            <a:xfrm>
              <a:off x="818337" y="982691"/>
              <a:ext cx="155337" cy="278694"/>
            </a:xfrm>
            <a:custGeom>
              <a:avLst/>
              <a:gdLst/>
              <a:ahLst/>
              <a:cxnLst>
                <a:cxn ang="0">
                  <a:pos x="wd2" y="hd2"/>
                </a:cxn>
                <a:cxn ang="5400000">
                  <a:pos x="wd2" y="hd2"/>
                </a:cxn>
                <a:cxn ang="10800000">
                  <a:pos x="wd2" y="hd2"/>
                </a:cxn>
                <a:cxn ang="16200000">
                  <a:pos x="wd2" y="hd2"/>
                </a:cxn>
              </a:cxnLst>
              <a:rect l="0" t="0" r="r" b="b"/>
              <a:pathLst>
                <a:path w="20874" h="21600" extrusionOk="0">
                  <a:moveTo>
                    <a:pt x="5240" y="0"/>
                  </a:moveTo>
                  <a:cubicBezTo>
                    <a:pt x="5212" y="0"/>
                    <a:pt x="5176" y="2"/>
                    <a:pt x="5143" y="5"/>
                  </a:cubicBezTo>
                  <a:cubicBezTo>
                    <a:pt x="4405" y="80"/>
                    <a:pt x="3455" y="503"/>
                    <a:pt x="2976" y="803"/>
                  </a:cubicBezTo>
                  <a:cubicBezTo>
                    <a:pt x="1767" y="1477"/>
                    <a:pt x="943" y="2502"/>
                    <a:pt x="509" y="3450"/>
                  </a:cubicBezTo>
                  <a:cubicBezTo>
                    <a:pt x="-181" y="4973"/>
                    <a:pt x="-51" y="6621"/>
                    <a:pt x="209" y="8220"/>
                  </a:cubicBezTo>
                  <a:cubicBezTo>
                    <a:pt x="858" y="12587"/>
                    <a:pt x="-400" y="16982"/>
                    <a:pt x="424" y="21352"/>
                  </a:cubicBezTo>
                  <a:lnTo>
                    <a:pt x="20725" y="21600"/>
                  </a:lnTo>
                  <a:cubicBezTo>
                    <a:pt x="21200" y="19480"/>
                    <a:pt x="20466" y="17457"/>
                    <a:pt x="19512" y="15435"/>
                  </a:cubicBezTo>
                  <a:cubicBezTo>
                    <a:pt x="18603" y="13462"/>
                    <a:pt x="16785" y="11515"/>
                    <a:pt x="17089" y="9441"/>
                  </a:cubicBezTo>
                  <a:cubicBezTo>
                    <a:pt x="17264" y="8444"/>
                    <a:pt x="17954" y="7494"/>
                    <a:pt x="18213" y="6497"/>
                  </a:cubicBezTo>
                  <a:cubicBezTo>
                    <a:pt x="18303" y="6371"/>
                    <a:pt x="18303" y="6247"/>
                    <a:pt x="18173" y="6172"/>
                  </a:cubicBezTo>
                  <a:cubicBezTo>
                    <a:pt x="18063" y="6048"/>
                    <a:pt x="17840" y="6001"/>
                    <a:pt x="17593" y="6001"/>
                  </a:cubicBezTo>
                  <a:cubicBezTo>
                    <a:pt x="17442" y="6001"/>
                    <a:pt x="17280" y="6017"/>
                    <a:pt x="17134" y="6048"/>
                  </a:cubicBezTo>
                  <a:cubicBezTo>
                    <a:pt x="15921" y="6247"/>
                    <a:pt x="14927" y="6846"/>
                    <a:pt x="14318" y="7494"/>
                  </a:cubicBezTo>
                  <a:cubicBezTo>
                    <a:pt x="13758" y="8168"/>
                    <a:pt x="13409" y="8917"/>
                    <a:pt x="13109" y="9617"/>
                  </a:cubicBezTo>
                  <a:cubicBezTo>
                    <a:pt x="12889" y="10190"/>
                    <a:pt x="12589" y="10789"/>
                    <a:pt x="12370" y="11339"/>
                  </a:cubicBezTo>
                  <a:cubicBezTo>
                    <a:pt x="11895" y="9916"/>
                    <a:pt x="11940" y="8419"/>
                    <a:pt x="12370" y="6946"/>
                  </a:cubicBezTo>
                  <a:cubicBezTo>
                    <a:pt x="12589" y="6247"/>
                    <a:pt x="12889" y="5498"/>
                    <a:pt x="13454" y="4873"/>
                  </a:cubicBezTo>
                  <a:cubicBezTo>
                    <a:pt x="13973" y="4323"/>
                    <a:pt x="14492" y="3824"/>
                    <a:pt x="14492" y="3150"/>
                  </a:cubicBezTo>
                  <a:cubicBezTo>
                    <a:pt x="14492" y="2900"/>
                    <a:pt x="14277" y="2626"/>
                    <a:pt x="13888" y="2626"/>
                  </a:cubicBezTo>
                  <a:cubicBezTo>
                    <a:pt x="13758" y="2626"/>
                    <a:pt x="13628" y="2701"/>
                    <a:pt x="13539" y="2750"/>
                  </a:cubicBezTo>
                  <a:cubicBezTo>
                    <a:pt x="11721" y="3574"/>
                    <a:pt x="10552" y="4723"/>
                    <a:pt x="9728" y="5947"/>
                  </a:cubicBezTo>
                  <a:cubicBezTo>
                    <a:pt x="8909" y="7145"/>
                    <a:pt x="8560" y="8468"/>
                    <a:pt x="8170" y="9741"/>
                  </a:cubicBezTo>
                  <a:cubicBezTo>
                    <a:pt x="7740" y="8643"/>
                    <a:pt x="7480" y="7471"/>
                    <a:pt x="7781" y="6371"/>
                  </a:cubicBezTo>
                  <a:cubicBezTo>
                    <a:pt x="8170" y="5123"/>
                    <a:pt x="8690" y="3899"/>
                    <a:pt x="9298" y="2727"/>
                  </a:cubicBezTo>
                  <a:cubicBezTo>
                    <a:pt x="9513" y="2326"/>
                    <a:pt x="10033" y="1252"/>
                    <a:pt x="8864" y="1102"/>
                  </a:cubicBezTo>
                  <a:cubicBezTo>
                    <a:pt x="8815" y="1095"/>
                    <a:pt x="8763" y="1091"/>
                    <a:pt x="8714" y="1091"/>
                  </a:cubicBezTo>
                  <a:cubicBezTo>
                    <a:pt x="8296" y="1091"/>
                    <a:pt x="7923" y="1355"/>
                    <a:pt x="7651" y="1577"/>
                  </a:cubicBezTo>
                  <a:cubicBezTo>
                    <a:pt x="6442" y="2750"/>
                    <a:pt x="5573" y="4098"/>
                    <a:pt x="5143" y="5472"/>
                  </a:cubicBezTo>
                  <a:cubicBezTo>
                    <a:pt x="4624" y="6946"/>
                    <a:pt x="4624" y="8444"/>
                    <a:pt x="4624" y="9942"/>
                  </a:cubicBezTo>
                  <a:cubicBezTo>
                    <a:pt x="2806" y="7246"/>
                    <a:pt x="3065" y="4023"/>
                    <a:pt x="4969" y="1379"/>
                  </a:cubicBezTo>
                  <a:cubicBezTo>
                    <a:pt x="5220" y="1039"/>
                    <a:pt x="6162" y="0"/>
                    <a:pt x="5240"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0" name="Google Shape;2094;p41">
              <a:extLst>
                <a:ext uri="{FF2B5EF4-FFF2-40B4-BE49-F238E27FC236}">
                  <a16:creationId xmlns:a16="http://schemas.microsoft.com/office/drawing/2014/main" id="{78DCBBD5-0F79-487A-9626-597635BFB373}"/>
                </a:ext>
              </a:extLst>
            </p:cNvPr>
            <p:cNvSpPr/>
            <p:nvPr/>
          </p:nvSpPr>
          <p:spPr>
            <a:xfrm>
              <a:off x="1180187" y="1572923"/>
              <a:ext cx="327466" cy="164546"/>
            </a:xfrm>
            <a:custGeom>
              <a:avLst/>
              <a:gdLst/>
              <a:ahLst/>
              <a:cxnLst>
                <a:cxn ang="0">
                  <a:pos x="wd2" y="hd2"/>
                </a:cxn>
                <a:cxn ang="5400000">
                  <a:pos x="wd2" y="hd2"/>
                </a:cxn>
                <a:cxn ang="10800000">
                  <a:pos x="wd2" y="hd2"/>
                </a:cxn>
                <a:cxn ang="16200000">
                  <a:pos x="wd2" y="hd2"/>
                </a:cxn>
              </a:cxnLst>
              <a:rect l="0" t="0" r="r" b="b"/>
              <a:pathLst>
                <a:path w="21527" h="21600" extrusionOk="0">
                  <a:moveTo>
                    <a:pt x="14347" y="0"/>
                  </a:moveTo>
                  <a:cubicBezTo>
                    <a:pt x="13140" y="337"/>
                    <a:pt x="11891" y="293"/>
                    <a:pt x="10684" y="634"/>
                  </a:cubicBezTo>
                  <a:cubicBezTo>
                    <a:pt x="9436" y="928"/>
                    <a:pt x="8165" y="1142"/>
                    <a:pt x="6893" y="1268"/>
                  </a:cubicBezTo>
                  <a:cubicBezTo>
                    <a:pt x="6406" y="1308"/>
                    <a:pt x="753" y="1776"/>
                    <a:pt x="1219" y="3805"/>
                  </a:cubicBezTo>
                  <a:cubicBezTo>
                    <a:pt x="1315" y="4186"/>
                    <a:pt x="1579" y="4313"/>
                    <a:pt x="1904" y="4313"/>
                  </a:cubicBezTo>
                  <a:cubicBezTo>
                    <a:pt x="2516" y="4313"/>
                    <a:pt x="3335" y="3861"/>
                    <a:pt x="3611" y="3805"/>
                  </a:cubicBezTo>
                  <a:cubicBezTo>
                    <a:pt x="4151" y="3698"/>
                    <a:pt x="4691" y="3647"/>
                    <a:pt x="5233" y="3647"/>
                  </a:cubicBezTo>
                  <a:cubicBezTo>
                    <a:pt x="5777" y="3647"/>
                    <a:pt x="6321" y="3698"/>
                    <a:pt x="6873" y="3805"/>
                  </a:cubicBezTo>
                  <a:cubicBezTo>
                    <a:pt x="5517" y="4864"/>
                    <a:pt x="4056" y="5074"/>
                    <a:pt x="2680" y="5791"/>
                  </a:cubicBezTo>
                  <a:cubicBezTo>
                    <a:pt x="1791" y="6259"/>
                    <a:pt x="667" y="6850"/>
                    <a:pt x="118" y="8499"/>
                  </a:cubicBezTo>
                  <a:cubicBezTo>
                    <a:pt x="12" y="8796"/>
                    <a:pt x="-73" y="9304"/>
                    <a:pt x="96" y="9514"/>
                  </a:cubicBezTo>
                  <a:cubicBezTo>
                    <a:pt x="133" y="9561"/>
                    <a:pt x="185" y="9585"/>
                    <a:pt x="243" y="9585"/>
                  </a:cubicBezTo>
                  <a:cubicBezTo>
                    <a:pt x="284" y="9585"/>
                    <a:pt x="328" y="9573"/>
                    <a:pt x="372" y="9557"/>
                  </a:cubicBezTo>
                  <a:cubicBezTo>
                    <a:pt x="2440" y="8761"/>
                    <a:pt x="4342" y="6997"/>
                    <a:pt x="6460" y="6997"/>
                  </a:cubicBezTo>
                  <a:cubicBezTo>
                    <a:pt x="6597" y="6997"/>
                    <a:pt x="6734" y="7004"/>
                    <a:pt x="6873" y="7020"/>
                  </a:cubicBezTo>
                  <a:cubicBezTo>
                    <a:pt x="5644" y="7738"/>
                    <a:pt x="4395" y="8499"/>
                    <a:pt x="3230" y="9557"/>
                  </a:cubicBezTo>
                  <a:cubicBezTo>
                    <a:pt x="2236" y="10485"/>
                    <a:pt x="1049" y="11627"/>
                    <a:pt x="435" y="13529"/>
                  </a:cubicBezTo>
                  <a:cubicBezTo>
                    <a:pt x="350" y="13783"/>
                    <a:pt x="245" y="14080"/>
                    <a:pt x="245" y="14461"/>
                  </a:cubicBezTo>
                  <a:cubicBezTo>
                    <a:pt x="253" y="14972"/>
                    <a:pt x="380" y="15147"/>
                    <a:pt x="552" y="15147"/>
                  </a:cubicBezTo>
                  <a:cubicBezTo>
                    <a:pt x="866" y="15147"/>
                    <a:pt x="1330" y="14568"/>
                    <a:pt x="1493" y="14378"/>
                  </a:cubicBezTo>
                  <a:cubicBezTo>
                    <a:pt x="2256" y="13236"/>
                    <a:pt x="3081" y="12348"/>
                    <a:pt x="3951" y="11714"/>
                  </a:cubicBezTo>
                  <a:cubicBezTo>
                    <a:pt x="4729" y="11171"/>
                    <a:pt x="5604" y="10683"/>
                    <a:pt x="6442" y="10683"/>
                  </a:cubicBezTo>
                  <a:cubicBezTo>
                    <a:pt x="6653" y="10683"/>
                    <a:pt x="6859" y="10715"/>
                    <a:pt x="7063" y="10782"/>
                  </a:cubicBezTo>
                  <a:cubicBezTo>
                    <a:pt x="5368" y="11841"/>
                    <a:pt x="2976" y="12685"/>
                    <a:pt x="2023" y="16153"/>
                  </a:cubicBezTo>
                  <a:cubicBezTo>
                    <a:pt x="1918" y="16534"/>
                    <a:pt x="1833" y="16998"/>
                    <a:pt x="1938" y="17335"/>
                  </a:cubicBezTo>
                  <a:cubicBezTo>
                    <a:pt x="2017" y="17557"/>
                    <a:pt x="2152" y="17680"/>
                    <a:pt x="2295" y="17680"/>
                  </a:cubicBezTo>
                  <a:cubicBezTo>
                    <a:pt x="2345" y="17680"/>
                    <a:pt x="2396" y="17668"/>
                    <a:pt x="2446" y="17632"/>
                  </a:cubicBezTo>
                  <a:cubicBezTo>
                    <a:pt x="2637" y="17588"/>
                    <a:pt x="2786" y="17335"/>
                    <a:pt x="2934" y="17168"/>
                  </a:cubicBezTo>
                  <a:cubicBezTo>
                    <a:pt x="3919" y="15896"/>
                    <a:pt x="5082" y="15262"/>
                    <a:pt x="6269" y="15262"/>
                  </a:cubicBezTo>
                  <a:cubicBezTo>
                    <a:pt x="6309" y="15262"/>
                    <a:pt x="6347" y="15262"/>
                    <a:pt x="6385" y="15265"/>
                  </a:cubicBezTo>
                  <a:cubicBezTo>
                    <a:pt x="6936" y="15305"/>
                    <a:pt x="7572" y="15349"/>
                    <a:pt x="8058" y="15900"/>
                  </a:cubicBezTo>
                  <a:cubicBezTo>
                    <a:pt x="8610" y="16534"/>
                    <a:pt x="9138" y="17422"/>
                    <a:pt x="9690" y="18096"/>
                  </a:cubicBezTo>
                  <a:cubicBezTo>
                    <a:pt x="11911" y="20997"/>
                    <a:pt x="14684" y="21600"/>
                    <a:pt x="17416" y="21600"/>
                  </a:cubicBezTo>
                  <a:cubicBezTo>
                    <a:pt x="18825" y="21600"/>
                    <a:pt x="20223" y="21441"/>
                    <a:pt x="21527" y="21354"/>
                  </a:cubicBezTo>
                  <a:lnTo>
                    <a:pt x="14347" y="0"/>
                  </a:ln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1" name="Google Shape;2095;p41">
              <a:extLst>
                <a:ext uri="{FF2B5EF4-FFF2-40B4-BE49-F238E27FC236}">
                  <a16:creationId xmlns:a16="http://schemas.microsoft.com/office/drawing/2014/main" id="{A482C936-36DF-484E-8C50-B86F39C4F6B6}"/>
                </a:ext>
              </a:extLst>
            </p:cNvPr>
            <p:cNvSpPr/>
            <p:nvPr/>
          </p:nvSpPr>
          <p:spPr>
            <a:xfrm>
              <a:off x="122756" y="1138034"/>
              <a:ext cx="669883" cy="523776"/>
            </a:xfrm>
            <a:custGeom>
              <a:avLst/>
              <a:gdLst/>
              <a:ahLst/>
              <a:cxnLst>
                <a:cxn ang="0">
                  <a:pos x="wd2" y="hd2"/>
                </a:cxn>
                <a:cxn ang="5400000">
                  <a:pos x="wd2" y="hd2"/>
                </a:cxn>
                <a:cxn ang="10800000">
                  <a:pos x="wd2" y="hd2"/>
                </a:cxn>
                <a:cxn ang="16200000">
                  <a:pos x="wd2" y="hd2"/>
                </a:cxn>
              </a:cxnLst>
              <a:rect l="0" t="0" r="r" b="b"/>
              <a:pathLst>
                <a:path w="21523" h="21600" extrusionOk="0">
                  <a:moveTo>
                    <a:pt x="3022" y="0"/>
                  </a:moveTo>
                  <a:cubicBezTo>
                    <a:pt x="1346" y="0"/>
                    <a:pt x="0" y="1714"/>
                    <a:pt x="0" y="3865"/>
                  </a:cubicBezTo>
                  <a:lnTo>
                    <a:pt x="0" y="17735"/>
                  </a:lnTo>
                  <a:cubicBezTo>
                    <a:pt x="0" y="19873"/>
                    <a:pt x="1346" y="21600"/>
                    <a:pt x="3022" y="21600"/>
                  </a:cubicBezTo>
                  <a:lnTo>
                    <a:pt x="15784" y="21600"/>
                  </a:lnTo>
                  <a:cubicBezTo>
                    <a:pt x="17460" y="21600"/>
                    <a:pt x="18806" y="19873"/>
                    <a:pt x="18806" y="17735"/>
                  </a:cubicBezTo>
                  <a:lnTo>
                    <a:pt x="18806" y="8661"/>
                  </a:lnTo>
                  <a:lnTo>
                    <a:pt x="21445" y="5314"/>
                  </a:lnTo>
                  <a:cubicBezTo>
                    <a:pt x="21600" y="5154"/>
                    <a:pt x="21507" y="4862"/>
                    <a:pt x="21311" y="4862"/>
                  </a:cubicBezTo>
                  <a:lnTo>
                    <a:pt x="18816" y="4862"/>
                  </a:lnTo>
                  <a:lnTo>
                    <a:pt x="18816" y="3865"/>
                  </a:lnTo>
                  <a:cubicBezTo>
                    <a:pt x="18816" y="1726"/>
                    <a:pt x="17471" y="0"/>
                    <a:pt x="15804"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2" name="Google Shape;2096;p41">
              <a:extLst>
                <a:ext uri="{FF2B5EF4-FFF2-40B4-BE49-F238E27FC236}">
                  <a16:creationId xmlns:a16="http://schemas.microsoft.com/office/drawing/2014/main" id="{E7D47698-ECCD-41D5-AF3D-30EADA0A1DD5}"/>
                </a:ext>
              </a:extLst>
            </p:cNvPr>
            <p:cNvSpPr/>
            <p:nvPr/>
          </p:nvSpPr>
          <p:spPr>
            <a:xfrm>
              <a:off x="184603" y="1186683"/>
              <a:ext cx="154945" cy="221922"/>
            </a:xfrm>
            <a:custGeom>
              <a:avLst/>
              <a:gdLst/>
              <a:ahLst/>
              <a:cxnLst>
                <a:cxn ang="0">
                  <a:pos x="wd2" y="hd2"/>
                </a:cxn>
                <a:cxn ang="5400000">
                  <a:pos x="wd2" y="hd2"/>
                </a:cxn>
                <a:cxn ang="10800000">
                  <a:pos x="wd2" y="hd2"/>
                </a:cxn>
                <a:cxn ang="16200000">
                  <a:pos x="wd2" y="hd2"/>
                </a:cxn>
              </a:cxnLst>
              <a:rect l="0" t="0" r="r" b="b"/>
              <a:pathLst>
                <a:path w="21600" h="21600" extrusionOk="0">
                  <a:moveTo>
                    <a:pt x="1886" y="0"/>
                  </a:moveTo>
                  <a:cubicBezTo>
                    <a:pt x="808" y="0"/>
                    <a:pt x="0" y="594"/>
                    <a:pt x="0" y="1317"/>
                  </a:cubicBezTo>
                  <a:lnTo>
                    <a:pt x="0" y="20254"/>
                  </a:lnTo>
                  <a:cubicBezTo>
                    <a:pt x="0" y="21006"/>
                    <a:pt x="808" y="21600"/>
                    <a:pt x="1886" y="21600"/>
                  </a:cubicBezTo>
                  <a:lnTo>
                    <a:pt x="19672" y="21600"/>
                  </a:lnTo>
                  <a:cubicBezTo>
                    <a:pt x="20750" y="21600"/>
                    <a:pt x="21600" y="21006"/>
                    <a:pt x="21600" y="20254"/>
                  </a:cubicBezTo>
                  <a:lnTo>
                    <a:pt x="21600" y="1317"/>
                  </a:lnTo>
                  <a:cubicBezTo>
                    <a:pt x="21600" y="594"/>
                    <a:pt x="20750" y="0"/>
                    <a:pt x="1967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3" name="Google Shape;2097;p41">
              <a:extLst>
                <a:ext uri="{FF2B5EF4-FFF2-40B4-BE49-F238E27FC236}">
                  <a16:creationId xmlns:a16="http://schemas.microsoft.com/office/drawing/2014/main" id="{D69E9213-BF9E-425C-933F-17292C5D3440}"/>
                </a:ext>
              </a:extLst>
            </p:cNvPr>
            <p:cNvSpPr/>
            <p:nvPr/>
          </p:nvSpPr>
          <p:spPr>
            <a:xfrm>
              <a:off x="365009" y="1200514"/>
              <a:ext cx="20294" cy="286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619"/>
                  </a:lnTo>
                  <a:cubicBezTo>
                    <a:pt x="0" y="19167"/>
                    <a:pt x="4468" y="21600"/>
                    <a:pt x="10639" y="21600"/>
                  </a:cubicBezTo>
                  <a:cubicBezTo>
                    <a:pt x="17164" y="21600"/>
                    <a:pt x="21600" y="18917"/>
                    <a:pt x="21600" y="12619"/>
                  </a:cubicBezTo>
                  <a:lnTo>
                    <a:pt x="21600" y="500"/>
                  </a:lnTo>
                  <a:lnTo>
                    <a:pt x="17839" y="500"/>
                  </a:lnTo>
                  <a:lnTo>
                    <a:pt x="17839" y="12869"/>
                  </a:lnTo>
                  <a:cubicBezTo>
                    <a:pt x="17839" y="17462"/>
                    <a:pt x="14754" y="19645"/>
                    <a:pt x="10639" y="19645"/>
                  </a:cubicBezTo>
                  <a:cubicBezTo>
                    <a:pt x="6846" y="19645"/>
                    <a:pt x="3761" y="17712"/>
                    <a:pt x="3761" y="12869"/>
                  </a:cubicBezTo>
                  <a:lnTo>
                    <a:pt x="3761" y="0"/>
                  </a:ln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4" name="Google Shape;2098;p41">
              <a:extLst>
                <a:ext uri="{FF2B5EF4-FFF2-40B4-BE49-F238E27FC236}">
                  <a16:creationId xmlns:a16="http://schemas.microsoft.com/office/drawing/2014/main" id="{6988EA5E-5ADE-4CA3-8722-6C5A774E12B3}"/>
                </a:ext>
              </a:extLst>
            </p:cNvPr>
            <p:cNvSpPr/>
            <p:nvPr/>
          </p:nvSpPr>
          <p:spPr>
            <a:xfrm>
              <a:off x="391766" y="1201179"/>
              <a:ext cx="18360" cy="28023"/>
            </a:xfrm>
            <a:custGeom>
              <a:avLst/>
              <a:gdLst/>
              <a:ahLst/>
              <a:cxnLst>
                <a:cxn ang="0">
                  <a:pos x="wd2" y="hd2"/>
                </a:cxn>
                <a:cxn ang="5400000">
                  <a:pos x="wd2" y="hd2"/>
                </a:cxn>
                <a:cxn ang="10800000">
                  <a:pos x="wd2" y="hd2"/>
                </a:cxn>
                <a:cxn ang="16200000">
                  <a:pos x="wd2" y="hd2"/>
                </a:cxn>
              </a:cxnLst>
              <a:rect l="0" t="0" r="r" b="b"/>
              <a:pathLst>
                <a:path w="21600" h="21600" extrusionOk="0">
                  <a:moveTo>
                    <a:pt x="9095" y="1978"/>
                  </a:moveTo>
                  <a:cubicBezTo>
                    <a:pt x="13997" y="1978"/>
                    <a:pt x="16662" y="3468"/>
                    <a:pt x="16662" y="6191"/>
                  </a:cubicBezTo>
                  <a:cubicBezTo>
                    <a:pt x="16662" y="8682"/>
                    <a:pt x="13997" y="10172"/>
                    <a:pt x="9095" y="10172"/>
                  </a:cubicBezTo>
                  <a:lnTo>
                    <a:pt x="4903" y="10172"/>
                  </a:lnTo>
                  <a:lnTo>
                    <a:pt x="4903" y="2467"/>
                  </a:lnTo>
                  <a:cubicBezTo>
                    <a:pt x="5684" y="1978"/>
                    <a:pt x="7176" y="1978"/>
                    <a:pt x="9095" y="1978"/>
                  </a:cubicBezTo>
                  <a:close/>
                  <a:moveTo>
                    <a:pt x="8704" y="0"/>
                  </a:moveTo>
                  <a:cubicBezTo>
                    <a:pt x="5684" y="0"/>
                    <a:pt x="3020" y="0"/>
                    <a:pt x="746" y="233"/>
                  </a:cubicBezTo>
                  <a:lnTo>
                    <a:pt x="0" y="233"/>
                  </a:lnTo>
                  <a:lnTo>
                    <a:pt x="0" y="21600"/>
                  </a:lnTo>
                  <a:lnTo>
                    <a:pt x="4547" y="21600"/>
                  </a:lnTo>
                  <a:lnTo>
                    <a:pt x="4547" y="12406"/>
                  </a:lnTo>
                  <a:lnTo>
                    <a:pt x="8313" y="12406"/>
                  </a:lnTo>
                  <a:cubicBezTo>
                    <a:pt x="12114" y="12406"/>
                    <a:pt x="13997" y="13407"/>
                    <a:pt x="14779" y="16386"/>
                  </a:cubicBezTo>
                  <a:cubicBezTo>
                    <a:pt x="15916" y="19109"/>
                    <a:pt x="16662" y="21088"/>
                    <a:pt x="17053" y="21600"/>
                  </a:cubicBezTo>
                  <a:lnTo>
                    <a:pt x="21600" y="21600"/>
                  </a:lnTo>
                  <a:cubicBezTo>
                    <a:pt x="20818" y="20855"/>
                    <a:pt x="20072" y="18853"/>
                    <a:pt x="18936" y="15874"/>
                  </a:cubicBezTo>
                  <a:cubicBezTo>
                    <a:pt x="18545" y="13640"/>
                    <a:pt x="16662" y="12150"/>
                    <a:pt x="14388" y="11405"/>
                  </a:cubicBezTo>
                  <a:cubicBezTo>
                    <a:pt x="17799" y="10428"/>
                    <a:pt x="20463" y="8682"/>
                    <a:pt x="20463" y="5959"/>
                  </a:cubicBezTo>
                  <a:cubicBezTo>
                    <a:pt x="20463" y="4213"/>
                    <a:pt x="19682" y="2723"/>
                    <a:pt x="18189" y="1722"/>
                  </a:cubicBezTo>
                  <a:cubicBezTo>
                    <a:pt x="16271" y="489"/>
                    <a:pt x="13251" y="0"/>
                    <a:pt x="8704"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5" name="Google Shape;2099;p41">
              <a:extLst>
                <a:ext uri="{FF2B5EF4-FFF2-40B4-BE49-F238E27FC236}">
                  <a16:creationId xmlns:a16="http://schemas.microsoft.com/office/drawing/2014/main" id="{F72C42B1-44AB-4E51-9332-21BB00143B79}"/>
                </a:ext>
              </a:extLst>
            </p:cNvPr>
            <p:cNvSpPr/>
            <p:nvPr/>
          </p:nvSpPr>
          <p:spPr>
            <a:xfrm>
              <a:off x="413660" y="1200514"/>
              <a:ext cx="22860" cy="28689"/>
            </a:xfrm>
            <a:custGeom>
              <a:avLst/>
              <a:gdLst/>
              <a:ahLst/>
              <a:cxnLst>
                <a:cxn ang="0">
                  <a:pos x="wd2" y="hd2"/>
                </a:cxn>
                <a:cxn ang="5400000">
                  <a:pos x="wd2" y="hd2"/>
                </a:cxn>
                <a:cxn ang="10800000">
                  <a:pos x="wd2" y="hd2"/>
                </a:cxn>
                <a:cxn ang="16200000">
                  <a:pos x="wd2" y="hd2"/>
                </a:cxn>
              </a:cxnLst>
              <a:rect l="0" t="0" r="r" b="b"/>
              <a:pathLst>
                <a:path w="21600" h="21600" extrusionOk="0">
                  <a:moveTo>
                    <a:pt x="14010" y="0"/>
                  </a:moveTo>
                  <a:cubicBezTo>
                    <a:pt x="5165" y="0"/>
                    <a:pt x="0" y="4616"/>
                    <a:pt x="0" y="11164"/>
                  </a:cubicBezTo>
                  <a:cubicBezTo>
                    <a:pt x="0" y="14324"/>
                    <a:pt x="1512" y="17235"/>
                    <a:pt x="3652" y="18917"/>
                  </a:cubicBezTo>
                  <a:cubicBezTo>
                    <a:pt x="6392" y="20872"/>
                    <a:pt x="9730" y="21600"/>
                    <a:pt x="13696" y="21600"/>
                  </a:cubicBezTo>
                  <a:cubicBezTo>
                    <a:pt x="17035" y="21600"/>
                    <a:pt x="20088" y="20872"/>
                    <a:pt x="21600" y="20372"/>
                  </a:cubicBezTo>
                  <a:lnTo>
                    <a:pt x="21600" y="10436"/>
                  </a:lnTo>
                  <a:lnTo>
                    <a:pt x="12783" y="10436"/>
                  </a:lnTo>
                  <a:lnTo>
                    <a:pt x="12783" y="12141"/>
                  </a:lnTo>
                  <a:lnTo>
                    <a:pt x="18262" y="12141"/>
                  </a:lnTo>
                  <a:lnTo>
                    <a:pt x="18262" y="18690"/>
                  </a:lnTo>
                  <a:cubicBezTo>
                    <a:pt x="17348" y="18917"/>
                    <a:pt x="15836" y="19167"/>
                    <a:pt x="13696" y="19167"/>
                  </a:cubicBezTo>
                  <a:cubicBezTo>
                    <a:pt x="7618" y="19167"/>
                    <a:pt x="3338" y="16257"/>
                    <a:pt x="3338" y="10686"/>
                  </a:cubicBezTo>
                  <a:cubicBezTo>
                    <a:pt x="3338" y="5343"/>
                    <a:pt x="7618" y="2183"/>
                    <a:pt x="14010" y="2183"/>
                  </a:cubicBezTo>
                  <a:cubicBezTo>
                    <a:pt x="16749" y="2183"/>
                    <a:pt x="18262" y="2433"/>
                    <a:pt x="19774" y="3160"/>
                  </a:cubicBezTo>
                  <a:lnTo>
                    <a:pt x="20402" y="978"/>
                  </a:lnTo>
                  <a:cubicBezTo>
                    <a:pt x="19489" y="728"/>
                    <a:pt x="17035" y="0"/>
                    <a:pt x="14010"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6" name="Google Shape;2100;p41">
              <a:extLst>
                <a:ext uri="{FF2B5EF4-FFF2-40B4-BE49-F238E27FC236}">
                  <a16:creationId xmlns:a16="http://schemas.microsoft.com/office/drawing/2014/main" id="{9147BF81-A498-4FAE-9057-2C38C9F294DF}"/>
                </a:ext>
              </a:extLst>
            </p:cNvPr>
            <p:cNvSpPr/>
            <p:nvPr/>
          </p:nvSpPr>
          <p:spPr>
            <a:xfrm>
              <a:off x="442983" y="1201480"/>
              <a:ext cx="15763" cy="277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9082"/>
                  </a:lnTo>
                  <a:lnTo>
                    <a:pt x="4841" y="19082"/>
                  </a:lnTo>
                  <a:lnTo>
                    <a:pt x="4841" y="11294"/>
                  </a:lnTo>
                  <a:lnTo>
                    <a:pt x="19862" y="11294"/>
                  </a:lnTo>
                  <a:lnTo>
                    <a:pt x="19862" y="9553"/>
                  </a:lnTo>
                  <a:lnTo>
                    <a:pt x="4841" y="9553"/>
                  </a:lnTo>
                  <a:lnTo>
                    <a:pt x="4841" y="2518"/>
                  </a:lnTo>
                  <a:lnTo>
                    <a:pt x="20276" y="2518"/>
                  </a:lnTo>
                  <a:lnTo>
                    <a:pt x="20276" y="0"/>
                  </a:ln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7" name="Google Shape;2101;p41">
              <a:extLst>
                <a:ext uri="{FF2B5EF4-FFF2-40B4-BE49-F238E27FC236}">
                  <a16:creationId xmlns:a16="http://schemas.microsoft.com/office/drawing/2014/main" id="{CC12D836-0CB4-4763-9757-A7CC7A63ED00}"/>
                </a:ext>
              </a:extLst>
            </p:cNvPr>
            <p:cNvSpPr/>
            <p:nvPr/>
          </p:nvSpPr>
          <p:spPr>
            <a:xfrm>
              <a:off x="464243" y="1201179"/>
              <a:ext cx="20595" cy="280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3357" y="21600"/>
                  </a:lnTo>
                  <a:lnTo>
                    <a:pt x="3357" y="12406"/>
                  </a:lnTo>
                  <a:cubicBezTo>
                    <a:pt x="3357" y="8682"/>
                    <a:pt x="3357" y="6191"/>
                    <a:pt x="3040" y="3468"/>
                  </a:cubicBezTo>
                  <a:cubicBezTo>
                    <a:pt x="4719" y="5447"/>
                    <a:pt x="6398" y="7937"/>
                    <a:pt x="8425" y="10428"/>
                  </a:cubicBezTo>
                  <a:lnTo>
                    <a:pt x="17894" y="21344"/>
                  </a:lnTo>
                  <a:lnTo>
                    <a:pt x="21600" y="21344"/>
                  </a:lnTo>
                  <a:lnTo>
                    <a:pt x="21600" y="0"/>
                  </a:lnTo>
                  <a:lnTo>
                    <a:pt x="18243" y="0"/>
                  </a:lnTo>
                  <a:lnTo>
                    <a:pt x="18243" y="8938"/>
                  </a:lnTo>
                  <a:cubicBezTo>
                    <a:pt x="18243" y="12150"/>
                    <a:pt x="18243" y="14897"/>
                    <a:pt x="18560" y="17620"/>
                  </a:cubicBezTo>
                  <a:cubicBezTo>
                    <a:pt x="17546" y="15385"/>
                    <a:pt x="15867" y="13407"/>
                    <a:pt x="13492" y="10916"/>
                  </a:cubicBezTo>
                  <a:lnTo>
                    <a:pt x="4371" y="0"/>
                  </a:ln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8" name="Google Shape;2102;p41">
              <a:extLst>
                <a:ext uri="{FF2B5EF4-FFF2-40B4-BE49-F238E27FC236}">
                  <a16:creationId xmlns:a16="http://schemas.microsoft.com/office/drawing/2014/main" id="{B4706EC7-E06C-45D8-B14B-D598F5AFD1F8}"/>
                </a:ext>
              </a:extLst>
            </p:cNvPr>
            <p:cNvSpPr/>
            <p:nvPr/>
          </p:nvSpPr>
          <p:spPr>
            <a:xfrm>
              <a:off x="489035" y="1201179"/>
              <a:ext cx="20294" cy="280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467"/>
                  </a:lnTo>
                  <a:lnTo>
                    <a:pt x="8904" y="2467"/>
                  </a:lnTo>
                  <a:lnTo>
                    <a:pt x="8904" y="21600"/>
                  </a:lnTo>
                  <a:lnTo>
                    <a:pt x="12696" y="21600"/>
                  </a:lnTo>
                  <a:lnTo>
                    <a:pt x="12696" y="2467"/>
                  </a:lnTo>
                  <a:lnTo>
                    <a:pt x="21600" y="2467"/>
                  </a:lnTo>
                  <a:lnTo>
                    <a:pt x="21600" y="0"/>
                  </a:ln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9" name="Google Shape;2103;p41">
              <a:extLst>
                <a:ext uri="{FF2B5EF4-FFF2-40B4-BE49-F238E27FC236}">
                  <a16:creationId xmlns:a16="http://schemas.microsoft.com/office/drawing/2014/main" id="{545A4DF7-8614-4D8B-99AF-28EB68F6BA84}"/>
                </a:ext>
              </a:extLst>
            </p:cNvPr>
            <p:cNvSpPr/>
            <p:nvPr/>
          </p:nvSpPr>
          <p:spPr>
            <a:xfrm>
              <a:off x="523190" y="1201179"/>
              <a:ext cx="20626" cy="280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3384" y="21600"/>
                  </a:lnTo>
                  <a:lnTo>
                    <a:pt x="3384" y="12406"/>
                  </a:lnTo>
                  <a:cubicBezTo>
                    <a:pt x="3384" y="8682"/>
                    <a:pt x="3384" y="6191"/>
                    <a:pt x="3036" y="3468"/>
                  </a:cubicBezTo>
                  <a:cubicBezTo>
                    <a:pt x="4712" y="5447"/>
                    <a:pt x="6420" y="7937"/>
                    <a:pt x="8444" y="10428"/>
                  </a:cubicBezTo>
                  <a:lnTo>
                    <a:pt x="17552" y="21344"/>
                  </a:lnTo>
                  <a:lnTo>
                    <a:pt x="21600" y="21344"/>
                  </a:lnTo>
                  <a:lnTo>
                    <a:pt x="21600" y="0"/>
                  </a:lnTo>
                  <a:lnTo>
                    <a:pt x="18216" y="0"/>
                  </a:lnTo>
                  <a:lnTo>
                    <a:pt x="18216" y="8938"/>
                  </a:lnTo>
                  <a:cubicBezTo>
                    <a:pt x="18216" y="12150"/>
                    <a:pt x="18216" y="14897"/>
                    <a:pt x="18564" y="17620"/>
                  </a:cubicBezTo>
                  <a:cubicBezTo>
                    <a:pt x="17204" y="15385"/>
                    <a:pt x="15528" y="13407"/>
                    <a:pt x="13504" y="10916"/>
                  </a:cubicBezTo>
                  <a:lnTo>
                    <a:pt x="4048" y="0"/>
                  </a:ln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0" name="Google Shape;2104;p41">
              <a:extLst>
                <a:ext uri="{FF2B5EF4-FFF2-40B4-BE49-F238E27FC236}">
                  <a16:creationId xmlns:a16="http://schemas.microsoft.com/office/drawing/2014/main" id="{638CCBC4-A0C9-406C-8852-1D62394E0421}"/>
                </a:ext>
              </a:extLst>
            </p:cNvPr>
            <p:cNvSpPr/>
            <p:nvPr/>
          </p:nvSpPr>
          <p:spPr>
            <a:xfrm>
              <a:off x="551215" y="1201480"/>
              <a:ext cx="15793" cy="277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9082"/>
                  </a:lnTo>
                  <a:lnTo>
                    <a:pt x="5286" y="19082"/>
                  </a:lnTo>
                  <a:lnTo>
                    <a:pt x="5286" y="11294"/>
                  </a:lnTo>
                  <a:lnTo>
                    <a:pt x="19824" y="11294"/>
                  </a:lnTo>
                  <a:lnTo>
                    <a:pt x="19824" y="9553"/>
                  </a:lnTo>
                  <a:lnTo>
                    <a:pt x="5286" y="9553"/>
                  </a:lnTo>
                  <a:lnTo>
                    <a:pt x="5286" y="2518"/>
                  </a:lnTo>
                  <a:lnTo>
                    <a:pt x="20691" y="2518"/>
                  </a:lnTo>
                  <a:lnTo>
                    <a:pt x="20691" y="0"/>
                  </a:ln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1" name="Google Shape;2105;p41">
              <a:extLst>
                <a:ext uri="{FF2B5EF4-FFF2-40B4-BE49-F238E27FC236}">
                  <a16:creationId xmlns:a16="http://schemas.microsoft.com/office/drawing/2014/main" id="{F0C9D2B5-8A14-4DC7-9784-F01293DBA8F6}"/>
                </a:ext>
              </a:extLst>
            </p:cNvPr>
            <p:cNvSpPr/>
            <p:nvPr/>
          </p:nvSpPr>
          <p:spPr>
            <a:xfrm>
              <a:off x="569908" y="1201179"/>
              <a:ext cx="33157" cy="276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603" y="21600"/>
                  </a:lnTo>
                  <a:lnTo>
                    <a:pt x="6492" y="21600"/>
                  </a:lnTo>
                  <a:lnTo>
                    <a:pt x="9226" y="10294"/>
                  </a:lnTo>
                  <a:cubicBezTo>
                    <a:pt x="9639" y="7538"/>
                    <a:pt x="10072" y="5276"/>
                    <a:pt x="10485" y="3015"/>
                  </a:cubicBezTo>
                  <a:cubicBezTo>
                    <a:pt x="10702" y="5276"/>
                    <a:pt x="11115" y="7538"/>
                    <a:pt x="11744" y="10294"/>
                  </a:cubicBezTo>
                  <a:lnTo>
                    <a:pt x="14046" y="21600"/>
                  </a:lnTo>
                  <a:lnTo>
                    <a:pt x="16367" y="21600"/>
                  </a:lnTo>
                  <a:lnTo>
                    <a:pt x="21600" y="0"/>
                  </a:lnTo>
                  <a:lnTo>
                    <a:pt x="19298" y="0"/>
                  </a:lnTo>
                  <a:lnTo>
                    <a:pt x="16997" y="11047"/>
                  </a:lnTo>
                  <a:cubicBezTo>
                    <a:pt x="16151" y="13803"/>
                    <a:pt x="15738" y="16065"/>
                    <a:pt x="15305" y="18585"/>
                  </a:cubicBezTo>
                  <a:cubicBezTo>
                    <a:pt x="15108" y="16065"/>
                    <a:pt x="14675" y="13568"/>
                    <a:pt x="14046" y="11047"/>
                  </a:cubicBezTo>
                  <a:lnTo>
                    <a:pt x="11961" y="0"/>
                  </a:lnTo>
                  <a:lnTo>
                    <a:pt x="9639" y="0"/>
                  </a:lnTo>
                  <a:lnTo>
                    <a:pt x="7338" y="11047"/>
                  </a:lnTo>
                  <a:cubicBezTo>
                    <a:pt x="6492" y="13803"/>
                    <a:pt x="6079" y="16324"/>
                    <a:pt x="5666" y="18585"/>
                  </a:cubicBezTo>
                  <a:cubicBezTo>
                    <a:pt x="5449" y="16324"/>
                    <a:pt x="5036" y="13803"/>
                    <a:pt x="4407" y="11047"/>
                  </a:cubicBezTo>
                  <a:lnTo>
                    <a:pt x="2302" y="0"/>
                  </a:ln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2" name="Google Shape;2106;p41">
              <a:extLst>
                <a:ext uri="{FF2B5EF4-FFF2-40B4-BE49-F238E27FC236}">
                  <a16:creationId xmlns:a16="http://schemas.microsoft.com/office/drawing/2014/main" id="{5158159B-3CD0-4A25-9C9C-33B47658CFE8}"/>
                </a:ext>
              </a:extLst>
            </p:cNvPr>
            <p:cNvSpPr/>
            <p:nvPr/>
          </p:nvSpPr>
          <p:spPr>
            <a:xfrm>
              <a:off x="607262" y="1200847"/>
              <a:ext cx="17063" cy="28023"/>
            </a:xfrm>
            <a:custGeom>
              <a:avLst/>
              <a:gdLst/>
              <a:ahLst/>
              <a:cxnLst>
                <a:cxn ang="0">
                  <a:pos x="wd2" y="hd2"/>
                </a:cxn>
                <a:cxn ang="5400000">
                  <a:pos x="wd2" y="hd2"/>
                </a:cxn>
                <a:cxn ang="10800000">
                  <a:pos x="wd2" y="hd2"/>
                </a:cxn>
                <a:cxn ang="16200000">
                  <a:pos x="wd2" y="hd2"/>
                </a:cxn>
              </a:cxnLst>
              <a:rect l="0" t="0" r="r" b="b"/>
              <a:pathLst>
                <a:path w="21600" h="21600" extrusionOk="0">
                  <a:moveTo>
                    <a:pt x="11813" y="0"/>
                  </a:moveTo>
                  <a:cubicBezTo>
                    <a:pt x="5314" y="0"/>
                    <a:pt x="421" y="2491"/>
                    <a:pt x="421" y="5703"/>
                  </a:cubicBezTo>
                  <a:cubicBezTo>
                    <a:pt x="421" y="8938"/>
                    <a:pt x="4091" y="10684"/>
                    <a:pt x="9787" y="11917"/>
                  </a:cubicBezTo>
                  <a:cubicBezTo>
                    <a:pt x="14260" y="13151"/>
                    <a:pt x="16324" y="14408"/>
                    <a:pt x="16324" y="16386"/>
                  </a:cubicBezTo>
                  <a:cubicBezTo>
                    <a:pt x="16324" y="18621"/>
                    <a:pt x="13878" y="20110"/>
                    <a:pt x="9366" y="20110"/>
                  </a:cubicBezTo>
                  <a:cubicBezTo>
                    <a:pt x="6117" y="20110"/>
                    <a:pt x="3250" y="19109"/>
                    <a:pt x="1223" y="18621"/>
                  </a:cubicBezTo>
                  <a:lnTo>
                    <a:pt x="0" y="20366"/>
                  </a:lnTo>
                  <a:cubicBezTo>
                    <a:pt x="2026" y="21111"/>
                    <a:pt x="5696" y="21600"/>
                    <a:pt x="9366" y="21600"/>
                  </a:cubicBezTo>
                  <a:cubicBezTo>
                    <a:pt x="17548" y="21600"/>
                    <a:pt x="21600" y="18877"/>
                    <a:pt x="21600" y="15385"/>
                  </a:cubicBezTo>
                  <a:cubicBezTo>
                    <a:pt x="21600" y="12406"/>
                    <a:pt x="18350" y="10684"/>
                    <a:pt x="12234" y="9194"/>
                  </a:cubicBezTo>
                  <a:cubicBezTo>
                    <a:pt x="7340" y="8193"/>
                    <a:pt x="5314" y="6959"/>
                    <a:pt x="5314" y="5214"/>
                  </a:cubicBezTo>
                  <a:cubicBezTo>
                    <a:pt x="5314" y="3980"/>
                    <a:pt x="7340" y="1978"/>
                    <a:pt x="11813" y="1978"/>
                  </a:cubicBezTo>
                  <a:cubicBezTo>
                    <a:pt x="14680" y="1978"/>
                    <a:pt x="17548" y="2723"/>
                    <a:pt x="18350" y="2979"/>
                  </a:cubicBezTo>
                  <a:lnTo>
                    <a:pt x="19574" y="745"/>
                  </a:lnTo>
                  <a:cubicBezTo>
                    <a:pt x="17930" y="489"/>
                    <a:pt x="15483" y="0"/>
                    <a:pt x="11813"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3" name="Google Shape;2107;p41">
              <a:extLst>
                <a:ext uri="{FF2B5EF4-FFF2-40B4-BE49-F238E27FC236}">
                  <a16:creationId xmlns:a16="http://schemas.microsoft.com/office/drawing/2014/main" id="{D92B2141-6F17-47F5-B3F5-F752287C0179}"/>
                </a:ext>
              </a:extLst>
            </p:cNvPr>
            <p:cNvSpPr/>
            <p:nvPr/>
          </p:nvSpPr>
          <p:spPr>
            <a:xfrm>
              <a:off x="366610" y="1259461"/>
              <a:ext cx="280928" cy="18693"/>
            </a:xfrm>
            <a:custGeom>
              <a:avLst/>
              <a:gdLst/>
              <a:ahLst/>
              <a:cxnLst>
                <a:cxn ang="0">
                  <a:pos x="wd2" y="hd2"/>
                </a:cxn>
                <a:cxn ang="5400000">
                  <a:pos x="wd2" y="hd2"/>
                </a:cxn>
                <a:cxn ang="10800000">
                  <a:pos x="wd2" y="hd2"/>
                </a:cxn>
                <a:cxn ang="16200000">
                  <a:pos x="wd2" y="hd2"/>
                </a:cxn>
              </a:cxnLst>
              <a:rect l="0" t="0" r="r" b="b"/>
              <a:pathLst>
                <a:path w="21600" h="21600" extrusionOk="0">
                  <a:moveTo>
                    <a:pt x="694" y="0"/>
                  </a:moveTo>
                  <a:cubicBezTo>
                    <a:pt x="297" y="0"/>
                    <a:pt x="0" y="4850"/>
                    <a:pt x="0" y="10817"/>
                  </a:cubicBezTo>
                  <a:cubicBezTo>
                    <a:pt x="0" y="16750"/>
                    <a:pt x="297" y="21600"/>
                    <a:pt x="694" y="21600"/>
                  </a:cubicBezTo>
                  <a:lnTo>
                    <a:pt x="20880" y="21600"/>
                  </a:lnTo>
                  <a:cubicBezTo>
                    <a:pt x="21303" y="21600"/>
                    <a:pt x="21600" y="16401"/>
                    <a:pt x="21600" y="10817"/>
                  </a:cubicBezTo>
                  <a:cubicBezTo>
                    <a:pt x="21600" y="4850"/>
                    <a:pt x="21303" y="0"/>
                    <a:pt x="20880"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4" name="Google Shape;2108;p41">
              <a:extLst>
                <a:ext uri="{FF2B5EF4-FFF2-40B4-BE49-F238E27FC236}">
                  <a16:creationId xmlns:a16="http://schemas.microsoft.com/office/drawing/2014/main" id="{FEC1E87D-B3DF-4E76-90CE-BDE831FC6A53}"/>
                </a:ext>
              </a:extLst>
            </p:cNvPr>
            <p:cNvSpPr/>
            <p:nvPr/>
          </p:nvSpPr>
          <p:spPr>
            <a:xfrm>
              <a:off x="366610" y="1299747"/>
              <a:ext cx="280928" cy="18692"/>
            </a:xfrm>
            <a:custGeom>
              <a:avLst/>
              <a:gdLst/>
              <a:ahLst/>
              <a:cxnLst>
                <a:cxn ang="0">
                  <a:pos x="wd2" y="hd2"/>
                </a:cxn>
                <a:cxn ang="5400000">
                  <a:pos x="wd2" y="hd2"/>
                </a:cxn>
                <a:cxn ang="10800000">
                  <a:pos x="wd2" y="hd2"/>
                </a:cxn>
                <a:cxn ang="16200000">
                  <a:pos x="wd2" y="hd2"/>
                </a:cxn>
              </a:cxnLst>
              <a:rect l="0" t="0" r="r" b="b"/>
              <a:pathLst>
                <a:path w="21600" h="21600" extrusionOk="0">
                  <a:moveTo>
                    <a:pt x="694" y="0"/>
                  </a:moveTo>
                  <a:cubicBezTo>
                    <a:pt x="297" y="0"/>
                    <a:pt x="0" y="4816"/>
                    <a:pt x="0" y="10783"/>
                  </a:cubicBezTo>
                  <a:cubicBezTo>
                    <a:pt x="0" y="16750"/>
                    <a:pt x="297" y="21600"/>
                    <a:pt x="694" y="21600"/>
                  </a:cubicBezTo>
                  <a:lnTo>
                    <a:pt x="20880" y="21600"/>
                  </a:lnTo>
                  <a:cubicBezTo>
                    <a:pt x="21303" y="21600"/>
                    <a:pt x="21600" y="16366"/>
                    <a:pt x="21600" y="10783"/>
                  </a:cubicBezTo>
                  <a:cubicBezTo>
                    <a:pt x="21600" y="4816"/>
                    <a:pt x="21303" y="0"/>
                    <a:pt x="20880"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5" name="Google Shape;2109;p41">
              <a:extLst>
                <a:ext uri="{FF2B5EF4-FFF2-40B4-BE49-F238E27FC236}">
                  <a16:creationId xmlns:a16="http://schemas.microsoft.com/office/drawing/2014/main" id="{53BA048B-B1AB-4900-8D0C-FAC876676F6C}"/>
                </a:ext>
              </a:extLst>
            </p:cNvPr>
            <p:cNvSpPr/>
            <p:nvPr/>
          </p:nvSpPr>
          <p:spPr>
            <a:xfrm>
              <a:off x="366610" y="1339700"/>
              <a:ext cx="280928" cy="18360"/>
            </a:xfrm>
            <a:custGeom>
              <a:avLst/>
              <a:gdLst/>
              <a:ahLst/>
              <a:cxnLst>
                <a:cxn ang="0">
                  <a:pos x="wd2" y="hd2"/>
                </a:cxn>
                <a:cxn ang="5400000">
                  <a:pos x="wd2" y="hd2"/>
                </a:cxn>
                <a:cxn ang="10800000">
                  <a:pos x="wd2" y="hd2"/>
                </a:cxn>
                <a:cxn ang="16200000">
                  <a:pos x="wd2" y="hd2"/>
                </a:cxn>
              </a:cxnLst>
              <a:rect l="0" t="0" r="r" b="b"/>
              <a:pathLst>
                <a:path w="21600" h="21600" extrusionOk="0">
                  <a:moveTo>
                    <a:pt x="694" y="0"/>
                  </a:moveTo>
                  <a:cubicBezTo>
                    <a:pt x="297" y="0"/>
                    <a:pt x="0" y="4547"/>
                    <a:pt x="0" y="10978"/>
                  </a:cubicBezTo>
                  <a:cubicBezTo>
                    <a:pt x="0" y="17053"/>
                    <a:pt x="297" y="21600"/>
                    <a:pt x="694" y="21600"/>
                  </a:cubicBezTo>
                  <a:lnTo>
                    <a:pt x="20880" y="21600"/>
                  </a:lnTo>
                  <a:cubicBezTo>
                    <a:pt x="21303" y="21600"/>
                    <a:pt x="21600" y="17053"/>
                    <a:pt x="21600" y="10978"/>
                  </a:cubicBezTo>
                  <a:cubicBezTo>
                    <a:pt x="21600" y="4547"/>
                    <a:pt x="21303" y="0"/>
                    <a:pt x="20880"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6" name="Google Shape;2110;p41">
              <a:extLst>
                <a:ext uri="{FF2B5EF4-FFF2-40B4-BE49-F238E27FC236}">
                  <a16:creationId xmlns:a16="http://schemas.microsoft.com/office/drawing/2014/main" id="{A9CE9E45-3129-4A80-9755-2F84B1E3D410}"/>
                </a:ext>
              </a:extLst>
            </p:cNvPr>
            <p:cNvSpPr/>
            <p:nvPr/>
          </p:nvSpPr>
          <p:spPr>
            <a:xfrm>
              <a:off x="366610" y="1379954"/>
              <a:ext cx="280928" cy="18360"/>
            </a:xfrm>
            <a:custGeom>
              <a:avLst/>
              <a:gdLst/>
              <a:ahLst/>
              <a:cxnLst>
                <a:cxn ang="0">
                  <a:pos x="wd2" y="hd2"/>
                </a:cxn>
                <a:cxn ang="5400000">
                  <a:pos x="wd2" y="hd2"/>
                </a:cxn>
                <a:cxn ang="10800000">
                  <a:pos x="wd2" y="hd2"/>
                </a:cxn>
                <a:cxn ang="16200000">
                  <a:pos x="wd2" y="hd2"/>
                </a:cxn>
              </a:cxnLst>
              <a:rect l="0" t="0" r="r" b="b"/>
              <a:pathLst>
                <a:path w="21600" h="21600" extrusionOk="0">
                  <a:moveTo>
                    <a:pt x="694" y="0"/>
                  </a:moveTo>
                  <a:cubicBezTo>
                    <a:pt x="297" y="0"/>
                    <a:pt x="0" y="4547"/>
                    <a:pt x="0" y="10978"/>
                  </a:cubicBezTo>
                  <a:cubicBezTo>
                    <a:pt x="0" y="17053"/>
                    <a:pt x="297" y="21600"/>
                    <a:pt x="694" y="21600"/>
                  </a:cubicBezTo>
                  <a:lnTo>
                    <a:pt x="20880" y="21600"/>
                  </a:lnTo>
                  <a:cubicBezTo>
                    <a:pt x="21303" y="21600"/>
                    <a:pt x="21600" y="17053"/>
                    <a:pt x="21600" y="10978"/>
                  </a:cubicBezTo>
                  <a:cubicBezTo>
                    <a:pt x="21600" y="4547"/>
                    <a:pt x="21303" y="0"/>
                    <a:pt x="20880"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7" name="Google Shape;2111;p41">
              <a:extLst>
                <a:ext uri="{FF2B5EF4-FFF2-40B4-BE49-F238E27FC236}">
                  <a16:creationId xmlns:a16="http://schemas.microsoft.com/office/drawing/2014/main" id="{98EE4855-41D5-404D-AA3C-DF8503A6CD0D}"/>
                </a:ext>
              </a:extLst>
            </p:cNvPr>
            <p:cNvSpPr/>
            <p:nvPr/>
          </p:nvSpPr>
          <p:spPr>
            <a:xfrm>
              <a:off x="183336" y="1439535"/>
              <a:ext cx="470296" cy="79269"/>
            </a:xfrm>
            <a:custGeom>
              <a:avLst/>
              <a:gdLst/>
              <a:ahLst/>
              <a:cxnLst>
                <a:cxn ang="0">
                  <a:pos x="wd2" y="hd2"/>
                </a:cxn>
                <a:cxn ang="5400000">
                  <a:pos x="wd2" y="hd2"/>
                </a:cxn>
                <a:cxn ang="10800000">
                  <a:pos x="wd2" y="hd2"/>
                </a:cxn>
                <a:cxn ang="16200000">
                  <a:pos x="wd2" y="hd2"/>
                </a:cxn>
              </a:cxnLst>
              <a:rect l="0" t="0" r="r" b="b"/>
              <a:pathLst>
                <a:path w="21600" h="21600" extrusionOk="0">
                  <a:moveTo>
                    <a:pt x="621" y="0"/>
                  </a:moveTo>
                  <a:cubicBezTo>
                    <a:pt x="280" y="0"/>
                    <a:pt x="0" y="1670"/>
                    <a:pt x="0" y="3695"/>
                  </a:cubicBezTo>
                  <a:lnTo>
                    <a:pt x="0" y="17914"/>
                  </a:lnTo>
                  <a:cubicBezTo>
                    <a:pt x="0" y="19930"/>
                    <a:pt x="280" y="21600"/>
                    <a:pt x="621" y="21600"/>
                  </a:cubicBezTo>
                  <a:lnTo>
                    <a:pt x="20963" y="21600"/>
                  </a:lnTo>
                  <a:cubicBezTo>
                    <a:pt x="21305" y="21600"/>
                    <a:pt x="21586" y="19930"/>
                    <a:pt x="21600" y="17914"/>
                  </a:cubicBezTo>
                  <a:lnTo>
                    <a:pt x="21600" y="3695"/>
                  </a:lnTo>
                  <a:cubicBezTo>
                    <a:pt x="21600" y="1670"/>
                    <a:pt x="21320" y="0"/>
                    <a:pt x="20963"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8" name="Google Shape;2112;p41">
              <a:extLst>
                <a:ext uri="{FF2B5EF4-FFF2-40B4-BE49-F238E27FC236}">
                  <a16:creationId xmlns:a16="http://schemas.microsoft.com/office/drawing/2014/main" id="{17301A66-7622-404D-9768-57B7292599EC}"/>
                </a:ext>
              </a:extLst>
            </p:cNvPr>
            <p:cNvSpPr/>
            <p:nvPr/>
          </p:nvSpPr>
          <p:spPr>
            <a:xfrm>
              <a:off x="183637" y="1542966"/>
              <a:ext cx="221973" cy="23494"/>
            </a:xfrm>
            <a:custGeom>
              <a:avLst/>
              <a:gdLst/>
              <a:ahLst/>
              <a:cxnLst>
                <a:cxn ang="0">
                  <a:pos x="wd2" y="hd2"/>
                </a:cxn>
                <a:cxn ang="5400000">
                  <a:pos x="wd2" y="hd2"/>
                </a:cxn>
                <a:cxn ang="10800000">
                  <a:pos x="wd2" y="hd2"/>
                </a:cxn>
                <a:cxn ang="16200000">
                  <a:pos x="wd2" y="hd2"/>
                </a:cxn>
              </a:cxnLst>
              <a:rect l="0" t="0" r="r" b="b"/>
              <a:pathLst>
                <a:path w="21570" h="21600" extrusionOk="0">
                  <a:moveTo>
                    <a:pt x="816" y="0"/>
                  </a:moveTo>
                  <a:cubicBezTo>
                    <a:pt x="376" y="0"/>
                    <a:pt x="0" y="3248"/>
                    <a:pt x="0" y="7690"/>
                  </a:cubicBezTo>
                  <a:lnTo>
                    <a:pt x="0" y="13604"/>
                  </a:lnTo>
                  <a:cubicBezTo>
                    <a:pt x="0" y="17769"/>
                    <a:pt x="346" y="21600"/>
                    <a:pt x="816" y="21600"/>
                  </a:cubicBezTo>
                  <a:lnTo>
                    <a:pt x="20755" y="21600"/>
                  </a:lnTo>
                  <a:cubicBezTo>
                    <a:pt x="21224" y="21600"/>
                    <a:pt x="21600" y="17769"/>
                    <a:pt x="21568" y="13604"/>
                  </a:cubicBezTo>
                  <a:lnTo>
                    <a:pt x="21568" y="7690"/>
                  </a:lnTo>
                  <a:cubicBezTo>
                    <a:pt x="21568" y="3554"/>
                    <a:pt x="21224" y="0"/>
                    <a:pt x="2075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9" name="Google Shape;2113;p41">
              <a:extLst>
                <a:ext uri="{FF2B5EF4-FFF2-40B4-BE49-F238E27FC236}">
                  <a16:creationId xmlns:a16="http://schemas.microsoft.com/office/drawing/2014/main" id="{07FB4779-8E29-4DBE-867D-5839037308B3}"/>
                </a:ext>
              </a:extLst>
            </p:cNvPr>
            <p:cNvSpPr/>
            <p:nvPr/>
          </p:nvSpPr>
          <p:spPr>
            <a:xfrm>
              <a:off x="183637" y="1582888"/>
              <a:ext cx="221973" cy="23223"/>
            </a:xfrm>
            <a:custGeom>
              <a:avLst/>
              <a:gdLst/>
              <a:ahLst/>
              <a:cxnLst>
                <a:cxn ang="0">
                  <a:pos x="wd2" y="hd2"/>
                </a:cxn>
                <a:cxn ang="5400000">
                  <a:pos x="wd2" y="hd2"/>
                </a:cxn>
                <a:cxn ang="10800000">
                  <a:pos x="wd2" y="hd2"/>
                </a:cxn>
                <a:cxn ang="16200000">
                  <a:pos x="wd2" y="hd2"/>
                </a:cxn>
              </a:cxnLst>
              <a:rect l="0" t="0" r="r" b="b"/>
              <a:pathLst>
                <a:path w="21570" h="21600" extrusionOk="0">
                  <a:moveTo>
                    <a:pt x="816" y="0"/>
                  </a:moveTo>
                  <a:cubicBezTo>
                    <a:pt x="376" y="0"/>
                    <a:pt x="0" y="3314"/>
                    <a:pt x="0" y="7809"/>
                  </a:cubicBezTo>
                  <a:lnTo>
                    <a:pt x="0" y="13791"/>
                  </a:lnTo>
                  <a:cubicBezTo>
                    <a:pt x="0" y="18005"/>
                    <a:pt x="346" y="21600"/>
                    <a:pt x="816" y="21600"/>
                  </a:cubicBezTo>
                  <a:lnTo>
                    <a:pt x="20755" y="21600"/>
                  </a:lnTo>
                  <a:cubicBezTo>
                    <a:pt x="21224" y="21600"/>
                    <a:pt x="21600" y="18005"/>
                    <a:pt x="21568" y="13791"/>
                  </a:cubicBezTo>
                  <a:lnTo>
                    <a:pt x="21568" y="7809"/>
                  </a:lnTo>
                  <a:cubicBezTo>
                    <a:pt x="21568" y="3623"/>
                    <a:pt x="21224" y="0"/>
                    <a:pt x="2075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0" name="Google Shape;2114;p41">
              <a:extLst>
                <a:ext uri="{FF2B5EF4-FFF2-40B4-BE49-F238E27FC236}">
                  <a16:creationId xmlns:a16="http://schemas.microsoft.com/office/drawing/2014/main" id="{B2652589-3437-473C-B095-59FBAA83B076}"/>
                </a:ext>
              </a:extLst>
            </p:cNvPr>
            <p:cNvSpPr/>
            <p:nvPr/>
          </p:nvSpPr>
          <p:spPr>
            <a:xfrm>
              <a:off x="433621" y="1542966"/>
              <a:ext cx="221953" cy="23494"/>
            </a:xfrm>
            <a:custGeom>
              <a:avLst/>
              <a:gdLst/>
              <a:ahLst/>
              <a:cxnLst>
                <a:cxn ang="0">
                  <a:pos x="wd2" y="hd2"/>
                </a:cxn>
                <a:cxn ang="5400000">
                  <a:pos x="wd2" y="hd2"/>
                </a:cxn>
                <a:cxn ang="10800000">
                  <a:pos x="wd2" y="hd2"/>
                </a:cxn>
                <a:cxn ang="16200000">
                  <a:pos x="wd2" y="hd2"/>
                </a:cxn>
              </a:cxnLst>
              <a:rect l="0" t="0" r="r" b="b"/>
              <a:pathLst>
                <a:path w="21600" h="21600" extrusionOk="0">
                  <a:moveTo>
                    <a:pt x="846" y="0"/>
                  </a:moveTo>
                  <a:cubicBezTo>
                    <a:pt x="408" y="0"/>
                    <a:pt x="0" y="3248"/>
                    <a:pt x="0" y="7690"/>
                  </a:cubicBezTo>
                  <a:lnTo>
                    <a:pt x="0" y="13604"/>
                  </a:lnTo>
                  <a:cubicBezTo>
                    <a:pt x="0" y="17769"/>
                    <a:pt x="376" y="21600"/>
                    <a:pt x="846" y="21600"/>
                  </a:cubicBezTo>
                  <a:lnTo>
                    <a:pt x="20786" y="21600"/>
                  </a:lnTo>
                  <a:cubicBezTo>
                    <a:pt x="21256" y="21600"/>
                    <a:pt x="21600" y="17769"/>
                    <a:pt x="21600" y="13604"/>
                  </a:cubicBezTo>
                  <a:lnTo>
                    <a:pt x="21600" y="7690"/>
                  </a:lnTo>
                  <a:cubicBezTo>
                    <a:pt x="21600" y="3554"/>
                    <a:pt x="21256" y="0"/>
                    <a:pt x="2078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1" name="Google Shape;2115;p41">
              <a:extLst>
                <a:ext uri="{FF2B5EF4-FFF2-40B4-BE49-F238E27FC236}">
                  <a16:creationId xmlns:a16="http://schemas.microsoft.com/office/drawing/2014/main" id="{425A85D5-041F-4031-98A5-ECD93A6149B6}"/>
                </a:ext>
              </a:extLst>
            </p:cNvPr>
            <p:cNvSpPr/>
            <p:nvPr/>
          </p:nvSpPr>
          <p:spPr>
            <a:xfrm>
              <a:off x="433621" y="1582888"/>
              <a:ext cx="221953" cy="23223"/>
            </a:xfrm>
            <a:custGeom>
              <a:avLst/>
              <a:gdLst/>
              <a:ahLst/>
              <a:cxnLst>
                <a:cxn ang="0">
                  <a:pos x="wd2" y="hd2"/>
                </a:cxn>
                <a:cxn ang="5400000">
                  <a:pos x="wd2" y="hd2"/>
                </a:cxn>
                <a:cxn ang="10800000">
                  <a:pos x="wd2" y="hd2"/>
                </a:cxn>
                <a:cxn ang="16200000">
                  <a:pos x="wd2" y="hd2"/>
                </a:cxn>
              </a:cxnLst>
              <a:rect l="0" t="0" r="r" b="b"/>
              <a:pathLst>
                <a:path w="21600" h="21600" extrusionOk="0">
                  <a:moveTo>
                    <a:pt x="846" y="0"/>
                  </a:moveTo>
                  <a:cubicBezTo>
                    <a:pt x="408" y="0"/>
                    <a:pt x="0" y="3314"/>
                    <a:pt x="0" y="7809"/>
                  </a:cubicBezTo>
                  <a:lnTo>
                    <a:pt x="0" y="13791"/>
                  </a:lnTo>
                  <a:cubicBezTo>
                    <a:pt x="0" y="18005"/>
                    <a:pt x="376" y="21600"/>
                    <a:pt x="846" y="21600"/>
                  </a:cubicBezTo>
                  <a:lnTo>
                    <a:pt x="20786" y="21600"/>
                  </a:lnTo>
                  <a:cubicBezTo>
                    <a:pt x="21256" y="21600"/>
                    <a:pt x="21600" y="18005"/>
                    <a:pt x="21600" y="13791"/>
                  </a:cubicBezTo>
                  <a:lnTo>
                    <a:pt x="21600" y="7809"/>
                  </a:lnTo>
                  <a:cubicBezTo>
                    <a:pt x="21600" y="3623"/>
                    <a:pt x="21256" y="0"/>
                    <a:pt x="2078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2" name="Google Shape;2116;p41">
              <a:extLst>
                <a:ext uri="{FF2B5EF4-FFF2-40B4-BE49-F238E27FC236}">
                  <a16:creationId xmlns:a16="http://schemas.microsoft.com/office/drawing/2014/main" id="{65894D0A-E7AC-4117-9BC1-DCAFE1824243}"/>
                </a:ext>
              </a:extLst>
            </p:cNvPr>
            <p:cNvSpPr/>
            <p:nvPr/>
          </p:nvSpPr>
          <p:spPr>
            <a:xfrm>
              <a:off x="122756" y="1138034"/>
              <a:ext cx="585319" cy="523776"/>
            </a:xfrm>
            <a:custGeom>
              <a:avLst/>
              <a:gdLst/>
              <a:ahLst/>
              <a:cxnLst>
                <a:cxn ang="0">
                  <a:pos x="wd2" y="hd2"/>
                </a:cxn>
                <a:cxn ang="5400000">
                  <a:pos x="wd2" y="hd2"/>
                </a:cxn>
                <a:cxn ang="10800000">
                  <a:pos x="wd2" y="hd2"/>
                </a:cxn>
                <a:cxn ang="16200000">
                  <a:pos x="wd2" y="hd2"/>
                </a:cxn>
              </a:cxnLst>
              <a:rect l="0" t="0" r="r" b="b"/>
              <a:pathLst>
                <a:path w="21600" h="21600" extrusionOk="0">
                  <a:moveTo>
                    <a:pt x="3471" y="0"/>
                  </a:moveTo>
                  <a:cubicBezTo>
                    <a:pt x="1546" y="0"/>
                    <a:pt x="0" y="1714"/>
                    <a:pt x="0" y="3865"/>
                  </a:cubicBezTo>
                  <a:lnTo>
                    <a:pt x="0" y="17735"/>
                  </a:lnTo>
                  <a:cubicBezTo>
                    <a:pt x="0" y="19873"/>
                    <a:pt x="1546" y="21600"/>
                    <a:pt x="3471" y="21600"/>
                  </a:cubicBezTo>
                  <a:lnTo>
                    <a:pt x="18129" y="21600"/>
                  </a:lnTo>
                  <a:cubicBezTo>
                    <a:pt x="19960" y="21600"/>
                    <a:pt x="21457" y="20006"/>
                    <a:pt x="21600" y="18000"/>
                  </a:cubicBezTo>
                  <a:cubicBezTo>
                    <a:pt x="18450" y="16312"/>
                    <a:pt x="14800" y="15808"/>
                    <a:pt x="11341" y="14918"/>
                  </a:cubicBezTo>
                  <a:cubicBezTo>
                    <a:pt x="10188" y="14626"/>
                    <a:pt x="8999" y="14254"/>
                    <a:pt x="8048" y="13443"/>
                  </a:cubicBezTo>
                  <a:cubicBezTo>
                    <a:pt x="6966" y="12513"/>
                    <a:pt x="6349" y="11092"/>
                    <a:pt x="5956" y="9631"/>
                  </a:cubicBezTo>
                  <a:cubicBezTo>
                    <a:pt x="5160" y="6482"/>
                    <a:pt x="5397" y="3162"/>
                    <a:pt x="6229" y="0"/>
                  </a:cubicBez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3" name="Google Shape;2117;p41">
              <a:extLst>
                <a:ext uri="{FF2B5EF4-FFF2-40B4-BE49-F238E27FC236}">
                  <a16:creationId xmlns:a16="http://schemas.microsoft.com/office/drawing/2014/main" id="{794E3FC5-0E73-42C5-B6A4-DC0F48C74FF0}"/>
                </a:ext>
              </a:extLst>
            </p:cNvPr>
            <p:cNvSpPr/>
            <p:nvPr/>
          </p:nvSpPr>
          <p:spPr>
            <a:xfrm>
              <a:off x="54629" y="1119400"/>
              <a:ext cx="40742" cy="45146"/>
            </a:xfrm>
            <a:custGeom>
              <a:avLst/>
              <a:gdLst/>
              <a:ahLst/>
              <a:cxnLst>
                <a:cxn ang="0">
                  <a:pos x="wd2" y="hd2"/>
                </a:cxn>
                <a:cxn ang="5400000">
                  <a:pos x="wd2" y="hd2"/>
                </a:cxn>
                <a:cxn ang="10800000">
                  <a:pos x="wd2" y="hd2"/>
                </a:cxn>
                <a:cxn ang="16200000">
                  <a:pos x="wd2" y="hd2"/>
                </a:cxn>
              </a:cxnLst>
              <a:rect l="0" t="0" r="r" b="b"/>
              <a:pathLst>
                <a:path w="19933" h="21600" extrusionOk="0">
                  <a:moveTo>
                    <a:pt x="666" y="0"/>
                  </a:moveTo>
                  <a:cubicBezTo>
                    <a:pt x="503" y="0"/>
                    <a:pt x="355" y="43"/>
                    <a:pt x="237" y="130"/>
                  </a:cubicBezTo>
                  <a:cubicBezTo>
                    <a:pt x="-871" y="1199"/>
                    <a:pt x="1966" y="7065"/>
                    <a:pt x="7639" y="13076"/>
                  </a:cubicBezTo>
                  <a:cubicBezTo>
                    <a:pt x="12204" y="18335"/>
                    <a:pt x="17242" y="21600"/>
                    <a:pt x="19163" y="21600"/>
                  </a:cubicBezTo>
                  <a:cubicBezTo>
                    <a:pt x="19429" y="21600"/>
                    <a:pt x="19650" y="21528"/>
                    <a:pt x="19783" y="21398"/>
                  </a:cubicBezTo>
                  <a:cubicBezTo>
                    <a:pt x="20729" y="20155"/>
                    <a:pt x="17095" y="15069"/>
                    <a:pt x="11746" y="9218"/>
                  </a:cubicBezTo>
                  <a:cubicBezTo>
                    <a:pt x="6871" y="4031"/>
                    <a:pt x="2394" y="0"/>
                    <a:pt x="666"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4" name="Google Shape;2118;p41">
              <a:extLst>
                <a:ext uri="{FF2B5EF4-FFF2-40B4-BE49-F238E27FC236}">
                  <a16:creationId xmlns:a16="http://schemas.microsoft.com/office/drawing/2014/main" id="{4D067D7C-165E-4F23-9854-9808D4A5CFE4}"/>
                </a:ext>
              </a:extLst>
            </p:cNvPr>
            <p:cNvSpPr/>
            <p:nvPr/>
          </p:nvSpPr>
          <p:spPr>
            <a:xfrm>
              <a:off x="156821" y="1024215"/>
              <a:ext cx="35750" cy="81020"/>
            </a:xfrm>
            <a:custGeom>
              <a:avLst/>
              <a:gdLst/>
              <a:ahLst/>
              <a:cxnLst>
                <a:cxn ang="0">
                  <a:pos x="wd2" y="hd2"/>
                </a:cxn>
                <a:cxn ang="5400000">
                  <a:pos x="wd2" y="hd2"/>
                </a:cxn>
                <a:cxn ang="10800000">
                  <a:pos x="wd2" y="hd2"/>
                </a:cxn>
                <a:cxn ang="16200000">
                  <a:pos x="wd2" y="hd2"/>
                </a:cxn>
              </a:cxnLst>
              <a:rect l="0" t="0" r="r" b="b"/>
              <a:pathLst>
                <a:path w="19328" h="21600" extrusionOk="0">
                  <a:moveTo>
                    <a:pt x="653" y="0"/>
                  </a:moveTo>
                  <a:cubicBezTo>
                    <a:pt x="555" y="0"/>
                    <a:pt x="473" y="8"/>
                    <a:pt x="391" y="24"/>
                  </a:cubicBezTo>
                  <a:cubicBezTo>
                    <a:pt x="-1176" y="370"/>
                    <a:pt x="2138" y="5434"/>
                    <a:pt x="7183" y="11448"/>
                  </a:cubicBezTo>
                  <a:cubicBezTo>
                    <a:pt x="11902" y="17003"/>
                    <a:pt x="16767" y="21600"/>
                    <a:pt x="18661" y="21600"/>
                  </a:cubicBezTo>
                  <a:cubicBezTo>
                    <a:pt x="18726" y="21600"/>
                    <a:pt x="18791" y="21592"/>
                    <a:pt x="18857" y="21584"/>
                  </a:cubicBezTo>
                  <a:cubicBezTo>
                    <a:pt x="20424" y="21238"/>
                    <a:pt x="17991" y="16085"/>
                    <a:pt x="12930" y="10160"/>
                  </a:cubicBezTo>
                  <a:cubicBezTo>
                    <a:pt x="7951" y="4331"/>
                    <a:pt x="2628" y="0"/>
                    <a:pt x="653"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5" name="Google Shape;2119;p41">
              <a:extLst>
                <a:ext uri="{FF2B5EF4-FFF2-40B4-BE49-F238E27FC236}">
                  <a16:creationId xmlns:a16="http://schemas.microsoft.com/office/drawing/2014/main" id="{9EB6973E-F64F-42C2-B7F2-880D2D3AC0F9}"/>
                </a:ext>
              </a:extLst>
            </p:cNvPr>
            <p:cNvSpPr/>
            <p:nvPr/>
          </p:nvSpPr>
          <p:spPr>
            <a:xfrm>
              <a:off x="295567" y="1009478"/>
              <a:ext cx="16665" cy="81533"/>
            </a:xfrm>
            <a:custGeom>
              <a:avLst/>
              <a:gdLst/>
              <a:ahLst/>
              <a:cxnLst>
                <a:cxn ang="0">
                  <a:pos x="wd2" y="hd2"/>
                </a:cxn>
                <a:cxn ang="5400000">
                  <a:pos x="wd2" y="hd2"/>
                </a:cxn>
                <a:cxn ang="10800000">
                  <a:pos x="wd2" y="hd2"/>
                </a:cxn>
                <a:cxn ang="16200000">
                  <a:pos x="wd2" y="hd2"/>
                </a:cxn>
              </a:cxnLst>
              <a:rect l="0" t="0" r="r" b="b"/>
              <a:pathLst>
                <a:path w="18949" h="21600" extrusionOk="0">
                  <a:moveTo>
                    <a:pt x="3314" y="0"/>
                  </a:moveTo>
                  <a:cubicBezTo>
                    <a:pt x="3280" y="0"/>
                    <a:pt x="3211" y="0"/>
                    <a:pt x="3143" y="0"/>
                  </a:cubicBezTo>
                  <a:cubicBezTo>
                    <a:pt x="-532" y="88"/>
                    <a:pt x="-1253" y="4952"/>
                    <a:pt x="2421" y="11096"/>
                  </a:cubicBezTo>
                  <a:cubicBezTo>
                    <a:pt x="5993" y="16968"/>
                    <a:pt x="12792" y="21600"/>
                    <a:pt x="16501" y="21600"/>
                  </a:cubicBezTo>
                  <a:cubicBezTo>
                    <a:pt x="16570" y="21600"/>
                    <a:pt x="16638" y="21600"/>
                    <a:pt x="16707" y="21592"/>
                  </a:cubicBezTo>
                  <a:cubicBezTo>
                    <a:pt x="20347" y="21512"/>
                    <a:pt x="19248" y="16472"/>
                    <a:pt x="15608" y="10672"/>
                  </a:cubicBezTo>
                  <a:cubicBezTo>
                    <a:pt x="12002" y="4800"/>
                    <a:pt x="6989" y="0"/>
                    <a:pt x="3314"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6" name="Google Shape;2120;p41">
              <a:extLst>
                <a:ext uri="{FF2B5EF4-FFF2-40B4-BE49-F238E27FC236}">
                  <a16:creationId xmlns:a16="http://schemas.microsoft.com/office/drawing/2014/main" id="{4378306C-561E-4C03-8B4A-979EDFB16220}"/>
                </a:ext>
              </a:extLst>
            </p:cNvPr>
            <p:cNvSpPr/>
            <p:nvPr/>
          </p:nvSpPr>
          <p:spPr>
            <a:xfrm>
              <a:off x="6113" y="1251277"/>
              <a:ext cx="64465" cy="14858"/>
            </a:xfrm>
            <a:custGeom>
              <a:avLst/>
              <a:gdLst/>
              <a:ahLst/>
              <a:cxnLst>
                <a:cxn ang="0">
                  <a:pos x="wd2" y="hd2"/>
                </a:cxn>
                <a:cxn ang="5400000">
                  <a:pos x="wd2" y="hd2"/>
                </a:cxn>
                <a:cxn ang="10800000">
                  <a:pos x="wd2" y="hd2"/>
                </a:cxn>
                <a:cxn ang="16200000">
                  <a:pos x="wd2" y="hd2"/>
                </a:cxn>
              </a:cxnLst>
              <a:rect l="0" t="0" r="r" b="b"/>
              <a:pathLst>
                <a:path w="21190" h="21600" extrusionOk="0">
                  <a:moveTo>
                    <a:pt x="2815" y="0"/>
                  </a:moveTo>
                  <a:cubicBezTo>
                    <a:pt x="1157" y="0"/>
                    <a:pt x="105" y="878"/>
                    <a:pt x="16" y="3029"/>
                  </a:cubicBezTo>
                  <a:cubicBezTo>
                    <a:pt x="-302" y="7683"/>
                    <a:pt x="4354" y="16112"/>
                    <a:pt x="10180" y="19405"/>
                  </a:cubicBezTo>
                  <a:cubicBezTo>
                    <a:pt x="12414" y="20941"/>
                    <a:pt x="14479" y="21600"/>
                    <a:pt x="16206" y="21600"/>
                  </a:cubicBezTo>
                  <a:cubicBezTo>
                    <a:pt x="19223" y="21600"/>
                    <a:pt x="21189" y="19580"/>
                    <a:pt x="21189" y="16595"/>
                  </a:cubicBezTo>
                  <a:cubicBezTo>
                    <a:pt x="21298" y="11898"/>
                    <a:pt x="16533" y="6761"/>
                    <a:pt x="10816" y="3029"/>
                  </a:cubicBezTo>
                  <a:cubicBezTo>
                    <a:pt x="7649" y="1229"/>
                    <a:pt x="4800" y="0"/>
                    <a:pt x="2815"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7" name="Google Shape;2121;p41">
              <a:extLst>
                <a:ext uri="{FF2B5EF4-FFF2-40B4-BE49-F238E27FC236}">
                  <a16:creationId xmlns:a16="http://schemas.microsoft.com/office/drawing/2014/main" id="{C33901A5-D6FB-45D0-8DDD-4975E38372D0}"/>
                </a:ext>
              </a:extLst>
            </p:cNvPr>
            <p:cNvSpPr/>
            <p:nvPr/>
          </p:nvSpPr>
          <p:spPr>
            <a:xfrm>
              <a:off x="406693" y="1027537"/>
              <a:ext cx="15866" cy="70542"/>
            </a:xfrm>
            <a:custGeom>
              <a:avLst/>
              <a:gdLst/>
              <a:ahLst/>
              <a:cxnLst>
                <a:cxn ang="0">
                  <a:pos x="wd2" y="hd2"/>
                </a:cxn>
                <a:cxn ang="5400000">
                  <a:pos x="wd2" y="hd2"/>
                </a:cxn>
                <a:cxn ang="10800000">
                  <a:pos x="wd2" y="hd2"/>
                </a:cxn>
                <a:cxn ang="16200000">
                  <a:pos x="wd2" y="hd2"/>
                </a:cxn>
              </a:cxnLst>
              <a:rect l="0" t="0" r="r" b="b"/>
              <a:pathLst>
                <a:path w="19701" h="21600" extrusionOk="0">
                  <a:moveTo>
                    <a:pt x="16526" y="0"/>
                  </a:moveTo>
                  <a:cubicBezTo>
                    <a:pt x="12513" y="0"/>
                    <a:pt x="6588" y="4596"/>
                    <a:pt x="2651" y="10458"/>
                  </a:cubicBezTo>
                  <a:cubicBezTo>
                    <a:pt x="-949" y="16570"/>
                    <a:pt x="-949" y="21498"/>
                    <a:pt x="3063" y="21600"/>
                  </a:cubicBezTo>
                  <a:cubicBezTo>
                    <a:pt x="3101" y="21600"/>
                    <a:pt x="3138" y="21600"/>
                    <a:pt x="3176" y="21600"/>
                  </a:cubicBezTo>
                  <a:cubicBezTo>
                    <a:pt x="7188" y="21600"/>
                    <a:pt x="13076" y="17004"/>
                    <a:pt x="17051" y="11142"/>
                  </a:cubicBezTo>
                  <a:cubicBezTo>
                    <a:pt x="20651" y="5224"/>
                    <a:pt x="20651" y="296"/>
                    <a:pt x="16639" y="0"/>
                  </a:cubicBezTo>
                  <a:cubicBezTo>
                    <a:pt x="16601" y="0"/>
                    <a:pt x="16564" y="0"/>
                    <a:pt x="16526"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Tree>
    <p:extLst>
      <p:ext uri="{BB962C8B-B14F-4D97-AF65-F5344CB8AC3E}">
        <p14:creationId xmlns:p14="http://schemas.microsoft.com/office/powerpoint/2010/main" val="1620969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1" name="Double-click to edit"/>
          <p:cNvSpPr txBox="1">
            <a:spLocks noGrp="1"/>
          </p:cNvSpPr>
          <p:nvPr>
            <p:ph type="body" sz="half" idx="1"/>
          </p:nvPr>
        </p:nvSpPr>
        <p:spPr>
          <a:xfrm>
            <a:off x="178594" y="674328"/>
            <a:ext cx="5701106" cy="3797661"/>
          </a:xfrm>
          <a:prstGeom prst="rect">
            <a:avLst/>
          </a:prstGeom>
        </p:spPr>
        <p:txBody>
          <a:bodyPr>
            <a:normAutofit/>
          </a:bodyPr>
          <a:lstStyle/>
          <a:p>
            <a:pPr algn="just">
              <a:buFont typeface="+mj-lt"/>
              <a:buAutoNum type="arabicPeriod"/>
            </a:pPr>
            <a:r>
              <a:rPr lang="en-GB" sz="1400" b="0" i="0" dirty="0">
                <a:solidFill>
                  <a:srgbClr val="374151"/>
                </a:solidFill>
                <a:effectLst/>
                <a:latin typeface="Söhne"/>
              </a:rPr>
              <a:t>User engagement and feedback: Another potential gap in the current system may be the lack of user engagement and feedback, which could prevent the system from effectively adapting to the needs and preferences of individual users. </a:t>
            </a:r>
          </a:p>
          <a:p>
            <a:pPr algn="just">
              <a:buFont typeface="+mj-lt"/>
              <a:buAutoNum type="arabicPeriod"/>
            </a:pPr>
            <a:r>
              <a:rPr lang="en-GB" sz="1400" b="0" i="0" dirty="0">
                <a:solidFill>
                  <a:srgbClr val="374151"/>
                </a:solidFill>
                <a:effectLst/>
                <a:latin typeface="Söhne"/>
              </a:rPr>
              <a:t>Personalization and customization: A third potential gap in the current system may be the lack of personalization and customization in the recommendations. </a:t>
            </a:r>
          </a:p>
          <a:p>
            <a:pPr algn="just">
              <a:buFont typeface="+mj-lt"/>
              <a:buAutoNum type="arabicPeriod"/>
            </a:pPr>
            <a:r>
              <a:rPr lang="en-GB" sz="1400" b="0" i="0" dirty="0">
                <a:solidFill>
                  <a:srgbClr val="374151"/>
                </a:solidFill>
                <a:effectLst/>
                <a:latin typeface="Söhne"/>
              </a:rPr>
              <a:t>In order to provide the most effective suggestions for mental health, the system would need to be able to tailor the recommendations to the individual user's needs and preferences.</a:t>
            </a:r>
          </a:p>
        </p:txBody>
      </p:sp>
      <p:sp>
        <p:nvSpPr>
          <p:cNvPr id="1942" name="4.Gap Analysis"/>
          <p:cNvSpPr txBox="1">
            <a:spLocks noGrp="1"/>
          </p:cNvSpPr>
          <p:nvPr>
            <p:ph type="title"/>
          </p:nvPr>
        </p:nvSpPr>
        <p:spPr>
          <a:xfrm>
            <a:off x="676541" y="101627"/>
            <a:ext cx="7717501" cy="572701"/>
          </a:xfrm>
          <a:prstGeom prst="rect">
            <a:avLst/>
          </a:prstGeom>
        </p:spPr>
        <p:txBody>
          <a:bodyPr/>
          <a:lstStyle>
            <a:lvl1pPr defTabSz="822959">
              <a:defRPr sz="2520"/>
            </a:lvl1pPr>
          </a:lstStyle>
          <a:p>
            <a:r>
              <a:rPr dirty="0"/>
              <a:t>4</a:t>
            </a:r>
            <a:r>
              <a:rPr lang="en-GB" dirty="0"/>
              <a:t>.2</a:t>
            </a:r>
            <a:r>
              <a:rPr dirty="0"/>
              <a:t>.Gap Analysis</a:t>
            </a:r>
          </a:p>
        </p:txBody>
      </p:sp>
      <p:grpSp>
        <p:nvGrpSpPr>
          <p:cNvPr id="4" name="Google Shape;1957;p41">
            <a:extLst>
              <a:ext uri="{FF2B5EF4-FFF2-40B4-BE49-F238E27FC236}">
                <a16:creationId xmlns:a16="http://schemas.microsoft.com/office/drawing/2014/main" id="{683C11F0-D8B4-4157-9ADB-430E43F8E5A0}"/>
              </a:ext>
            </a:extLst>
          </p:cNvPr>
          <p:cNvGrpSpPr/>
          <p:nvPr/>
        </p:nvGrpSpPr>
        <p:grpSpPr>
          <a:xfrm>
            <a:off x="6259846" y="2353411"/>
            <a:ext cx="2591289" cy="1768467"/>
            <a:chOff x="30" y="30"/>
            <a:chExt cx="2591288" cy="1768466"/>
          </a:xfrm>
        </p:grpSpPr>
        <p:sp>
          <p:nvSpPr>
            <p:cNvPr id="5" name="Google Shape;1958;p41">
              <a:extLst>
                <a:ext uri="{FF2B5EF4-FFF2-40B4-BE49-F238E27FC236}">
                  <a16:creationId xmlns:a16="http://schemas.microsoft.com/office/drawing/2014/main" id="{919E72FF-2ABA-4A4E-A239-1E34425AA568}"/>
                </a:ext>
              </a:extLst>
            </p:cNvPr>
            <p:cNvSpPr/>
            <p:nvPr/>
          </p:nvSpPr>
          <p:spPr>
            <a:xfrm>
              <a:off x="1400067" y="183034"/>
              <a:ext cx="511546" cy="218238"/>
            </a:xfrm>
            <a:custGeom>
              <a:avLst/>
              <a:gdLst/>
              <a:ahLst/>
              <a:cxnLst>
                <a:cxn ang="0">
                  <a:pos x="wd2" y="hd2"/>
                </a:cxn>
                <a:cxn ang="5400000">
                  <a:pos x="wd2" y="hd2"/>
                </a:cxn>
                <a:cxn ang="10800000">
                  <a:pos x="wd2" y="hd2"/>
                </a:cxn>
                <a:cxn ang="16200000">
                  <a:pos x="wd2" y="hd2"/>
                </a:cxn>
              </a:cxnLst>
              <a:rect l="0" t="0" r="r" b="b"/>
              <a:pathLst>
                <a:path w="21600" h="21600" extrusionOk="0">
                  <a:moveTo>
                    <a:pt x="10522" y="0"/>
                  </a:moveTo>
                  <a:cubicBezTo>
                    <a:pt x="10132" y="0"/>
                    <a:pt x="9744" y="164"/>
                    <a:pt x="9372" y="526"/>
                  </a:cubicBezTo>
                  <a:cubicBezTo>
                    <a:pt x="8732" y="1133"/>
                    <a:pt x="8189" y="2280"/>
                    <a:pt x="7753" y="3554"/>
                  </a:cubicBezTo>
                  <a:cubicBezTo>
                    <a:pt x="6516" y="7287"/>
                    <a:pt x="5849" y="12323"/>
                    <a:pt x="5957" y="17009"/>
                  </a:cubicBezTo>
                  <a:cubicBezTo>
                    <a:pt x="5130" y="16328"/>
                    <a:pt x="4082" y="15631"/>
                    <a:pt x="3102" y="15631"/>
                  </a:cubicBezTo>
                  <a:cubicBezTo>
                    <a:pt x="2247" y="15631"/>
                    <a:pt x="1442" y="16163"/>
                    <a:pt x="884" y="17712"/>
                  </a:cubicBezTo>
                  <a:cubicBezTo>
                    <a:pt x="476" y="18826"/>
                    <a:pt x="204" y="20165"/>
                    <a:pt x="0" y="21570"/>
                  </a:cubicBezTo>
                  <a:lnTo>
                    <a:pt x="21594" y="21570"/>
                  </a:lnTo>
                  <a:cubicBezTo>
                    <a:pt x="21187" y="19412"/>
                    <a:pt x="20644" y="17416"/>
                    <a:pt x="19858" y="16020"/>
                  </a:cubicBezTo>
                  <a:cubicBezTo>
                    <a:pt x="19258" y="14950"/>
                    <a:pt x="18472" y="14343"/>
                    <a:pt x="17714" y="14343"/>
                  </a:cubicBezTo>
                  <a:cubicBezTo>
                    <a:pt x="16960" y="14343"/>
                    <a:pt x="16232" y="14941"/>
                    <a:pt x="15737" y="16277"/>
                  </a:cubicBezTo>
                  <a:cubicBezTo>
                    <a:pt x="15411" y="12164"/>
                    <a:pt x="15058" y="7923"/>
                    <a:pt x="14009" y="4543"/>
                  </a:cubicBezTo>
                  <a:cubicBezTo>
                    <a:pt x="13210" y="1928"/>
                    <a:pt x="11856" y="0"/>
                    <a:pt x="10522" y="0"/>
                  </a:cubicBezTo>
                  <a:close/>
                  <a:moveTo>
                    <a:pt x="21594" y="21570"/>
                  </a:moveTo>
                  <a:cubicBezTo>
                    <a:pt x="21596" y="21579"/>
                    <a:pt x="21597" y="21591"/>
                    <a:pt x="21600" y="21600"/>
                  </a:cubicBezTo>
                  <a:lnTo>
                    <a:pt x="21600" y="21570"/>
                  </a:ln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 name="Google Shape;1959;p41">
              <a:extLst>
                <a:ext uri="{FF2B5EF4-FFF2-40B4-BE49-F238E27FC236}">
                  <a16:creationId xmlns:a16="http://schemas.microsoft.com/office/drawing/2014/main" id="{B5D31091-4AF6-4B49-B4DF-FFFB9639E267}"/>
                </a:ext>
              </a:extLst>
            </p:cNvPr>
            <p:cNvSpPr/>
            <p:nvPr/>
          </p:nvSpPr>
          <p:spPr>
            <a:xfrm>
              <a:off x="234860" y="90747"/>
              <a:ext cx="2149335" cy="1641808"/>
            </a:xfrm>
            <a:custGeom>
              <a:avLst/>
              <a:gdLst/>
              <a:ahLst/>
              <a:cxnLst>
                <a:cxn ang="0">
                  <a:pos x="wd2" y="hd2"/>
                </a:cxn>
                <a:cxn ang="5400000">
                  <a:pos x="wd2" y="hd2"/>
                </a:cxn>
                <a:cxn ang="10800000">
                  <a:pos x="wd2" y="hd2"/>
                </a:cxn>
                <a:cxn ang="16200000">
                  <a:pos x="wd2" y="hd2"/>
                </a:cxn>
              </a:cxnLst>
              <a:rect l="0" t="0" r="r" b="b"/>
              <a:pathLst>
                <a:path w="21383" h="21600" extrusionOk="0">
                  <a:moveTo>
                    <a:pt x="5034" y="0"/>
                  </a:moveTo>
                  <a:cubicBezTo>
                    <a:pt x="3967" y="0"/>
                    <a:pt x="2879" y="563"/>
                    <a:pt x="2083" y="1521"/>
                  </a:cubicBezTo>
                  <a:cubicBezTo>
                    <a:pt x="263" y="3721"/>
                    <a:pt x="-192" y="7404"/>
                    <a:pt x="68" y="10506"/>
                  </a:cubicBezTo>
                  <a:cubicBezTo>
                    <a:pt x="420" y="14748"/>
                    <a:pt x="2433" y="18982"/>
                    <a:pt x="5647" y="20266"/>
                  </a:cubicBezTo>
                  <a:cubicBezTo>
                    <a:pt x="7179" y="20877"/>
                    <a:pt x="8660" y="21440"/>
                    <a:pt x="10268" y="21567"/>
                  </a:cubicBezTo>
                  <a:cubicBezTo>
                    <a:pt x="10548" y="21589"/>
                    <a:pt x="10827" y="21600"/>
                    <a:pt x="11107" y="21600"/>
                  </a:cubicBezTo>
                  <a:cubicBezTo>
                    <a:pt x="12459" y="21600"/>
                    <a:pt x="13810" y="21341"/>
                    <a:pt x="15098" y="20783"/>
                  </a:cubicBezTo>
                  <a:cubicBezTo>
                    <a:pt x="16777" y="20059"/>
                    <a:pt x="18351" y="18829"/>
                    <a:pt x="19508" y="17075"/>
                  </a:cubicBezTo>
                  <a:cubicBezTo>
                    <a:pt x="20674" y="15324"/>
                    <a:pt x="21408" y="13028"/>
                    <a:pt x="21382" y="10697"/>
                  </a:cubicBezTo>
                  <a:cubicBezTo>
                    <a:pt x="21376" y="10014"/>
                    <a:pt x="21302" y="9320"/>
                    <a:pt x="21117" y="8683"/>
                  </a:cubicBezTo>
                  <a:cubicBezTo>
                    <a:pt x="20623" y="7018"/>
                    <a:pt x="19373" y="5887"/>
                    <a:pt x="18056" y="5458"/>
                  </a:cubicBezTo>
                  <a:cubicBezTo>
                    <a:pt x="17464" y="5267"/>
                    <a:pt x="16860" y="5192"/>
                    <a:pt x="16253" y="5192"/>
                  </a:cubicBezTo>
                  <a:cubicBezTo>
                    <a:pt x="15505" y="5192"/>
                    <a:pt x="14752" y="5305"/>
                    <a:pt x="14012" y="5450"/>
                  </a:cubicBezTo>
                  <a:cubicBezTo>
                    <a:pt x="13443" y="5559"/>
                    <a:pt x="12862" y="5684"/>
                    <a:pt x="12290" y="5684"/>
                  </a:cubicBezTo>
                  <a:cubicBezTo>
                    <a:pt x="11909" y="5684"/>
                    <a:pt x="11532" y="5628"/>
                    <a:pt x="11166" y="5475"/>
                  </a:cubicBezTo>
                  <a:cubicBezTo>
                    <a:pt x="9291" y="4692"/>
                    <a:pt x="8442" y="1708"/>
                    <a:pt x="6695" y="517"/>
                  </a:cubicBezTo>
                  <a:cubicBezTo>
                    <a:pt x="6180" y="164"/>
                    <a:pt x="5610" y="0"/>
                    <a:pt x="5034" y="0"/>
                  </a:cubicBezTo>
                  <a:close/>
                </a:path>
              </a:pathLst>
            </a:custGeom>
            <a:solidFill>
              <a:schemeClr val="accent6">
                <a:alpha val="34220"/>
              </a:scheme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 name="Google Shape;1960;p41">
              <a:extLst>
                <a:ext uri="{FF2B5EF4-FFF2-40B4-BE49-F238E27FC236}">
                  <a16:creationId xmlns:a16="http://schemas.microsoft.com/office/drawing/2014/main" id="{49395F8D-FA16-4557-BC9B-CB67097440A4}"/>
                </a:ext>
              </a:extLst>
            </p:cNvPr>
            <p:cNvSpPr/>
            <p:nvPr/>
          </p:nvSpPr>
          <p:spPr>
            <a:xfrm>
              <a:off x="30" y="395480"/>
              <a:ext cx="607212" cy="187799"/>
            </a:xfrm>
            <a:custGeom>
              <a:avLst/>
              <a:gdLst/>
              <a:ahLst/>
              <a:cxnLst>
                <a:cxn ang="0">
                  <a:pos x="wd2" y="hd2"/>
                </a:cxn>
                <a:cxn ang="5400000">
                  <a:pos x="wd2" y="hd2"/>
                </a:cxn>
                <a:cxn ang="10800000">
                  <a:pos x="wd2" y="hd2"/>
                </a:cxn>
                <a:cxn ang="16200000">
                  <a:pos x="wd2" y="hd2"/>
                </a:cxn>
              </a:cxnLst>
              <a:rect l="0" t="0" r="r" b="b"/>
              <a:pathLst>
                <a:path w="21600" h="21600" extrusionOk="0">
                  <a:moveTo>
                    <a:pt x="7225" y="0"/>
                  </a:moveTo>
                  <a:cubicBezTo>
                    <a:pt x="5926" y="0"/>
                    <a:pt x="4713" y="2754"/>
                    <a:pt x="4056" y="6412"/>
                  </a:cubicBezTo>
                  <a:cubicBezTo>
                    <a:pt x="3381" y="10114"/>
                    <a:pt x="3209" y="14563"/>
                    <a:pt x="3288" y="18821"/>
                  </a:cubicBezTo>
                  <a:cubicBezTo>
                    <a:pt x="2943" y="18151"/>
                    <a:pt x="2551" y="17845"/>
                    <a:pt x="2155" y="17845"/>
                  </a:cubicBezTo>
                  <a:cubicBezTo>
                    <a:pt x="1304" y="17845"/>
                    <a:pt x="438" y="19273"/>
                    <a:pt x="0" y="21600"/>
                  </a:cubicBezTo>
                  <a:lnTo>
                    <a:pt x="21600" y="21600"/>
                  </a:lnTo>
                  <a:cubicBezTo>
                    <a:pt x="21188" y="19377"/>
                    <a:pt x="20546" y="17675"/>
                    <a:pt x="19778" y="16859"/>
                  </a:cubicBezTo>
                  <a:cubicBezTo>
                    <a:pt x="19431" y="16474"/>
                    <a:pt x="19066" y="16282"/>
                    <a:pt x="18700" y="16282"/>
                  </a:cubicBezTo>
                  <a:cubicBezTo>
                    <a:pt x="18048" y="16282"/>
                    <a:pt x="17395" y="16883"/>
                    <a:pt x="16845" y="18043"/>
                  </a:cubicBezTo>
                  <a:cubicBezTo>
                    <a:pt x="16317" y="13896"/>
                    <a:pt x="15423" y="11524"/>
                    <a:pt x="14038" y="11153"/>
                  </a:cubicBezTo>
                  <a:cubicBezTo>
                    <a:pt x="13955" y="11128"/>
                    <a:pt x="13873" y="11118"/>
                    <a:pt x="13791" y="11118"/>
                  </a:cubicBezTo>
                  <a:cubicBezTo>
                    <a:pt x="12726" y="11118"/>
                    <a:pt x="11672" y="13094"/>
                    <a:pt x="11173" y="16154"/>
                  </a:cubicBezTo>
                  <a:cubicBezTo>
                    <a:pt x="11173" y="12337"/>
                    <a:pt x="10898" y="8447"/>
                    <a:pt x="10221" y="5335"/>
                  </a:cubicBezTo>
                  <a:cubicBezTo>
                    <a:pt x="9557" y="2261"/>
                    <a:pt x="8445" y="38"/>
                    <a:pt x="7277" y="0"/>
                  </a:cubicBezTo>
                  <a:cubicBezTo>
                    <a:pt x="7259" y="0"/>
                    <a:pt x="7242" y="0"/>
                    <a:pt x="722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 name="Google Shape;1961;p41">
              <a:extLst>
                <a:ext uri="{FF2B5EF4-FFF2-40B4-BE49-F238E27FC236}">
                  <a16:creationId xmlns:a16="http://schemas.microsoft.com/office/drawing/2014/main" id="{17CD63E1-6932-4381-9493-9BF4319C8909}"/>
                </a:ext>
              </a:extLst>
            </p:cNvPr>
            <p:cNvSpPr/>
            <p:nvPr/>
          </p:nvSpPr>
          <p:spPr>
            <a:xfrm>
              <a:off x="1984107" y="929603"/>
              <a:ext cx="607212" cy="188131"/>
            </a:xfrm>
            <a:custGeom>
              <a:avLst/>
              <a:gdLst/>
              <a:ahLst/>
              <a:cxnLst>
                <a:cxn ang="0">
                  <a:pos x="wd2" y="hd2"/>
                </a:cxn>
                <a:cxn ang="5400000">
                  <a:pos x="wd2" y="hd2"/>
                </a:cxn>
                <a:cxn ang="10800000">
                  <a:pos x="wd2" y="hd2"/>
                </a:cxn>
                <a:cxn ang="16200000">
                  <a:pos x="wd2" y="hd2"/>
                </a:cxn>
              </a:cxnLst>
              <a:rect l="0" t="0" r="r" b="b"/>
              <a:pathLst>
                <a:path w="21600" h="21600" extrusionOk="0">
                  <a:moveTo>
                    <a:pt x="7251" y="0"/>
                  </a:moveTo>
                  <a:cubicBezTo>
                    <a:pt x="5942" y="0"/>
                    <a:pt x="4717" y="2760"/>
                    <a:pt x="4056" y="6435"/>
                  </a:cubicBezTo>
                  <a:cubicBezTo>
                    <a:pt x="3381" y="10134"/>
                    <a:pt x="3209" y="14572"/>
                    <a:pt x="3288" y="18826"/>
                  </a:cubicBezTo>
                  <a:cubicBezTo>
                    <a:pt x="2943" y="18157"/>
                    <a:pt x="2551" y="17849"/>
                    <a:pt x="2156" y="17849"/>
                  </a:cubicBezTo>
                  <a:cubicBezTo>
                    <a:pt x="1304" y="17849"/>
                    <a:pt x="438" y="19277"/>
                    <a:pt x="0" y="21600"/>
                  </a:cubicBezTo>
                  <a:lnTo>
                    <a:pt x="21600" y="21600"/>
                  </a:lnTo>
                  <a:cubicBezTo>
                    <a:pt x="21188" y="19381"/>
                    <a:pt x="20534" y="17679"/>
                    <a:pt x="19778" y="16829"/>
                  </a:cubicBezTo>
                  <a:cubicBezTo>
                    <a:pt x="19438" y="16448"/>
                    <a:pt x="19078" y="16264"/>
                    <a:pt x="18717" y="16264"/>
                  </a:cubicBezTo>
                  <a:cubicBezTo>
                    <a:pt x="18059" y="16264"/>
                    <a:pt x="17400" y="16878"/>
                    <a:pt x="16845" y="18050"/>
                  </a:cubicBezTo>
                  <a:cubicBezTo>
                    <a:pt x="16317" y="13868"/>
                    <a:pt x="15423" y="11538"/>
                    <a:pt x="14038" y="11168"/>
                  </a:cubicBezTo>
                  <a:cubicBezTo>
                    <a:pt x="13955" y="11147"/>
                    <a:pt x="13873" y="11133"/>
                    <a:pt x="13791" y="11133"/>
                  </a:cubicBezTo>
                  <a:cubicBezTo>
                    <a:pt x="12726" y="11133"/>
                    <a:pt x="11672" y="13106"/>
                    <a:pt x="11173" y="16164"/>
                  </a:cubicBezTo>
                  <a:cubicBezTo>
                    <a:pt x="11173" y="12353"/>
                    <a:pt x="10898" y="8470"/>
                    <a:pt x="10221" y="5364"/>
                  </a:cubicBezTo>
                  <a:cubicBezTo>
                    <a:pt x="9557" y="2292"/>
                    <a:pt x="8445" y="73"/>
                    <a:pt x="7277" y="0"/>
                  </a:cubicBezTo>
                  <a:cubicBezTo>
                    <a:pt x="7268" y="0"/>
                    <a:pt x="7259" y="0"/>
                    <a:pt x="725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 name="Google Shape;1962;p41">
              <a:extLst>
                <a:ext uri="{FF2B5EF4-FFF2-40B4-BE49-F238E27FC236}">
                  <a16:creationId xmlns:a16="http://schemas.microsoft.com/office/drawing/2014/main" id="{D4771FA6-C79A-4535-89CA-C600BAB40029}"/>
                </a:ext>
              </a:extLst>
            </p:cNvPr>
            <p:cNvSpPr/>
            <p:nvPr/>
          </p:nvSpPr>
          <p:spPr>
            <a:xfrm>
              <a:off x="1741220" y="211"/>
              <a:ext cx="438408" cy="135316"/>
            </a:xfrm>
            <a:custGeom>
              <a:avLst/>
              <a:gdLst/>
              <a:ahLst/>
              <a:cxnLst>
                <a:cxn ang="0">
                  <a:pos x="wd2" y="hd2"/>
                </a:cxn>
                <a:cxn ang="5400000">
                  <a:pos x="wd2" y="hd2"/>
                </a:cxn>
                <a:cxn ang="10800000">
                  <a:pos x="wd2" y="hd2"/>
                </a:cxn>
                <a:cxn ang="16200000">
                  <a:pos x="wd2" y="hd2"/>
                </a:cxn>
              </a:cxnLst>
              <a:rect l="0" t="0" r="r" b="b"/>
              <a:pathLst>
                <a:path w="21600" h="21600" extrusionOk="0">
                  <a:moveTo>
                    <a:pt x="7284" y="0"/>
                  </a:moveTo>
                  <a:cubicBezTo>
                    <a:pt x="5951" y="0"/>
                    <a:pt x="4713" y="2777"/>
                    <a:pt x="4047" y="6430"/>
                  </a:cubicBezTo>
                  <a:cubicBezTo>
                    <a:pt x="3380" y="10132"/>
                    <a:pt x="3190" y="14606"/>
                    <a:pt x="3300" y="18872"/>
                  </a:cubicBezTo>
                  <a:cubicBezTo>
                    <a:pt x="2950" y="18182"/>
                    <a:pt x="2550" y="17864"/>
                    <a:pt x="2148" y="17864"/>
                  </a:cubicBezTo>
                  <a:cubicBezTo>
                    <a:pt x="1294" y="17864"/>
                    <a:pt x="431" y="19291"/>
                    <a:pt x="0" y="21600"/>
                  </a:cubicBezTo>
                  <a:lnTo>
                    <a:pt x="21600" y="21600"/>
                  </a:lnTo>
                  <a:cubicBezTo>
                    <a:pt x="21188" y="19440"/>
                    <a:pt x="20536" y="17691"/>
                    <a:pt x="19774" y="16866"/>
                  </a:cubicBezTo>
                  <a:cubicBezTo>
                    <a:pt x="19435" y="16505"/>
                    <a:pt x="19077" y="16327"/>
                    <a:pt x="18720" y="16327"/>
                  </a:cubicBezTo>
                  <a:cubicBezTo>
                    <a:pt x="18058" y="16327"/>
                    <a:pt x="17395" y="16934"/>
                    <a:pt x="16839" y="18100"/>
                  </a:cubicBezTo>
                  <a:cubicBezTo>
                    <a:pt x="16330" y="13883"/>
                    <a:pt x="15442" y="11569"/>
                    <a:pt x="14045" y="11212"/>
                  </a:cubicBezTo>
                  <a:cubicBezTo>
                    <a:pt x="13969" y="11193"/>
                    <a:pt x="13893" y="11178"/>
                    <a:pt x="13817" y="11178"/>
                  </a:cubicBezTo>
                  <a:cubicBezTo>
                    <a:pt x="12749" y="11178"/>
                    <a:pt x="11693" y="13174"/>
                    <a:pt x="11188" y="16196"/>
                  </a:cubicBezTo>
                  <a:cubicBezTo>
                    <a:pt x="11188" y="12446"/>
                    <a:pt x="10903" y="8484"/>
                    <a:pt x="10236" y="5399"/>
                  </a:cubicBezTo>
                  <a:cubicBezTo>
                    <a:pt x="9570" y="2314"/>
                    <a:pt x="8458" y="106"/>
                    <a:pt x="728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 name="Google Shape;1963;p41">
              <a:extLst>
                <a:ext uri="{FF2B5EF4-FFF2-40B4-BE49-F238E27FC236}">
                  <a16:creationId xmlns:a16="http://schemas.microsoft.com/office/drawing/2014/main" id="{D1269F8D-0C9E-44EA-9E55-ACFE82068D84}"/>
                </a:ext>
              </a:extLst>
            </p:cNvPr>
            <p:cNvSpPr/>
            <p:nvPr/>
          </p:nvSpPr>
          <p:spPr>
            <a:xfrm>
              <a:off x="199098" y="800383"/>
              <a:ext cx="324715" cy="138547"/>
            </a:xfrm>
            <a:custGeom>
              <a:avLst/>
              <a:gdLst/>
              <a:ahLst/>
              <a:cxnLst>
                <a:cxn ang="0">
                  <a:pos x="wd2" y="hd2"/>
                </a:cxn>
                <a:cxn ang="5400000">
                  <a:pos x="wd2" y="hd2"/>
                </a:cxn>
                <a:cxn ang="10800000">
                  <a:pos x="wd2" y="hd2"/>
                </a:cxn>
                <a:cxn ang="16200000">
                  <a:pos x="wd2" y="hd2"/>
                </a:cxn>
              </a:cxnLst>
              <a:rect l="0" t="0" r="r" b="b"/>
              <a:pathLst>
                <a:path w="21600" h="21600" extrusionOk="0">
                  <a:moveTo>
                    <a:pt x="10528" y="0"/>
                  </a:moveTo>
                  <a:cubicBezTo>
                    <a:pt x="10140" y="0"/>
                    <a:pt x="9756" y="160"/>
                    <a:pt x="9387" y="508"/>
                  </a:cubicBezTo>
                  <a:cubicBezTo>
                    <a:pt x="8744" y="1163"/>
                    <a:pt x="8208" y="2265"/>
                    <a:pt x="7758" y="3522"/>
                  </a:cubicBezTo>
                  <a:cubicBezTo>
                    <a:pt x="6494" y="7288"/>
                    <a:pt x="5851" y="12259"/>
                    <a:pt x="5936" y="17029"/>
                  </a:cubicBezTo>
                  <a:cubicBezTo>
                    <a:pt x="5124" y="16332"/>
                    <a:pt x="4074" y="15621"/>
                    <a:pt x="3091" y="15621"/>
                  </a:cubicBezTo>
                  <a:cubicBezTo>
                    <a:pt x="2234" y="15621"/>
                    <a:pt x="1428" y="16167"/>
                    <a:pt x="880" y="17735"/>
                  </a:cubicBezTo>
                  <a:cubicBezTo>
                    <a:pt x="472" y="18841"/>
                    <a:pt x="215" y="20145"/>
                    <a:pt x="0" y="21600"/>
                  </a:cubicBezTo>
                  <a:lnTo>
                    <a:pt x="21600" y="21600"/>
                  </a:lnTo>
                  <a:cubicBezTo>
                    <a:pt x="21214" y="19392"/>
                    <a:pt x="20680" y="17485"/>
                    <a:pt x="19864" y="16026"/>
                  </a:cubicBezTo>
                  <a:cubicBezTo>
                    <a:pt x="19264" y="14948"/>
                    <a:pt x="18482" y="14345"/>
                    <a:pt x="17727" y="14345"/>
                  </a:cubicBezTo>
                  <a:cubicBezTo>
                    <a:pt x="16972" y="14345"/>
                    <a:pt x="16243" y="14948"/>
                    <a:pt x="15751" y="16275"/>
                  </a:cubicBezTo>
                  <a:cubicBezTo>
                    <a:pt x="15429" y="12208"/>
                    <a:pt x="15066" y="7942"/>
                    <a:pt x="14037" y="4524"/>
                  </a:cubicBezTo>
                  <a:cubicBezTo>
                    <a:pt x="13222" y="1916"/>
                    <a:pt x="11866" y="0"/>
                    <a:pt x="1052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 name="Google Shape;1964;p41">
              <a:extLst>
                <a:ext uri="{FF2B5EF4-FFF2-40B4-BE49-F238E27FC236}">
                  <a16:creationId xmlns:a16="http://schemas.microsoft.com/office/drawing/2014/main" id="{02C6F57D-CB80-4344-A4C5-E3BB7F964C79}"/>
                </a:ext>
              </a:extLst>
            </p:cNvPr>
            <p:cNvSpPr/>
            <p:nvPr/>
          </p:nvSpPr>
          <p:spPr>
            <a:xfrm>
              <a:off x="597600" y="30"/>
              <a:ext cx="410082" cy="166087"/>
            </a:xfrm>
            <a:custGeom>
              <a:avLst/>
              <a:gdLst/>
              <a:ahLst/>
              <a:cxnLst>
                <a:cxn ang="0">
                  <a:pos x="wd2" y="hd2"/>
                </a:cxn>
                <a:cxn ang="5400000">
                  <a:pos x="wd2" y="hd2"/>
                </a:cxn>
                <a:cxn ang="10800000">
                  <a:pos x="wd2" y="hd2"/>
                </a:cxn>
                <a:cxn ang="16200000">
                  <a:pos x="wd2" y="hd2"/>
                </a:cxn>
              </a:cxnLst>
              <a:rect l="0" t="0" r="r" b="b"/>
              <a:pathLst>
                <a:path w="21600" h="21600" extrusionOk="0">
                  <a:moveTo>
                    <a:pt x="10703" y="0"/>
                  </a:moveTo>
                  <a:cubicBezTo>
                    <a:pt x="9362" y="0"/>
                    <a:pt x="7999" y="1767"/>
                    <a:pt x="7126" y="4422"/>
                  </a:cubicBezTo>
                  <a:cubicBezTo>
                    <a:pt x="6108" y="7525"/>
                    <a:pt x="5532" y="12049"/>
                    <a:pt x="5515" y="16027"/>
                  </a:cubicBezTo>
                  <a:cubicBezTo>
                    <a:pt x="4924" y="15018"/>
                    <a:pt x="4212" y="14511"/>
                    <a:pt x="3496" y="14511"/>
                  </a:cubicBezTo>
                  <a:cubicBezTo>
                    <a:pt x="2877" y="14511"/>
                    <a:pt x="2257" y="14892"/>
                    <a:pt x="1713" y="15650"/>
                  </a:cubicBezTo>
                  <a:cubicBezTo>
                    <a:pt x="832" y="16907"/>
                    <a:pt x="204" y="19169"/>
                    <a:pt x="0" y="21600"/>
                  </a:cubicBezTo>
                  <a:lnTo>
                    <a:pt x="21600" y="21600"/>
                  </a:lnTo>
                  <a:cubicBezTo>
                    <a:pt x="21447" y="20009"/>
                    <a:pt x="21226" y="18250"/>
                    <a:pt x="21175" y="17912"/>
                  </a:cubicBezTo>
                  <a:cubicBezTo>
                    <a:pt x="20751" y="15819"/>
                    <a:pt x="20124" y="14016"/>
                    <a:pt x="19259" y="12968"/>
                  </a:cubicBezTo>
                  <a:cubicBezTo>
                    <a:pt x="18804" y="12422"/>
                    <a:pt x="18293" y="12155"/>
                    <a:pt x="17784" y="12155"/>
                  </a:cubicBezTo>
                  <a:cubicBezTo>
                    <a:pt x="16656" y="12155"/>
                    <a:pt x="15530" y="13463"/>
                    <a:pt x="15017" y="15945"/>
                  </a:cubicBezTo>
                  <a:cubicBezTo>
                    <a:pt x="14915" y="12968"/>
                    <a:pt x="14778" y="9995"/>
                    <a:pt x="14355" y="7230"/>
                  </a:cubicBezTo>
                  <a:cubicBezTo>
                    <a:pt x="13930" y="4422"/>
                    <a:pt x="13149" y="1826"/>
                    <a:pt x="12047" y="652"/>
                  </a:cubicBezTo>
                  <a:cubicBezTo>
                    <a:pt x="11614" y="204"/>
                    <a:pt x="11159" y="0"/>
                    <a:pt x="1070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 name="Google Shape;1965;p41">
              <a:extLst>
                <a:ext uri="{FF2B5EF4-FFF2-40B4-BE49-F238E27FC236}">
                  <a16:creationId xmlns:a16="http://schemas.microsoft.com/office/drawing/2014/main" id="{CA7905B8-AF63-402C-A6FE-8BE977CAE3DE}"/>
                </a:ext>
              </a:extLst>
            </p:cNvPr>
            <p:cNvSpPr/>
            <p:nvPr/>
          </p:nvSpPr>
          <p:spPr>
            <a:xfrm>
              <a:off x="652682" y="750495"/>
              <a:ext cx="299590" cy="256407"/>
            </a:xfrm>
            <a:custGeom>
              <a:avLst/>
              <a:gdLst/>
              <a:ahLst/>
              <a:cxnLst>
                <a:cxn ang="0">
                  <a:pos x="wd2" y="hd2"/>
                </a:cxn>
                <a:cxn ang="5400000">
                  <a:pos x="wd2" y="hd2"/>
                </a:cxn>
                <a:cxn ang="10800000">
                  <a:pos x="wd2" y="hd2"/>
                </a:cxn>
                <a:cxn ang="16200000">
                  <a:pos x="wd2" y="hd2"/>
                </a:cxn>
              </a:cxnLst>
              <a:rect l="0" t="0" r="r" b="b"/>
              <a:pathLst>
                <a:path w="21600" h="21600" extrusionOk="0">
                  <a:moveTo>
                    <a:pt x="5086" y="0"/>
                  </a:moveTo>
                  <a:lnTo>
                    <a:pt x="0" y="6105"/>
                  </a:lnTo>
                  <a:lnTo>
                    <a:pt x="8315" y="21600"/>
                  </a:lnTo>
                  <a:cubicBezTo>
                    <a:pt x="8315" y="21600"/>
                    <a:pt x="21576" y="15467"/>
                    <a:pt x="21600" y="15060"/>
                  </a:cubicBezTo>
                  <a:cubicBezTo>
                    <a:pt x="21600" y="14653"/>
                    <a:pt x="5086" y="0"/>
                    <a:pt x="5086"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 name="Google Shape;1966;p41">
              <a:extLst>
                <a:ext uri="{FF2B5EF4-FFF2-40B4-BE49-F238E27FC236}">
                  <a16:creationId xmlns:a16="http://schemas.microsoft.com/office/drawing/2014/main" id="{50ED25D8-6D29-41C3-82B2-77C92F43B7E3}"/>
                </a:ext>
              </a:extLst>
            </p:cNvPr>
            <p:cNvSpPr/>
            <p:nvPr/>
          </p:nvSpPr>
          <p:spPr>
            <a:xfrm>
              <a:off x="386984" y="463668"/>
              <a:ext cx="394115" cy="442636"/>
            </a:xfrm>
            <a:custGeom>
              <a:avLst/>
              <a:gdLst/>
              <a:ahLst/>
              <a:cxnLst>
                <a:cxn ang="0">
                  <a:pos x="wd2" y="hd2"/>
                </a:cxn>
                <a:cxn ang="5400000">
                  <a:pos x="wd2" y="hd2"/>
                </a:cxn>
                <a:cxn ang="10800000">
                  <a:pos x="wd2" y="hd2"/>
                </a:cxn>
                <a:cxn ang="16200000">
                  <a:pos x="wd2" y="hd2"/>
                </a:cxn>
              </a:cxnLst>
              <a:rect l="0" t="0" r="r" b="b"/>
              <a:pathLst>
                <a:path w="20549" h="21600" extrusionOk="0">
                  <a:moveTo>
                    <a:pt x="13881" y="0"/>
                  </a:moveTo>
                  <a:cubicBezTo>
                    <a:pt x="13772" y="0"/>
                    <a:pt x="13660" y="18"/>
                    <a:pt x="13550" y="53"/>
                  </a:cubicBezTo>
                  <a:lnTo>
                    <a:pt x="2885" y="2993"/>
                  </a:lnTo>
                  <a:cubicBezTo>
                    <a:pt x="2571" y="2801"/>
                    <a:pt x="2214" y="2672"/>
                    <a:pt x="1759" y="2672"/>
                  </a:cubicBezTo>
                  <a:cubicBezTo>
                    <a:pt x="1652" y="2672"/>
                    <a:pt x="1542" y="2679"/>
                    <a:pt x="1424" y="2694"/>
                  </a:cubicBezTo>
                  <a:cubicBezTo>
                    <a:pt x="-642" y="2930"/>
                    <a:pt x="148" y="4863"/>
                    <a:pt x="148" y="4863"/>
                  </a:cubicBezTo>
                  <a:lnTo>
                    <a:pt x="5404" y="20881"/>
                  </a:lnTo>
                  <a:cubicBezTo>
                    <a:pt x="5541" y="21329"/>
                    <a:pt x="5979" y="21600"/>
                    <a:pt x="6454" y="21600"/>
                  </a:cubicBezTo>
                  <a:cubicBezTo>
                    <a:pt x="6563" y="21600"/>
                    <a:pt x="6673" y="21587"/>
                    <a:pt x="6782" y="21557"/>
                  </a:cubicBezTo>
                  <a:lnTo>
                    <a:pt x="19110" y="18146"/>
                  </a:lnTo>
                  <a:cubicBezTo>
                    <a:pt x="19177" y="18130"/>
                    <a:pt x="19210" y="18099"/>
                    <a:pt x="19278" y="18083"/>
                  </a:cubicBezTo>
                  <a:cubicBezTo>
                    <a:pt x="19278" y="18083"/>
                    <a:pt x="20958" y="17894"/>
                    <a:pt x="20454" y="16165"/>
                  </a:cubicBezTo>
                  <a:cubicBezTo>
                    <a:pt x="20268" y="15616"/>
                    <a:pt x="19848" y="15333"/>
                    <a:pt x="19344" y="15175"/>
                  </a:cubicBezTo>
                  <a:lnTo>
                    <a:pt x="14928" y="760"/>
                  </a:lnTo>
                  <a:cubicBezTo>
                    <a:pt x="14791" y="312"/>
                    <a:pt x="14355" y="0"/>
                    <a:pt x="13881"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 name="Google Shape;1967;p41">
              <a:extLst>
                <a:ext uri="{FF2B5EF4-FFF2-40B4-BE49-F238E27FC236}">
                  <a16:creationId xmlns:a16="http://schemas.microsoft.com/office/drawing/2014/main" id="{83882DD6-6392-4385-ABB5-DE0D8681DF92}"/>
                </a:ext>
              </a:extLst>
            </p:cNvPr>
            <p:cNvSpPr/>
            <p:nvPr/>
          </p:nvSpPr>
          <p:spPr>
            <a:xfrm>
              <a:off x="398831" y="446848"/>
              <a:ext cx="379996" cy="442363"/>
            </a:xfrm>
            <a:custGeom>
              <a:avLst/>
              <a:gdLst/>
              <a:ahLst/>
              <a:cxnLst>
                <a:cxn ang="0">
                  <a:pos x="wd2" y="hd2"/>
                </a:cxn>
                <a:cxn ang="5400000">
                  <a:pos x="wd2" y="hd2"/>
                </a:cxn>
                <a:cxn ang="10800000">
                  <a:pos x="wd2" y="hd2"/>
                </a:cxn>
                <a:cxn ang="16200000">
                  <a:pos x="wd2" y="hd2"/>
                </a:cxn>
              </a:cxnLst>
              <a:rect l="0" t="0" r="r" b="b"/>
              <a:pathLst>
                <a:path w="21322" h="21600" extrusionOk="0">
                  <a:moveTo>
                    <a:pt x="14829" y="0"/>
                  </a:moveTo>
                  <a:cubicBezTo>
                    <a:pt x="14719" y="0"/>
                    <a:pt x="14607" y="13"/>
                    <a:pt x="14497" y="40"/>
                  </a:cubicBezTo>
                  <a:lnTo>
                    <a:pt x="868" y="3548"/>
                  </a:lnTo>
                  <a:cubicBezTo>
                    <a:pt x="217" y="3689"/>
                    <a:pt x="-144" y="4288"/>
                    <a:pt x="54" y="4838"/>
                  </a:cubicBezTo>
                  <a:lnTo>
                    <a:pt x="5712" y="20866"/>
                  </a:lnTo>
                  <a:cubicBezTo>
                    <a:pt x="5874" y="21317"/>
                    <a:pt x="6342" y="21600"/>
                    <a:pt x="6854" y="21600"/>
                  </a:cubicBezTo>
                  <a:cubicBezTo>
                    <a:pt x="6966" y="21600"/>
                    <a:pt x="7081" y="21587"/>
                    <a:pt x="7194" y="21557"/>
                  </a:cubicBezTo>
                  <a:lnTo>
                    <a:pt x="20478" y="18129"/>
                  </a:lnTo>
                  <a:cubicBezTo>
                    <a:pt x="21093" y="17971"/>
                    <a:pt x="21456" y="17405"/>
                    <a:pt x="21275" y="16871"/>
                  </a:cubicBezTo>
                  <a:lnTo>
                    <a:pt x="15997" y="748"/>
                  </a:lnTo>
                  <a:cubicBezTo>
                    <a:pt x="15848" y="293"/>
                    <a:pt x="15353" y="0"/>
                    <a:pt x="1482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 name="Google Shape;1968;p41">
              <a:extLst>
                <a:ext uri="{FF2B5EF4-FFF2-40B4-BE49-F238E27FC236}">
                  <a16:creationId xmlns:a16="http://schemas.microsoft.com/office/drawing/2014/main" id="{199628E9-B233-40D1-A94A-1BC7E1239FA4}"/>
                </a:ext>
              </a:extLst>
            </p:cNvPr>
            <p:cNvSpPr/>
            <p:nvPr/>
          </p:nvSpPr>
          <p:spPr>
            <a:xfrm>
              <a:off x="445637" y="489308"/>
              <a:ext cx="234826" cy="170073"/>
            </a:xfrm>
            <a:custGeom>
              <a:avLst/>
              <a:gdLst/>
              <a:ahLst/>
              <a:cxnLst>
                <a:cxn ang="0">
                  <a:pos x="wd2" y="hd2"/>
                </a:cxn>
                <a:cxn ang="5400000">
                  <a:pos x="wd2" y="hd2"/>
                </a:cxn>
                <a:cxn ang="10800000">
                  <a:pos x="wd2" y="hd2"/>
                </a:cxn>
                <a:cxn ang="16200000">
                  <a:pos x="wd2" y="hd2"/>
                </a:cxn>
              </a:cxnLst>
              <a:rect l="0" t="0" r="r" b="b"/>
              <a:pathLst>
                <a:path w="21278" h="21600" extrusionOk="0">
                  <a:moveTo>
                    <a:pt x="17523" y="0"/>
                  </a:moveTo>
                  <a:cubicBezTo>
                    <a:pt x="17400" y="0"/>
                    <a:pt x="17277" y="23"/>
                    <a:pt x="17154" y="73"/>
                  </a:cubicBezTo>
                  <a:lnTo>
                    <a:pt x="1013" y="6781"/>
                  </a:lnTo>
                  <a:cubicBezTo>
                    <a:pt x="285" y="7111"/>
                    <a:pt x="-153" y="8215"/>
                    <a:pt x="49" y="9235"/>
                  </a:cubicBezTo>
                  <a:lnTo>
                    <a:pt x="2356" y="20200"/>
                  </a:lnTo>
                  <a:cubicBezTo>
                    <a:pt x="2523" y="21036"/>
                    <a:pt x="3098" y="21600"/>
                    <a:pt x="3702" y="21600"/>
                  </a:cubicBezTo>
                  <a:cubicBezTo>
                    <a:pt x="3836" y="21600"/>
                    <a:pt x="3973" y="21569"/>
                    <a:pt x="4107" y="21512"/>
                  </a:cubicBezTo>
                  <a:lnTo>
                    <a:pt x="20279" y="14800"/>
                  </a:lnTo>
                  <a:cubicBezTo>
                    <a:pt x="21037" y="14512"/>
                    <a:pt x="21447" y="13450"/>
                    <a:pt x="21212" y="12346"/>
                  </a:cubicBezTo>
                  <a:lnTo>
                    <a:pt x="18908" y="1423"/>
                  </a:lnTo>
                  <a:cubicBezTo>
                    <a:pt x="18735" y="571"/>
                    <a:pt x="18142" y="0"/>
                    <a:pt x="17523"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 name="Google Shape;1969;p41">
              <a:extLst>
                <a:ext uri="{FF2B5EF4-FFF2-40B4-BE49-F238E27FC236}">
                  <a16:creationId xmlns:a16="http://schemas.microsoft.com/office/drawing/2014/main" id="{C97AC834-7505-4803-A51A-AB9A894A9692}"/>
                </a:ext>
              </a:extLst>
            </p:cNvPr>
            <p:cNvSpPr/>
            <p:nvPr/>
          </p:nvSpPr>
          <p:spPr>
            <a:xfrm>
              <a:off x="481718" y="622905"/>
              <a:ext cx="210919" cy="73140"/>
            </a:xfrm>
            <a:custGeom>
              <a:avLst/>
              <a:gdLst/>
              <a:ahLst/>
              <a:cxnLst>
                <a:cxn ang="0">
                  <a:pos x="wd2" y="hd2"/>
                </a:cxn>
                <a:cxn ang="5400000">
                  <a:pos x="wd2" y="hd2"/>
                </a:cxn>
                <a:cxn ang="10800000">
                  <a:pos x="wd2" y="hd2"/>
                </a:cxn>
                <a:cxn ang="16200000">
                  <a:pos x="wd2" y="hd2"/>
                </a:cxn>
              </a:cxnLst>
              <a:rect l="0" t="0" r="r" b="b"/>
              <a:pathLst>
                <a:path w="21427" h="21600" extrusionOk="0">
                  <a:moveTo>
                    <a:pt x="20665" y="0"/>
                  </a:moveTo>
                  <a:cubicBezTo>
                    <a:pt x="20594" y="0"/>
                    <a:pt x="20521" y="36"/>
                    <a:pt x="20444" y="98"/>
                  </a:cubicBezTo>
                  <a:lnTo>
                    <a:pt x="580" y="17221"/>
                  </a:lnTo>
                  <a:cubicBezTo>
                    <a:pt x="154" y="17605"/>
                    <a:pt x="-76" y="18746"/>
                    <a:pt x="22" y="19986"/>
                  </a:cubicBezTo>
                  <a:cubicBezTo>
                    <a:pt x="133" y="20922"/>
                    <a:pt x="439" y="21600"/>
                    <a:pt x="761" y="21600"/>
                  </a:cubicBezTo>
                  <a:cubicBezTo>
                    <a:pt x="832" y="21600"/>
                    <a:pt x="903" y="21573"/>
                    <a:pt x="973" y="21502"/>
                  </a:cubicBezTo>
                  <a:lnTo>
                    <a:pt x="20871" y="4379"/>
                  </a:lnTo>
                  <a:cubicBezTo>
                    <a:pt x="21263" y="3995"/>
                    <a:pt x="21524" y="2765"/>
                    <a:pt x="21392" y="1623"/>
                  </a:cubicBezTo>
                  <a:cubicBezTo>
                    <a:pt x="21285" y="678"/>
                    <a:pt x="20999" y="0"/>
                    <a:pt x="20665"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 name="Google Shape;1970;p41">
              <a:extLst>
                <a:ext uri="{FF2B5EF4-FFF2-40B4-BE49-F238E27FC236}">
                  <a16:creationId xmlns:a16="http://schemas.microsoft.com/office/drawing/2014/main" id="{A17B03B6-332A-46D7-9340-5B9061E51DC3}"/>
                </a:ext>
              </a:extLst>
            </p:cNvPr>
            <p:cNvSpPr/>
            <p:nvPr/>
          </p:nvSpPr>
          <p:spPr>
            <a:xfrm>
              <a:off x="491901" y="656729"/>
              <a:ext cx="210729" cy="73139"/>
            </a:xfrm>
            <a:custGeom>
              <a:avLst/>
              <a:gdLst/>
              <a:ahLst/>
              <a:cxnLst>
                <a:cxn ang="0">
                  <a:pos x="wd2" y="hd2"/>
                </a:cxn>
                <a:cxn ang="5400000">
                  <a:pos x="wd2" y="hd2"/>
                </a:cxn>
                <a:cxn ang="10800000">
                  <a:pos x="wd2" y="hd2"/>
                </a:cxn>
                <a:cxn ang="16200000">
                  <a:pos x="wd2" y="hd2"/>
                </a:cxn>
              </a:cxnLst>
              <a:rect l="0" t="0" r="r" b="b"/>
              <a:pathLst>
                <a:path w="21408" h="21600" extrusionOk="0">
                  <a:moveTo>
                    <a:pt x="20646" y="0"/>
                  </a:moveTo>
                  <a:cubicBezTo>
                    <a:pt x="20572" y="0"/>
                    <a:pt x="20499" y="36"/>
                    <a:pt x="20425" y="98"/>
                  </a:cubicBezTo>
                  <a:lnTo>
                    <a:pt x="558" y="17221"/>
                  </a:lnTo>
                  <a:cubicBezTo>
                    <a:pt x="135" y="17605"/>
                    <a:pt x="-95" y="18746"/>
                    <a:pt x="37" y="19986"/>
                  </a:cubicBezTo>
                  <a:cubicBezTo>
                    <a:pt x="117" y="20922"/>
                    <a:pt x="420" y="21600"/>
                    <a:pt x="742" y="21600"/>
                  </a:cubicBezTo>
                  <a:cubicBezTo>
                    <a:pt x="813" y="21600"/>
                    <a:pt x="884" y="21573"/>
                    <a:pt x="951" y="21502"/>
                  </a:cubicBezTo>
                  <a:lnTo>
                    <a:pt x="20849" y="4379"/>
                  </a:lnTo>
                  <a:cubicBezTo>
                    <a:pt x="21241" y="4004"/>
                    <a:pt x="21505" y="2863"/>
                    <a:pt x="21373" y="1623"/>
                  </a:cubicBezTo>
                  <a:cubicBezTo>
                    <a:pt x="21266" y="687"/>
                    <a:pt x="20980" y="0"/>
                    <a:pt x="20646"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8" name="Google Shape;1971;p41">
              <a:extLst>
                <a:ext uri="{FF2B5EF4-FFF2-40B4-BE49-F238E27FC236}">
                  <a16:creationId xmlns:a16="http://schemas.microsoft.com/office/drawing/2014/main" id="{E4A7332A-D242-4C89-A41F-C17F0F2891EC}"/>
                </a:ext>
              </a:extLst>
            </p:cNvPr>
            <p:cNvSpPr/>
            <p:nvPr/>
          </p:nvSpPr>
          <p:spPr>
            <a:xfrm>
              <a:off x="501905" y="690883"/>
              <a:ext cx="210736" cy="73169"/>
            </a:xfrm>
            <a:custGeom>
              <a:avLst/>
              <a:gdLst/>
              <a:ahLst/>
              <a:cxnLst>
                <a:cxn ang="0">
                  <a:pos x="wd2" y="hd2"/>
                </a:cxn>
                <a:cxn ang="5400000">
                  <a:pos x="wd2" y="hd2"/>
                </a:cxn>
                <a:cxn ang="10800000">
                  <a:pos x="wd2" y="hd2"/>
                </a:cxn>
                <a:cxn ang="16200000">
                  <a:pos x="wd2" y="hd2"/>
                </a:cxn>
              </a:cxnLst>
              <a:rect l="0" t="0" r="r" b="b"/>
              <a:pathLst>
                <a:path w="21411" h="21600" extrusionOk="0">
                  <a:moveTo>
                    <a:pt x="20666" y="0"/>
                  </a:moveTo>
                  <a:cubicBezTo>
                    <a:pt x="20599" y="0"/>
                    <a:pt x="20528" y="27"/>
                    <a:pt x="20458" y="98"/>
                  </a:cubicBezTo>
                  <a:lnTo>
                    <a:pt x="558" y="17214"/>
                  </a:lnTo>
                  <a:cubicBezTo>
                    <a:pt x="165" y="17597"/>
                    <a:pt x="-96" y="18828"/>
                    <a:pt x="33" y="19969"/>
                  </a:cubicBezTo>
                  <a:cubicBezTo>
                    <a:pt x="140" y="20976"/>
                    <a:pt x="419" y="21600"/>
                    <a:pt x="745" y="21600"/>
                  </a:cubicBezTo>
                  <a:cubicBezTo>
                    <a:pt x="824" y="21600"/>
                    <a:pt x="901" y="21564"/>
                    <a:pt x="984" y="21493"/>
                  </a:cubicBezTo>
                  <a:lnTo>
                    <a:pt x="20850" y="4377"/>
                  </a:lnTo>
                  <a:cubicBezTo>
                    <a:pt x="21277" y="4092"/>
                    <a:pt x="21504" y="2764"/>
                    <a:pt x="21375" y="1622"/>
                  </a:cubicBezTo>
                  <a:cubicBezTo>
                    <a:pt x="21292" y="678"/>
                    <a:pt x="20992" y="0"/>
                    <a:pt x="20666"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 name="Google Shape;1972;p41">
              <a:extLst>
                <a:ext uri="{FF2B5EF4-FFF2-40B4-BE49-F238E27FC236}">
                  <a16:creationId xmlns:a16="http://schemas.microsoft.com/office/drawing/2014/main" id="{C6EB740B-2DAD-4331-82AA-C183D12C69CB}"/>
                </a:ext>
              </a:extLst>
            </p:cNvPr>
            <p:cNvSpPr/>
            <p:nvPr/>
          </p:nvSpPr>
          <p:spPr>
            <a:xfrm>
              <a:off x="511901" y="724705"/>
              <a:ext cx="210717" cy="73169"/>
            </a:xfrm>
            <a:custGeom>
              <a:avLst/>
              <a:gdLst/>
              <a:ahLst/>
              <a:cxnLst>
                <a:cxn ang="0">
                  <a:pos x="wd2" y="hd2"/>
                </a:cxn>
                <a:cxn ang="5400000">
                  <a:pos x="wd2" y="hd2"/>
                </a:cxn>
                <a:cxn ang="10800000">
                  <a:pos x="wd2" y="hd2"/>
                </a:cxn>
                <a:cxn ang="16200000">
                  <a:pos x="wd2" y="hd2"/>
                </a:cxn>
              </a:cxnLst>
              <a:rect l="0" t="0" r="r" b="b"/>
              <a:pathLst>
                <a:path w="21410" h="21600" extrusionOk="0">
                  <a:moveTo>
                    <a:pt x="20663" y="0"/>
                  </a:moveTo>
                  <a:cubicBezTo>
                    <a:pt x="20596" y="0"/>
                    <a:pt x="20525" y="36"/>
                    <a:pt x="20458" y="98"/>
                  </a:cubicBezTo>
                  <a:lnTo>
                    <a:pt x="558" y="17214"/>
                  </a:lnTo>
                  <a:cubicBezTo>
                    <a:pt x="165" y="17597"/>
                    <a:pt x="-96" y="18836"/>
                    <a:pt x="33" y="19978"/>
                  </a:cubicBezTo>
                  <a:cubicBezTo>
                    <a:pt x="140" y="20976"/>
                    <a:pt x="416" y="21600"/>
                    <a:pt x="745" y="21600"/>
                  </a:cubicBezTo>
                  <a:cubicBezTo>
                    <a:pt x="821" y="21600"/>
                    <a:pt x="901" y="21564"/>
                    <a:pt x="984" y="21493"/>
                  </a:cubicBezTo>
                  <a:lnTo>
                    <a:pt x="20850" y="4377"/>
                  </a:lnTo>
                  <a:cubicBezTo>
                    <a:pt x="21274" y="4092"/>
                    <a:pt x="21504" y="2853"/>
                    <a:pt x="21372" y="1712"/>
                  </a:cubicBezTo>
                  <a:cubicBezTo>
                    <a:pt x="21292" y="695"/>
                    <a:pt x="20989" y="0"/>
                    <a:pt x="20663"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0" name="Google Shape;1973;p41">
              <a:extLst>
                <a:ext uri="{FF2B5EF4-FFF2-40B4-BE49-F238E27FC236}">
                  <a16:creationId xmlns:a16="http://schemas.microsoft.com/office/drawing/2014/main" id="{F56439F1-AC43-4949-A9ED-86D66B45DF85}"/>
                </a:ext>
              </a:extLst>
            </p:cNvPr>
            <p:cNvSpPr/>
            <p:nvPr/>
          </p:nvSpPr>
          <p:spPr>
            <a:xfrm>
              <a:off x="522003" y="758950"/>
              <a:ext cx="210905" cy="73260"/>
            </a:xfrm>
            <a:custGeom>
              <a:avLst/>
              <a:gdLst/>
              <a:ahLst/>
              <a:cxnLst>
                <a:cxn ang="0">
                  <a:pos x="wd2" y="hd2"/>
                </a:cxn>
                <a:cxn ang="5400000">
                  <a:pos x="wd2" y="hd2"/>
                </a:cxn>
                <a:cxn ang="10800000">
                  <a:pos x="wd2" y="hd2"/>
                </a:cxn>
                <a:cxn ang="16200000">
                  <a:pos x="wd2" y="hd2"/>
                </a:cxn>
              </a:cxnLst>
              <a:rect l="0" t="0" r="r" b="b"/>
              <a:pathLst>
                <a:path w="21429" h="21600" extrusionOk="0">
                  <a:moveTo>
                    <a:pt x="20640" y="0"/>
                  </a:moveTo>
                  <a:cubicBezTo>
                    <a:pt x="20576" y="0"/>
                    <a:pt x="20511" y="27"/>
                    <a:pt x="20444" y="71"/>
                  </a:cubicBezTo>
                  <a:lnTo>
                    <a:pt x="578" y="17166"/>
                  </a:lnTo>
                  <a:cubicBezTo>
                    <a:pt x="154" y="17549"/>
                    <a:pt x="-76" y="18778"/>
                    <a:pt x="22" y="19917"/>
                  </a:cubicBezTo>
                  <a:cubicBezTo>
                    <a:pt x="133" y="20959"/>
                    <a:pt x="455" y="21600"/>
                    <a:pt x="786" y="21600"/>
                  </a:cubicBezTo>
                  <a:cubicBezTo>
                    <a:pt x="848" y="21600"/>
                    <a:pt x="909" y="21582"/>
                    <a:pt x="970" y="21538"/>
                  </a:cubicBezTo>
                  <a:lnTo>
                    <a:pt x="20870" y="4434"/>
                  </a:lnTo>
                  <a:cubicBezTo>
                    <a:pt x="21263" y="4060"/>
                    <a:pt x="21524" y="2724"/>
                    <a:pt x="21395" y="1683"/>
                  </a:cubicBezTo>
                  <a:cubicBezTo>
                    <a:pt x="21285" y="641"/>
                    <a:pt x="20987" y="0"/>
                    <a:pt x="20640"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1" name="Google Shape;1974;p41">
              <a:extLst>
                <a:ext uri="{FF2B5EF4-FFF2-40B4-BE49-F238E27FC236}">
                  <a16:creationId xmlns:a16="http://schemas.microsoft.com/office/drawing/2014/main" id="{15592CF7-887E-4E27-8EEA-111B639834DA}"/>
                </a:ext>
              </a:extLst>
            </p:cNvPr>
            <p:cNvSpPr/>
            <p:nvPr/>
          </p:nvSpPr>
          <p:spPr>
            <a:xfrm>
              <a:off x="492492" y="580960"/>
              <a:ext cx="22699" cy="22709"/>
            </a:xfrm>
            <a:custGeom>
              <a:avLst/>
              <a:gdLst/>
              <a:ahLst/>
              <a:cxnLst>
                <a:cxn ang="0">
                  <a:pos x="wd2" y="hd2"/>
                </a:cxn>
                <a:cxn ang="5400000">
                  <a:pos x="wd2" y="hd2"/>
                </a:cxn>
                <a:cxn ang="10800000">
                  <a:pos x="wd2" y="hd2"/>
                </a:cxn>
                <a:cxn ang="16200000">
                  <a:pos x="wd2" y="hd2"/>
                </a:cxn>
              </a:cxnLst>
              <a:rect l="0" t="0" r="r" b="b"/>
              <a:pathLst>
                <a:path w="19513" h="21600" extrusionOk="0">
                  <a:moveTo>
                    <a:pt x="9724" y="0"/>
                  </a:moveTo>
                  <a:cubicBezTo>
                    <a:pt x="8815" y="0"/>
                    <a:pt x="7907" y="115"/>
                    <a:pt x="6998" y="373"/>
                  </a:cubicBezTo>
                  <a:cubicBezTo>
                    <a:pt x="1728" y="1924"/>
                    <a:pt x="-1024" y="8043"/>
                    <a:pt x="352" y="13873"/>
                  </a:cubicBezTo>
                  <a:cubicBezTo>
                    <a:pt x="1494" y="18670"/>
                    <a:pt x="5492" y="21600"/>
                    <a:pt x="9802" y="21600"/>
                  </a:cubicBezTo>
                  <a:cubicBezTo>
                    <a:pt x="10711" y="21600"/>
                    <a:pt x="11645" y="21485"/>
                    <a:pt x="12528" y="21227"/>
                  </a:cubicBezTo>
                  <a:cubicBezTo>
                    <a:pt x="17253" y="19072"/>
                    <a:pt x="20576" y="13557"/>
                    <a:pt x="19200" y="7727"/>
                  </a:cubicBezTo>
                  <a:cubicBezTo>
                    <a:pt x="18032" y="2930"/>
                    <a:pt x="14060" y="0"/>
                    <a:pt x="9724"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 name="Google Shape;1975;p41">
              <a:extLst>
                <a:ext uri="{FF2B5EF4-FFF2-40B4-BE49-F238E27FC236}">
                  <a16:creationId xmlns:a16="http://schemas.microsoft.com/office/drawing/2014/main" id="{C12D7DE0-964B-40AC-97A2-71EECCF01250}"/>
                </a:ext>
              </a:extLst>
            </p:cNvPr>
            <p:cNvSpPr/>
            <p:nvPr/>
          </p:nvSpPr>
          <p:spPr>
            <a:xfrm>
              <a:off x="551772" y="563234"/>
              <a:ext cx="22410" cy="22739"/>
            </a:xfrm>
            <a:custGeom>
              <a:avLst/>
              <a:gdLst/>
              <a:ahLst/>
              <a:cxnLst>
                <a:cxn ang="0">
                  <a:pos x="wd2" y="hd2"/>
                </a:cxn>
                <a:cxn ang="5400000">
                  <a:pos x="wd2" y="hd2"/>
                </a:cxn>
                <a:cxn ang="10800000">
                  <a:pos x="wd2" y="hd2"/>
                </a:cxn>
                <a:cxn ang="16200000">
                  <a:pos x="wd2" y="hd2"/>
                </a:cxn>
              </a:cxnLst>
              <a:rect l="0" t="0" r="r" b="b"/>
              <a:pathLst>
                <a:path w="19524" h="21600" extrusionOk="0">
                  <a:moveTo>
                    <a:pt x="9723" y="0"/>
                  </a:moveTo>
                  <a:cubicBezTo>
                    <a:pt x="8854" y="0"/>
                    <a:pt x="7960" y="115"/>
                    <a:pt x="7092" y="402"/>
                  </a:cubicBezTo>
                  <a:cubicBezTo>
                    <a:pt x="1751" y="1922"/>
                    <a:pt x="-1038" y="8032"/>
                    <a:pt x="356" y="13855"/>
                  </a:cubicBezTo>
                  <a:cubicBezTo>
                    <a:pt x="1514" y="18674"/>
                    <a:pt x="5566" y="21600"/>
                    <a:pt x="9933" y="21600"/>
                  </a:cubicBezTo>
                  <a:cubicBezTo>
                    <a:pt x="10854" y="21600"/>
                    <a:pt x="11775" y="21457"/>
                    <a:pt x="12695" y="21198"/>
                  </a:cubicBezTo>
                  <a:cubicBezTo>
                    <a:pt x="17747" y="19678"/>
                    <a:pt x="20562" y="13539"/>
                    <a:pt x="19168" y="7745"/>
                  </a:cubicBezTo>
                  <a:cubicBezTo>
                    <a:pt x="18010" y="2926"/>
                    <a:pt x="13958" y="0"/>
                    <a:pt x="9723"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 name="Google Shape;1976;p41">
              <a:extLst>
                <a:ext uri="{FF2B5EF4-FFF2-40B4-BE49-F238E27FC236}">
                  <a16:creationId xmlns:a16="http://schemas.microsoft.com/office/drawing/2014/main" id="{57A476CE-1610-4AC4-8DCC-12A1BDCE7F86}"/>
                </a:ext>
              </a:extLst>
            </p:cNvPr>
            <p:cNvSpPr/>
            <p:nvPr/>
          </p:nvSpPr>
          <p:spPr>
            <a:xfrm>
              <a:off x="611038" y="545507"/>
              <a:ext cx="22514" cy="22740"/>
            </a:xfrm>
            <a:custGeom>
              <a:avLst/>
              <a:gdLst/>
              <a:ahLst/>
              <a:cxnLst>
                <a:cxn ang="0">
                  <a:pos x="wd2" y="hd2"/>
                </a:cxn>
                <a:cxn ang="5400000">
                  <a:pos x="wd2" y="hd2"/>
                </a:cxn>
                <a:cxn ang="10800000">
                  <a:pos x="wd2" y="hd2"/>
                </a:cxn>
                <a:cxn ang="16200000">
                  <a:pos x="wd2" y="hd2"/>
                </a:cxn>
              </a:cxnLst>
              <a:rect l="0" t="0" r="r" b="b"/>
              <a:pathLst>
                <a:path w="19354" h="21600" extrusionOk="0">
                  <a:moveTo>
                    <a:pt x="9449" y="0"/>
                  </a:moveTo>
                  <a:cubicBezTo>
                    <a:pt x="8541" y="0"/>
                    <a:pt x="7632" y="143"/>
                    <a:pt x="6723" y="402"/>
                  </a:cubicBezTo>
                  <a:cubicBezTo>
                    <a:pt x="1739" y="1922"/>
                    <a:pt x="-1039" y="8061"/>
                    <a:pt x="363" y="13855"/>
                  </a:cubicBezTo>
                  <a:cubicBezTo>
                    <a:pt x="1505" y="18674"/>
                    <a:pt x="5503" y="21600"/>
                    <a:pt x="9657" y="21600"/>
                  </a:cubicBezTo>
                  <a:cubicBezTo>
                    <a:pt x="10540" y="21600"/>
                    <a:pt x="11397" y="21485"/>
                    <a:pt x="12253" y="21198"/>
                  </a:cubicBezTo>
                  <a:cubicBezTo>
                    <a:pt x="17523" y="19678"/>
                    <a:pt x="20561" y="13568"/>
                    <a:pt x="18899" y="7745"/>
                  </a:cubicBezTo>
                  <a:cubicBezTo>
                    <a:pt x="17757" y="2926"/>
                    <a:pt x="13785" y="0"/>
                    <a:pt x="9449"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 name="Google Shape;1977;p41">
              <a:extLst>
                <a:ext uri="{FF2B5EF4-FFF2-40B4-BE49-F238E27FC236}">
                  <a16:creationId xmlns:a16="http://schemas.microsoft.com/office/drawing/2014/main" id="{C27A1A91-BE72-4C2C-9689-D063213D7E5A}"/>
                </a:ext>
              </a:extLst>
            </p:cNvPr>
            <p:cNvSpPr/>
            <p:nvPr/>
          </p:nvSpPr>
          <p:spPr>
            <a:xfrm>
              <a:off x="399437" y="495679"/>
              <a:ext cx="379709" cy="392900"/>
            </a:xfrm>
            <a:custGeom>
              <a:avLst/>
              <a:gdLst/>
              <a:ahLst/>
              <a:cxnLst>
                <a:cxn ang="0">
                  <a:pos x="wd2" y="hd2"/>
                </a:cxn>
                <a:cxn ang="5400000">
                  <a:pos x="wd2" y="hd2"/>
                </a:cxn>
                <a:cxn ang="10800000">
                  <a:pos x="wd2" y="hd2"/>
                </a:cxn>
                <a:cxn ang="16200000">
                  <a:pos x="wd2" y="hd2"/>
                </a:cxn>
              </a:cxnLst>
              <a:rect l="0" t="0" r="r" b="b"/>
              <a:pathLst>
                <a:path w="21342" h="21600" extrusionOk="0">
                  <a:moveTo>
                    <a:pt x="5326" y="0"/>
                  </a:moveTo>
                  <a:lnTo>
                    <a:pt x="872" y="1275"/>
                  </a:lnTo>
                  <a:cubicBezTo>
                    <a:pt x="238" y="1453"/>
                    <a:pt x="-124" y="2125"/>
                    <a:pt x="39" y="2744"/>
                  </a:cubicBezTo>
                  <a:lnTo>
                    <a:pt x="5706" y="20790"/>
                  </a:lnTo>
                  <a:cubicBezTo>
                    <a:pt x="5854" y="21296"/>
                    <a:pt x="6326" y="21600"/>
                    <a:pt x="6849" y="21600"/>
                  </a:cubicBezTo>
                  <a:cubicBezTo>
                    <a:pt x="6967" y="21600"/>
                    <a:pt x="7088" y="21585"/>
                    <a:pt x="7208" y="21552"/>
                  </a:cubicBezTo>
                  <a:lnTo>
                    <a:pt x="20480" y="17709"/>
                  </a:lnTo>
                  <a:cubicBezTo>
                    <a:pt x="21114" y="17533"/>
                    <a:pt x="21476" y="16895"/>
                    <a:pt x="21296" y="16274"/>
                  </a:cubicBezTo>
                  <a:lnTo>
                    <a:pt x="20626" y="13937"/>
                  </a:lnTo>
                  <a:cubicBezTo>
                    <a:pt x="19249" y="13636"/>
                    <a:pt x="17818" y="13459"/>
                    <a:pt x="16389" y="13371"/>
                  </a:cubicBezTo>
                  <a:cubicBezTo>
                    <a:pt x="13582" y="13211"/>
                    <a:pt x="10522" y="13228"/>
                    <a:pt x="8313" y="11546"/>
                  </a:cubicBezTo>
                  <a:cubicBezTo>
                    <a:pt x="6068" y="9899"/>
                    <a:pt x="5253" y="6941"/>
                    <a:pt x="5126" y="4197"/>
                  </a:cubicBezTo>
                  <a:cubicBezTo>
                    <a:pt x="5055" y="2797"/>
                    <a:pt x="5126" y="1399"/>
                    <a:pt x="5326" y="0"/>
                  </a:cubicBez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5" name="Google Shape;1978;p41">
              <a:extLst>
                <a:ext uri="{FF2B5EF4-FFF2-40B4-BE49-F238E27FC236}">
                  <a16:creationId xmlns:a16="http://schemas.microsoft.com/office/drawing/2014/main" id="{5415F411-3A11-46D0-9ECA-36D998B4AD67}"/>
                </a:ext>
              </a:extLst>
            </p:cNvPr>
            <p:cNvSpPr/>
            <p:nvPr/>
          </p:nvSpPr>
          <p:spPr>
            <a:xfrm>
              <a:off x="758679" y="714256"/>
              <a:ext cx="608812" cy="736156"/>
            </a:xfrm>
            <a:custGeom>
              <a:avLst/>
              <a:gdLst/>
              <a:ahLst/>
              <a:cxnLst>
                <a:cxn ang="0">
                  <a:pos x="wd2" y="hd2"/>
                </a:cxn>
                <a:cxn ang="5400000">
                  <a:pos x="wd2" y="hd2"/>
                </a:cxn>
                <a:cxn ang="10800000">
                  <a:pos x="wd2" y="hd2"/>
                </a:cxn>
                <a:cxn ang="16200000">
                  <a:pos x="wd2" y="hd2"/>
                </a:cxn>
              </a:cxnLst>
              <a:rect l="0" t="0" r="r" b="b"/>
              <a:pathLst>
                <a:path w="21600" h="21600" extrusionOk="0">
                  <a:moveTo>
                    <a:pt x="13043" y="0"/>
                  </a:moveTo>
                  <a:cubicBezTo>
                    <a:pt x="12978" y="0"/>
                    <a:pt x="12912" y="2"/>
                    <a:pt x="12846" y="4"/>
                  </a:cubicBezTo>
                  <a:lnTo>
                    <a:pt x="12812" y="4"/>
                  </a:lnTo>
                  <a:cubicBezTo>
                    <a:pt x="12332" y="553"/>
                    <a:pt x="11703" y="1044"/>
                    <a:pt x="11075" y="1469"/>
                  </a:cubicBezTo>
                  <a:cubicBezTo>
                    <a:pt x="10457" y="1886"/>
                    <a:pt x="9733" y="2293"/>
                    <a:pt x="8948" y="2293"/>
                  </a:cubicBezTo>
                  <a:cubicBezTo>
                    <a:pt x="8876" y="2293"/>
                    <a:pt x="8805" y="2290"/>
                    <a:pt x="8732" y="2282"/>
                  </a:cubicBezTo>
                  <a:cubicBezTo>
                    <a:pt x="8160" y="2226"/>
                    <a:pt x="7645" y="1809"/>
                    <a:pt x="7532" y="1375"/>
                  </a:cubicBezTo>
                  <a:cubicBezTo>
                    <a:pt x="6788" y="1582"/>
                    <a:pt x="6320" y="2377"/>
                    <a:pt x="5874" y="3899"/>
                  </a:cubicBezTo>
                  <a:cubicBezTo>
                    <a:pt x="5154" y="6356"/>
                    <a:pt x="1462" y="16659"/>
                    <a:pt x="0" y="18493"/>
                  </a:cubicBezTo>
                  <a:cubicBezTo>
                    <a:pt x="0" y="18493"/>
                    <a:pt x="7652" y="21600"/>
                    <a:pt x="13115" y="21600"/>
                  </a:cubicBezTo>
                  <a:cubicBezTo>
                    <a:pt x="13972" y="21600"/>
                    <a:pt x="14774" y="21524"/>
                    <a:pt x="15486" y="21347"/>
                  </a:cubicBezTo>
                  <a:cubicBezTo>
                    <a:pt x="20732" y="20052"/>
                    <a:pt x="21600" y="8672"/>
                    <a:pt x="21600" y="8672"/>
                  </a:cubicBezTo>
                  <a:cubicBezTo>
                    <a:pt x="21600" y="8672"/>
                    <a:pt x="18179" y="0"/>
                    <a:pt x="13043"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6" name="Google Shape;1979;p41">
              <a:extLst>
                <a:ext uri="{FF2B5EF4-FFF2-40B4-BE49-F238E27FC236}">
                  <a16:creationId xmlns:a16="http://schemas.microsoft.com/office/drawing/2014/main" id="{92FC42A9-B7BE-4B04-8BB1-B845D7BD8DB3}"/>
                </a:ext>
              </a:extLst>
            </p:cNvPr>
            <p:cNvSpPr/>
            <p:nvPr/>
          </p:nvSpPr>
          <p:spPr>
            <a:xfrm>
              <a:off x="781980" y="292232"/>
              <a:ext cx="430183" cy="299106"/>
            </a:xfrm>
            <a:custGeom>
              <a:avLst/>
              <a:gdLst/>
              <a:ahLst/>
              <a:cxnLst>
                <a:cxn ang="0">
                  <a:pos x="wd2" y="hd2"/>
                </a:cxn>
                <a:cxn ang="5400000">
                  <a:pos x="wd2" y="hd2"/>
                </a:cxn>
                <a:cxn ang="10800000">
                  <a:pos x="wd2" y="hd2"/>
                </a:cxn>
                <a:cxn ang="16200000">
                  <a:pos x="wd2" y="hd2"/>
                </a:cxn>
              </a:cxnLst>
              <a:rect l="0" t="0" r="r" b="b"/>
              <a:pathLst>
                <a:path w="21272" h="21600" extrusionOk="0">
                  <a:moveTo>
                    <a:pt x="13186" y="0"/>
                  </a:moveTo>
                  <a:cubicBezTo>
                    <a:pt x="12743" y="0"/>
                    <a:pt x="12304" y="52"/>
                    <a:pt x="11909" y="129"/>
                  </a:cubicBezTo>
                  <a:cubicBezTo>
                    <a:pt x="9616" y="547"/>
                    <a:pt x="7306" y="990"/>
                    <a:pt x="5028" y="1431"/>
                  </a:cubicBezTo>
                  <a:cubicBezTo>
                    <a:pt x="4088" y="1594"/>
                    <a:pt x="3132" y="1803"/>
                    <a:pt x="2336" y="2501"/>
                  </a:cubicBezTo>
                  <a:cubicBezTo>
                    <a:pt x="1364" y="3384"/>
                    <a:pt x="728" y="4898"/>
                    <a:pt x="329" y="6457"/>
                  </a:cubicBezTo>
                  <a:cubicBezTo>
                    <a:pt x="-37" y="7829"/>
                    <a:pt x="-213" y="9504"/>
                    <a:pt x="425" y="10644"/>
                  </a:cubicBezTo>
                  <a:cubicBezTo>
                    <a:pt x="-180" y="11946"/>
                    <a:pt x="-53" y="13760"/>
                    <a:pt x="489" y="15132"/>
                  </a:cubicBezTo>
                  <a:cubicBezTo>
                    <a:pt x="1014" y="16482"/>
                    <a:pt x="1922" y="17483"/>
                    <a:pt x="2814" y="18320"/>
                  </a:cubicBezTo>
                  <a:lnTo>
                    <a:pt x="19858" y="21600"/>
                  </a:lnTo>
                  <a:cubicBezTo>
                    <a:pt x="20527" y="18854"/>
                    <a:pt x="20973" y="15993"/>
                    <a:pt x="21196" y="13086"/>
                  </a:cubicBezTo>
                  <a:cubicBezTo>
                    <a:pt x="21387" y="10526"/>
                    <a:pt x="21244" y="8433"/>
                    <a:pt x="20496" y="6084"/>
                  </a:cubicBezTo>
                  <a:cubicBezTo>
                    <a:pt x="20097" y="4850"/>
                    <a:pt x="19492" y="3733"/>
                    <a:pt x="18647" y="3175"/>
                  </a:cubicBezTo>
                  <a:cubicBezTo>
                    <a:pt x="18223" y="2907"/>
                    <a:pt x="17769" y="2802"/>
                    <a:pt x="17309" y="2802"/>
                  </a:cubicBezTo>
                  <a:cubicBezTo>
                    <a:pt x="17012" y="2802"/>
                    <a:pt x="16712" y="2846"/>
                    <a:pt x="16417" y="2920"/>
                  </a:cubicBezTo>
                  <a:cubicBezTo>
                    <a:pt x="16338" y="1803"/>
                    <a:pt x="15732" y="872"/>
                    <a:pt x="15032" y="432"/>
                  </a:cubicBezTo>
                  <a:cubicBezTo>
                    <a:pt x="14493" y="113"/>
                    <a:pt x="13834" y="0"/>
                    <a:pt x="13186"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7" name="Google Shape;1980;p41">
              <a:extLst>
                <a:ext uri="{FF2B5EF4-FFF2-40B4-BE49-F238E27FC236}">
                  <a16:creationId xmlns:a16="http://schemas.microsoft.com/office/drawing/2014/main" id="{F9560EDE-E05E-4F50-95D5-0AAA632011ED}"/>
                </a:ext>
              </a:extLst>
            </p:cNvPr>
            <p:cNvSpPr/>
            <p:nvPr/>
          </p:nvSpPr>
          <p:spPr>
            <a:xfrm>
              <a:off x="970975" y="603277"/>
              <a:ext cx="149780" cy="189127"/>
            </a:xfrm>
            <a:custGeom>
              <a:avLst/>
              <a:gdLst/>
              <a:ahLst/>
              <a:cxnLst>
                <a:cxn ang="0">
                  <a:pos x="wd2" y="hd2"/>
                </a:cxn>
                <a:cxn ang="5400000">
                  <a:pos x="wd2" y="hd2"/>
                </a:cxn>
                <a:cxn ang="10800000">
                  <a:pos x="wd2" y="hd2"/>
                </a:cxn>
                <a:cxn ang="16200000">
                  <a:pos x="wd2" y="hd2"/>
                </a:cxn>
              </a:cxnLst>
              <a:rect l="0" t="0" r="r" b="b"/>
              <a:pathLst>
                <a:path w="21600" h="21600" extrusionOk="0">
                  <a:moveTo>
                    <a:pt x="15329" y="0"/>
                  </a:moveTo>
                  <a:lnTo>
                    <a:pt x="697" y="6622"/>
                  </a:lnTo>
                  <a:lnTo>
                    <a:pt x="2831" y="15820"/>
                  </a:lnTo>
                  <a:cubicBezTo>
                    <a:pt x="3066" y="16665"/>
                    <a:pt x="2321" y="17548"/>
                    <a:pt x="1206" y="17730"/>
                  </a:cubicBezTo>
                  <a:cubicBezTo>
                    <a:pt x="788" y="17806"/>
                    <a:pt x="418" y="17917"/>
                    <a:pt x="0" y="18099"/>
                  </a:cubicBezTo>
                  <a:cubicBezTo>
                    <a:pt x="557" y="19755"/>
                    <a:pt x="2600" y="21376"/>
                    <a:pt x="4877" y="21559"/>
                  </a:cubicBezTo>
                  <a:cubicBezTo>
                    <a:pt x="5169" y="21586"/>
                    <a:pt x="5457" y="21600"/>
                    <a:pt x="5744" y="21600"/>
                  </a:cubicBezTo>
                  <a:cubicBezTo>
                    <a:pt x="8940" y="21600"/>
                    <a:pt x="11884" y="19983"/>
                    <a:pt x="14401" y="18393"/>
                  </a:cubicBezTo>
                  <a:cubicBezTo>
                    <a:pt x="17001" y="16741"/>
                    <a:pt x="19510" y="14789"/>
                    <a:pt x="21461" y="12692"/>
                  </a:cubicBezTo>
                  <a:cubicBezTo>
                    <a:pt x="21474" y="12695"/>
                    <a:pt x="21487" y="12695"/>
                    <a:pt x="21504" y="12695"/>
                  </a:cubicBezTo>
                  <a:cubicBezTo>
                    <a:pt x="21535" y="12695"/>
                    <a:pt x="21570" y="12692"/>
                    <a:pt x="21600" y="12692"/>
                  </a:cubicBezTo>
                  <a:lnTo>
                    <a:pt x="21461" y="12692"/>
                  </a:lnTo>
                  <a:cubicBezTo>
                    <a:pt x="21461" y="12692"/>
                    <a:pt x="21461" y="12692"/>
                    <a:pt x="21461" y="12692"/>
                  </a:cubicBezTo>
                  <a:cubicBezTo>
                    <a:pt x="20542" y="12678"/>
                    <a:pt x="19727" y="12178"/>
                    <a:pt x="19462" y="11478"/>
                  </a:cubicBezTo>
                  <a:lnTo>
                    <a:pt x="15329" y="0"/>
                  </a:ln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8" name="Google Shape;1981;p41">
              <a:extLst>
                <a:ext uri="{FF2B5EF4-FFF2-40B4-BE49-F238E27FC236}">
                  <a16:creationId xmlns:a16="http://schemas.microsoft.com/office/drawing/2014/main" id="{A1E92B2A-8576-42E2-B065-A3A73F333189}"/>
                </a:ext>
              </a:extLst>
            </p:cNvPr>
            <p:cNvSpPr/>
            <p:nvPr/>
          </p:nvSpPr>
          <p:spPr>
            <a:xfrm>
              <a:off x="784771" y="318353"/>
              <a:ext cx="416218" cy="381244"/>
            </a:xfrm>
            <a:custGeom>
              <a:avLst/>
              <a:gdLst/>
              <a:ahLst/>
              <a:cxnLst>
                <a:cxn ang="0">
                  <a:pos x="wd2" y="hd2"/>
                </a:cxn>
                <a:cxn ang="5400000">
                  <a:pos x="wd2" y="hd2"/>
                </a:cxn>
                <a:cxn ang="10800000">
                  <a:pos x="wd2" y="hd2"/>
                </a:cxn>
                <a:cxn ang="16200000">
                  <a:pos x="wd2" y="hd2"/>
                </a:cxn>
              </a:cxnLst>
              <a:rect l="0" t="0" r="r" b="b"/>
              <a:pathLst>
                <a:path w="21567" h="21600" extrusionOk="0">
                  <a:moveTo>
                    <a:pt x="10647" y="0"/>
                  </a:moveTo>
                  <a:cubicBezTo>
                    <a:pt x="9609" y="0"/>
                    <a:pt x="8572" y="133"/>
                    <a:pt x="7561" y="409"/>
                  </a:cubicBezTo>
                  <a:cubicBezTo>
                    <a:pt x="4674" y="1213"/>
                    <a:pt x="2170" y="3696"/>
                    <a:pt x="1652" y="6980"/>
                  </a:cubicBezTo>
                  <a:cubicBezTo>
                    <a:pt x="1302" y="9297"/>
                    <a:pt x="1903" y="11634"/>
                    <a:pt x="2486" y="13898"/>
                  </a:cubicBezTo>
                  <a:cubicBezTo>
                    <a:pt x="1620" y="14134"/>
                    <a:pt x="784" y="14462"/>
                    <a:pt x="0" y="14955"/>
                  </a:cubicBezTo>
                  <a:cubicBezTo>
                    <a:pt x="868" y="15266"/>
                    <a:pt x="1735" y="15502"/>
                    <a:pt x="2637" y="15557"/>
                  </a:cubicBezTo>
                  <a:cubicBezTo>
                    <a:pt x="2737" y="15557"/>
                    <a:pt x="3137" y="18259"/>
                    <a:pt x="3222" y="18532"/>
                  </a:cubicBezTo>
                  <a:cubicBezTo>
                    <a:pt x="3505" y="19518"/>
                    <a:pt x="3956" y="20522"/>
                    <a:pt x="4890" y="20905"/>
                  </a:cubicBezTo>
                  <a:cubicBezTo>
                    <a:pt x="6004" y="21379"/>
                    <a:pt x="7203" y="21600"/>
                    <a:pt x="8407" y="21600"/>
                  </a:cubicBezTo>
                  <a:cubicBezTo>
                    <a:pt x="9982" y="21600"/>
                    <a:pt x="11567" y="21224"/>
                    <a:pt x="12986" y="20541"/>
                  </a:cubicBezTo>
                  <a:cubicBezTo>
                    <a:pt x="14055" y="20029"/>
                    <a:pt x="14939" y="19336"/>
                    <a:pt x="15690" y="18478"/>
                  </a:cubicBezTo>
                  <a:cubicBezTo>
                    <a:pt x="16181" y="18746"/>
                    <a:pt x="16751" y="18866"/>
                    <a:pt x="17331" y="18866"/>
                  </a:cubicBezTo>
                  <a:cubicBezTo>
                    <a:pt x="18413" y="18866"/>
                    <a:pt x="19531" y="18449"/>
                    <a:pt x="20248" y="17785"/>
                  </a:cubicBezTo>
                  <a:cubicBezTo>
                    <a:pt x="21149" y="16926"/>
                    <a:pt x="21600" y="15631"/>
                    <a:pt x="21566" y="14353"/>
                  </a:cubicBezTo>
                  <a:cubicBezTo>
                    <a:pt x="21566" y="12510"/>
                    <a:pt x="20281" y="11506"/>
                    <a:pt x="18812" y="11306"/>
                  </a:cubicBezTo>
                  <a:cubicBezTo>
                    <a:pt x="18844" y="11032"/>
                    <a:pt x="18862" y="10758"/>
                    <a:pt x="18895" y="10447"/>
                  </a:cubicBezTo>
                  <a:cubicBezTo>
                    <a:pt x="19012" y="9133"/>
                    <a:pt x="18895" y="7747"/>
                    <a:pt x="18912" y="6395"/>
                  </a:cubicBezTo>
                  <a:cubicBezTo>
                    <a:pt x="18945" y="3567"/>
                    <a:pt x="17026" y="1487"/>
                    <a:pt x="14656" y="666"/>
                  </a:cubicBezTo>
                  <a:cubicBezTo>
                    <a:pt x="13366" y="229"/>
                    <a:pt x="12008" y="0"/>
                    <a:pt x="10647"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9" name="Google Shape;1982;p41">
              <a:extLst>
                <a:ext uri="{FF2B5EF4-FFF2-40B4-BE49-F238E27FC236}">
                  <a16:creationId xmlns:a16="http://schemas.microsoft.com/office/drawing/2014/main" id="{BADFAC26-5E5B-47BF-AC0D-D56EB58390D5}"/>
                </a:ext>
              </a:extLst>
            </p:cNvPr>
            <p:cNvSpPr/>
            <p:nvPr/>
          </p:nvSpPr>
          <p:spPr>
            <a:xfrm>
              <a:off x="1100368" y="544631"/>
              <a:ext cx="69039" cy="90834"/>
            </a:xfrm>
            <a:custGeom>
              <a:avLst/>
              <a:gdLst/>
              <a:ahLst/>
              <a:cxnLst>
                <a:cxn ang="0">
                  <a:pos x="wd2" y="hd2"/>
                </a:cxn>
                <a:cxn ang="5400000">
                  <a:pos x="wd2" y="hd2"/>
                </a:cxn>
                <a:cxn ang="10800000">
                  <a:pos x="wd2" y="hd2"/>
                </a:cxn>
                <a:cxn ang="16200000">
                  <a:pos x="wd2" y="hd2"/>
                </a:cxn>
              </a:cxnLst>
              <a:rect l="0" t="0" r="r" b="b"/>
              <a:pathLst>
                <a:path w="21434" h="21600" extrusionOk="0">
                  <a:moveTo>
                    <a:pt x="20122" y="0"/>
                  </a:moveTo>
                  <a:cubicBezTo>
                    <a:pt x="19109" y="0"/>
                    <a:pt x="17543" y="122"/>
                    <a:pt x="15528" y="539"/>
                  </a:cubicBezTo>
                  <a:cubicBezTo>
                    <a:pt x="12031" y="1149"/>
                    <a:pt x="7231" y="3217"/>
                    <a:pt x="3931" y="6743"/>
                  </a:cubicBezTo>
                  <a:cubicBezTo>
                    <a:pt x="528" y="10269"/>
                    <a:pt x="-166" y="14405"/>
                    <a:pt x="31" y="17162"/>
                  </a:cubicBezTo>
                  <a:cubicBezTo>
                    <a:pt x="331" y="20070"/>
                    <a:pt x="1334" y="21600"/>
                    <a:pt x="1428" y="21600"/>
                  </a:cubicBezTo>
                  <a:cubicBezTo>
                    <a:pt x="1728" y="21449"/>
                    <a:pt x="931" y="19841"/>
                    <a:pt x="1034" y="17162"/>
                  </a:cubicBezTo>
                  <a:cubicBezTo>
                    <a:pt x="1034" y="14477"/>
                    <a:pt x="2028" y="10649"/>
                    <a:pt x="5234" y="7281"/>
                  </a:cubicBezTo>
                  <a:cubicBezTo>
                    <a:pt x="8328" y="3985"/>
                    <a:pt x="12734" y="2068"/>
                    <a:pt x="15931" y="1149"/>
                  </a:cubicBezTo>
                  <a:cubicBezTo>
                    <a:pt x="19231" y="309"/>
                    <a:pt x="21434" y="309"/>
                    <a:pt x="21434" y="158"/>
                  </a:cubicBezTo>
                  <a:cubicBezTo>
                    <a:pt x="21434" y="86"/>
                    <a:pt x="20975" y="0"/>
                    <a:pt x="20122"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0" name="Google Shape;1983;p41">
              <a:extLst>
                <a:ext uri="{FF2B5EF4-FFF2-40B4-BE49-F238E27FC236}">
                  <a16:creationId xmlns:a16="http://schemas.microsoft.com/office/drawing/2014/main" id="{9C75643C-FC5D-46B0-BE17-7AB4713F2972}"/>
                </a:ext>
              </a:extLst>
            </p:cNvPr>
            <p:cNvSpPr/>
            <p:nvPr/>
          </p:nvSpPr>
          <p:spPr>
            <a:xfrm>
              <a:off x="1125559" y="565197"/>
              <a:ext cx="13008" cy="51306"/>
            </a:xfrm>
            <a:custGeom>
              <a:avLst/>
              <a:gdLst/>
              <a:ahLst/>
              <a:cxnLst>
                <a:cxn ang="0">
                  <a:pos x="wd2" y="hd2"/>
                </a:cxn>
                <a:cxn ang="5400000">
                  <a:pos x="wd2" y="hd2"/>
                </a:cxn>
                <a:cxn ang="10800000">
                  <a:pos x="wd2" y="hd2"/>
                </a:cxn>
                <a:cxn ang="16200000">
                  <a:pos x="wd2" y="hd2"/>
                </a:cxn>
              </a:cxnLst>
              <a:rect l="0" t="0" r="r" b="b"/>
              <a:pathLst>
                <a:path w="20270" h="21600" extrusionOk="0">
                  <a:moveTo>
                    <a:pt x="521" y="0"/>
                  </a:moveTo>
                  <a:cubicBezTo>
                    <a:pt x="286" y="0"/>
                    <a:pt x="145" y="13"/>
                    <a:pt x="51" y="25"/>
                  </a:cubicBezTo>
                  <a:cubicBezTo>
                    <a:pt x="-467" y="165"/>
                    <a:pt x="3062" y="1106"/>
                    <a:pt x="7062" y="2873"/>
                  </a:cubicBezTo>
                  <a:cubicBezTo>
                    <a:pt x="10592" y="4640"/>
                    <a:pt x="13604" y="7488"/>
                    <a:pt x="13086" y="10603"/>
                  </a:cubicBezTo>
                  <a:cubicBezTo>
                    <a:pt x="12615" y="13591"/>
                    <a:pt x="8568" y="16299"/>
                    <a:pt x="5557" y="18333"/>
                  </a:cubicBezTo>
                  <a:cubicBezTo>
                    <a:pt x="3062" y="20100"/>
                    <a:pt x="1039" y="21447"/>
                    <a:pt x="2074" y="21587"/>
                  </a:cubicBezTo>
                  <a:cubicBezTo>
                    <a:pt x="2074" y="21600"/>
                    <a:pt x="2121" y="21600"/>
                    <a:pt x="2168" y="21600"/>
                  </a:cubicBezTo>
                  <a:cubicBezTo>
                    <a:pt x="3015" y="21600"/>
                    <a:pt x="6309" y="20659"/>
                    <a:pt x="10074" y="18879"/>
                  </a:cubicBezTo>
                  <a:cubicBezTo>
                    <a:pt x="14592" y="16972"/>
                    <a:pt x="19627" y="14125"/>
                    <a:pt x="20145" y="10603"/>
                  </a:cubicBezTo>
                  <a:cubicBezTo>
                    <a:pt x="21133" y="6941"/>
                    <a:pt x="16098" y="3827"/>
                    <a:pt x="11109" y="2060"/>
                  </a:cubicBezTo>
                  <a:cubicBezTo>
                    <a:pt x="6357" y="420"/>
                    <a:pt x="1933" y="0"/>
                    <a:pt x="521"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1" name="Google Shape;1984;p41">
              <a:extLst>
                <a:ext uri="{FF2B5EF4-FFF2-40B4-BE49-F238E27FC236}">
                  <a16:creationId xmlns:a16="http://schemas.microsoft.com/office/drawing/2014/main" id="{09718105-4D69-4167-91A4-82D048B28F75}"/>
                </a:ext>
              </a:extLst>
            </p:cNvPr>
            <p:cNvSpPr/>
            <p:nvPr/>
          </p:nvSpPr>
          <p:spPr>
            <a:xfrm>
              <a:off x="873764" y="512410"/>
              <a:ext cx="12701" cy="38713"/>
            </a:xfrm>
            <a:custGeom>
              <a:avLst/>
              <a:gdLst/>
              <a:ahLst/>
              <a:cxnLst>
                <a:cxn ang="0">
                  <a:pos x="wd2" y="hd2"/>
                </a:cxn>
                <a:cxn ang="5400000">
                  <a:pos x="wd2" y="hd2"/>
                </a:cxn>
                <a:cxn ang="10800000">
                  <a:pos x="wd2" y="hd2"/>
                </a:cxn>
                <a:cxn ang="16200000">
                  <a:pos x="wd2" y="hd2"/>
                </a:cxn>
              </a:cxnLst>
              <a:rect l="0" t="0" r="r" b="b"/>
              <a:pathLst>
                <a:path w="19065" h="21600" extrusionOk="0">
                  <a:moveTo>
                    <a:pt x="2183" y="0"/>
                  </a:moveTo>
                  <a:cubicBezTo>
                    <a:pt x="2183" y="0"/>
                    <a:pt x="2105" y="0"/>
                    <a:pt x="2027" y="17"/>
                  </a:cubicBezTo>
                  <a:cubicBezTo>
                    <a:pt x="-1248" y="17"/>
                    <a:pt x="-468" y="5038"/>
                    <a:pt x="3743" y="11154"/>
                  </a:cubicBezTo>
                  <a:cubicBezTo>
                    <a:pt x="7720" y="16714"/>
                    <a:pt x="12554" y="21600"/>
                    <a:pt x="16609" y="21600"/>
                  </a:cubicBezTo>
                  <a:cubicBezTo>
                    <a:pt x="16765" y="21600"/>
                    <a:pt x="16921" y="21583"/>
                    <a:pt x="16999" y="21583"/>
                  </a:cubicBezTo>
                  <a:cubicBezTo>
                    <a:pt x="20352" y="21583"/>
                    <a:pt x="19494" y="16731"/>
                    <a:pt x="15361" y="10615"/>
                  </a:cubicBezTo>
                  <a:cubicBezTo>
                    <a:pt x="11307" y="4617"/>
                    <a:pt x="4834" y="0"/>
                    <a:pt x="2183"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2" name="Google Shape;1985;p41">
              <a:extLst>
                <a:ext uri="{FF2B5EF4-FFF2-40B4-BE49-F238E27FC236}">
                  <a16:creationId xmlns:a16="http://schemas.microsoft.com/office/drawing/2014/main" id="{A87B56C3-0D53-40AD-9758-EB77B2BC4AAE}"/>
                </a:ext>
              </a:extLst>
            </p:cNvPr>
            <p:cNvSpPr/>
            <p:nvPr/>
          </p:nvSpPr>
          <p:spPr>
            <a:xfrm>
              <a:off x="870142" y="585943"/>
              <a:ext cx="38321" cy="28597"/>
            </a:xfrm>
            <a:custGeom>
              <a:avLst/>
              <a:gdLst/>
              <a:ahLst/>
              <a:cxnLst>
                <a:cxn ang="0">
                  <a:pos x="wd2" y="hd2"/>
                </a:cxn>
                <a:cxn ang="5400000">
                  <a:pos x="wd2" y="hd2"/>
                </a:cxn>
                <a:cxn ang="10800000">
                  <a:pos x="wd2" y="hd2"/>
                </a:cxn>
                <a:cxn ang="16200000">
                  <a:pos x="wd2" y="hd2"/>
                </a:cxn>
              </a:cxnLst>
              <a:rect l="0" t="0" r="r" b="b"/>
              <a:pathLst>
                <a:path w="21600" h="21600" extrusionOk="0">
                  <a:moveTo>
                    <a:pt x="9549" y="0"/>
                  </a:moveTo>
                  <a:cubicBezTo>
                    <a:pt x="9021" y="0"/>
                    <a:pt x="8528" y="68"/>
                    <a:pt x="7983" y="182"/>
                  </a:cubicBezTo>
                  <a:cubicBezTo>
                    <a:pt x="6894" y="912"/>
                    <a:pt x="5804" y="1642"/>
                    <a:pt x="4902" y="2874"/>
                  </a:cubicBezTo>
                  <a:cubicBezTo>
                    <a:pt x="1634" y="7253"/>
                    <a:pt x="545" y="15031"/>
                    <a:pt x="0" y="21600"/>
                  </a:cubicBezTo>
                  <a:cubicBezTo>
                    <a:pt x="7626" y="17472"/>
                    <a:pt x="14877" y="12590"/>
                    <a:pt x="21600" y="7002"/>
                  </a:cubicBezTo>
                  <a:cubicBezTo>
                    <a:pt x="18706" y="3353"/>
                    <a:pt x="15064" y="1163"/>
                    <a:pt x="11251" y="182"/>
                  </a:cubicBezTo>
                  <a:cubicBezTo>
                    <a:pt x="10621" y="68"/>
                    <a:pt x="10077" y="0"/>
                    <a:pt x="9549"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3" name="Google Shape;1986;p41">
              <a:extLst>
                <a:ext uri="{FF2B5EF4-FFF2-40B4-BE49-F238E27FC236}">
                  <a16:creationId xmlns:a16="http://schemas.microsoft.com/office/drawing/2014/main" id="{69158245-9BA7-413F-84BF-D2BB64E47E08}"/>
                </a:ext>
              </a:extLst>
            </p:cNvPr>
            <p:cNvSpPr/>
            <p:nvPr/>
          </p:nvSpPr>
          <p:spPr>
            <a:xfrm>
              <a:off x="855082" y="454368"/>
              <a:ext cx="62536" cy="38925"/>
            </a:xfrm>
            <a:custGeom>
              <a:avLst/>
              <a:gdLst/>
              <a:ahLst/>
              <a:cxnLst>
                <a:cxn ang="0">
                  <a:pos x="wd2" y="hd2"/>
                </a:cxn>
                <a:cxn ang="5400000">
                  <a:pos x="wd2" y="hd2"/>
                </a:cxn>
                <a:cxn ang="10800000">
                  <a:pos x="wd2" y="hd2"/>
                </a:cxn>
                <a:cxn ang="16200000">
                  <a:pos x="wd2" y="hd2"/>
                </a:cxn>
              </a:cxnLst>
              <a:rect l="0" t="0" r="r" b="b"/>
              <a:pathLst>
                <a:path w="19775" h="21600" extrusionOk="0">
                  <a:moveTo>
                    <a:pt x="4820" y="0"/>
                  </a:moveTo>
                  <a:cubicBezTo>
                    <a:pt x="2480" y="0"/>
                    <a:pt x="723" y="1207"/>
                    <a:pt x="179" y="3620"/>
                  </a:cubicBezTo>
                  <a:cubicBezTo>
                    <a:pt x="-843" y="8077"/>
                    <a:pt x="2623" y="14880"/>
                    <a:pt x="8019" y="18802"/>
                  </a:cubicBezTo>
                  <a:cubicBezTo>
                    <a:pt x="10444" y="20695"/>
                    <a:pt x="12860" y="21600"/>
                    <a:pt x="14846" y="21600"/>
                  </a:cubicBezTo>
                  <a:cubicBezTo>
                    <a:pt x="17205" y="21600"/>
                    <a:pt x="18981" y="20343"/>
                    <a:pt x="19535" y="17913"/>
                  </a:cubicBezTo>
                  <a:cubicBezTo>
                    <a:pt x="20757" y="13439"/>
                    <a:pt x="17186" y="6468"/>
                    <a:pt x="11790" y="2715"/>
                  </a:cubicBezTo>
                  <a:cubicBezTo>
                    <a:pt x="9289" y="905"/>
                    <a:pt x="6834" y="0"/>
                    <a:pt x="4820"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4" name="Google Shape;1987;p41">
              <a:extLst>
                <a:ext uri="{FF2B5EF4-FFF2-40B4-BE49-F238E27FC236}">
                  <a16:creationId xmlns:a16="http://schemas.microsoft.com/office/drawing/2014/main" id="{C66C8DB0-2D0B-4E57-B869-82000EE211F7}"/>
                </a:ext>
              </a:extLst>
            </p:cNvPr>
            <p:cNvSpPr/>
            <p:nvPr/>
          </p:nvSpPr>
          <p:spPr>
            <a:xfrm>
              <a:off x="525123" y="848730"/>
              <a:ext cx="519610" cy="373574"/>
            </a:xfrm>
            <a:custGeom>
              <a:avLst/>
              <a:gdLst/>
              <a:ahLst/>
              <a:cxnLst>
                <a:cxn ang="0">
                  <a:pos x="wd2" y="hd2"/>
                </a:cxn>
                <a:cxn ang="5400000">
                  <a:pos x="wd2" y="hd2"/>
                </a:cxn>
                <a:cxn ang="10800000">
                  <a:pos x="wd2" y="hd2"/>
                </a:cxn>
                <a:cxn ang="16200000">
                  <a:pos x="wd2" y="hd2"/>
                </a:cxn>
              </a:cxnLst>
              <a:rect l="0" t="0" r="r" b="b"/>
              <a:pathLst>
                <a:path w="21600" h="21600" extrusionOk="0">
                  <a:moveTo>
                    <a:pt x="4499" y="0"/>
                  </a:moveTo>
                  <a:lnTo>
                    <a:pt x="0" y="1956"/>
                  </a:lnTo>
                  <a:cubicBezTo>
                    <a:pt x="0" y="1956"/>
                    <a:pt x="2396" y="16297"/>
                    <a:pt x="5102" y="20638"/>
                  </a:cubicBezTo>
                  <a:cubicBezTo>
                    <a:pt x="5526" y="21314"/>
                    <a:pt x="6220" y="21600"/>
                    <a:pt x="7092" y="21600"/>
                  </a:cubicBezTo>
                  <a:cubicBezTo>
                    <a:pt x="11787" y="21600"/>
                    <a:pt x="21600" y="13319"/>
                    <a:pt x="21600" y="13319"/>
                  </a:cubicBezTo>
                  <a:lnTo>
                    <a:pt x="19148" y="3036"/>
                  </a:lnTo>
                  <a:lnTo>
                    <a:pt x="18855" y="2850"/>
                  </a:lnTo>
                  <a:lnTo>
                    <a:pt x="9307" y="8383"/>
                  </a:lnTo>
                  <a:lnTo>
                    <a:pt x="4499" y="0"/>
                  </a:ln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5" name="Google Shape;1988;p41">
              <a:extLst>
                <a:ext uri="{FF2B5EF4-FFF2-40B4-BE49-F238E27FC236}">
                  <a16:creationId xmlns:a16="http://schemas.microsoft.com/office/drawing/2014/main" id="{274EA184-75FB-4C56-81C2-A1DAF9083589}"/>
                </a:ext>
              </a:extLst>
            </p:cNvPr>
            <p:cNvSpPr/>
            <p:nvPr/>
          </p:nvSpPr>
          <p:spPr>
            <a:xfrm>
              <a:off x="956480" y="713774"/>
              <a:ext cx="185202" cy="106356"/>
            </a:xfrm>
            <a:custGeom>
              <a:avLst/>
              <a:gdLst/>
              <a:ahLst/>
              <a:cxnLst>
                <a:cxn ang="0">
                  <a:pos x="wd2" y="hd2"/>
                </a:cxn>
                <a:cxn ang="5400000">
                  <a:pos x="wd2" y="hd2"/>
                </a:cxn>
                <a:cxn ang="10800000">
                  <a:pos x="wd2" y="hd2"/>
                </a:cxn>
                <a:cxn ang="16200000">
                  <a:pos x="wd2" y="hd2"/>
                </a:cxn>
              </a:cxnLst>
              <a:rect l="0" t="0" r="r" b="b"/>
              <a:pathLst>
                <a:path w="21600" h="21600" extrusionOk="0">
                  <a:moveTo>
                    <a:pt x="19047" y="0"/>
                  </a:moveTo>
                  <a:cubicBezTo>
                    <a:pt x="17469" y="3858"/>
                    <a:pt x="15401" y="7194"/>
                    <a:pt x="13338" y="10138"/>
                  </a:cubicBezTo>
                  <a:cubicBezTo>
                    <a:pt x="11291" y="13100"/>
                    <a:pt x="8893" y="15890"/>
                    <a:pt x="6290" y="15890"/>
                  </a:cubicBezTo>
                  <a:cubicBezTo>
                    <a:pt x="6072" y="15890"/>
                    <a:pt x="5853" y="15872"/>
                    <a:pt x="5635" y="15829"/>
                  </a:cubicBezTo>
                  <a:cubicBezTo>
                    <a:pt x="3754" y="15375"/>
                    <a:pt x="2064" y="12560"/>
                    <a:pt x="1691" y="9481"/>
                  </a:cubicBezTo>
                  <a:cubicBezTo>
                    <a:pt x="1162" y="9813"/>
                    <a:pt x="599" y="10266"/>
                    <a:pt x="0" y="10794"/>
                  </a:cubicBezTo>
                  <a:cubicBezTo>
                    <a:pt x="0" y="11248"/>
                    <a:pt x="35" y="11708"/>
                    <a:pt x="35" y="12100"/>
                  </a:cubicBezTo>
                  <a:cubicBezTo>
                    <a:pt x="225" y="15044"/>
                    <a:pt x="937" y="17926"/>
                    <a:pt x="2289" y="19754"/>
                  </a:cubicBezTo>
                  <a:cubicBezTo>
                    <a:pt x="3311" y="21073"/>
                    <a:pt x="4522" y="21600"/>
                    <a:pt x="5779" y="21600"/>
                  </a:cubicBezTo>
                  <a:cubicBezTo>
                    <a:pt x="7199" y="21600"/>
                    <a:pt x="8675" y="20925"/>
                    <a:pt x="9992" y="19950"/>
                  </a:cubicBezTo>
                  <a:cubicBezTo>
                    <a:pt x="14352" y="16810"/>
                    <a:pt x="17958" y="10923"/>
                    <a:pt x="20438" y="3925"/>
                  </a:cubicBezTo>
                  <a:cubicBezTo>
                    <a:pt x="20889" y="2809"/>
                    <a:pt x="21262" y="1570"/>
                    <a:pt x="21600" y="258"/>
                  </a:cubicBezTo>
                  <a:cubicBezTo>
                    <a:pt x="20811" y="129"/>
                    <a:pt x="19987" y="0"/>
                    <a:pt x="19159" y="0"/>
                  </a:cubicBezTo>
                  <a:close/>
                </a:path>
              </a:pathLst>
            </a:custGeom>
            <a:solidFill>
              <a:srgbClr val="D39F0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6" name="Google Shape;1989;p41">
              <a:extLst>
                <a:ext uri="{FF2B5EF4-FFF2-40B4-BE49-F238E27FC236}">
                  <a16:creationId xmlns:a16="http://schemas.microsoft.com/office/drawing/2014/main" id="{88261AE9-85A1-41CB-87AE-873974E840A8}"/>
                </a:ext>
              </a:extLst>
            </p:cNvPr>
            <p:cNvSpPr/>
            <p:nvPr/>
          </p:nvSpPr>
          <p:spPr>
            <a:xfrm>
              <a:off x="964513" y="771392"/>
              <a:ext cx="308921" cy="344071"/>
            </a:xfrm>
            <a:custGeom>
              <a:avLst/>
              <a:gdLst/>
              <a:ahLst/>
              <a:cxnLst>
                <a:cxn ang="0">
                  <a:pos x="wd2" y="hd2"/>
                </a:cxn>
                <a:cxn ang="5400000">
                  <a:pos x="wd2" y="hd2"/>
                </a:cxn>
                <a:cxn ang="10800000">
                  <a:pos x="wd2" y="hd2"/>
                </a:cxn>
                <a:cxn ang="16200000">
                  <a:pos x="wd2" y="hd2"/>
                </a:cxn>
              </a:cxnLst>
              <a:rect l="0" t="0" r="r" b="b"/>
              <a:pathLst>
                <a:path w="21600" h="21600" extrusionOk="0">
                  <a:moveTo>
                    <a:pt x="14263" y="0"/>
                  </a:moveTo>
                  <a:cubicBezTo>
                    <a:pt x="13862" y="0"/>
                    <a:pt x="13460" y="34"/>
                    <a:pt x="13063" y="123"/>
                  </a:cubicBezTo>
                  <a:cubicBezTo>
                    <a:pt x="12299" y="305"/>
                    <a:pt x="11600" y="711"/>
                    <a:pt x="10948" y="1094"/>
                  </a:cubicBezTo>
                  <a:cubicBezTo>
                    <a:pt x="7479" y="3056"/>
                    <a:pt x="3807" y="5240"/>
                    <a:pt x="0" y="6857"/>
                  </a:cubicBezTo>
                  <a:cubicBezTo>
                    <a:pt x="429" y="11894"/>
                    <a:pt x="1442" y="16887"/>
                    <a:pt x="3402" y="21600"/>
                  </a:cubicBezTo>
                  <a:cubicBezTo>
                    <a:pt x="4594" y="21336"/>
                    <a:pt x="5654" y="21094"/>
                    <a:pt x="5948" y="21014"/>
                  </a:cubicBezTo>
                  <a:lnTo>
                    <a:pt x="5969" y="21014"/>
                  </a:lnTo>
                  <a:cubicBezTo>
                    <a:pt x="12253" y="19416"/>
                    <a:pt x="21195" y="13754"/>
                    <a:pt x="21600" y="7302"/>
                  </a:cubicBezTo>
                  <a:cubicBezTo>
                    <a:pt x="21600" y="6292"/>
                    <a:pt x="21397" y="5280"/>
                    <a:pt x="21106" y="4309"/>
                  </a:cubicBezTo>
                  <a:cubicBezTo>
                    <a:pt x="20812" y="3259"/>
                    <a:pt x="20363" y="2227"/>
                    <a:pt x="19505" y="1500"/>
                  </a:cubicBezTo>
                  <a:cubicBezTo>
                    <a:pt x="18515" y="669"/>
                    <a:pt x="17141" y="305"/>
                    <a:pt x="15789" y="123"/>
                  </a:cubicBezTo>
                  <a:cubicBezTo>
                    <a:pt x="15285" y="55"/>
                    <a:pt x="14774" y="0"/>
                    <a:pt x="14263"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7" name="Google Shape;1990;p41">
              <a:extLst>
                <a:ext uri="{FF2B5EF4-FFF2-40B4-BE49-F238E27FC236}">
                  <a16:creationId xmlns:a16="http://schemas.microsoft.com/office/drawing/2014/main" id="{0AAD6CD9-3AB2-4D34-ACE6-EB99A981B24D}"/>
                </a:ext>
              </a:extLst>
            </p:cNvPr>
            <p:cNvSpPr/>
            <p:nvPr/>
          </p:nvSpPr>
          <p:spPr>
            <a:xfrm>
              <a:off x="950676" y="768160"/>
              <a:ext cx="271239" cy="126227"/>
            </a:xfrm>
            <a:custGeom>
              <a:avLst/>
              <a:gdLst/>
              <a:ahLst/>
              <a:cxnLst>
                <a:cxn ang="0">
                  <a:pos x="wd2" y="hd2"/>
                </a:cxn>
                <a:cxn ang="5400000">
                  <a:pos x="wd2" y="hd2"/>
                </a:cxn>
                <a:cxn ang="10800000">
                  <a:pos x="wd2" y="hd2"/>
                </a:cxn>
                <a:cxn ang="16200000">
                  <a:pos x="wd2" y="hd2"/>
                </a:cxn>
              </a:cxnLst>
              <a:rect l="0" t="0" r="r" b="b"/>
              <a:pathLst>
                <a:path w="21574" h="21600" extrusionOk="0">
                  <a:moveTo>
                    <a:pt x="17899" y="0"/>
                  </a:moveTo>
                  <a:cubicBezTo>
                    <a:pt x="16794" y="0"/>
                    <a:pt x="15516" y="408"/>
                    <a:pt x="14193" y="1442"/>
                  </a:cubicBezTo>
                  <a:cubicBezTo>
                    <a:pt x="12786" y="2542"/>
                    <a:pt x="11376" y="4475"/>
                    <a:pt x="9992" y="6676"/>
                  </a:cubicBezTo>
                  <a:cubicBezTo>
                    <a:pt x="8635" y="8883"/>
                    <a:pt x="7405" y="11255"/>
                    <a:pt x="6277" y="13239"/>
                  </a:cubicBezTo>
                  <a:cubicBezTo>
                    <a:pt x="5150" y="15223"/>
                    <a:pt x="4098" y="16929"/>
                    <a:pt x="3152" y="18200"/>
                  </a:cubicBezTo>
                  <a:cubicBezTo>
                    <a:pt x="1331" y="20680"/>
                    <a:pt x="-26" y="21393"/>
                    <a:pt x="0" y="21559"/>
                  </a:cubicBezTo>
                  <a:cubicBezTo>
                    <a:pt x="0" y="21590"/>
                    <a:pt x="20" y="21600"/>
                    <a:pt x="60" y="21600"/>
                  </a:cubicBezTo>
                  <a:cubicBezTo>
                    <a:pt x="188" y="21600"/>
                    <a:pt x="507" y="21466"/>
                    <a:pt x="973" y="21176"/>
                  </a:cubicBezTo>
                  <a:cubicBezTo>
                    <a:pt x="1588" y="20732"/>
                    <a:pt x="2434" y="20070"/>
                    <a:pt x="3406" y="18913"/>
                  </a:cubicBezTo>
                  <a:cubicBezTo>
                    <a:pt x="4405" y="17704"/>
                    <a:pt x="5481" y="16050"/>
                    <a:pt x="6637" y="14066"/>
                  </a:cubicBezTo>
                  <a:cubicBezTo>
                    <a:pt x="7790" y="12082"/>
                    <a:pt x="9019" y="9818"/>
                    <a:pt x="10350" y="7669"/>
                  </a:cubicBezTo>
                  <a:cubicBezTo>
                    <a:pt x="11710" y="5467"/>
                    <a:pt x="13067" y="3648"/>
                    <a:pt x="14400" y="2491"/>
                  </a:cubicBezTo>
                  <a:cubicBezTo>
                    <a:pt x="15730" y="1328"/>
                    <a:pt x="17013" y="832"/>
                    <a:pt x="18115" y="832"/>
                  </a:cubicBezTo>
                  <a:cubicBezTo>
                    <a:pt x="19191" y="832"/>
                    <a:pt x="20061" y="1220"/>
                    <a:pt x="20625" y="1664"/>
                  </a:cubicBezTo>
                  <a:cubicBezTo>
                    <a:pt x="20933" y="1881"/>
                    <a:pt x="21137" y="2046"/>
                    <a:pt x="21317" y="2212"/>
                  </a:cubicBezTo>
                  <a:cubicBezTo>
                    <a:pt x="21425" y="2289"/>
                    <a:pt x="21483" y="2367"/>
                    <a:pt x="21526" y="2367"/>
                  </a:cubicBezTo>
                  <a:cubicBezTo>
                    <a:pt x="21543" y="2367"/>
                    <a:pt x="21557" y="2356"/>
                    <a:pt x="21574" y="2325"/>
                  </a:cubicBezTo>
                  <a:cubicBezTo>
                    <a:pt x="21574" y="2269"/>
                    <a:pt x="21497" y="2212"/>
                    <a:pt x="21367" y="1995"/>
                  </a:cubicBezTo>
                  <a:cubicBezTo>
                    <a:pt x="21240" y="1772"/>
                    <a:pt x="21010" y="1493"/>
                    <a:pt x="20729" y="1220"/>
                  </a:cubicBezTo>
                  <a:cubicBezTo>
                    <a:pt x="20164" y="667"/>
                    <a:pt x="19268" y="62"/>
                    <a:pt x="18115" y="5"/>
                  </a:cubicBezTo>
                  <a:cubicBezTo>
                    <a:pt x="18043" y="5"/>
                    <a:pt x="17971" y="0"/>
                    <a:pt x="17899" y="0"/>
                  </a:cubicBezTo>
                  <a:close/>
                </a:path>
              </a:pathLst>
            </a:custGeom>
            <a:solidFill>
              <a:srgbClr val="D39F0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8" name="Google Shape;1991;p41">
              <a:extLst>
                <a:ext uri="{FF2B5EF4-FFF2-40B4-BE49-F238E27FC236}">
                  <a16:creationId xmlns:a16="http://schemas.microsoft.com/office/drawing/2014/main" id="{A6A88244-1610-479A-969A-36A4AC7E07F9}"/>
                </a:ext>
              </a:extLst>
            </p:cNvPr>
            <p:cNvSpPr/>
            <p:nvPr/>
          </p:nvSpPr>
          <p:spPr>
            <a:xfrm>
              <a:off x="1021220" y="981122"/>
              <a:ext cx="199113" cy="152890"/>
            </a:xfrm>
            <a:custGeom>
              <a:avLst/>
              <a:gdLst/>
              <a:ahLst/>
              <a:cxnLst>
                <a:cxn ang="0">
                  <a:pos x="wd2" y="hd2"/>
                </a:cxn>
                <a:cxn ang="5400000">
                  <a:pos x="wd2" y="hd2"/>
                </a:cxn>
                <a:cxn ang="10800000">
                  <a:pos x="wd2" y="hd2"/>
                </a:cxn>
                <a:cxn ang="16200000">
                  <a:pos x="wd2" y="hd2"/>
                </a:cxn>
              </a:cxnLst>
              <a:rect l="0" t="0" r="r" b="b"/>
              <a:pathLst>
                <a:path w="21498" h="21600" extrusionOk="0">
                  <a:moveTo>
                    <a:pt x="21483" y="0"/>
                  </a:moveTo>
                  <a:cubicBezTo>
                    <a:pt x="21343" y="0"/>
                    <a:pt x="20443" y="1660"/>
                    <a:pt x="18885" y="4053"/>
                  </a:cubicBezTo>
                  <a:cubicBezTo>
                    <a:pt x="18468" y="4689"/>
                    <a:pt x="18050" y="5371"/>
                    <a:pt x="17529" y="6054"/>
                  </a:cubicBezTo>
                  <a:cubicBezTo>
                    <a:pt x="17043" y="6736"/>
                    <a:pt x="16485" y="7466"/>
                    <a:pt x="15931" y="8195"/>
                  </a:cubicBezTo>
                  <a:cubicBezTo>
                    <a:pt x="14748" y="9697"/>
                    <a:pt x="13391" y="11288"/>
                    <a:pt x="11931" y="12748"/>
                  </a:cubicBezTo>
                  <a:cubicBezTo>
                    <a:pt x="10398" y="14249"/>
                    <a:pt x="8905" y="15568"/>
                    <a:pt x="7513" y="16707"/>
                  </a:cubicBezTo>
                  <a:cubicBezTo>
                    <a:pt x="6818" y="17206"/>
                    <a:pt x="6121" y="17752"/>
                    <a:pt x="5462" y="18161"/>
                  </a:cubicBezTo>
                  <a:cubicBezTo>
                    <a:pt x="4836" y="18618"/>
                    <a:pt x="4210" y="19027"/>
                    <a:pt x="3652" y="19343"/>
                  </a:cubicBezTo>
                  <a:cubicBezTo>
                    <a:pt x="1393" y="20708"/>
                    <a:pt x="-35" y="21485"/>
                    <a:pt x="1" y="21574"/>
                  </a:cubicBezTo>
                  <a:cubicBezTo>
                    <a:pt x="4" y="21591"/>
                    <a:pt x="27" y="21600"/>
                    <a:pt x="69" y="21600"/>
                  </a:cubicBezTo>
                  <a:cubicBezTo>
                    <a:pt x="389" y="21600"/>
                    <a:pt x="1823" y="21114"/>
                    <a:pt x="3861" y="19983"/>
                  </a:cubicBezTo>
                  <a:cubicBezTo>
                    <a:pt x="4419" y="19663"/>
                    <a:pt x="5077" y="19300"/>
                    <a:pt x="5739" y="18891"/>
                  </a:cubicBezTo>
                  <a:cubicBezTo>
                    <a:pt x="6401" y="18524"/>
                    <a:pt x="7095" y="17978"/>
                    <a:pt x="7826" y="17479"/>
                  </a:cubicBezTo>
                  <a:cubicBezTo>
                    <a:pt x="9251" y="16387"/>
                    <a:pt x="10816" y="15111"/>
                    <a:pt x="12348" y="13567"/>
                  </a:cubicBezTo>
                  <a:cubicBezTo>
                    <a:pt x="13877" y="12018"/>
                    <a:pt x="15197" y="10427"/>
                    <a:pt x="16381" y="8831"/>
                  </a:cubicBezTo>
                  <a:cubicBezTo>
                    <a:pt x="16939" y="8059"/>
                    <a:pt x="17529" y="7282"/>
                    <a:pt x="17982" y="6557"/>
                  </a:cubicBezTo>
                  <a:cubicBezTo>
                    <a:pt x="18468" y="5828"/>
                    <a:pt x="18921" y="5145"/>
                    <a:pt x="19302" y="4462"/>
                  </a:cubicBezTo>
                  <a:cubicBezTo>
                    <a:pt x="20835" y="1869"/>
                    <a:pt x="21565" y="94"/>
                    <a:pt x="21493" y="4"/>
                  </a:cubicBezTo>
                  <a:cubicBezTo>
                    <a:pt x="21490" y="0"/>
                    <a:pt x="21487" y="0"/>
                    <a:pt x="21483" y="0"/>
                  </a:cubicBezTo>
                  <a:close/>
                </a:path>
              </a:pathLst>
            </a:custGeom>
            <a:solidFill>
              <a:srgbClr val="D39F0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9" name="Google Shape;1992;p41">
              <a:extLst>
                <a:ext uri="{FF2B5EF4-FFF2-40B4-BE49-F238E27FC236}">
                  <a16:creationId xmlns:a16="http://schemas.microsoft.com/office/drawing/2014/main" id="{0B5B3F9E-0421-4C77-B6B1-25BF79CADA97}"/>
                </a:ext>
              </a:extLst>
            </p:cNvPr>
            <p:cNvSpPr/>
            <p:nvPr/>
          </p:nvSpPr>
          <p:spPr>
            <a:xfrm>
              <a:off x="1134282" y="1050337"/>
              <a:ext cx="54517" cy="27752"/>
            </a:xfrm>
            <a:custGeom>
              <a:avLst/>
              <a:gdLst/>
              <a:ahLst/>
              <a:cxnLst>
                <a:cxn ang="0">
                  <a:pos x="wd2" y="hd2"/>
                </a:cxn>
                <a:cxn ang="5400000">
                  <a:pos x="wd2" y="hd2"/>
                </a:cxn>
                <a:cxn ang="10800000">
                  <a:pos x="wd2" y="hd2"/>
                </a:cxn>
                <a:cxn ang="16200000">
                  <a:pos x="wd2" y="hd2"/>
                </a:cxn>
              </a:cxnLst>
              <a:rect l="0" t="0" r="r" b="b"/>
              <a:pathLst>
                <a:path w="21124" h="21600" extrusionOk="0">
                  <a:moveTo>
                    <a:pt x="21018" y="0"/>
                  </a:moveTo>
                  <a:cubicBezTo>
                    <a:pt x="20362" y="0"/>
                    <a:pt x="16150" y="5876"/>
                    <a:pt x="10615" y="11094"/>
                  </a:cubicBezTo>
                  <a:cubicBezTo>
                    <a:pt x="4870" y="17111"/>
                    <a:pt x="-126" y="20613"/>
                    <a:pt x="3" y="21365"/>
                  </a:cubicBezTo>
                  <a:cubicBezTo>
                    <a:pt x="38" y="21506"/>
                    <a:pt x="202" y="21600"/>
                    <a:pt x="459" y="21600"/>
                  </a:cubicBezTo>
                  <a:cubicBezTo>
                    <a:pt x="1875" y="21600"/>
                    <a:pt x="6427" y="19226"/>
                    <a:pt x="11610" y="14337"/>
                  </a:cubicBezTo>
                  <a:cubicBezTo>
                    <a:pt x="17484" y="8320"/>
                    <a:pt x="21474" y="799"/>
                    <a:pt x="21100" y="47"/>
                  </a:cubicBezTo>
                  <a:cubicBezTo>
                    <a:pt x="21088" y="0"/>
                    <a:pt x="21053" y="0"/>
                    <a:pt x="21018" y="0"/>
                  </a:cubicBezTo>
                  <a:close/>
                </a:path>
              </a:pathLst>
            </a:custGeom>
            <a:solidFill>
              <a:srgbClr val="D39F0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0" name="Google Shape;1993;p41">
              <a:extLst>
                <a:ext uri="{FF2B5EF4-FFF2-40B4-BE49-F238E27FC236}">
                  <a16:creationId xmlns:a16="http://schemas.microsoft.com/office/drawing/2014/main" id="{0B39B663-F280-4C14-8FDE-85462C32B52E}"/>
                </a:ext>
              </a:extLst>
            </p:cNvPr>
            <p:cNvSpPr/>
            <p:nvPr/>
          </p:nvSpPr>
          <p:spPr>
            <a:xfrm>
              <a:off x="1101818" y="545900"/>
              <a:ext cx="80733" cy="88600"/>
            </a:xfrm>
            <a:custGeom>
              <a:avLst/>
              <a:gdLst/>
              <a:ahLst/>
              <a:cxnLst>
                <a:cxn ang="0">
                  <a:pos x="wd2" y="hd2"/>
                </a:cxn>
                <a:cxn ang="5400000">
                  <a:pos x="wd2" y="hd2"/>
                </a:cxn>
                <a:cxn ang="10800000">
                  <a:pos x="wd2" y="hd2"/>
                </a:cxn>
                <a:cxn ang="16200000">
                  <a:pos x="wd2" y="hd2"/>
                </a:cxn>
              </a:cxnLst>
              <a:rect l="0" t="0" r="r" b="b"/>
              <a:pathLst>
                <a:path w="20743" h="21600" extrusionOk="0">
                  <a:moveTo>
                    <a:pt x="16187" y="0"/>
                  </a:moveTo>
                  <a:cubicBezTo>
                    <a:pt x="15775" y="0"/>
                    <a:pt x="15364" y="37"/>
                    <a:pt x="14961" y="88"/>
                  </a:cubicBezTo>
                  <a:cubicBezTo>
                    <a:pt x="9918" y="714"/>
                    <a:pt x="5278" y="3696"/>
                    <a:pt x="2547" y="7936"/>
                  </a:cubicBezTo>
                  <a:cubicBezTo>
                    <a:pt x="312" y="11632"/>
                    <a:pt x="-510" y="16027"/>
                    <a:pt x="312" y="20113"/>
                  </a:cubicBezTo>
                  <a:cubicBezTo>
                    <a:pt x="398" y="20658"/>
                    <a:pt x="646" y="21291"/>
                    <a:pt x="1143" y="21526"/>
                  </a:cubicBezTo>
                  <a:cubicBezTo>
                    <a:pt x="1476" y="21600"/>
                    <a:pt x="1724" y="21600"/>
                    <a:pt x="2050" y="21600"/>
                  </a:cubicBezTo>
                  <a:cubicBezTo>
                    <a:pt x="7264" y="21526"/>
                    <a:pt x="12315" y="20739"/>
                    <a:pt x="16124" y="17124"/>
                  </a:cubicBezTo>
                  <a:cubicBezTo>
                    <a:pt x="19515" y="13826"/>
                    <a:pt x="21090" y="9114"/>
                    <a:pt x="20679" y="4719"/>
                  </a:cubicBezTo>
                  <a:cubicBezTo>
                    <a:pt x="20508" y="3151"/>
                    <a:pt x="20097" y="1502"/>
                    <a:pt x="18607" y="633"/>
                  </a:cubicBezTo>
                  <a:cubicBezTo>
                    <a:pt x="17932" y="155"/>
                    <a:pt x="17063" y="0"/>
                    <a:pt x="16187"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1" name="Google Shape;1994;p41">
              <a:extLst>
                <a:ext uri="{FF2B5EF4-FFF2-40B4-BE49-F238E27FC236}">
                  <a16:creationId xmlns:a16="http://schemas.microsoft.com/office/drawing/2014/main" id="{9D0FD641-74A0-4A14-A670-DB59140C1E0B}"/>
                </a:ext>
              </a:extLst>
            </p:cNvPr>
            <p:cNvSpPr/>
            <p:nvPr/>
          </p:nvSpPr>
          <p:spPr>
            <a:xfrm>
              <a:off x="843502" y="330705"/>
              <a:ext cx="305323" cy="211232"/>
            </a:xfrm>
            <a:custGeom>
              <a:avLst/>
              <a:gdLst/>
              <a:ahLst/>
              <a:cxnLst>
                <a:cxn ang="0">
                  <a:pos x="wd2" y="hd2"/>
                </a:cxn>
                <a:cxn ang="5400000">
                  <a:pos x="wd2" y="hd2"/>
                </a:cxn>
                <a:cxn ang="10800000">
                  <a:pos x="wd2" y="hd2"/>
                </a:cxn>
                <a:cxn ang="16200000">
                  <a:pos x="wd2" y="hd2"/>
                </a:cxn>
              </a:cxnLst>
              <a:rect l="0" t="0" r="r" b="b"/>
              <a:pathLst>
                <a:path w="21259" h="21600" extrusionOk="0">
                  <a:moveTo>
                    <a:pt x="10373" y="0"/>
                  </a:moveTo>
                  <a:cubicBezTo>
                    <a:pt x="8756" y="0"/>
                    <a:pt x="7153" y="611"/>
                    <a:pt x="5646" y="1386"/>
                  </a:cubicBezTo>
                  <a:cubicBezTo>
                    <a:pt x="3850" y="2242"/>
                    <a:pt x="1966" y="3264"/>
                    <a:pt x="577" y="5209"/>
                  </a:cubicBezTo>
                  <a:cubicBezTo>
                    <a:pt x="307" y="5537"/>
                    <a:pt x="59" y="5932"/>
                    <a:pt x="15" y="6426"/>
                  </a:cubicBezTo>
                  <a:cubicBezTo>
                    <a:pt x="-254" y="8402"/>
                    <a:pt x="3177" y="8600"/>
                    <a:pt x="3985" y="8668"/>
                  </a:cubicBezTo>
                  <a:cubicBezTo>
                    <a:pt x="4328" y="8699"/>
                    <a:pt x="4670" y="8717"/>
                    <a:pt x="5013" y="8717"/>
                  </a:cubicBezTo>
                  <a:cubicBezTo>
                    <a:pt x="6357" y="8717"/>
                    <a:pt x="7704" y="8455"/>
                    <a:pt x="9010" y="7877"/>
                  </a:cubicBezTo>
                  <a:cubicBezTo>
                    <a:pt x="9098" y="11762"/>
                    <a:pt x="10019" y="15714"/>
                    <a:pt x="11903" y="18416"/>
                  </a:cubicBezTo>
                  <a:cubicBezTo>
                    <a:pt x="13251" y="20396"/>
                    <a:pt x="15175" y="21600"/>
                    <a:pt x="17071" y="21600"/>
                  </a:cubicBezTo>
                  <a:cubicBezTo>
                    <a:pt x="17793" y="21600"/>
                    <a:pt x="18512" y="21424"/>
                    <a:pt x="19193" y="21053"/>
                  </a:cubicBezTo>
                  <a:cubicBezTo>
                    <a:pt x="19708" y="20788"/>
                    <a:pt x="20223" y="20328"/>
                    <a:pt x="20606" y="19701"/>
                  </a:cubicBezTo>
                  <a:cubicBezTo>
                    <a:pt x="21211" y="18682"/>
                    <a:pt x="21346" y="17231"/>
                    <a:pt x="21211" y="15912"/>
                  </a:cubicBezTo>
                  <a:cubicBezTo>
                    <a:pt x="20717" y="11993"/>
                    <a:pt x="18339" y="9292"/>
                    <a:pt x="16703" y="6426"/>
                  </a:cubicBezTo>
                  <a:cubicBezTo>
                    <a:pt x="15089" y="3724"/>
                    <a:pt x="13966" y="432"/>
                    <a:pt x="11298" y="68"/>
                  </a:cubicBezTo>
                  <a:cubicBezTo>
                    <a:pt x="10989" y="22"/>
                    <a:pt x="10682" y="0"/>
                    <a:pt x="10373"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2" name="Google Shape;1995;p41">
              <a:extLst>
                <a:ext uri="{FF2B5EF4-FFF2-40B4-BE49-F238E27FC236}">
                  <a16:creationId xmlns:a16="http://schemas.microsoft.com/office/drawing/2014/main" id="{C44C0C0D-4413-4E1D-B5A8-89C8D16E934F}"/>
                </a:ext>
              </a:extLst>
            </p:cNvPr>
            <p:cNvSpPr/>
            <p:nvPr/>
          </p:nvSpPr>
          <p:spPr>
            <a:xfrm>
              <a:off x="815060" y="309988"/>
              <a:ext cx="348406" cy="224458"/>
            </a:xfrm>
            <a:custGeom>
              <a:avLst/>
              <a:gdLst/>
              <a:ahLst/>
              <a:cxnLst>
                <a:cxn ang="0">
                  <a:pos x="wd2" y="hd2"/>
                </a:cxn>
                <a:cxn ang="5400000">
                  <a:pos x="wd2" y="hd2"/>
                </a:cxn>
                <a:cxn ang="10800000">
                  <a:pos x="wd2" y="hd2"/>
                </a:cxn>
                <a:cxn ang="16200000">
                  <a:pos x="wd2" y="hd2"/>
                </a:cxn>
              </a:cxnLst>
              <a:rect l="0" t="0" r="r" b="b"/>
              <a:pathLst>
                <a:path w="21552" h="21600" extrusionOk="0">
                  <a:moveTo>
                    <a:pt x="11970" y="0"/>
                  </a:moveTo>
                  <a:cubicBezTo>
                    <a:pt x="11767" y="0"/>
                    <a:pt x="11561" y="6"/>
                    <a:pt x="11358" y="12"/>
                  </a:cubicBezTo>
                  <a:cubicBezTo>
                    <a:pt x="7552" y="76"/>
                    <a:pt x="3486" y="1563"/>
                    <a:pt x="897" y="5902"/>
                  </a:cubicBezTo>
                  <a:lnTo>
                    <a:pt x="0" y="7143"/>
                  </a:lnTo>
                  <a:cubicBezTo>
                    <a:pt x="816" y="8105"/>
                    <a:pt x="1892" y="8384"/>
                    <a:pt x="2948" y="8445"/>
                  </a:cubicBezTo>
                  <a:cubicBezTo>
                    <a:pt x="3105" y="8453"/>
                    <a:pt x="3263" y="8456"/>
                    <a:pt x="3420" y="8456"/>
                  </a:cubicBezTo>
                  <a:cubicBezTo>
                    <a:pt x="6013" y="8456"/>
                    <a:pt x="8600" y="7259"/>
                    <a:pt x="10780" y="5065"/>
                  </a:cubicBezTo>
                  <a:cubicBezTo>
                    <a:pt x="10291" y="11874"/>
                    <a:pt x="13480" y="21600"/>
                    <a:pt x="18411" y="21600"/>
                  </a:cubicBezTo>
                  <a:cubicBezTo>
                    <a:pt x="18510" y="21600"/>
                    <a:pt x="18611" y="21597"/>
                    <a:pt x="18710" y="21588"/>
                  </a:cubicBezTo>
                  <a:cubicBezTo>
                    <a:pt x="19448" y="21495"/>
                    <a:pt x="20264" y="21309"/>
                    <a:pt x="20823" y="20504"/>
                  </a:cubicBezTo>
                  <a:cubicBezTo>
                    <a:pt x="21480" y="19511"/>
                    <a:pt x="21520" y="17962"/>
                    <a:pt x="21540" y="16567"/>
                  </a:cubicBezTo>
                  <a:cubicBezTo>
                    <a:pt x="21600" y="12443"/>
                    <a:pt x="21501" y="7980"/>
                    <a:pt x="19846" y="4725"/>
                  </a:cubicBezTo>
                  <a:cubicBezTo>
                    <a:pt x="18889" y="2833"/>
                    <a:pt x="17496" y="1563"/>
                    <a:pt x="16002" y="819"/>
                  </a:cubicBezTo>
                  <a:cubicBezTo>
                    <a:pt x="14700" y="198"/>
                    <a:pt x="13340" y="0"/>
                    <a:pt x="11970"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3" name="Google Shape;1996;p41">
              <a:extLst>
                <a:ext uri="{FF2B5EF4-FFF2-40B4-BE49-F238E27FC236}">
                  <a16:creationId xmlns:a16="http://schemas.microsoft.com/office/drawing/2014/main" id="{EC5F82A6-857C-441D-8A77-3C12417B6000}"/>
                </a:ext>
              </a:extLst>
            </p:cNvPr>
            <p:cNvSpPr/>
            <p:nvPr/>
          </p:nvSpPr>
          <p:spPr>
            <a:xfrm>
              <a:off x="437354" y="693420"/>
              <a:ext cx="250440" cy="251968"/>
            </a:xfrm>
            <a:custGeom>
              <a:avLst/>
              <a:gdLst/>
              <a:ahLst/>
              <a:cxnLst>
                <a:cxn ang="0">
                  <a:pos x="wd2" y="hd2"/>
                </a:cxn>
                <a:cxn ang="5400000">
                  <a:pos x="wd2" y="hd2"/>
                </a:cxn>
                <a:cxn ang="10800000">
                  <a:pos x="wd2" y="hd2"/>
                </a:cxn>
                <a:cxn ang="16200000">
                  <a:pos x="wd2" y="hd2"/>
                </a:cxn>
              </a:cxnLst>
              <a:rect l="0" t="0" r="r" b="b"/>
              <a:pathLst>
                <a:path w="21364" h="21600" extrusionOk="0">
                  <a:moveTo>
                    <a:pt x="3814" y="0"/>
                  </a:moveTo>
                  <a:cubicBezTo>
                    <a:pt x="3682" y="0"/>
                    <a:pt x="3533" y="127"/>
                    <a:pt x="3365" y="445"/>
                  </a:cubicBezTo>
                  <a:cubicBezTo>
                    <a:pt x="3061" y="1054"/>
                    <a:pt x="3061" y="1936"/>
                    <a:pt x="3118" y="2628"/>
                  </a:cubicBezTo>
                  <a:cubicBezTo>
                    <a:pt x="3365" y="5830"/>
                    <a:pt x="4602" y="8980"/>
                    <a:pt x="6663" y="11408"/>
                  </a:cubicBezTo>
                  <a:cubicBezTo>
                    <a:pt x="4849" y="9834"/>
                    <a:pt x="3502" y="7738"/>
                    <a:pt x="2788" y="5390"/>
                  </a:cubicBezTo>
                  <a:cubicBezTo>
                    <a:pt x="2675" y="4981"/>
                    <a:pt x="2283" y="2767"/>
                    <a:pt x="1601" y="2767"/>
                  </a:cubicBezTo>
                  <a:cubicBezTo>
                    <a:pt x="1451" y="2767"/>
                    <a:pt x="1289" y="2873"/>
                    <a:pt x="1111" y="3125"/>
                  </a:cubicBezTo>
                  <a:cubicBezTo>
                    <a:pt x="836" y="3484"/>
                    <a:pt x="864" y="3953"/>
                    <a:pt x="892" y="4421"/>
                  </a:cubicBezTo>
                  <a:cubicBezTo>
                    <a:pt x="1194" y="7046"/>
                    <a:pt x="2623" y="9449"/>
                    <a:pt x="4298" y="11491"/>
                  </a:cubicBezTo>
                  <a:cubicBezTo>
                    <a:pt x="3309" y="10554"/>
                    <a:pt x="2294" y="9669"/>
                    <a:pt x="1387" y="8703"/>
                  </a:cubicBezTo>
                  <a:cubicBezTo>
                    <a:pt x="1171" y="8468"/>
                    <a:pt x="779" y="8139"/>
                    <a:pt x="457" y="8139"/>
                  </a:cubicBezTo>
                  <a:cubicBezTo>
                    <a:pt x="287" y="8139"/>
                    <a:pt x="135" y="8232"/>
                    <a:pt x="40" y="8483"/>
                  </a:cubicBezTo>
                  <a:cubicBezTo>
                    <a:pt x="-236" y="9255"/>
                    <a:pt x="1000" y="10720"/>
                    <a:pt x="1413" y="11271"/>
                  </a:cubicBezTo>
                  <a:cubicBezTo>
                    <a:pt x="2100" y="12211"/>
                    <a:pt x="2896" y="13039"/>
                    <a:pt x="3721" y="13868"/>
                  </a:cubicBezTo>
                  <a:cubicBezTo>
                    <a:pt x="4821" y="14944"/>
                    <a:pt x="6196" y="15607"/>
                    <a:pt x="7103" y="16850"/>
                  </a:cubicBezTo>
                  <a:cubicBezTo>
                    <a:pt x="8146" y="18230"/>
                    <a:pt x="8806" y="19886"/>
                    <a:pt x="8942" y="21600"/>
                  </a:cubicBezTo>
                  <a:lnTo>
                    <a:pt x="21364" y="19252"/>
                  </a:lnTo>
                  <a:cubicBezTo>
                    <a:pt x="19167" y="15882"/>
                    <a:pt x="16637" y="12211"/>
                    <a:pt x="13064" y="10140"/>
                  </a:cubicBezTo>
                  <a:cubicBezTo>
                    <a:pt x="11361" y="9172"/>
                    <a:pt x="10236" y="8289"/>
                    <a:pt x="9272" y="6521"/>
                  </a:cubicBezTo>
                  <a:cubicBezTo>
                    <a:pt x="8340" y="4781"/>
                    <a:pt x="7788" y="2930"/>
                    <a:pt x="7211" y="1054"/>
                  </a:cubicBezTo>
                  <a:cubicBezTo>
                    <a:pt x="7119" y="774"/>
                    <a:pt x="6995" y="665"/>
                    <a:pt x="6869" y="665"/>
                  </a:cubicBezTo>
                  <a:cubicBezTo>
                    <a:pt x="6660" y="665"/>
                    <a:pt x="6446" y="963"/>
                    <a:pt x="6361" y="1274"/>
                  </a:cubicBezTo>
                  <a:cubicBezTo>
                    <a:pt x="6222" y="1745"/>
                    <a:pt x="6250" y="2296"/>
                    <a:pt x="6250" y="2793"/>
                  </a:cubicBezTo>
                  <a:cubicBezTo>
                    <a:pt x="6279" y="3622"/>
                    <a:pt x="6387" y="4504"/>
                    <a:pt x="6609" y="5333"/>
                  </a:cubicBezTo>
                  <a:cubicBezTo>
                    <a:pt x="7075" y="6964"/>
                    <a:pt x="7899" y="8455"/>
                    <a:pt x="8723" y="9946"/>
                  </a:cubicBezTo>
                  <a:cubicBezTo>
                    <a:pt x="7871" y="9809"/>
                    <a:pt x="7240" y="9063"/>
                    <a:pt x="6773" y="8317"/>
                  </a:cubicBezTo>
                  <a:cubicBezTo>
                    <a:pt x="5534" y="6355"/>
                    <a:pt x="5096" y="4036"/>
                    <a:pt x="4573" y="1799"/>
                  </a:cubicBezTo>
                  <a:cubicBezTo>
                    <a:pt x="4468" y="1336"/>
                    <a:pt x="4236" y="0"/>
                    <a:pt x="3814"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4" name="Google Shape;1997;p41">
              <a:extLst>
                <a:ext uri="{FF2B5EF4-FFF2-40B4-BE49-F238E27FC236}">
                  <a16:creationId xmlns:a16="http://schemas.microsoft.com/office/drawing/2014/main" id="{57FAD955-6851-4BD2-8784-B8B9B7521FEB}"/>
                </a:ext>
              </a:extLst>
            </p:cNvPr>
            <p:cNvSpPr/>
            <p:nvPr/>
          </p:nvSpPr>
          <p:spPr>
            <a:xfrm>
              <a:off x="1401257" y="435856"/>
              <a:ext cx="675051" cy="768073"/>
            </a:xfrm>
            <a:custGeom>
              <a:avLst/>
              <a:gdLst/>
              <a:ahLst/>
              <a:cxnLst>
                <a:cxn ang="0">
                  <a:pos x="wd2" y="hd2"/>
                </a:cxn>
                <a:cxn ang="5400000">
                  <a:pos x="wd2" y="hd2"/>
                </a:cxn>
                <a:cxn ang="10800000">
                  <a:pos x="wd2" y="hd2"/>
                </a:cxn>
                <a:cxn ang="16200000">
                  <a:pos x="wd2" y="hd2"/>
                </a:cxn>
              </a:cxnLst>
              <a:rect l="0" t="0" r="r" b="b"/>
              <a:pathLst>
                <a:path w="21523" h="21600" extrusionOk="0">
                  <a:moveTo>
                    <a:pt x="9794" y="0"/>
                  </a:moveTo>
                  <a:cubicBezTo>
                    <a:pt x="9408" y="0"/>
                    <a:pt x="9032" y="23"/>
                    <a:pt x="8692" y="60"/>
                  </a:cubicBezTo>
                  <a:cubicBezTo>
                    <a:pt x="7049" y="242"/>
                    <a:pt x="5816" y="912"/>
                    <a:pt x="5006" y="2162"/>
                  </a:cubicBezTo>
                  <a:cubicBezTo>
                    <a:pt x="4533" y="2915"/>
                    <a:pt x="4625" y="3784"/>
                    <a:pt x="4256" y="4563"/>
                  </a:cubicBezTo>
                  <a:cubicBezTo>
                    <a:pt x="4173" y="4735"/>
                    <a:pt x="4071" y="4898"/>
                    <a:pt x="3917" y="5007"/>
                  </a:cubicBezTo>
                  <a:cubicBezTo>
                    <a:pt x="3704" y="5158"/>
                    <a:pt x="3440" y="5194"/>
                    <a:pt x="3160" y="5194"/>
                  </a:cubicBezTo>
                  <a:cubicBezTo>
                    <a:pt x="2915" y="5194"/>
                    <a:pt x="2659" y="5167"/>
                    <a:pt x="2416" y="5167"/>
                  </a:cubicBezTo>
                  <a:cubicBezTo>
                    <a:pt x="2371" y="5167"/>
                    <a:pt x="2327" y="5168"/>
                    <a:pt x="2284" y="5170"/>
                  </a:cubicBezTo>
                  <a:cubicBezTo>
                    <a:pt x="1616" y="5197"/>
                    <a:pt x="979" y="5578"/>
                    <a:pt x="681" y="6121"/>
                  </a:cubicBezTo>
                  <a:cubicBezTo>
                    <a:pt x="383" y="6647"/>
                    <a:pt x="465" y="7326"/>
                    <a:pt x="866" y="7815"/>
                  </a:cubicBezTo>
                  <a:cubicBezTo>
                    <a:pt x="352" y="8177"/>
                    <a:pt x="44" y="8748"/>
                    <a:pt x="3" y="9319"/>
                  </a:cubicBezTo>
                  <a:cubicBezTo>
                    <a:pt x="-28" y="9899"/>
                    <a:pt x="229" y="10488"/>
                    <a:pt x="712" y="10886"/>
                  </a:cubicBezTo>
                  <a:lnTo>
                    <a:pt x="16097" y="21359"/>
                  </a:lnTo>
                  <a:cubicBezTo>
                    <a:pt x="16554" y="21521"/>
                    <a:pt x="17046" y="21600"/>
                    <a:pt x="17539" y="21600"/>
                  </a:cubicBezTo>
                  <a:cubicBezTo>
                    <a:pt x="18367" y="21600"/>
                    <a:pt x="19198" y="21377"/>
                    <a:pt x="19867" y="20950"/>
                  </a:cubicBezTo>
                  <a:cubicBezTo>
                    <a:pt x="20925" y="20271"/>
                    <a:pt x="21572" y="19102"/>
                    <a:pt x="21521" y="17943"/>
                  </a:cubicBezTo>
                  <a:cubicBezTo>
                    <a:pt x="21459" y="16856"/>
                    <a:pt x="20843" y="15859"/>
                    <a:pt x="20113" y="14981"/>
                  </a:cubicBezTo>
                  <a:cubicBezTo>
                    <a:pt x="19888" y="14727"/>
                    <a:pt x="19662" y="14465"/>
                    <a:pt x="19508" y="14166"/>
                  </a:cubicBezTo>
                  <a:cubicBezTo>
                    <a:pt x="19056" y="13295"/>
                    <a:pt x="19600" y="12553"/>
                    <a:pt x="19631" y="11656"/>
                  </a:cubicBezTo>
                  <a:cubicBezTo>
                    <a:pt x="19672" y="10434"/>
                    <a:pt x="19118" y="9899"/>
                    <a:pt x="17936" y="9400"/>
                  </a:cubicBezTo>
                  <a:cubicBezTo>
                    <a:pt x="17556" y="9246"/>
                    <a:pt x="17176" y="9038"/>
                    <a:pt x="16950" y="8721"/>
                  </a:cubicBezTo>
                  <a:cubicBezTo>
                    <a:pt x="16282" y="7770"/>
                    <a:pt x="17053" y="6356"/>
                    <a:pt x="17279" y="5396"/>
                  </a:cubicBezTo>
                  <a:cubicBezTo>
                    <a:pt x="17679" y="3748"/>
                    <a:pt x="17063" y="2072"/>
                    <a:pt x="15472" y="1102"/>
                  </a:cubicBezTo>
                  <a:cubicBezTo>
                    <a:pt x="14855" y="724"/>
                    <a:pt x="14061" y="517"/>
                    <a:pt x="13297" y="517"/>
                  </a:cubicBezTo>
                  <a:cubicBezTo>
                    <a:pt x="13182" y="517"/>
                    <a:pt x="13067" y="522"/>
                    <a:pt x="12955" y="532"/>
                  </a:cubicBezTo>
                  <a:cubicBezTo>
                    <a:pt x="12868" y="544"/>
                    <a:pt x="12776" y="557"/>
                    <a:pt x="12685" y="557"/>
                  </a:cubicBezTo>
                  <a:cubicBezTo>
                    <a:pt x="12648" y="557"/>
                    <a:pt x="12611" y="555"/>
                    <a:pt x="12574" y="549"/>
                  </a:cubicBezTo>
                  <a:cubicBezTo>
                    <a:pt x="12431" y="522"/>
                    <a:pt x="12297" y="459"/>
                    <a:pt x="12174" y="396"/>
                  </a:cubicBezTo>
                  <a:cubicBezTo>
                    <a:pt x="11502" y="105"/>
                    <a:pt x="10624" y="0"/>
                    <a:pt x="9794"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5" name="Google Shape;1998;p41">
              <a:extLst>
                <a:ext uri="{FF2B5EF4-FFF2-40B4-BE49-F238E27FC236}">
                  <a16:creationId xmlns:a16="http://schemas.microsoft.com/office/drawing/2014/main" id="{D8962076-7517-4731-B37C-01DC74D6C68A}"/>
                </a:ext>
              </a:extLst>
            </p:cNvPr>
            <p:cNvSpPr/>
            <p:nvPr/>
          </p:nvSpPr>
          <p:spPr>
            <a:xfrm>
              <a:off x="1685806" y="490183"/>
              <a:ext cx="287364" cy="483462"/>
            </a:xfrm>
            <a:custGeom>
              <a:avLst/>
              <a:gdLst/>
              <a:ahLst/>
              <a:cxnLst>
                <a:cxn ang="0">
                  <a:pos x="wd2" y="hd2"/>
                </a:cxn>
                <a:cxn ang="5400000">
                  <a:pos x="wd2" y="hd2"/>
                </a:cxn>
                <a:cxn ang="10800000">
                  <a:pos x="wd2" y="hd2"/>
                </a:cxn>
                <a:cxn ang="16200000">
                  <a:pos x="wd2" y="hd2"/>
                </a:cxn>
              </a:cxnLst>
              <a:rect l="0" t="0" r="r" b="b"/>
              <a:pathLst>
                <a:path w="21530" h="21600" extrusionOk="0">
                  <a:moveTo>
                    <a:pt x="12887" y="0"/>
                  </a:moveTo>
                  <a:lnTo>
                    <a:pt x="1738" y="4880"/>
                  </a:lnTo>
                  <a:cubicBezTo>
                    <a:pt x="1278" y="5930"/>
                    <a:pt x="724" y="6952"/>
                    <a:pt x="0" y="7945"/>
                  </a:cubicBezTo>
                  <a:lnTo>
                    <a:pt x="0" y="19344"/>
                  </a:lnTo>
                  <a:cubicBezTo>
                    <a:pt x="1376" y="19992"/>
                    <a:pt x="2968" y="20495"/>
                    <a:pt x="4634" y="20884"/>
                  </a:cubicBezTo>
                  <a:cubicBezTo>
                    <a:pt x="6697" y="21330"/>
                    <a:pt x="8905" y="21600"/>
                    <a:pt x="11091" y="21600"/>
                  </a:cubicBezTo>
                  <a:cubicBezTo>
                    <a:pt x="12713" y="21600"/>
                    <a:pt x="14324" y="21452"/>
                    <a:pt x="15856" y="21114"/>
                  </a:cubicBezTo>
                  <a:cubicBezTo>
                    <a:pt x="18752" y="20480"/>
                    <a:pt x="21408" y="18984"/>
                    <a:pt x="21528" y="17156"/>
                  </a:cubicBezTo>
                  <a:cubicBezTo>
                    <a:pt x="21600" y="15716"/>
                    <a:pt x="20104" y="14378"/>
                    <a:pt x="18172" y="13544"/>
                  </a:cubicBezTo>
                  <a:cubicBezTo>
                    <a:pt x="17571" y="13270"/>
                    <a:pt x="16894" y="13011"/>
                    <a:pt x="16507" y="12623"/>
                  </a:cubicBezTo>
                  <a:cubicBezTo>
                    <a:pt x="16195" y="12219"/>
                    <a:pt x="16242" y="11759"/>
                    <a:pt x="16362" y="11313"/>
                  </a:cubicBezTo>
                  <a:cubicBezTo>
                    <a:pt x="16724" y="9888"/>
                    <a:pt x="17498" y="8521"/>
                    <a:pt x="17933" y="7110"/>
                  </a:cubicBezTo>
                  <a:cubicBezTo>
                    <a:pt x="18390" y="5714"/>
                    <a:pt x="18559" y="4232"/>
                    <a:pt x="17810" y="2864"/>
                  </a:cubicBezTo>
                  <a:cubicBezTo>
                    <a:pt x="17064" y="1498"/>
                    <a:pt x="15254" y="289"/>
                    <a:pt x="12887"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6" name="Google Shape;1999;p41">
              <a:extLst>
                <a:ext uri="{FF2B5EF4-FFF2-40B4-BE49-F238E27FC236}">
                  <a16:creationId xmlns:a16="http://schemas.microsoft.com/office/drawing/2014/main" id="{E303A414-783D-4AEA-BC73-E925767D94BC}"/>
                </a:ext>
              </a:extLst>
            </p:cNvPr>
            <p:cNvSpPr/>
            <p:nvPr/>
          </p:nvSpPr>
          <p:spPr>
            <a:xfrm>
              <a:off x="1554932" y="482815"/>
              <a:ext cx="350492" cy="394923"/>
            </a:xfrm>
            <a:custGeom>
              <a:avLst/>
              <a:gdLst/>
              <a:ahLst/>
              <a:cxnLst>
                <a:cxn ang="0">
                  <a:pos x="wd2" y="hd2"/>
                </a:cxn>
                <a:cxn ang="5400000">
                  <a:pos x="wd2" y="hd2"/>
                </a:cxn>
                <a:cxn ang="10800000">
                  <a:pos x="wd2" y="hd2"/>
                </a:cxn>
                <a:cxn ang="16200000">
                  <a:pos x="wd2" y="hd2"/>
                </a:cxn>
              </a:cxnLst>
              <a:rect l="0" t="0" r="r" b="b"/>
              <a:pathLst>
                <a:path w="20909" h="21600" extrusionOk="0">
                  <a:moveTo>
                    <a:pt x="11273" y="0"/>
                  </a:moveTo>
                  <a:cubicBezTo>
                    <a:pt x="9043" y="0"/>
                    <a:pt x="6845" y="667"/>
                    <a:pt x="5404" y="2324"/>
                  </a:cubicBezTo>
                  <a:cubicBezTo>
                    <a:pt x="4291" y="3610"/>
                    <a:pt x="4060" y="5143"/>
                    <a:pt x="3887" y="6729"/>
                  </a:cubicBezTo>
                  <a:cubicBezTo>
                    <a:pt x="3867" y="6940"/>
                    <a:pt x="3829" y="7133"/>
                    <a:pt x="3829" y="7328"/>
                  </a:cubicBezTo>
                  <a:cubicBezTo>
                    <a:pt x="3489" y="7186"/>
                    <a:pt x="3120" y="7119"/>
                    <a:pt x="2745" y="7119"/>
                  </a:cubicBezTo>
                  <a:cubicBezTo>
                    <a:pt x="2231" y="7119"/>
                    <a:pt x="1711" y="7249"/>
                    <a:pt x="1253" y="7503"/>
                  </a:cubicBezTo>
                  <a:cubicBezTo>
                    <a:pt x="-514" y="8526"/>
                    <a:pt x="-226" y="11821"/>
                    <a:pt x="965" y="13124"/>
                  </a:cubicBezTo>
                  <a:cubicBezTo>
                    <a:pt x="1253" y="13424"/>
                    <a:pt x="1639" y="13636"/>
                    <a:pt x="2060" y="13811"/>
                  </a:cubicBezTo>
                  <a:cubicBezTo>
                    <a:pt x="2567" y="14022"/>
                    <a:pt x="3123" y="14154"/>
                    <a:pt x="3667" y="14154"/>
                  </a:cubicBezTo>
                  <a:cubicBezTo>
                    <a:pt x="3806" y="14154"/>
                    <a:pt x="3943" y="14146"/>
                    <a:pt x="4078" y="14128"/>
                  </a:cubicBezTo>
                  <a:cubicBezTo>
                    <a:pt x="4328" y="14868"/>
                    <a:pt x="4790" y="15486"/>
                    <a:pt x="5559" y="15943"/>
                  </a:cubicBezTo>
                  <a:cubicBezTo>
                    <a:pt x="6116" y="16278"/>
                    <a:pt x="6672" y="16561"/>
                    <a:pt x="7249" y="16807"/>
                  </a:cubicBezTo>
                  <a:lnTo>
                    <a:pt x="6807" y="19450"/>
                  </a:lnTo>
                  <a:cubicBezTo>
                    <a:pt x="6769" y="19661"/>
                    <a:pt x="6615" y="19838"/>
                    <a:pt x="6404" y="19925"/>
                  </a:cubicBezTo>
                  <a:cubicBezTo>
                    <a:pt x="7749" y="20929"/>
                    <a:pt x="9459" y="21564"/>
                    <a:pt x="11208" y="21598"/>
                  </a:cubicBezTo>
                  <a:cubicBezTo>
                    <a:pt x="11262" y="21600"/>
                    <a:pt x="11316" y="21600"/>
                    <a:pt x="11372" y="21600"/>
                  </a:cubicBezTo>
                  <a:cubicBezTo>
                    <a:pt x="12295" y="21600"/>
                    <a:pt x="13201" y="21460"/>
                    <a:pt x="14071" y="21176"/>
                  </a:cubicBezTo>
                  <a:cubicBezTo>
                    <a:pt x="13840" y="21053"/>
                    <a:pt x="13725" y="20824"/>
                    <a:pt x="13745" y="20594"/>
                  </a:cubicBezTo>
                  <a:lnTo>
                    <a:pt x="14091" y="17758"/>
                  </a:lnTo>
                  <a:cubicBezTo>
                    <a:pt x="14572" y="17740"/>
                    <a:pt x="15033" y="17671"/>
                    <a:pt x="15532" y="17618"/>
                  </a:cubicBezTo>
                  <a:cubicBezTo>
                    <a:pt x="17013" y="17388"/>
                    <a:pt x="18396" y="16913"/>
                    <a:pt x="19299" y="15750"/>
                  </a:cubicBezTo>
                  <a:cubicBezTo>
                    <a:pt x="19760" y="15150"/>
                    <a:pt x="19798" y="14481"/>
                    <a:pt x="20029" y="13794"/>
                  </a:cubicBezTo>
                  <a:cubicBezTo>
                    <a:pt x="20356" y="12685"/>
                    <a:pt x="20510" y="11538"/>
                    <a:pt x="20605" y="10359"/>
                  </a:cubicBezTo>
                  <a:cubicBezTo>
                    <a:pt x="20778" y="8579"/>
                    <a:pt x="21086" y="6993"/>
                    <a:pt x="20778" y="5214"/>
                  </a:cubicBezTo>
                  <a:cubicBezTo>
                    <a:pt x="20259" y="2482"/>
                    <a:pt x="16301" y="773"/>
                    <a:pt x="13667" y="244"/>
                  </a:cubicBezTo>
                  <a:cubicBezTo>
                    <a:pt x="12889" y="86"/>
                    <a:pt x="12078" y="0"/>
                    <a:pt x="11273"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7" name="Google Shape;2000;p41">
              <a:extLst>
                <a:ext uri="{FF2B5EF4-FFF2-40B4-BE49-F238E27FC236}">
                  <a16:creationId xmlns:a16="http://schemas.microsoft.com/office/drawing/2014/main" id="{F026D64C-5C10-4C87-89BC-017462349A9D}"/>
                </a:ext>
              </a:extLst>
            </p:cNvPr>
            <p:cNvSpPr/>
            <p:nvPr/>
          </p:nvSpPr>
          <p:spPr>
            <a:xfrm>
              <a:off x="1388652" y="834719"/>
              <a:ext cx="599103" cy="733195"/>
            </a:xfrm>
            <a:custGeom>
              <a:avLst/>
              <a:gdLst/>
              <a:ahLst/>
              <a:cxnLst>
                <a:cxn ang="0">
                  <a:pos x="wd2" y="hd2"/>
                </a:cxn>
                <a:cxn ang="5400000">
                  <a:pos x="wd2" y="hd2"/>
                </a:cxn>
                <a:cxn ang="10800000">
                  <a:pos x="wd2" y="hd2"/>
                </a:cxn>
                <a:cxn ang="16200000">
                  <a:pos x="wd2" y="hd2"/>
                </a:cxn>
              </a:cxnLst>
              <a:rect l="0" t="0" r="r" b="b"/>
              <a:pathLst>
                <a:path w="20299" h="21600" extrusionOk="0">
                  <a:moveTo>
                    <a:pt x="6290" y="0"/>
                  </a:moveTo>
                  <a:cubicBezTo>
                    <a:pt x="5134" y="0"/>
                    <a:pt x="3906" y="240"/>
                    <a:pt x="3083" y="1059"/>
                  </a:cubicBezTo>
                  <a:cubicBezTo>
                    <a:pt x="1074" y="3033"/>
                    <a:pt x="-607" y="5993"/>
                    <a:pt x="212" y="11886"/>
                  </a:cubicBezTo>
                  <a:cubicBezTo>
                    <a:pt x="1030" y="17780"/>
                    <a:pt x="5211" y="21111"/>
                    <a:pt x="5211" y="21111"/>
                  </a:cubicBezTo>
                  <a:cubicBezTo>
                    <a:pt x="5211" y="21111"/>
                    <a:pt x="8300" y="21600"/>
                    <a:pt x="11813" y="21600"/>
                  </a:cubicBezTo>
                  <a:cubicBezTo>
                    <a:pt x="14811" y="21600"/>
                    <a:pt x="18117" y="21244"/>
                    <a:pt x="20076" y="19925"/>
                  </a:cubicBezTo>
                  <a:cubicBezTo>
                    <a:pt x="20076" y="19925"/>
                    <a:pt x="20993" y="17695"/>
                    <a:pt x="19105" y="14392"/>
                  </a:cubicBezTo>
                  <a:cubicBezTo>
                    <a:pt x="19105" y="14392"/>
                    <a:pt x="19105" y="14392"/>
                    <a:pt x="19105" y="14392"/>
                  </a:cubicBezTo>
                  <a:cubicBezTo>
                    <a:pt x="19096" y="14392"/>
                    <a:pt x="20894" y="5708"/>
                    <a:pt x="19629" y="3867"/>
                  </a:cubicBezTo>
                  <a:cubicBezTo>
                    <a:pt x="18417" y="2102"/>
                    <a:pt x="16737" y="1267"/>
                    <a:pt x="13811" y="1087"/>
                  </a:cubicBezTo>
                  <a:cubicBezTo>
                    <a:pt x="13746" y="1087"/>
                    <a:pt x="13680" y="1068"/>
                    <a:pt x="13625" y="1030"/>
                  </a:cubicBezTo>
                  <a:cubicBezTo>
                    <a:pt x="13155" y="1184"/>
                    <a:pt x="12656" y="1261"/>
                    <a:pt x="12163" y="1261"/>
                  </a:cubicBezTo>
                  <a:cubicBezTo>
                    <a:pt x="12109" y="1261"/>
                    <a:pt x="12054" y="1260"/>
                    <a:pt x="11999" y="1258"/>
                  </a:cubicBezTo>
                  <a:cubicBezTo>
                    <a:pt x="11006" y="1229"/>
                    <a:pt x="10035" y="897"/>
                    <a:pt x="9271" y="356"/>
                  </a:cubicBezTo>
                  <a:cubicBezTo>
                    <a:pt x="9230" y="376"/>
                    <a:pt x="9183" y="386"/>
                    <a:pt x="9135" y="386"/>
                  </a:cubicBezTo>
                  <a:cubicBezTo>
                    <a:pt x="9093" y="386"/>
                    <a:pt x="9050" y="379"/>
                    <a:pt x="9009" y="366"/>
                  </a:cubicBezTo>
                  <a:cubicBezTo>
                    <a:pt x="8447" y="222"/>
                    <a:pt x="7401" y="0"/>
                    <a:pt x="6290"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8" name="Google Shape;2001;p41">
              <a:extLst>
                <a:ext uri="{FF2B5EF4-FFF2-40B4-BE49-F238E27FC236}">
                  <a16:creationId xmlns:a16="http://schemas.microsoft.com/office/drawing/2014/main" id="{19BF4874-F091-404E-8496-97999392607C}"/>
                </a:ext>
              </a:extLst>
            </p:cNvPr>
            <p:cNvSpPr/>
            <p:nvPr/>
          </p:nvSpPr>
          <p:spPr>
            <a:xfrm>
              <a:off x="1691083" y="550943"/>
              <a:ext cx="66419" cy="34305"/>
            </a:xfrm>
            <a:custGeom>
              <a:avLst/>
              <a:gdLst/>
              <a:ahLst/>
              <a:cxnLst>
                <a:cxn ang="0">
                  <a:pos x="wd2" y="hd2"/>
                </a:cxn>
                <a:cxn ang="5400000">
                  <a:pos x="wd2" y="hd2"/>
                </a:cxn>
                <a:cxn ang="10800000">
                  <a:pos x="wd2" y="hd2"/>
                </a:cxn>
                <a:cxn ang="16200000">
                  <a:pos x="wd2" y="hd2"/>
                </a:cxn>
              </a:cxnLst>
              <a:rect l="0" t="0" r="r" b="b"/>
              <a:pathLst>
                <a:path w="20522" h="21600" extrusionOk="0">
                  <a:moveTo>
                    <a:pt x="13811" y="0"/>
                  </a:moveTo>
                  <a:cubicBezTo>
                    <a:pt x="12365" y="0"/>
                    <a:pt x="10770" y="342"/>
                    <a:pt x="9118" y="1103"/>
                  </a:cubicBezTo>
                  <a:cubicBezTo>
                    <a:pt x="3548" y="3936"/>
                    <a:pt x="-539" y="10230"/>
                    <a:pt x="58" y="15496"/>
                  </a:cubicBezTo>
                  <a:cubicBezTo>
                    <a:pt x="478" y="19356"/>
                    <a:pt x="3175" y="21600"/>
                    <a:pt x="6673" y="21600"/>
                  </a:cubicBezTo>
                  <a:cubicBezTo>
                    <a:pt x="8148" y="21600"/>
                    <a:pt x="9762" y="21220"/>
                    <a:pt x="11404" y="20364"/>
                  </a:cubicBezTo>
                  <a:cubicBezTo>
                    <a:pt x="16984" y="17740"/>
                    <a:pt x="21061" y="11237"/>
                    <a:pt x="20464" y="5970"/>
                  </a:cubicBezTo>
                  <a:cubicBezTo>
                    <a:pt x="20109" y="2206"/>
                    <a:pt x="17422" y="0"/>
                    <a:pt x="13811"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9" name="Google Shape;2002;p41">
              <a:extLst>
                <a:ext uri="{FF2B5EF4-FFF2-40B4-BE49-F238E27FC236}">
                  <a16:creationId xmlns:a16="http://schemas.microsoft.com/office/drawing/2014/main" id="{1CAC7B2B-8EA5-4E73-9085-D5794AFD42CD}"/>
                </a:ext>
              </a:extLst>
            </p:cNvPr>
            <p:cNvSpPr/>
            <p:nvPr/>
          </p:nvSpPr>
          <p:spPr>
            <a:xfrm>
              <a:off x="2200468" y="868269"/>
              <a:ext cx="29218" cy="28900"/>
            </a:xfrm>
            <a:custGeom>
              <a:avLst/>
              <a:gdLst/>
              <a:ahLst/>
              <a:cxnLst>
                <a:cxn ang="0">
                  <a:pos x="wd2" y="hd2"/>
                </a:cxn>
                <a:cxn ang="5400000">
                  <a:pos x="wd2" y="hd2"/>
                </a:cxn>
                <a:cxn ang="10800000">
                  <a:pos x="wd2" y="hd2"/>
                </a:cxn>
                <a:cxn ang="16200000">
                  <a:pos x="wd2" y="hd2"/>
                </a:cxn>
              </a:cxnLst>
              <a:rect l="0" t="0" r="r" b="b"/>
              <a:pathLst>
                <a:path w="19386" h="21600" extrusionOk="0">
                  <a:moveTo>
                    <a:pt x="17800" y="0"/>
                  </a:moveTo>
                  <a:cubicBezTo>
                    <a:pt x="15456" y="0"/>
                    <a:pt x="10847" y="2889"/>
                    <a:pt x="6920" y="7313"/>
                  </a:cubicBezTo>
                  <a:cubicBezTo>
                    <a:pt x="1570" y="13339"/>
                    <a:pt x="-1215" y="19839"/>
                    <a:pt x="508" y="21284"/>
                  </a:cubicBezTo>
                  <a:cubicBezTo>
                    <a:pt x="729" y="21487"/>
                    <a:pt x="1029" y="21600"/>
                    <a:pt x="1410" y="21600"/>
                  </a:cubicBezTo>
                  <a:cubicBezTo>
                    <a:pt x="3534" y="21600"/>
                    <a:pt x="7902" y="18305"/>
                    <a:pt x="12270" y="13813"/>
                  </a:cubicBezTo>
                  <a:cubicBezTo>
                    <a:pt x="17179" y="8035"/>
                    <a:pt x="20385" y="2257"/>
                    <a:pt x="19103" y="564"/>
                  </a:cubicBezTo>
                  <a:cubicBezTo>
                    <a:pt x="18842" y="181"/>
                    <a:pt x="18401" y="0"/>
                    <a:pt x="17800"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0" name="Google Shape;2003;p41">
              <a:extLst>
                <a:ext uri="{FF2B5EF4-FFF2-40B4-BE49-F238E27FC236}">
                  <a16:creationId xmlns:a16="http://schemas.microsoft.com/office/drawing/2014/main" id="{0925813C-76DD-4107-9013-7C3D0D4F8A4A}"/>
                </a:ext>
              </a:extLst>
            </p:cNvPr>
            <p:cNvSpPr/>
            <p:nvPr/>
          </p:nvSpPr>
          <p:spPr>
            <a:xfrm>
              <a:off x="2214758" y="992512"/>
              <a:ext cx="61526" cy="12701"/>
            </a:xfrm>
            <a:custGeom>
              <a:avLst/>
              <a:gdLst/>
              <a:ahLst/>
              <a:cxnLst>
                <a:cxn ang="0">
                  <a:pos x="wd2" y="hd2"/>
                </a:cxn>
                <a:cxn ang="5400000">
                  <a:pos x="wd2" y="hd2"/>
                </a:cxn>
                <a:cxn ang="10800000">
                  <a:pos x="wd2" y="hd2"/>
                </a:cxn>
                <a:cxn ang="16200000">
                  <a:pos x="wd2" y="hd2"/>
                </a:cxn>
              </a:cxnLst>
              <a:rect l="0" t="0" r="r" b="b"/>
              <a:pathLst>
                <a:path w="21374" h="21600" extrusionOk="0">
                  <a:moveTo>
                    <a:pt x="10745" y="0"/>
                  </a:moveTo>
                  <a:cubicBezTo>
                    <a:pt x="4922" y="0"/>
                    <a:pt x="118" y="2412"/>
                    <a:pt x="2" y="8977"/>
                  </a:cubicBezTo>
                  <a:cubicBezTo>
                    <a:pt x="-113" y="14980"/>
                    <a:pt x="4587" y="21544"/>
                    <a:pt x="10629" y="21544"/>
                  </a:cubicBezTo>
                  <a:cubicBezTo>
                    <a:pt x="10892" y="21600"/>
                    <a:pt x="11154" y="21600"/>
                    <a:pt x="11416" y="21600"/>
                  </a:cubicBezTo>
                  <a:cubicBezTo>
                    <a:pt x="17175" y="21600"/>
                    <a:pt x="21487" y="15316"/>
                    <a:pt x="21372" y="9594"/>
                  </a:cubicBezTo>
                  <a:cubicBezTo>
                    <a:pt x="21267" y="3591"/>
                    <a:pt x="16567" y="617"/>
                    <a:pt x="10745"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1" name="Google Shape;2004;p41">
              <a:extLst>
                <a:ext uri="{FF2B5EF4-FFF2-40B4-BE49-F238E27FC236}">
                  <a16:creationId xmlns:a16="http://schemas.microsoft.com/office/drawing/2014/main" id="{FEA00F16-DB53-4C9C-922B-AB409CC47BEC}"/>
                </a:ext>
              </a:extLst>
            </p:cNvPr>
            <p:cNvSpPr/>
            <p:nvPr/>
          </p:nvSpPr>
          <p:spPr>
            <a:xfrm>
              <a:off x="2215027" y="1114781"/>
              <a:ext cx="49715" cy="21954"/>
            </a:xfrm>
            <a:custGeom>
              <a:avLst/>
              <a:gdLst/>
              <a:ahLst/>
              <a:cxnLst>
                <a:cxn ang="0">
                  <a:pos x="wd2" y="hd2"/>
                </a:cxn>
                <a:cxn ang="5400000">
                  <a:pos x="wd2" y="hd2"/>
                </a:cxn>
                <a:cxn ang="10800000">
                  <a:pos x="wd2" y="hd2"/>
                </a:cxn>
                <a:cxn ang="16200000">
                  <a:pos x="wd2" y="hd2"/>
                </a:cxn>
              </a:cxnLst>
              <a:rect l="0" t="0" r="r" b="b"/>
              <a:pathLst>
                <a:path w="20844" h="21600" extrusionOk="0">
                  <a:moveTo>
                    <a:pt x="1498" y="0"/>
                  </a:moveTo>
                  <a:cubicBezTo>
                    <a:pt x="700" y="0"/>
                    <a:pt x="181" y="386"/>
                    <a:pt x="29" y="1307"/>
                  </a:cubicBezTo>
                  <a:cubicBezTo>
                    <a:pt x="-376" y="4160"/>
                    <a:pt x="3536" y="11766"/>
                    <a:pt x="9474" y="16846"/>
                  </a:cubicBezTo>
                  <a:cubicBezTo>
                    <a:pt x="13146" y="20055"/>
                    <a:pt x="16590" y="21600"/>
                    <a:pt x="18704" y="21600"/>
                  </a:cubicBezTo>
                  <a:cubicBezTo>
                    <a:pt x="19945" y="21600"/>
                    <a:pt x="20718" y="21065"/>
                    <a:pt x="20819" y="20025"/>
                  </a:cubicBezTo>
                  <a:cubicBezTo>
                    <a:pt x="21224" y="16846"/>
                    <a:pt x="16767" y="11142"/>
                    <a:pt x="11234" y="6061"/>
                  </a:cubicBezTo>
                  <a:cubicBezTo>
                    <a:pt x="7107" y="2466"/>
                    <a:pt x="3460" y="0"/>
                    <a:pt x="1498"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2" name="Google Shape;2005;p41">
              <a:extLst>
                <a:ext uri="{FF2B5EF4-FFF2-40B4-BE49-F238E27FC236}">
                  <a16:creationId xmlns:a16="http://schemas.microsoft.com/office/drawing/2014/main" id="{12C60CAC-8818-4B28-AB45-488FBB2EDA6D}"/>
                </a:ext>
              </a:extLst>
            </p:cNvPr>
            <p:cNvSpPr/>
            <p:nvPr/>
          </p:nvSpPr>
          <p:spPr>
            <a:xfrm>
              <a:off x="2190623" y="1244785"/>
              <a:ext cx="28006" cy="32705"/>
            </a:xfrm>
            <a:custGeom>
              <a:avLst/>
              <a:gdLst/>
              <a:ahLst/>
              <a:cxnLst>
                <a:cxn ang="0">
                  <a:pos x="wd2" y="hd2"/>
                </a:cxn>
                <a:cxn ang="5400000">
                  <a:pos x="wd2" y="hd2"/>
                </a:cxn>
                <a:cxn ang="10800000">
                  <a:pos x="wd2" y="hd2"/>
                </a:cxn>
                <a:cxn ang="16200000">
                  <a:pos x="wd2" y="hd2"/>
                </a:cxn>
              </a:cxnLst>
              <a:rect l="0" t="0" r="r" b="b"/>
              <a:pathLst>
                <a:path w="19354" h="21600" extrusionOk="0">
                  <a:moveTo>
                    <a:pt x="1470" y="0"/>
                  </a:moveTo>
                  <a:cubicBezTo>
                    <a:pt x="1052" y="0"/>
                    <a:pt x="698" y="120"/>
                    <a:pt x="426" y="339"/>
                  </a:cubicBezTo>
                  <a:cubicBezTo>
                    <a:pt x="-1139" y="1835"/>
                    <a:pt x="1762" y="7579"/>
                    <a:pt x="6666" y="13522"/>
                  </a:cubicBezTo>
                  <a:cubicBezTo>
                    <a:pt x="11153" y="18389"/>
                    <a:pt x="15995" y="21600"/>
                    <a:pt x="18165" y="21600"/>
                  </a:cubicBezTo>
                  <a:cubicBezTo>
                    <a:pt x="18458" y="21600"/>
                    <a:pt x="18708" y="21540"/>
                    <a:pt x="18917" y="21401"/>
                  </a:cubicBezTo>
                  <a:cubicBezTo>
                    <a:pt x="20461" y="20124"/>
                    <a:pt x="17790" y="14161"/>
                    <a:pt x="12906" y="8417"/>
                  </a:cubicBezTo>
                  <a:cubicBezTo>
                    <a:pt x="8357" y="3371"/>
                    <a:pt x="3828" y="0"/>
                    <a:pt x="1470"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3" name="Google Shape;2006;p41">
              <a:extLst>
                <a:ext uri="{FF2B5EF4-FFF2-40B4-BE49-F238E27FC236}">
                  <a16:creationId xmlns:a16="http://schemas.microsoft.com/office/drawing/2014/main" id="{B223F404-744B-4182-91CE-F60257E054C4}"/>
                </a:ext>
              </a:extLst>
            </p:cNvPr>
            <p:cNvSpPr/>
            <p:nvPr/>
          </p:nvSpPr>
          <p:spPr>
            <a:xfrm>
              <a:off x="2081539" y="1296002"/>
              <a:ext cx="16275" cy="39529"/>
            </a:xfrm>
            <a:custGeom>
              <a:avLst/>
              <a:gdLst/>
              <a:ahLst/>
              <a:cxnLst>
                <a:cxn ang="0">
                  <a:pos x="wd2" y="hd2"/>
                </a:cxn>
                <a:cxn ang="5400000">
                  <a:pos x="wd2" y="hd2"/>
                </a:cxn>
                <a:cxn ang="10800000">
                  <a:pos x="wd2" y="hd2"/>
                </a:cxn>
                <a:cxn ang="16200000">
                  <a:pos x="wd2" y="hd2"/>
                </a:cxn>
              </a:cxnLst>
              <a:rect l="0" t="0" r="r" b="b"/>
              <a:pathLst>
                <a:path w="18836" h="21600" extrusionOk="0">
                  <a:moveTo>
                    <a:pt x="2643" y="0"/>
                  </a:moveTo>
                  <a:cubicBezTo>
                    <a:pt x="2293" y="0"/>
                    <a:pt x="1978" y="33"/>
                    <a:pt x="1699" y="99"/>
                  </a:cubicBezTo>
                  <a:cubicBezTo>
                    <a:pt x="-1272" y="809"/>
                    <a:pt x="-154" y="5742"/>
                    <a:pt x="3551" y="11551"/>
                  </a:cubicBezTo>
                  <a:cubicBezTo>
                    <a:pt x="6802" y="16980"/>
                    <a:pt x="11066" y="21600"/>
                    <a:pt x="15050" y="21600"/>
                  </a:cubicBezTo>
                  <a:cubicBezTo>
                    <a:pt x="15190" y="21600"/>
                    <a:pt x="15330" y="21600"/>
                    <a:pt x="15505" y="21583"/>
                  </a:cubicBezTo>
                  <a:cubicBezTo>
                    <a:pt x="19210" y="21402"/>
                    <a:pt x="20328" y="15957"/>
                    <a:pt x="16239" y="9785"/>
                  </a:cubicBezTo>
                  <a:cubicBezTo>
                    <a:pt x="12813" y="4158"/>
                    <a:pt x="6312" y="0"/>
                    <a:pt x="2643"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4" name="Google Shape;2007;p41">
              <a:extLst>
                <a:ext uri="{FF2B5EF4-FFF2-40B4-BE49-F238E27FC236}">
                  <a16:creationId xmlns:a16="http://schemas.microsoft.com/office/drawing/2014/main" id="{C618C332-C448-48F8-A518-B5A66E6BF1C0}"/>
                </a:ext>
              </a:extLst>
            </p:cNvPr>
            <p:cNvSpPr/>
            <p:nvPr/>
          </p:nvSpPr>
          <p:spPr>
            <a:xfrm>
              <a:off x="1877670" y="937635"/>
              <a:ext cx="43851" cy="190728"/>
            </a:xfrm>
            <a:custGeom>
              <a:avLst/>
              <a:gdLst/>
              <a:ahLst/>
              <a:cxnLst>
                <a:cxn ang="0">
                  <a:pos x="wd2" y="hd2"/>
                </a:cxn>
                <a:cxn ang="5400000">
                  <a:pos x="wd2" y="hd2"/>
                </a:cxn>
                <a:cxn ang="10800000">
                  <a:pos x="wd2" y="hd2"/>
                </a:cxn>
                <a:cxn ang="16200000">
                  <a:pos x="wd2" y="hd2"/>
                </a:cxn>
              </a:cxnLst>
              <a:rect l="0" t="0" r="r" b="b"/>
              <a:pathLst>
                <a:path w="20581" h="21600" extrusionOk="0">
                  <a:moveTo>
                    <a:pt x="958" y="0"/>
                  </a:moveTo>
                  <a:cubicBezTo>
                    <a:pt x="618" y="0"/>
                    <a:pt x="-828" y="1306"/>
                    <a:pt x="660" y="3358"/>
                  </a:cubicBezTo>
                  <a:cubicBezTo>
                    <a:pt x="1426" y="4343"/>
                    <a:pt x="2928" y="5547"/>
                    <a:pt x="5196" y="6823"/>
                  </a:cubicBezTo>
                  <a:cubicBezTo>
                    <a:pt x="7463" y="8026"/>
                    <a:pt x="10043" y="9377"/>
                    <a:pt x="12452" y="10762"/>
                  </a:cubicBezTo>
                  <a:cubicBezTo>
                    <a:pt x="15032" y="12185"/>
                    <a:pt x="16534" y="13574"/>
                    <a:pt x="17300" y="14887"/>
                  </a:cubicBezTo>
                  <a:cubicBezTo>
                    <a:pt x="18051" y="16162"/>
                    <a:pt x="18051" y="17404"/>
                    <a:pt x="17753" y="18351"/>
                  </a:cubicBezTo>
                  <a:cubicBezTo>
                    <a:pt x="17144" y="20359"/>
                    <a:pt x="15485" y="21600"/>
                    <a:pt x="15939" y="21600"/>
                  </a:cubicBezTo>
                  <a:cubicBezTo>
                    <a:pt x="15939" y="21600"/>
                    <a:pt x="15939" y="21600"/>
                    <a:pt x="15953" y="21600"/>
                  </a:cubicBezTo>
                  <a:cubicBezTo>
                    <a:pt x="16307" y="21600"/>
                    <a:pt x="18830" y="20403"/>
                    <a:pt x="20021" y="18389"/>
                  </a:cubicBezTo>
                  <a:cubicBezTo>
                    <a:pt x="20616" y="17404"/>
                    <a:pt x="20772" y="16128"/>
                    <a:pt x="20318" y="14740"/>
                  </a:cubicBezTo>
                  <a:cubicBezTo>
                    <a:pt x="19709" y="13392"/>
                    <a:pt x="18051" y="11857"/>
                    <a:pt x="15485" y="10472"/>
                  </a:cubicBezTo>
                  <a:cubicBezTo>
                    <a:pt x="13062" y="9011"/>
                    <a:pt x="10185" y="7664"/>
                    <a:pt x="7917" y="6494"/>
                  </a:cubicBezTo>
                  <a:cubicBezTo>
                    <a:pt x="5649" y="5291"/>
                    <a:pt x="3991" y="4162"/>
                    <a:pt x="2928" y="3211"/>
                  </a:cubicBezTo>
                  <a:cubicBezTo>
                    <a:pt x="816" y="1279"/>
                    <a:pt x="1567" y="3"/>
                    <a:pt x="972" y="3"/>
                  </a:cubicBezTo>
                  <a:cubicBezTo>
                    <a:pt x="958" y="0"/>
                    <a:pt x="958" y="0"/>
                    <a:pt x="958" y="0"/>
                  </a:cubicBezTo>
                  <a:close/>
                </a:path>
              </a:pathLst>
            </a:custGeom>
            <a:solidFill>
              <a:srgbClr val="D39F0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5" name="Google Shape;2008;p41">
              <a:extLst>
                <a:ext uri="{FF2B5EF4-FFF2-40B4-BE49-F238E27FC236}">
                  <a16:creationId xmlns:a16="http://schemas.microsoft.com/office/drawing/2014/main" id="{B7068BFC-D65C-46B0-9D85-2F7F24F557AA}"/>
                </a:ext>
              </a:extLst>
            </p:cNvPr>
            <p:cNvSpPr/>
            <p:nvPr/>
          </p:nvSpPr>
          <p:spPr>
            <a:xfrm>
              <a:off x="1890452" y="956661"/>
              <a:ext cx="12701" cy="53812"/>
            </a:xfrm>
            <a:custGeom>
              <a:avLst/>
              <a:gdLst/>
              <a:ahLst/>
              <a:cxnLst>
                <a:cxn ang="0">
                  <a:pos x="wd2" y="hd2"/>
                </a:cxn>
                <a:cxn ang="5400000">
                  <a:pos x="wd2" y="hd2"/>
                </a:cxn>
                <a:cxn ang="10800000">
                  <a:pos x="wd2" y="hd2"/>
                </a:cxn>
                <a:cxn ang="16200000">
                  <a:pos x="wd2" y="hd2"/>
                </a:cxn>
              </a:cxnLst>
              <a:rect l="0" t="0" r="r" b="b"/>
              <a:pathLst>
                <a:path w="18515" h="21600" extrusionOk="0">
                  <a:moveTo>
                    <a:pt x="16296" y="0"/>
                  </a:moveTo>
                  <a:cubicBezTo>
                    <a:pt x="12054" y="0"/>
                    <a:pt x="0" y="4739"/>
                    <a:pt x="0" y="10861"/>
                  </a:cubicBezTo>
                  <a:cubicBezTo>
                    <a:pt x="0" y="16788"/>
                    <a:pt x="11764" y="21600"/>
                    <a:pt x="16104" y="21600"/>
                  </a:cubicBezTo>
                  <a:cubicBezTo>
                    <a:pt x="16296" y="21600"/>
                    <a:pt x="16393" y="21600"/>
                    <a:pt x="16489" y="21588"/>
                  </a:cubicBezTo>
                  <a:cubicBezTo>
                    <a:pt x="20539" y="21467"/>
                    <a:pt x="15429" y="16812"/>
                    <a:pt x="15429" y="10861"/>
                  </a:cubicBezTo>
                  <a:cubicBezTo>
                    <a:pt x="15429" y="5042"/>
                    <a:pt x="21600" y="133"/>
                    <a:pt x="16489" y="0"/>
                  </a:cubicBezTo>
                  <a:cubicBezTo>
                    <a:pt x="16393" y="0"/>
                    <a:pt x="16393" y="0"/>
                    <a:pt x="16296" y="0"/>
                  </a:cubicBezTo>
                  <a:close/>
                </a:path>
              </a:pathLst>
            </a:custGeom>
            <a:solidFill>
              <a:srgbClr val="D39F0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6" name="Google Shape;2009;p41">
              <a:extLst>
                <a:ext uri="{FF2B5EF4-FFF2-40B4-BE49-F238E27FC236}">
                  <a16:creationId xmlns:a16="http://schemas.microsoft.com/office/drawing/2014/main" id="{D03B21CD-533B-4A7E-9B3C-5E2B952ED556}"/>
                </a:ext>
              </a:extLst>
            </p:cNvPr>
            <p:cNvSpPr/>
            <p:nvPr/>
          </p:nvSpPr>
          <p:spPr>
            <a:xfrm>
              <a:off x="1598169" y="835866"/>
              <a:ext cx="248043" cy="1659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02" y="7296"/>
                    <a:pt x="2890" y="14171"/>
                    <a:pt x="6816" y="19037"/>
                  </a:cubicBezTo>
                  <a:cubicBezTo>
                    <a:pt x="7715" y="20169"/>
                    <a:pt x="8809" y="21301"/>
                    <a:pt x="10072" y="21553"/>
                  </a:cubicBezTo>
                  <a:cubicBezTo>
                    <a:pt x="10253" y="21584"/>
                    <a:pt x="10432" y="21600"/>
                    <a:pt x="10611" y="21600"/>
                  </a:cubicBezTo>
                  <a:cubicBezTo>
                    <a:pt x="11994" y="21600"/>
                    <a:pt x="13330" y="20653"/>
                    <a:pt x="14447" y="19540"/>
                  </a:cubicBezTo>
                  <a:cubicBezTo>
                    <a:pt x="17869" y="16144"/>
                    <a:pt x="19975" y="10943"/>
                    <a:pt x="21600" y="5574"/>
                  </a:cubicBezTo>
                  <a:cubicBezTo>
                    <a:pt x="20283" y="5157"/>
                    <a:pt x="18852" y="4819"/>
                    <a:pt x="17253" y="4654"/>
                  </a:cubicBezTo>
                  <a:cubicBezTo>
                    <a:pt x="17085" y="4654"/>
                    <a:pt x="16917" y="4568"/>
                    <a:pt x="16775" y="4403"/>
                  </a:cubicBezTo>
                  <a:cubicBezTo>
                    <a:pt x="15565" y="5083"/>
                    <a:pt x="14284" y="5421"/>
                    <a:pt x="13017" y="5421"/>
                  </a:cubicBezTo>
                  <a:cubicBezTo>
                    <a:pt x="12877" y="5421"/>
                    <a:pt x="12735" y="5417"/>
                    <a:pt x="12596" y="5409"/>
                  </a:cubicBezTo>
                  <a:cubicBezTo>
                    <a:pt x="10043" y="5283"/>
                    <a:pt x="7547" y="3813"/>
                    <a:pt x="5583" y="1423"/>
                  </a:cubicBezTo>
                  <a:cubicBezTo>
                    <a:pt x="5478" y="1513"/>
                    <a:pt x="5357" y="1557"/>
                    <a:pt x="5233" y="1557"/>
                  </a:cubicBezTo>
                  <a:cubicBezTo>
                    <a:pt x="5125" y="1557"/>
                    <a:pt x="5015" y="1525"/>
                    <a:pt x="4910" y="1466"/>
                  </a:cubicBezTo>
                  <a:cubicBezTo>
                    <a:pt x="3845" y="1006"/>
                    <a:pt x="2049" y="334"/>
                    <a:pt x="0" y="0"/>
                  </a:cubicBezTo>
                  <a:close/>
                </a:path>
              </a:pathLst>
            </a:custGeom>
            <a:solidFill>
              <a:srgbClr val="D39F0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7" name="Google Shape;2010;p41">
              <a:extLst>
                <a:ext uri="{FF2B5EF4-FFF2-40B4-BE49-F238E27FC236}">
                  <a16:creationId xmlns:a16="http://schemas.microsoft.com/office/drawing/2014/main" id="{67C5F6D9-E233-42ED-8A6D-39FA83F00ED3}"/>
                </a:ext>
              </a:extLst>
            </p:cNvPr>
            <p:cNvSpPr/>
            <p:nvPr/>
          </p:nvSpPr>
          <p:spPr>
            <a:xfrm>
              <a:off x="1852670" y="858304"/>
              <a:ext cx="296140" cy="388672"/>
            </a:xfrm>
            <a:custGeom>
              <a:avLst/>
              <a:gdLst/>
              <a:ahLst/>
              <a:cxnLst>
                <a:cxn ang="0">
                  <a:pos x="wd2" y="hd2"/>
                </a:cxn>
                <a:cxn ang="5400000">
                  <a:pos x="wd2" y="hd2"/>
                </a:cxn>
                <a:cxn ang="10800000">
                  <a:pos x="wd2" y="hd2"/>
                </a:cxn>
                <a:cxn ang="16200000">
                  <a:pos x="wd2" y="hd2"/>
                </a:cxn>
              </a:cxnLst>
              <a:rect l="0" t="0" r="r" b="b"/>
              <a:pathLst>
                <a:path w="21514" h="21600" extrusionOk="0">
                  <a:moveTo>
                    <a:pt x="3608" y="0"/>
                  </a:moveTo>
                  <a:cubicBezTo>
                    <a:pt x="1811" y="0"/>
                    <a:pt x="1708" y="1401"/>
                    <a:pt x="1708" y="1401"/>
                  </a:cubicBezTo>
                  <a:lnTo>
                    <a:pt x="1" y="19591"/>
                  </a:lnTo>
                  <a:cubicBezTo>
                    <a:pt x="-23" y="20056"/>
                    <a:pt x="422" y="20432"/>
                    <a:pt x="1006" y="20486"/>
                  </a:cubicBezTo>
                  <a:lnTo>
                    <a:pt x="17856" y="21524"/>
                  </a:lnTo>
                  <a:cubicBezTo>
                    <a:pt x="17865" y="21536"/>
                    <a:pt x="18146" y="21600"/>
                    <a:pt x="18514" y="21600"/>
                  </a:cubicBezTo>
                  <a:cubicBezTo>
                    <a:pt x="19177" y="21600"/>
                    <a:pt x="20114" y="21395"/>
                    <a:pt x="20219" y="20325"/>
                  </a:cubicBezTo>
                  <a:cubicBezTo>
                    <a:pt x="20289" y="19769"/>
                    <a:pt x="19892" y="19393"/>
                    <a:pt x="19495" y="19125"/>
                  </a:cubicBezTo>
                  <a:lnTo>
                    <a:pt x="21507" y="2620"/>
                  </a:lnTo>
                  <a:cubicBezTo>
                    <a:pt x="21577" y="2153"/>
                    <a:pt x="21132" y="1760"/>
                    <a:pt x="20524" y="1707"/>
                  </a:cubicBezTo>
                  <a:lnTo>
                    <a:pt x="5196" y="775"/>
                  </a:lnTo>
                  <a:cubicBezTo>
                    <a:pt x="5031" y="364"/>
                    <a:pt x="4845" y="112"/>
                    <a:pt x="4025" y="23"/>
                  </a:cubicBezTo>
                  <a:cubicBezTo>
                    <a:pt x="3878" y="8"/>
                    <a:pt x="3739" y="0"/>
                    <a:pt x="3608"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8" name="Google Shape;2011;p41">
              <a:extLst>
                <a:ext uri="{FF2B5EF4-FFF2-40B4-BE49-F238E27FC236}">
                  <a16:creationId xmlns:a16="http://schemas.microsoft.com/office/drawing/2014/main" id="{938956D8-12FC-4C88-8D53-57320DFB22ED}"/>
                </a:ext>
              </a:extLst>
            </p:cNvPr>
            <p:cNvSpPr/>
            <p:nvPr/>
          </p:nvSpPr>
          <p:spPr>
            <a:xfrm>
              <a:off x="1865835" y="858395"/>
              <a:ext cx="295818" cy="377016"/>
            </a:xfrm>
            <a:custGeom>
              <a:avLst/>
              <a:gdLst/>
              <a:ahLst/>
              <a:cxnLst>
                <a:cxn ang="0">
                  <a:pos x="wd2" y="hd2"/>
                </a:cxn>
                <a:cxn ang="5400000">
                  <a:pos x="wd2" y="hd2"/>
                </a:cxn>
                <a:cxn ang="10800000">
                  <a:pos x="wd2" y="hd2"/>
                </a:cxn>
                <a:cxn ang="16200000">
                  <a:pos x="wd2" y="hd2"/>
                </a:cxn>
              </a:cxnLst>
              <a:rect l="0" t="0" r="r" b="b"/>
              <a:pathLst>
                <a:path w="21514" h="21600" extrusionOk="0">
                  <a:moveTo>
                    <a:pt x="2860" y="0"/>
                  </a:moveTo>
                  <a:cubicBezTo>
                    <a:pt x="2270" y="0"/>
                    <a:pt x="1736" y="327"/>
                    <a:pt x="1714" y="813"/>
                  </a:cubicBezTo>
                  <a:lnTo>
                    <a:pt x="3" y="19564"/>
                  </a:lnTo>
                  <a:cubicBezTo>
                    <a:pt x="-43" y="20026"/>
                    <a:pt x="401" y="20449"/>
                    <a:pt x="1011" y="20486"/>
                  </a:cubicBezTo>
                  <a:lnTo>
                    <a:pt x="18089" y="21593"/>
                  </a:lnTo>
                  <a:cubicBezTo>
                    <a:pt x="18133" y="21598"/>
                    <a:pt x="18175" y="21600"/>
                    <a:pt x="18217" y="21600"/>
                  </a:cubicBezTo>
                  <a:cubicBezTo>
                    <a:pt x="18772" y="21600"/>
                    <a:pt x="19240" y="21264"/>
                    <a:pt x="19284" y="20801"/>
                  </a:cubicBezTo>
                  <a:lnTo>
                    <a:pt x="21511" y="2067"/>
                  </a:lnTo>
                  <a:cubicBezTo>
                    <a:pt x="21557" y="1588"/>
                    <a:pt x="21135" y="1182"/>
                    <a:pt x="20503" y="1126"/>
                  </a:cubicBezTo>
                  <a:lnTo>
                    <a:pt x="2909" y="0"/>
                  </a:lnTo>
                  <a:cubicBezTo>
                    <a:pt x="2891" y="0"/>
                    <a:pt x="2876" y="0"/>
                    <a:pt x="2860"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9" name="Google Shape;2012;p41">
              <a:extLst>
                <a:ext uri="{FF2B5EF4-FFF2-40B4-BE49-F238E27FC236}">
                  <a16:creationId xmlns:a16="http://schemas.microsoft.com/office/drawing/2014/main" id="{DA023AD9-1512-413D-BA23-47926841C11C}"/>
                </a:ext>
              </a:extLst>
            </p:cNvPr>
            <p:cNvSpPr/>
            <p:nvPr/>
          </p:nvSpPr>
          <p:spPr>
            <a:xfrm>
              <a:off x="2011746" y="891793"/>
              <a:ext cx="24660" cy="24703"/>
            </a:xfrm>
            <a:custGeom>
              <a:avLst/>
              <a:gdLst/>
              <a:ahLst/>
              <a:cxnLst>
                <a:cxn ang="0">
                  <a:pos x="wd2" y="hd2"/>
                </a:cxn>
                <a:cxn ang="5400000">
                  <a:pos x="wd2" y="hd2"/>
                </a:cxn>
                <a:cxn ang="10800000">
                  <a:pos x="wd2" y="hd2"/>
                </a:cxn>
                <a:cxn ang="16200000">
                  <a:pos x="wd2" y="hd2"/>
                </a:cxn>
              </a:cxnLst>
              <a:rect l="0" t="0" r="r" b="b"/>
              <a:pathLst>
                <a:path w="20415" h="21600" extrusionOk="0">
                  <a:moveTo>
                    <a:pt x="9694" y="0"/>
                  </a:moveTo>
                  <a:cubicBezTo>
                    <a:pt x="4619" y="0"/>
                    <a:pt x="294" y="4489"/>
                    <a:pt x="44" y="9955"/>
                  </a:cubicBezTo>
                  <a:cubicBezTo>
                    <a:pt x="-481" y="15870"/>
                    <a:pt x="3794" y="21230"/>
                    <a:pt x="9394" y="21521"/>
                  </a:cubicBezTo>
                  <a:cubicBezTo>
                    <a:pt x="9819" y="21574"/>
                    <a:pt x="10244" y="21600"/>
                    <a:pt x="10669" y="21600"/>
                  </a:cubicBezTo>
                  <a:cubicBezTo>
                    <a:pt x="15744" y="21600"/>
                    <a:pt x="20069" y="17111"/>
                    <a:pt x="20319" y="11645"/>
                  </a:cubicBezTo>
                  <a:cubicBezTo>
                    <a:pt x="21119" y="5730"/>
                    <a:pt x="16844" y="370"/>
                    <a:pt x="10994" y="106"/>
                  </a:cubicBezTo>
                  <a:cubicBezTo>
                    <a:pt x="10544" y="26"/>
                    <a:pt x="10119" y="0"/>
                    <a:pt x="9694"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0" name="Google Shape;2013;p41">
              <a:extLst>
                <a:ext uri="{FF2B5EF4-FFF2-40B4-BE49-F238E27FC236}">
                  <a16:creationId xmlns:a16="http://schemas.microsoft.com/office/drawing/2014/main" id="{F63606AA-C633-4573-A9B8-61E8F6D23CB9}"/>
                </a:ext>
              </a:extLst>
            </p:cNvPr>
            <p:cNvSpPr/>
            <p:nvPr/>
          </p:nvSpPr>
          <p:spPr>
            <a:xfrm>
              <a:off x="1865537" y="858697"/>
              <a:ext cx="275111" cy="376986"/>
            </a:xfrm>
            <a:custGeom>
              <a:avLst/>
              <a:gdLst/>
              <a:ahLst/>
              <a:cxnLst>
                <a:cxn ang="0">
                  <a:pos x="wd2" y="hd2"/>
                </a:cxn>
                <a:cxn ang="5400000">
                  <a:pos x="wd2" y="hd2"/>
                </a:cxn>
                <a:cxn ang="10800000">
                  <a:pos x="wd2" y="hd2"/>
                </a:cxn>
                <a:cxn ang="16200000">
                  <a:pos x="wd2" y="hd2"/>
                </a:cxn>
              </a:cxnLst>
              <a:rect l="0" t="0" r="r" b="b"/>
              <a:pathLst>
                <a:path w="21577" h="21600" extrusionOk="0">
                  <a:moveTo>
                    <a:pt x="3044" y="0"/>
                  </a:moveTo>
                  <a:cubicBezTo>
                    <a:pt x="2426" y="0"/>
                    <a:pt x="1893" y="356"/>
                    <a:pt x="1846" y="813"/>
                  </a:cubicBezTo>
                  <a:lnTo>
                    <a:pt x="1" y="19567"/>
                  </a:lnTo>
                  <a:cubicBezTo>
                    <a:pt x="-23" y="20065"/>
                    <a:pt x="455" y="20453"/>
                    <a:pt x="1088" y="20489"/>
                  </a:cubicBezTo>
                  <a:lnTo>
                    <a:pt x="19507" y="21597"/>
                  </a:lnTo>
                  <a:cubicBezTo>
                    <a:pt x="19540" y="21598"/>
                    <a:pt x="19571" y="21600"/>
                    <a:pt x="19604" y="21600"/>
                  </a:cubicBezTo>
                  <a:cubicBezTo>
                    <a:pt x="20244" y="21600"/>
                    <a:pt x="20772" y="21259"/>
                    <a:pt x="20819" y="20802"/>
                  </a:cubicBezTo>
                  <a:lnTo>
                    <a:pt x="21577" y="14823"/>
                  </a:lnTo>
                  <a:cubicBezTo>
                    <a:pt x="17788" y="14676"/>
                    <a:pt x="13972" y="14546"/>
                    <a:pt x="10993" y="12921"/>
                  </a:cubicBezTo>
                  <a:cubicBezTo>
                    <a:pt x="7556" y="11077"/>
                    <a:pt x="6291" y="7661"/>
                    <a:pt x="6748" y="4580"/>
                  </a:cubicBezTo>
                  <a:cubicBezTo>
                    <a:pt x="6950" y="3102"/>
                    <a:pt x="7506" y="1699"/>
                    <a:pt x="8212" y="315"/>
                  </a:cubicBezTo>
                  <a:lnTo>
                    <a:pt x="3134" y="2"/>
                  </a:lnTo>
                  <a:cubicBezTo>
                    <a:pt x="3103" y="0"/>
                    <a:pt x="3073" y="0"/>
                    <a:pt x="3044" y="0"/>
                  </a:cubicBez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1" name="Google Shape;2014;p41">
              <a:extLst>
                <a:ext uri="{FF2B5EF4-FFF2-40B4-BE49-F238E27FC236}">
                  <a16:creationId xmlns:a16="http://schemas.microsoft.com/office/drawing/2014/main" id="{70089E51-E0DF-475E-880F-DFB7B90623E4}"/>
                </a:ext>
              </a:extLst>
            </p:cNvPr>
            <p:cNvSpPr/>
            <p:nvPr/>
          </p:nvSpPr>
          <p:spPr>
            <a:xfrm>
              <a:off x="1628458" y="840698"/>
              <a:ext cx="189430" cy="1321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99" y="7052"/>
                    <a:pt x="3085" y="13842"/>
                    <a:pt x="6721" y="18688"/>
                  </a:cubicBezTo>
                  <a:cubicBezTo>
                    <a:pt x="7679" y="20001"/>
                    <a:pt x="8780" y="21215"/>
                    <a:pt x="10065" y="21531"/>
                  </a:cubicBezTo>
                  <a:cubicBezTo>
                    <a:pt x="10275" y="21575"/>
                    <a:pt x="10485" y="21600"/>
                    <a:pt x="10692" y="21600"/>
                  </a:cubicBezTo>
                  <a:cubicBezTo>
                    <a:pt x="12124" y="21600"/>
                    <a:pt x="13498" y="20554"/>
                    <a:pt x="14620" y="19266"/>
                  </a:cubicBezTo>
                  <a:cubicBezTo>
                    <a:pt x="17926" y="15846"/>
                    <a:pt x="19982" y="10788"/>
                    <a:pt x="21600" y="5419"/>
                  </a:cubicBezTo>
                  <a:cubicBezTo>
                    <a:pt x="20791" y="5261"/>
                    <a:pt x="19982" y="5157"/>
                    <a:pt x="19100" y="5053"/>
                  </a:cubicBezTo>
                  <a:cubicBezTo>
                    <a:pt x="18880" y="5053"/>
                    <a:pt x="18659" y="4945"/>
                    <a:pt x="18477" y="4737"/>
                  </a:cubicBezTo>
                  <a:cubicBezTo>
                    <a:pt x="16890" y="5591"/>
                    <a:pt x="15213" y="6016"/>
                    <a:pt x="13556" y="6016"/>
                  </a:cubicBezTo>
                  <a:cubicBezTo>
                    <a:pt x="13370" y="6016"/>
                    <a:pt x="13188" y="6011"/>
                    <a:pt x="13002" y="6001"/>
                  </a:cubicBezTo>
                  <a:cubicBezTo>
                    <a:pt x="9662" y="5843"/>
                    <a:pt x="6391" y="3997"/>
                    <a:pt x="3819" y="997"/>
                  </a:cubicBezTo>
                  <a:cubicBezTo>
                    <a:pt x="3664" y="1110"/>
                    <a:pt x="3505" y="1165"/>
                    <a:pt x="3347" y="1165"/>
                  </a:cubicBezTo>
                  <a:cubicBezTo>
                    <a:pt x="3213" y="1165"/>
                    <a:pt x="3075" y="1125"/>
                    <a:pt x="2937" y="1051"/>
                  </a:cubicBezTo>
                  <a:cubicBezTo>
                    <a:pt x="2204" y="735"/>
                    <a:pt x="1212" y="316"/>
                    <a:pt x="0"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2" name="Google Shape;2015;p41">
              <a:extLst>
                <a:ext uri="{FF2B5EF4-FFF2-40B4-BE49-F238E27FC236}">
                  <a16:creationId xmlns:a16="http://schemas.microsoft.com/office/drawing/2014/main" id="{D5134E18-71A0-4CF9-A7D6-224445997887}"/>
                </a:ext>
              </a:extLst>
            </p:cNvPr>
            <p:cNvSpPr/>
            <p:nvPr/>
          </p:nvSpPr>
          <p:spPr>
            <a:xfrm>
              <a:off x="1852351" y="1073498"/>
              <a:ext cx="216196" cy="319008"/>
            </a:xfrm>
            <a:custGeom>
              <a:avLst/>
              <a:gdLst/>
              <a:ahLst/>
              <a:cxnLst>
                <a:cxn ang="0">
                  <a:pos x="wd2" y="hd2"/>
                </a:cxn>
                <a:cxn ang="5400000">
                  <a:pos x="wd2" y="hd2"/>
                </a:cxn>
                <a:cxn ang="10800000">
                  <a:pos x="wd2" y="hd2"/>
                </a:cxn>
                <a:cxn ang="16200000">
                  <a:pos x="wd2" y="hd2"/>
                </a:cxn>
              </a:cxnLst>
              <a:rect l="0" t="0" r="r" b="b"/>
              <a:pathLst>
                <a:path w="21164" h="21600" extrusionOk="0">
                  <a:moveTo>
                    <a:pt x="17334" y="0"/>
                  </a:moveTo>
                  <a:cubicBezTo>
                    <a:pt x="16740" y="0"/>
                    <a:pt x="15732" y="581"/>
                    <a:pt x="15451" y="814"/>
                  </a:cubicBezTo>
                  <a:cubicBezTo>
                    <a:pt x="14538" y="1556"/>
                    <a:pt x="13905" y="2450"/>
                    <a:pt x="13214" y="3300"/>
                  </a:cubicBezTo>
                  <a:cubicBezTo>
                    <a:pt x="12141" y="4521"/>
                    <a:pt x="11384" y="5917"/>
                    <a:pt x="11068" y="7357"/>
                  </a:cubicBezTo>
                  <a:cubicBezTo>
                    <a:pt x="11038" y="7488"/>
                    <a:pt x="10973" y="7663"/>
                    <a:pt x="10754" y="7684"/>
                  </a:cubicBezTo>
                  <a:cubicBezTo>
                    <a:pt x="10816" y="6506"/>
                    <a:pt x="11005" y="5371"/>
                    <a:pt x="11446" y="4239"/>
                  </a:cubicBezTo>
                  <a:cubicBezTo>
                    <a:pt x="11824" y="3212"/>
                    <a:pt x="12708" y="2341"/>
                    <a:pt x="13119" y="1294"/>
                  </a:cubicBezTo>
                  <a:cubicBezTo>
                    <a:pt x="13314" y="869"/>
                    <a:pt x="13205" y="470"/>
                    <a:pt x="12729" y="470"/>
                  </a:cubicBezTo>
                  <a:cubicBezTo>
                    <a:pt x="12593" y="470"/>
                    <a:pt x="12430" y="501"/>
                    <a:pt x="12235" y="575"/>
                  </a:cubicBezTo>
                  <a:cubicBezTo>
                    <a:pt x="11478" y="814"/>
                    <a:pt x="10878" y="1556"/>
                    <a:pt x="10532" y="2034"/>
                  </a:cubicBezTo>
                  <a:cubicBezTo>
                    <a:pt x="9932" y="2865"/>
                    <a:pt x="9587" y="3758"/>
                    <a:pt x="9397" y="4652"/>
                  </a:cubicBezTo>
                  <a:cubicBezTo>
                    <a:pt x="8986" y="6353"/>
                    <a:pt x="9143" y="8056"/>
                    <a:pt x="8481" y="9735"/>
                  </a:cubicBezTo>
                  <a:cubicBezTo>
                    <a:pt x="7913" y="11131"/>
                    <a:pt x="6749" y="12068"/>
                    <a:pt x="4762" y="12679"/>
                  </a:cubicBezTo>
                  <a:cubicBezTo>
                    <a:pt x="3382" y="13106"/>
                    <a:pt x="1836" y="13247"/>
                    <a:pt x="331" y="13247"/>
                  </a:cubicBezTo>
                  <a:cubicBezTo>
                    <a:pt x="222" y="13247"/>
                    <a:pt x="109" y="13247"/>
                    <a:pt x="0" y="13245"/>
                  </a:cubicBezTo>
                  <a:lnTo>
                    <a:pt x="2365" y="21600"/>
                  </a:lnTo>
                  <a:cubicBezTo>
                    <a:pt x="8073" y="20661"/>
                    <a:pt x="15578" y="19856"/>
                    <a:pt x="17754" y="15515"/>
                  </a:cubicBezTo>
                  <a:cubicBezTo>
                    <a:pt x="18257" y="14446"/>
                    <a:pt x="18067" y="13530"/>
                    <a:pt x="18100" y="12440"/>
                  </a:cubicBezTo>
                  <a:cubicBezTo>
                    <a:pt x="18100" y="11043"/>
                    <a:pt x="18446" y="9647"/>
                    <a:pt x="19078" y="8318"/>
                  </a:cubicBezTo>
                  <a:cubicBezTo>
                    <a:pt x="19362" y="7663"/>
                    <a:pt x="19741" y="7030"/>
                    <a:pt x="20181" y="6398"/>
                  </a:cubicBezTo>
                  <a:cubicBezTo>
                    <a:pt x="20370" y="6136"/>
                    <a:pt x="21600" y="5001"/>
                    <a:pt x="21000" y="4827"/>
                  </a:cubicBezTo>
                  <a:cubicBezTo>
                    <a:pt x="20923" y="4795"/>
                    <a:pt x="20828" y="4778"/>
                    <a:pt x="20728" y="4778"/>
                  </a:cubicBezTo>
                  <a:cubicBezTo>
                    <a:pt x="20630" y="4778"/>
                    <a:pt x="20527" y="4795"/>
                    <a:pt x="20432" y="4827"/>
                  </a:cubicBezTo>
                  <a:cubicBezTo>
                    <a:pt x="18606" y="5198"/>
                    <a:pt x="17059" y="7030"/>
                    <a:pt x="16430" y="8187"/>
                  </a:cubicBezTo>
                  <a:cubicBezTo>
                    <a:pt x="16241" y="8579"/>
                    <a:pt x="16081" y="8993"/>
                    <a:pt x="15641" y="9299"/>
                  </a:cubicBezTo>
                  <a:cubicBezTo>
                    <a:pt x="15641" y="6768"/>
                    <a:pt x="18162" y="4652"/>
                    <a:pt x="19268" y="2341"/>
                  </a:cubicBezTo>
                  <a:cubicBezTo>
                    <a:pt x="19362" y="2231"/>
                    <a:pt x="19392" y="2079"/>
                    <a:pt x="19330" y="1969"/>
                  </a:cubicBezTo>
                  <a:cubicBezTo>
                    <a:pt x="19247" y="1867"/>
                    <a:pt x="19090" y="1830"/>
                    <a:pt x="18916" y="1830"/>
                  </a:cubicBezTo>
                  <a:cubicBezTo>
                    <a:pt x="18756" y="1830"/>
                    <a:pt x="18585" y="1863"/>
                    <a:pt x="18446" y="1904"/>
                  </a:cubicBezTo>
                  <a:cubicBezTo>
                    <a:pt x="17281" y="2296"/>
                    <a:pt x="16681" y="3278"/>
                    <a:pt x="16114" y="4063"/>
                  </a:cubicBezTo>
                  <a:cubicBezTo>
                    <a:pt x="15011" y="5633"/>
                    <a:pt x="14000" y="7248"/>
                    <a:pt x="13087" y="8884"/>
                  </a:cubicBezTo>
                  <a:cubicBezTo>
                    <a:pt x="13214" y="6987"/>
                    <a:pt x="14127" y="5155"/>
                    <a:pt x="15262" y="3453"/>
                  </a:cubicBezTo>
                  <a:cubicBezTo>
                    <a:pt x="15578" y="3016"/>
                    <a:pt x="18700" y="378"/>
                    <a:pt x="17532" y="29"/>
                  </a:cubicBezTo>
                  <a:cubicBezTo>
                    <a:pt x="17473" y="10"/>
                    <a:pt x="17408" y="0"/>
                    <a:pt x="17334"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3" name="Google Shape;2016;p41">
              <a:extLst>
                <a:ext uri="{FF2B5EF4-FFF2-40B4-BE49-F238E27FC236}">
                  <a16:creationId xmlns:a16="http://schemas.microsoft.com/office/drawing/2014/main" id="{F02B5169-6875-4D93-AF88-0466290F45C4}"/>
                </a:ext>
              </a:extLst>
            </p:cNvPr>
            <p:cNvSpPr/>
            <p:nvPr/>
          </p:nvSpPr>
          <p:spPr>
            <a:xfrm>
              <a:off x="1721229" y="869990"/>
              <a:ext cx="96663" cy="83769"/>
            </a:xfrm>
            <a:custGeom>
              <a:avLst/>
              <a:gdLst/>
              <a:ahLst/>
              <a:cxnLst>
                <a:cxn ang="0">
                  <a:pos x="wd2" y="hd2"/>
                </a:cxn>
                <a:cxn ang="5400000">
                  <a:pos x="wd2" y="hd2"/>
                </a:cxn>
                <a:cxn ang="10800000">
                  <a:pos x="wd2" y="hd2"/>
                </a:cxn>
                <a:cxn ang="16200000">
                  <a:pos x="wd2" y="hd2"/>
                </a:cxn>
              </a:cxnLst>
              <a:rect l="0" t="0" r="r" b="b"/>
              <a:pathLst>
                <a:path w="21600" h="21600" extrusionOk="0">
                  <a:moveTo>
                    <a:pt x="15480" y="0"/>
                  </a:moveTo>
                  <a:cubicBezTo>
                    <a:pt x="12463" y="1308"/>
                    <a:pt x="9278" y="2040"/>
                    <a:pt x="6127" y="2040"/>
                  </a:cubicBezTo>
                  <a:cubicBezTo>
                    <a:pt x="5668" y="2040"/>
                    <a:pt x="5209" y="2025"/>
                    <a:pt x="4751" y="1993"/>
                  </a:cubicBezTo>
                  <a:cubicBezTo>
                    <a:pt x="3097" y="1916"/>
                    <a:pt x="1512" y="1666"/>
                    <a:pt x="0" y="1417"/>
                  </a:cubicBezTo>
                  <a:cubicBezTo>
                    <a:pt x="3239" y="8145"/>
                    <a:pt x="6336" y="14872"/>
                    <a:pt x="9501" y="21600"/>
                  </a:cubicBezTo>
                  <a:cubicBezTo>
                    <a:pt x="14974" y="16204"/>
                    <a:pt x="18719" y="8892"/>
                    <a:pt x="21600" y="1082"/>
                  </a:cubicBezTo>
                  <a:cubicBezTo>
                    <a:pt x="20014" y="833"/>
                    <a:pt x="18428" y="670"/>
                    <a:pt x="16701" y="584"/>
                  </a:cubicBezTo>
                  <a:cubicBezTo>
                    <a:pt x="16269" y="584"/>
                    <a:pt x="15837" y="335"/>
                    <a:pt x="15480" y="0"/>
                  </a:cubicBezTo>
                  <a:close/>
                </a:path>
              </a:pathLst>
            </a:custGeom>
            <a:solidFill>
              <a:srgbClr val="E2DEC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4" name="Google Shape;2017;p41">
              <a:extLst>
                <a:ext uri="{FF2B5EF4-FFF2-40B4-BE49-F238E27FC236}">
                  <a16:creationId xmlns:a16="http://schemas.microsoft.com/office/drawing/2014/main" id="{EB25C01E-65A6-4D21-A78B-9C3CDC94C302}"/>
                </a:ext>
              </a:extLst>
            </p:cNvPr>
            <p:cNvSpPr/>
            <p:nvPr/>
          </p:nvSpPr>
          <p:spPr>
            <a:xfrm>
              <a:off x="1628791" y="840698"/>
              <a:ext cx="88268" cy="1001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338" y="7918"/>
                    <a:pt x="5276" y="15557"/>
                    <a:pt x="11188" y="21600"/>
                  </a:cubicBezTo>
                  <a:cubicBezTo>
                    <a:pt x="14742" y="16950"/>
                    <a:pt x="18127" y="12086"/>
                    <a:pt x="21600" y="7222"/>
                  </a:cubicBezTo>
                  <a:cubicBezTo>
                    <a:pt x="16708" y="6180"/>
                    <a:pt x="12060" y="4168"/>
                    <a:pt x="8195" y="1315"/>
                  </a:cubicBezTo>
                  <a:cubicBezTo>
                    <a:pt x="7900" y="1465"/>
                    <a:pt x="7560" y="1537"/>
                    <a:pt x="7212" y="1537"/>
                  </a:cubicBezTo>
                  <a:cubicBezTo>
                    <a:pt x="6909" y="1537"/>
                    <a:pt x="6599" y="1485"/>
                    <a:pt x="6303" y="1387"/>
                  </a:cubicBezTo>
                  <a:cubicBezTo>
                    <a:pt x="4729" y="970"/>
                    <a:pt x="2601" y="417"/>
                    <a:pt x="0" y="0"/>
                  </a:cubicBezTo>
                  <a:close/>
                </a:path>
              </a:pathLst>
            </a:custGeom>
            <a:solidFill>
              <a:srgbClr val="E2DEC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5" name="Google Shape;2018;p41">
              <a:extLst>
                <a:ext uri="{FF2B5EF4-FFF2-40B4-BE49-F238E27FC236}">
                  <a16:creationId xmlns:a16="http://schemas.microsoft.com/office/drawing/2014/main" id="{5C16E972-641D-4B15-8FA0-D5068C7819C7}"/>
                </a:ext>
              </a:extLst>
            </p:cNvPr>
            <p:cNvSpPr/>
            <p:nvPr/>
          </p:nvSpPr>
          <p:spPr>
            <a:xfrm>
              <a:off x="1368461" y="848127"/>
              <a:ext cx="574181" cy="620499"/>
            </a:xfrm>
            <a:custGeom>
              <a:avLst/>
              <a:gdLst/>
              <a:ahLst/>
              <a:cxnLst>
                <a:cxn ang="0">
                  <a:pos x="wd2" y="hd2"/>
                </a:cxn>
                <a:cxn ang="5400000">
                  <a:pos x="wd2" y="hd2"/>
                </a:cxn>
                <a:cxn ang="10800000">
                  <a:pos x="wd2" y="hd2"/>
                </a:cxn>
                <a:cxn ang="16200000">
                  <a:pos x="wd2" y="hd2"/>
                </a:cxn>
              </a:cxnLst>
              <a:rect l="0" t="0" r="r" b="b"/>
              <a:pathLst>
                <a:path w="21073" h="21600" extrusionOk="0">
                  <a:moveTo>
                    <a:pt x="5667" y="0"/>
                  </a:moveTo>
                  <a:cubicBezTo>
                    <a:pt x="5250" y="0"/>
                    <a:pt x="4853" y="170"/>
                    <a:pt x="4375" y="414"/>
                  </a:cubicBezTo>
                  <a:cubicBezTo>
                    <a:pt x="2909" y="1154"/>
                    <a:pt x="1798" y="2432"/>
                    <a:pt x="1124" y="3845"/>
                  </a:cubicBezTo>
                  <a:cubicBezTo>
                    <a:pt x="213" y="5717"/>
                    <a:pt x="12" y="7815"/>
                    <a:pt x="0" y="9878"/>
                  </a:cubicBezTo>
                  <a:cubicBezTo>
                    <a:pt x="-23" y="13309"/>
                    <a:pt x="592" y="16932"/>
                    <a:pt x="2803" y="19656"/>
                  </a:cubicBezTo>
                  <a:cubicBezTo>
                    <a:pt x="3158" y="20082"/>
                    <a:pt x="3548" y="20486"/>
                    <a:pt x="4044" y="20755"/>
                  </a:cubicBezTo>
                  <a:cubicBezTo>
                    <a:pt x="4623" y="21059"/>
                    <a:pt x="5286" y="21160"/>
                    <a:pt x="5935" y="21249"/>
                  </a:cubicBezTo>
                  <a:cubicBezTo>
                    <a:pt x="7607" y="21450"/>
                    <a:pt x="9294" y="21600"/>
                    <a:pt x="10973" y="21600"/>
                  </a:cubicBezTo>
                  <a:cubicBezTo>
                    <a:pt x="11919" y="21600"/>
                    <a:pt x="12861" y="21553"/>
                    <a:pt x="13797" y="21439"/>
                  </a:cubicBezTo>
                  <a:cubicBezTo>
                    <a:pt x="15050" y="21283"/>
                    <a:pt x="16292" y="21025"/>
                    <a:pt x="17462" y="20610"/>
                  </a:cubicBezTo>
                  <a:cubicBezTo>
                    <a:pt x="18384" y="20318"/>
                    <a:pt x="20063" y="19825"/>
                    <a:pt x="20607" y="19029"/>
                  </a:cubicBezTo>
                  <a:cubicBezTo>
                    <a:pt x="21577" y="17626"/>
                    <a:pt x="20938" y="15003"/>
                    <a:pt x="19543" y="14083"/>
                  </a:cubicBezTo>
                  <a:cubicBezTo>
                    <a:pt x="19011" y="13724"/>
                    <a:pt x="18361" y="13578"/>
                    <a:pt x="17710" y="13489"/>
                  </a:cubicBezTo>
                  <a:cubicBezTo>
                    <a:pt x="17188" y="13425"/>
                    <a:pt x="16665" y="13403"/>
                    <a:pt x="16140" y="13403"/>
                  </a:cubicBezTo>
                  <a:cubicBezTo>
                    <a:pt x="14854" y="13403"/>
                    <a:pt x="13562" y="13538"/>
                    <a:pt x="12269" y="13538"/>
                  </a:cubicBezTo>
                  <a:cubicBezTo>
                    <a:pt x="12140" y="13538"/>
                    <a:pt x="12012" y="13536"/>
                    <a:pt x="11882" y="13534"/>
                  </a:cubicBezTo>
                  <a:cubicBezTo>
                    <a:pt x="11208" y="13523"/>
                    <a:pt x="10534" y="13467"/>
                    <a:pt x="9955" y="13153"/>
                  </a:cubicBezTo>
                  <a:cubicBezTo>
                    <a:pt x="9187" y="12749"/>
                    <a:pt x="8702" y="11953"/>
                    <a:pt x="8490" y="11134"/>
                  </a:cubicBezTo>
                  <a:cubicBezTo>
                    <a:pt x="8288" y="10327"/>
                    <a:pt x="8336" y="9463"/>
                    <a:pt x="8359" y="8622"/>
                  </a:cubicBezTo>
                  <a:cubicBezTo>
                    <a:pt x="8406" y="7658"/>
                    <a:pt x="8454" y="6682"/>
                    <a:pt x="8490" y="5695"/>
                  </a:cubicBezTo>
                  <a:cubicBezTo>
                    <a:pt x="8548" y="4439"/>
                    <a:pt x="8596" y="3127"/>
                    <a:pt x="8099" y="1962"/>
                  </a:cubicBezTo>
                  <a:cubicBezTo>
                    <a:pt x="7780" y="1255"/>
                    <a:pt x="7236" y="627"/>
                    <a:pt x="6538" y="246"/>
                  </a:cubicBezTo>
                  <a:cubicBezTo>
                    <a:pt x="6220" y="73"/>
                    <a:pt x="5939" y="0"/>
                    <a:pt x="5667"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6" name="Google Shape;2019;p41">
              <a:extLst>
                <a:ext uri="{FF2B5EF4-FFF2-40B4-BE49-F238E27FC236}">
                  <a16:creationId xmlns:a16="http://schemas.microsoft.com/office/drawing/2014/main" id="{FE3EE23B-CA25-435D-B1DC-BAEDD97C34DF}"/>
                </a:ext>
              </a:extLst>
            </p:cNvPr>
            <p:cNvSpPr/>
            <p:nvPr/>
          </p:nvSpPr>
          <p:spPr>
            <a:xfrm>
              <a:off x="1506034" y="1396351"/>
              <a:ext cx="424910" cy="75404"/>
            </a:xfrm>
            <a:custGeom>
              <a:avLst/>
              <a:gdLst/>
              <a:ahLst/>
              <a:cxnLst>
                <a:cxn ang="0">
                  <a:pos x="wd2" y="hd2"/>
                </a:cxn>
                <a:cxn ang="5400000">
                  <a:pos x="wd2" y="hd2"/>
                </a:cxn>
                <a:cxn ang="10800000">
                  <a:pos x="wd2" y="hd2"/>
                </a:cxn>
                <a:cxn ang="16200000">
                  <a:pos x="wd2" y="hd2"/>
                </a:cxn>
              </a:cxnLst>
              <a:rect l="0" t="0" r="r" b="b"/>
              <a:pathLst>
                <a:path w="21600" h="21600" extrusionOk="0">
                  <a:moveTo>
                    <a:pt x="21597" y="0"/>
                  </a:moveTo>
                  <a:cubicBezTo>
                    <a:pt x="21565" y="0"/>
                    <a:pt x="21336" y="1099"/>
                    <a:pt x="20879" y="2872"/>
                  </a:cubicBezTo>
                  <a:cubicBezTo>
                    <a:pt x="20404" y="4714"/>
                    <a:pt x="19716" y="7024"/>
                    <a:pt x="18766" y="9143"/>
                  </a:cubicBezTo>
                  <a:cubicBezTo>
                    <a:pt x="18309" y="10156"/>
                    <a:pt x="17784" y="11263"/>
                    <a:pt x="17243" y="12370"/>
                  </a:cubicBezTo>
                  <a:cubicBezTo>
                    <a:pt x="16688" y="13391"/>
                    <a:pt x="16065" y="14308"/>
                    <a:pt x="15409" y="15138"/>
                  </a:cubicBezTo>
                  <a:cubicBezTo>
                    <a:pt x="14132" y="16713"/>
                    <a:pt x="12658" y="17820"/>
                    <a:pt x="11135" y="18745"/>
                  </a:cubicBezTo>
                  <a:cubicBezTo>
                    <a:pt x="10383" y="19109"/>
                    <a:pt x="9630" y="19386"/>
                    <a:pt x="8908" y="19481"/>
                  </a:cubicBezTo>
                  <a:cubicBezTo>
                    <a:pt x="8532" y="19662"/>
                    <a:pt x="8188" y="19662"/>
                    <a:pt x="7844" y="19662"/>
                  </a:cubicBezTo>
                  <a:cubicBezTo>
                    <a:pt x="7500" y="19662"/>
                    <a:pt x="7173" y="19481"/>
                    <a:pt x="6813" y="19386"/>
                  </a:cubicBezTo>
                  <a:cubicBezTo>
                    <a:pt x="6157" y="19204"/>
                    <a:pt x="5535" y="18832"/>
                    <a:pt x="4914" y="18555"/>
                  </a:cubicBezTo>
                  <a:cubicBezTo>
                    <a:pt x="4324" y="18373"/>
                    <a:pt x="3767" y="18373"/>
                    <a:pt x="3259" y="18278"/>
                  </a:cubicBezTo>
                  <a:cubicBezTo>
                    <a:pt x="2260" y="18001"/>
                    <a:pt x="1441" y="17448"/>
                    <a:pt x="884" y="16989"/>
                  </a:cubicBezTo>
                  <a:cubicBezTo>
                    <a:pt x="447" y="16626"/>
                    <a:pt x="161" y="16375"/>
                    <a:pt x="51" y="16375"/>
                  </a:cubicBezTo>
                  <a:cubicBezTo>
                    <a:pt x="21" y="16375"/>
                    <a:pt x="5" y="16392"/>
                    <a:pt x="0" y="16436"/>
                  </a:cubicBezTo>
                  <a:cubicBezTo>
                    <a:pt x="0" y="16531"/>
                    <a:pt x="295" y="17085"/>
                    <a:pt x="869" y="17820"/>
                  </a:cubicBezTo>
                  <a:cubicBezTo>
                    <a:pt x="1409" y="18469"/>
                    <a:pt x="2227" y="19109"/>
                    <a:pt x="3259" y="19662"/>
                  </a:cubicBezTo>
                  <a:cubicBezTo>
                    <a:pt x="3767" y="19853"/>
                    <a:pt x="4324" y="19939"/>
                    <a:pt x="4914" y="20216"/>
                  </a:cubicBezTo>
                  <a:cubicBezTo>
                    <a:pt x="5503" y="20588"/>
                    <a:pt x="6142" y="20865"/>
                    <a:pt x="6796" y="21237"/>
                  </a:cubicBezTo>
                  <a:cubicBezTo>
                    <a:pt x="7124" y="21323"/>
                    <a:pt x="7468" y="21418"/>
                    <a:pt x="7844" y="21600"/>
                  </a:cubicBezTo>
                  <a:cubicBezTo>
                    <a:pt x="8188" y="21600"/>
                    <a:pt x="8564" y="21600"/>
                    <a:pt x="8925" y="21418"/>
                  </a:cubicBezTo>
                  <a:cubicBezTo>
                    <a:pt x="9662" y="21323"/>
                    <a:pt x="10415" y="21142"/>
                    <a:pt x="11201" y="20683"/>
                  </a:cubicBezTo>
                  <a:cubicBezTo>
                    <a:pt x="12741" y="19757"/>
                    <a:pt x="14215" y="18555"/>
                    <a:pt x="15524" y="16808"/>
                  </a:cubicBezTo>
                  <a:cubicBezTo>
                    <a:pt x="16180" y="16064"/>
                    <a:pt x="16786" y="14957"/>
                    <a:pt x="17359" y="13849"/>
                  </a:cubicBezTo>
                  <a:cubicBezTo>
                    <a:pt x="17916" y="12647"/>
                    <a:pt x="18439" y="11540"/>
                    <a:pt x="18914" y="10346"/>
                  </a:cubicBezTo>
                  <a:cubicBezTo>
                    <a:pt x="19864" y="8036"/>
                    <a:pt x="20552" y="5545"/>
                    <a:pt x="21011" y="3426"/>
                  </a:cubicBezTo>
                  <a:cubicBezTo>
                    <a:pt x="21419" y="1488"/>
                    <a:pt x="21600" y="104"/>
                    <a:pt x="21600" y="9"/>
                  </a:cubicBezTo>
                  <a:cubicBezTo>
                    <a:pt x="21598" y="9"/>
                    <a:pt x="21598" y="0"/>
                    <a:pt x="21597" y="0"/>
                  </a:cubicBezTo>
                  <a:close/>
                </a:path>
              </a:pathLst>
            </a:custGeom>
            <a:solidFill>
              <a:srgbClr val="D39F0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7" name="Google Shape;2020;p41">
              <a:extLst>
                <a:ext uri="{FF2B5EF4-FFF2-40B4-BE49-F238E27FC236}">
                  <a16:creationId xmlns:a16="http://schemas.microsoft.com/office/drawing/2014/main" id="{301E880E-AE72-4C42-9207-E10AA03949EA}"/>
                </a:ext>
              </a:extLst>
            </p:cNvPr>
            <p:cNvSpPr/>
            <p:nvPr/>
          </p:nvSpPr>
          <p:spPr>
            <a:xfrm>
              <a:off x="1528584" y="848942"/>
              <a:ext cx="388499" cy="421196"/>
            </a:xfrm>
            <a:custGeom>
              <a:avLst/>
              <a:gdLst/>
              <a:ahLst/>
              <a:cxnLst>
                <a:cxn ang="0">
                  <a:pos x="wd2" y="hd2"/>
                </a:cxn>
                <a:cxn ang="5400000">
                  <a:pos x="wd2" y="hd2"/>
                </a:cxn>
                <a:cxn ang="10800000">
                  <a:pos x="wd2" y="hd2"/>
                </a:cxn>
                <a:cxn ang="16200000">
                  <a:pos x="wd2" y="hd2"/>
                </a:cxn>
              </a:cxnLst>
              <a:rect l="0" t="0" r="r" b="b"/>
              <a:pathLst>
                <a:path w="21582" h="21600" extrusionOk="0">
                  <a:moveTo>
                    <a:pt x="27" y="0"/>
                  </a:moveTo>
                  <a:cubicBezTo>
                    <a:pt x="9" y="0"/>
                    <a:pt x="0" y="2"/>
                    <a:pt x="0" y="6"/>
                  </a:cubicBezTo>
                  <a:cubicBezTo>
                    <a:pt x="-18" y="56"/>
                    <a:pt x="591" y="88"/>
                    <a:pt x="1433" y="551"/>
                  </a:cubicBezTo>
                  <a:cubicBezTo>
                    <a:pt x="1863" y="767"/>
                    <a:pt x="2327" y="1146"/>
                    <a:pt x="2738" y="1674"/>
                  </a:cubicBezTo>
                  <a:cubicBezTo>
                    <a:pt x="3132" y="2219"/>
                    <a:pt x="3473" y="2897"/>
                    <a:pt x="3669" y="3707"/>
                  </a:cubicBezTo>
                  <a:cubicBezTo>
                    <a:pt x="4099" y="5309"/>
                    <a:pt x="4117" y="7325"/>
                    <a:pt x="3777" y="9488"/>
                  </a:cubicBezTo>
                  <a:cubicBezTo>
                    <a:pt x="3634" y="10579"/>
                    <a:pt x="3455" y="11735"/>
                    <a:pt x="3382" y="12942"/>
                  </a:cubicBezTo>
                  <a:cubicBezTo>
                    <a:pt x="3312" y="14131"/>
                    <a:pt x="3329" y="15420"/>
                    <a:pt x="3741" y="16674"/>
                  </a:cubicBezTo>
                  <a:cubicBezTo>
                    <a:pt x="3938" y="17286"/>
                    <a:pt x="4260" y="17897"/>
                    <a:pt x="4708" y="18410"/>
                  </a:cubicBezTo>
                  <a:cubicBezTo>
                    <a:pt x="5119" y="18921"/>
                    <a:pt x="5709" y="19317"/>
                    <a:pt x="6318" y="19582"/>
                  </a:cubicBezTo>
                  <a:cubicBezTo>
                    <a:pt x="6909" y="19879"/>
                    <a:pt x="7570" y="20011"/>
                    <a:pt x="8214" y="20078"/>
                  </a:cubicBezTo>
                  <a:cubicBezTo>
                    <a:pt x="8559" y="20113"/>
                    <a:pt x="8895" y="20129"/>
                    <a:pt x="9225" y="20129"/>
                  </a:cubicBezTo>
                  <a:cubicBezTo>
                    <a:pt x="9510" y="20129"/>
                    <a:pt x="9794" y="20116"/>
                    <a:pt x="10076" y="20095"/>
                  </a:cubicBezTo>
                  <a:cubicBezTo>
                    <a:pt x="11257" y="20045"/>
                    <a:pt x="12403" y="19979"/>
                    <a:pt x="13439" y="19929"/>
                  </a:cubicBezTo>
                  <a:cubicBezTo>
                    <a:pt x="14432" y="19898"/>
                    <a:pt x="15348" y="19811"/>
                    <a:pt x="16187" y="19811"/>
                  </a:cubicBezTo>
                  <a:cubicBezTo>
                    <a:pt x="16256" y="19811"/>
                    <a:pt x="16325" y="19811"/>
                    <a:pt x="16393" y="19813"/>
                  </a:cubicBezTo>
                  <a:cubicBezTo>
                    <a:pt x="17287" y="19830"/>
                    <a:pt x="18128" y="19879"/>
                    <a:pt x="18809" y="19996"/>
                  </a:cubicBezTo>
                  <a:cubicBezTo>
                    <a:pt x="19507" y="20127"/>
                    <a:pt x="20060" y="20343"/>
                    <a:pt x="20473" y="20623"/>
                  </a:cubicBezTo>
                  <a:cubicBezTo>
                    <a:pt x="20903" y="20871"/>
                    <a:pt x="21171" y="21135"/>
                    <a:pt x="21314" y="21317"/>
                  </a:cubicBezTo>
                  <a:cubicBezTo>
                    <a:pt x="21480" y="21501"/>
                    <a:pt x="21569" y="21600"/>
                    <a:pt x="21580" y="21600"/>
                  </a:cubicBezTo>
                  <a:cubicBezTo>
                    <a:pt x="21582" y="21600"/>
                    <a:pt x="21582" y="21598"/>
                    <a:pt x="21582" y="21597"/>
                  </a:cubicBezTo>
                  <a:cubicBezTo>
                    <a:pt x="21582" y="21597"/>
                    <a:pt x="21547" y="21465"/>
                    <a:pt x="21386" y="21267"/>
                  </a:cubicBezTo>
                  <a:cubicBezTo>
                    <a:pt x="21225" y="21052"/>
                    <a:pt x="20956" y="20789"/>
                    <a:pt x="20562" y="20491"/>
                  </a:cubicBezTo>
                  <a:cubicBezTo>
                    <a:pt x="20151" y="20209"/>
                    <a:pt x="19577" y="19946"/>
                    <a:pt x="18863" y="19797"/>
                  </a:cubicBezTo>
                  <a:cubicBezTo>
                    <a:pt x="18504" y="19714"/>
                    <a:pt x="18128" y="19664"/>
                    <a:pt x="17717" y="19632"/>
                  </a:cubicBezTo>
                  <a:cubicBezTo>
                    <a:pt x="17323" y="19582"/>
                    <a:pt x="16893" y="19565"/>
                    <a:pt x="16429" y="19550"/>
                  </a:cubicBezTo>
                  <a:cubicBezTo>
                    <a:pt x="16345" y="19548"/>
                    <a:pt x="16261" y="19547"/>
                    <a:pt x="16175" y="19547"/>
                  </a:cubicBezTo>
                  <a:cubicBezTo>
                    <a:pt x="15320" y="19547"/>
                    <a:pt x="14421" y="19616"/>
                    <a:pt x="13476" y="19632"/>
                  </a:cubicBezTo>
                  <a:cubicBezTo>
                    <a:pt x="12419" y="19664"/>
                    <a:pt x="11257" y="19714"/>
                    <a:pt x="10076" y="19780"/>
                  </a:cubicBezTo>
                  <a:cubicBezTo>
                    <a:pt x="9858" y="19790"/>
                    <a:pt x="9636" y="19796"/>
                    <a:pt x="9413" y="19796"/>
                  </a:cubicBezTo>
                  <a:cubicBezTo>
                    <a:pt x="8430" y="19796"/>
                    <a:pt x="7419" y="19683"/>
                    <a:pt x="6514" y="19252"/>
                  </a:cubicBezTo>
                  <a:cubicBezTo>
                    <a:pt x="5959" y="18987"/>
                    <a:pt x="5441" y="18641"/>
                    <a:pt x="5030" y="18162"/>
                  </a:cubicBezTo>
                  <a:cubicBezTo>
                    <a:pt x="4635" y="17716"/>
                    <a:pt x="4349" y="17154"/>
                    <a:pt x="4134" y="16542"/>
                  </a:cubicBezTo>
                  <a:cubicBezTo>
                    <a:pt x="3758" y="15353"/>
                    <a:pt x="3723" y="14114"/>
                    <a:pt x="3777" y="12942"/>
                  </a:cubicBezTo>
                  <a:cubicBezTo>
                    <a:pt x="3849" y="11735"/>
                    <a:pt x="4027" y="10596"/>
                    <a:pt x="4171" y="9505"/>
                  </a:cubicBezTo>
                  <a:cubicBezTo>
                    <a:pt x="4456" y="7325"/>
                    <a:pt x="4439" y="5276"/>
                    <a:pt x="3956" y="3624"/>
                  </a:cubicBezTo>
                  <a:cubicBezTo>
                    <a:pt x="3741" y="2798"/>
                    <a:pt x="3366" y="2088"/>
                    <a:pt x="2936" y="1559"/>
                  </a:cubicBezTo>
                  <a:cubicBezTo>
                    <a:pt x="2488" y="1014"/>
                    <a:pt x="1970" y="650"/>
                    <a:pt x="1522" y="420"/>
                  </a:cubicBezTo>
                  <a:cubicBezTo>
                    <a:pt x="1074" y="187"/>
                    <a:pt x="680" y="105"/>
                    <a:pt x="411" y="56"/>
                  </a:cubicBezTo>
                  <a:cubicBezTo>
                    <a:pt x="210" y="19"/>
                    <a:pt x="79" y="0"/>
                    <a:pt x="27" y="0"/>
                  </a:cubicBezTo>
                  <a:close/>
                </a:path>
              </a:pathLst>
            </a:custGeom>
            <a:solidFill>
              <a:srgbClr val="D39F0D"/>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8" name="Google Shape;2021;p41">
              <a:extLst>
                <a:ext uri="{FF2B5EF4-FFF2-40B4-BE49-F238E27FC236}">
                  <a16:creationId xmlns:a16="http://schemas.microsoft.com/office/drawing/2014/main" id="{98BD67A3-9FF3-41FF-9A68-EFE180592CB4}"/>
                </a:ext>
              </a:extLst>
            </p:cNvPr>
            <p:cNvSpPr/>
            <p:nvPr/>
          </p:nvSpPr>
          <p:spPr>
            <a:xfrm>
              <a:off x="1614296" y="469165"/>
              <a:ext cx="270306" cy="154914"/>
            </a:xfrm>
            <a:custGeom>
              <a:avLst/>
              <a:gdLst/>
              <a:ahLst/>
              <a:cxnLst>
                <a:cxn ang="0">
                  <a:pos x="wd2" y="hd2"/>
                </a:cxn>
                <a:cxn ang="5400000">
                  <a:pos x="wd2" y="hd2"/>
                </a:cxn>
                <a:cxn ang="10800000">
                  <a:pos x="wd2" y="hd2"/>
                </a:cxn>
                <a:cxn ang="16200000">
                  <a:pos x="wd2" y="hd2"/>
                </a:cxn>
              </a:cxnLst>
              <a:rect l="0" t="0" r="r" b="b"/>
              <a:pathLst>
                <a:path w="21552" h="21600" extrusionOk="0">
                  <a:moveTo>
                    <a:pt x="13050" y="0"/>
                  </a:moveTo>
                  <a:cubicBezTo>
                    <a:pt x="12200" y="0"/>
                    <a:pt x="11353" y="194"/>
                    <a:pt x="10529" y="598"/>
                  </a:cubicBezTo>
                  <a:lnTo>
                    <a:pt x="0" y="20358"/>
                  </a:lnTo>
                  <a:cubicBezTo>
                    <a:pt x="1430" y="21074"/>
                    <a:pt x="3210" y="21600"/>
                    <a:pt x="4936" y="21600"/>
                  </a:cubicBezTo>
                  <a:cubicBezTo>
                    <a:pt x="6462" y="21600"/>
                    <a:pt x="7948" y="21187"/>
                    <a:pt x="9118" y="20135"/>
                  </a:cubicBezTo>
                  <a:cubicBezTo>
                    <a:pt x="11634" y="17891"/>
                    <a:pt x="13587" y="13621"/>
                    <a:pt x="13972" y="8728"/>
                  </a:cubicBezTo>
                  <a:cubicBezTo>
                    <a:pt x="15159" y="10358"/>
                    <a:pt x="16671" y="11204"/>
                    <a:pt x="18181" y="11204"/>
                  </a:cubicBezTo>
                  <a:cubicBezTo>
                    <a:pt x="18959" y="11204"/>
                    <a:pt x="19736" y="10981"/>
                    <a:pt x="20471" y="10522"/>
                  </a:cubicBezTo>
                  <a:cubicBezTo>
                    <a:pt x="21010" y="10211"/>
                    <a:pt x="21600" y="9402"/>
                    <a:pt x="21549" y="8413"/>
                  </a:cubicBezTo>
                  <a:cubicBezTo>
                    <a:pt x="21523" y="8055"/>
                    <a:pt x="21419" y="7739"/>
                    <a:pt x="21292" y="7381"/>
                  </a:cubicBezTo>
                  <a:cubicBezTo>
                    <a:pt x="19464" y="2762"/>
                    <a:pt x="16255" y="0"/>
                    <a:pt x="13050"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69" name="Google Shape;2022;p41">
              <a:extLst>
                <a:ext uri="{FF2B5EF4-FFF2-40B4-BE49-F238E27FC236}">
                  <a16:creationId xmlns:a16="http://schemas.microsoft.com/office/drawing/2014/main" id="{092C3E2D-EA02-4D64-9435-E72295DFD590}"/>
                </a:ext>
              </a:extLst>
            </p:cNvPr>
            <p:cNvSpPr/>
            <p:nvPr/>
          </p:nvSpPr>
          <p:spPr>
            <a:xfrm>
              <a:off x="1603988" y="463699"/>
              <a:ext cx="179413" cy="151441"/>
            </a:xfrm>
            <a:custGeom>
              <a:avLst/>
              <a:gdLst/>
              <a:ahLst/>
              <a:cxnLst>
                <a:cxn ang="0">
                  <a:pos x="wd2" y="hd2"/>
                </a:cxn>
                <a:cxn ang="5400000">
                  <a:pos x="wd2" y="hd2"/>
                </a:cxn>
                <a:cxn ang="10800000">
                  <a:pos x="wd2" y="hd2"/>
                </a:cxn>
                <a:cxn ang="16200000">
                  <a:pos x="wd2" y="hd2"/>
                </a:cxn>
              </a:cxnLst>
              <a:rect l="0" t="0" r="r" b="b"/>
              <a:pathLst>
                <a:path w="20672" h="21600" extrusionOk="0">
                  <a:moveTo>
                    <a:pt x="17774" y="0"/>
                  </a:moveTo>
                  <a:cubicBezTo>
                    <a:pt x="17614" y="0"/>
                    <a:pt x="17454" y="4"/>
                    <a:pt x="17294" y="13"/>
                  </a:cubicBezTo>
                  <a:cubicBezTo>
                    <a:pt x="13063" y="194"/>
                    <a:pt x="8720" y="745"/>
                    <a:pt x="5157" y="3502"/>
                  </a:cubicBezTo>
                  <a:cubicBezTo>
                    <a:pt x="1556" y="6262"/>
                    <a:pt x="-928" y="11776"/>
                    <a:pt x="332" y="16780"/>
                  </a:cubicBezTo>
                  <a:lnTo>
                    <a:pt x="704" y="21191"/>
                  </a:lnTo>
                  <a:cubicBezTo>
                    <a:pt x="1633" y="21471"/>
                    <a:pt x="2572" y="21600"/>
                    <a:pt x="3505" y="21600"/>
                  </a:cubicBezTo>
                  <a:cubicBezTo>
                    <a:pt x="7976" y="21600"/>
                    <a:pt x="12391" y="18628"/>
                    <a:pt x="15735" y="14713"/>
                  </a:cubicBezTo>
                  <a:cubicBezTo>
                    <a:pt x="18372" y="11681"/>
                    <a:pt x="20634" y="7731"/>
                    <a:pt x="20672" y="3273"/>
                  </a:cubicBezTo>
                  <a:cubicBezTo>
                    <a:pt x="20672" y="2494"/>
                    <a:pt x="20634" y="1667"/>
                    <a:pt x="20227" y="1021"/>
                  </a:cubicBezTo>
                  <a:cubicBezTo>
                    <a:pt x="19656" y="159"/>
                    <a:pt x="18710" y="0"/>
                    <a:pt x="17774"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0" name="Google Shape;2023;p41">
              <a:extLst>
                <a:ext uri="{FF2B5EF4-FFF2-40B4-BE49-F238E27FC236}">
                  <a16:creationId xmlns:a16="http://schemas.microsoft.com/office/drawing/2014/main" id="{6340A282-41AC-494C-8C43-75FB00930754}"/>
                </a:ext>
              </a:extLst>
            </p:cNvPr>
            <p:cNvSpPr/>
            <p:nvPr/>
          </p:nvSpPr>
          <p:spPr>
            <a:xfrm rot="640228">
              <a:off x="1720596" y="469878"/>
              <a:ext cx="241375" cy="88484"/>
            </a:xfrm>
            <a:custGeom>
              <a:avLst/>
              <a:gdLst/>
              <a:ahLst/>
              <a:cxnLst>
                <a:cxn ang="0">
                  <a:pos x="wd2" y="hd2"/>
                </a:cxn>
                <a:cxn ang="5400000">
                  <a:pos x="wd2" y="hd2"/>
                </a:cxn>
                <a:cxn ang="10800000">
                  <a:pos x="wd2" y="hd2"/>
                </a:cxn>
                <a:cxn ang="16200000">
                  <a:pos x="wd2" y="hd2"/>
                </a:cxn>
              </a:cxnLst>
              <a:rect l="0" t="0" r="r" b="b"/>
              <a:pathLst>
                <a:path w="21600" h="21600" extrusionOk="0">
                  <a:moveTo>
                    <a:pt x="1133" y="0"/>
                  </a:moveTo>
                  <a:cubicBezTo>
                    <a:pt x="754" y="0"/>
                    <a:pt x="379" y="39"/>
                    <a:pt x="0" y="108"/>
                  </a:cubicBezTo>
                  <a:lnTo>
                    <a:pt x="4468" y="10505"/>
                  </a:lnTo>
                  <a:cubicBezTo>
                    <a:pt x="6900" y="17268"/>
                    <a:pt x="10751" y="21600"/>
                    <a:pt x="14454" y="21600"/>
                  </a:cubicBezTo>
                  <a:cubicBezTo>
                    <a:pt x="16966" y="21600"/>
                    <a:pt x="19409" y="19601"/>
                    <a:pt x="21290" y="15024"/>
                  </a:cubicBezTo>
                  <a:cubicBezTo>
                    <a:pt x="21445" y="14600"/>
                    <a:pt x="21600" y="14285"/>
                    <a:pt x="21600" y="13763"/>
                  </a:cubicBezTo>
                  <a:cubicBezTo>
                    <a:pt x="21600" y="13340"/>
                    <a:pt x="21445" y="12927"/>
                    <a:pt x="21290" y="12710"/>
                  </a:cubicBezTo>
                  <a:cubicBezTo>
                    <a:pt x="18597" y="6980"/>
                    <a:pt x="15678" y="1516"/>
                    <a:pt x="12249" y="1516"/>
                  </a:cubicBezTo>
                  <a:cubicBezTo>
                    <a:pt x="11906" y="1516"/>
                    <a:pt x="11556" y="1565"/>
                    <a:pt x="11206" y="1684"/>
                  </a:cubicBezTo>
                  <a:cubicBezTo>
                    <a:pt x="10686" y="1831"/>
                    <a:pt x="10170" y="1890"/>
                    <a:pt x="9658" y="1890"/>
                  </a:cubicBezTo>
                  <a:cubicBezTo>
                    <a:pt x="6799" y="1890"/>
                    <a:pt x="3992" y="0"/>
                    <a:pt x="1133"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1" name="Google Shape;2024;p41">
              <a:extLst>
                <a:ext uri="{FF2B5EF4-FFF2-40B4-BE49-F238E27FC236}">
                  <a16:creationId xmlns:a16="http://schemas.microsoft.com/office/drawing/2014/main" id="{B26EB6B9-09E2-485D-92B7-CA9FFF815462}"/>
                </a:ext>
              </a:extLst>
            </p:cNvPr>
            <p:cNvSpPr/>
            <p:nvPr/>
          </p:nvSpPr>
          <p:spPr>
            <a:xfrm>
              <a:off x="1572569" y="642988"/>
              <a:ext cx="60845" cy="78182"/>
            </a:xfrm>
            <a:custGeom>
              <a:avLst/>
              <a:gdLst/>
              <a:ahLst/>
              <a:cxnLst>
                <a:cxn ang="0">
                  <a:pos x="wd2" y="hd2"/>
                </a:cxn>
                <a:cxn ang="5400000">
                  <a:pos x="wd2" y="hd2"/>
                </a:cxn>
                <a:cxn ang="10800000">
                  <a:pos x="wd2" y="hd2"/>
                </a:cxn>
                <a:cxn ang="16200000">
                  <a:pos x="wd2" y="hd2"/>
                </a:cxn>
              </a:cxnLst>
              <a:rect l="0" t="0" r="r" b="b"/>
              <a:pathLst>
                <a:path w="19711" h="21600" extrusionOk="0">
                  <a:moveTo>
                    <a:pt x="6630" y="0"/>
                  </a:moveTo>
                  <a:cubicBezTo>
                    <a:pt x="6111" y="0"/>
                    <a:pt x="5593" y="50"/>
                    <a:pt x="5065" y="150"/>
                  </a:cubicBezTo>
                  <a:cubicBezTo>
                    <a:pt x="3500" y="417"/>
                    <a:pt x="2032" y="1577"/>
                    <a:pt x="1308" y="2820"/>
                  </a:cubicBezTo>
                  <a:cubicBezTo>
                    <a:pt x="-52" y="4689"/>
                    <a:pt x="-257" y="6916"/>
                    <a:pt x="261" y="9052"/>
                  </a:cubicBezTo>
                  <a:cubicBezTo>
                    <a:pt x="780" y="11096"/>
                    <a:pt x="1934" y="13057"/>
                    <a:pt x="3284" y="14834"/>
                  </a:cubicBezTo>
                  <a:cubicBezTo>
                    <a:pt x="6209" y="18663"/>
                    <a:pt x="9858" y="20624"/>
                    <a:pt x="15082" y="21508"/>
                  </a:cubicBezTo>
                  <a:cubicBezTo>
                    <a:pt x="15493" y="21600"/>
                    <a:pt x="16021" y="21600"/>
                    <a:pt x="16432" y="21600"/>
                  </a:cubicBezTo>
                  <a:cubicBezTo>
                    <a:pt x="21343" y="21066"/>
                    <a:pt x="19563" y="11096"/>
                    <a:pt x="18526" y="8693"/>
                  </a:cubicBezTo>
                  <a:cubicBezTo>
                    <a:pt x="16960" y="4872"/>
                    <a:pt x="13517" y="1577"/>
                    <a:pt x="9027" y="334"/>
                  </a:cubicBezTo>
                  <a:cubicBezTo>
                    <a:pt x="8205" y="117"/>
                    <a:pt x="7422" y="0"/>
                    <a:pt x="6630"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2" name="Google Shape;2025;p41">
              <a:extLst>
                <a:ext uri="{FF2B5EF4-FFF2-40B4-BE49-F238E27FC236}">
                  <a16:creationId xmlns:a16="http://schemas.microsoft.com/office/drawing/2014/main" id="{A41C3C4D-B03F-45C2-8606-D1B3099A1151}"/>
                </a:ext>
              </a:extLst>
            </p:cNvPr>
            <p:cNvSpPr/>
            <p:nvPr/>
          </p:nvSpPr>
          <p:spPr>
            <a:xfrm>
              <a:off x="1583673" y="639877"/>
              <a:ext cx="50080" cy="77760"/>
            </a:xfrm>
            <a:custGeom>
              <a:avLst/>
              <a:gdLst/>
              <a:ahLst/>
              <a:cxnLst>
                <a:cxn ang="0">
                  <a:pos x="wd2" y="hd2"/>
                </a:cxn>
                <a:cxn ang="5400000">
                  <a:pos x="wd2" y="hd2"/>
                </a:cxn>
                <a:cxn ang="10800000">
                  <a:pos x="wd2" y="hd2"/>
                </a:cxn>
                <a:cxn ang="16200000">
                  <a:pos x="wd2" y="hd2"/>
                </a:cxn>
              </a:cxnLst>
              <a:rect l="0" t="0" r="r" b="b"/>
              <a:pathLst>
                <a:path w="21386" h="21600" extrusionOk="0">
                  <a:moveTo>
                    <a:pt x="2940" y="0"/>
                  </a:moveTo>
                  <a:cubicBezTo>
                    <a:pt x="1083" y="0"/>
                    <a:pt x="0" y="243"/>
                    <a:pt x="0" y="302"/>
                  </a:cubicBezTo>
                  <a:cubicBezTo>
                    <a:pt x="0" y="570"/>
                    <a:pt x="2618" y="210"/>
                    <a:pt x="6190" y="1107"/>
                  </a:cubicBezTo>
                  <a:cubicBezTo>
                    <a:pt x="9904" y="1913"/>
                    <a:pt x="14314" y="4152"/>
                    <a:pt x="16919" y="7550"/>
                  </a:cubicBezTo>
                  <a:cubicBezTo>
                    <a:pt x="19537" y="11039"/>
                    <a:pt x="19679" y="14705"/>
                    <a:pt x="19679" y="17213"/>
                  </a:cubicBezTo>
                  <a:cubicBezTo>
                    <a:pt x="19808" y="19897"/>
                    <a:pt x="19537" y="21600"/>
                    <a:pt x="19808" y="21600"/>
                  </a:cubicBezTo>
                  <a:cubicBezTo>
                    <a:pt x="19949" y="21600"/>
                    <a:pt x="20917" y="19989"/>
                    <a:pt x="21187" y="17389"/>
                  </a:cubicBezTo>
                  <a:cubicBezTo>
                    <a:pt x="21600" y="14889"/>
                    <a:pt x="21600" y="10947"/>
                    <a:pt x="18853" y="7105"/>
                  </a:cubicBezTo>
                  <a:cubicBezTo>
                    <a:pt x="16094" y="3347"/>
                    <a:pt x="10871" y="1015"/>
                    <a:pt x="6744" y="302"/>
                  </a:cubicBezTo>
                  <a:cubicBezTo>
                    <a:pt x="5261" y="75"/>
                    <a:pt x="3985" y="0"/>
                    <a:pt x="2940"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3" name="Google Shape;2026;p41">
              <a:extLst>
                <a:ext uri="{FF2B5EF4-FFF2-40B4-BE49-F238E27FC236}">
                  <a16:creationId xmlns:a16="http://schemas.microsoft.com/office/drawing/2014/main" id="{7D66E452-5537-440A-A054-C58583C3C4A5}"/>
                </a:ext>
              </a:extLst>
            </p:cNvPr>
            <p:cNvSpPr/>
            <p:nvPr/>
          </p:nvSpPr>
          <p:spPr>
            <a:xfrm>
              <a:off x="1600592" y="655701"/>
              <a:ext cx="18229" cy="49404"/>
            </a:xfrm>
            <a:custGeom>
              <a:avLst/>
              <a:gdLst/>
              <a:ahLst/>
              <a:cxnLst>
                <a:cxn ang="0">
                  <a:pos x="wd2" y="hd2"/>
                </a:cxn>
                <a:cxn ang="5400000">
                  <a:pos x="wd2" y="hd2"/>
                </a:cxn>
                <a:cxn ang="10800000">
                  <a:pos x="wd2" y="hd2"/>
                </a:cxn>
                <a:cxn ang="16200000">
                  <a:pos x="wd2" y="hd2"/>
                </a:cxn>
              </a:cxnLst>
              <a:rect l="0" t="0" r="r" b="b"/>
              <a:pathLst>
                <a:path w="20372" h="21600" extrusionOk="0">
                  <a:moveTo>
                    <a:pt x="20005" y="0"/>
                  </a:moveTo>
                  <a:cubicBezTo>
                    <a:pt x="18925" y="0"/>
                    <a:pt x="15652" y="409"/>
                    <a:pt x="11331" y="1862"/>
                  </a:cubicBezTo>
                  <a:cubicBezTo>
                    <a:pt x="6303" y="3420"/>
                    <a:pt x="903" y="6377"/>
                    <a:pt x="194" y="10311"/>
                  </a:cubicBezTo>
                  <a:cubicBezTo>
                    <a:pt x="-886" y="14114"/>
                    <a:pt x="2692" y="17494"/>
                    <a:pt x="7012" y="19474"/>
                  </a:cubicBezTo>
                  <a:cubicBezTo>
                    <a:pt x="10994" y="20887"/>
                    <a:pt x="14335" y="21600"/>
                    <a:pt x="14875" y="21600"/>
                  </a:cubicBezTo>
                  <a:cubicBezTo>
                    <a:pt x="14909" y="21600"/>
                    <a:pt x="14943" y="21600"/>
                    <a:pt x="14943" y="21587"/>
                  </a:cubicBezTo>
                  <a:cubicBezTo>
                    <a:pt x="15314" y="21442"/>
                    <a:pt x="12783" y="20319"/>
                    <a:pt x="9914" y="18339"/>
                  </a:cubicBezTo>
                  <a:cubicBezTo>
                    <a:pt x="7383" y="16517"/>
                    <a:pt x="4514" y="13691"/>
                    <a:pt x="5594" y="10311"/>
                  </a:cubicBezTo>
                  <a:cubicBezTo>
                    <a:pt x="6303" y="7077"/>
                    <a:pt x="10623" y="4265"/>
                    <a:pt x="14234" y="2707"/>
                  </a:cubicBezTo>
                  <a:cubicBezTo>
                    <a:pt x="17474" y="1162"/>
                    <a:pt x="20714" y="172"/>
                    <a:pt x="20343" y="40"/>
                  </a:cubicBezTo>
                  <a:cubicBezTo>
                    <a:pt x="20275" y="13"/>
                    <a:pt x="20174" y="0"/>
                    <a:pt x="20005"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4" name="Google Shape;2027;p41">
              <a:extLst>
                <a:ext uri="{FF2B5EF4-FFF2-40B4-BE49-F238E27FC236}">
                  <a16:creationId xmlns:a16="http://schemas.microsoft.com/office/drawing/2014/main" id="{8F408E54-3270-4CE5-A795-8AD6CBBE02F1}"/>
                </a:ext>
              </a:extLst>
            </p:cNvPr>
            <p:cNvSpPr/>
            <p:nvPr/>
          </p:nvSpPr>
          <p:spPr>
            <a:xfrm>
              <a:off x="1778168" y="590654"/>
              <a:ext cx="34099" cy="104816"/>
            </a:xfrm>
            <a:custGeom>
              <a:avLst/>
              <a:gdLst/>
              <a:ahLst/>
              <a:cxnLst>
                <a:cxn ang="0">
                  <a:pos x="wd2" y="hd2"/>
                </a:cxn>
                <a:cxn ang="5400000">
                  <a:pos x="wd2" y="hd2"/>
                </a:cxn>
                <a:cxn ang="10800000">
                  <a:pos x="wd2" y="hd2"/>
                </a:cxn>
                <a:cxn ang="16200000">
                  <a:pos x="wd2" y="hd2"/>
                </a:cxn>
              </a:cxnLst>
              <a:rect l="0" t="0" r="r" b="b"/>
              <a:pathLst>
                <a:path w="20600" h="21600" extrusionOk="0">
                  <a:moveTo>
                    <a:pt x="9733" y="0"/>
                  </a:moveTo>
                  <a:cubicBezTo>
                    <a:pt x="9349" y="0"/>
                    <a:pt x="6941" y="1251"/>
                    <a:pt x="4533" y="3460"/>
                  </a:cubicBezTo>
                  <a:cubicBezTo>
                    <a:pt x="3165" y="4655"/>
                    <a:pt x="1797" y="5987"/>
                    <a:pt x="830" y="7511"/>
                  </a:cubicBezTo>
                  <a:cubicBezTo>
                    <a:pt x="246" y="8308"/>
                    <a:pt x="-137" y="9173"/>
                    <a:pt x="45" y="10168"/>
                  </a:cubicBezTo>
                  <a:cubicBezTo>
                    <a:pt x="246" y="10697"/>
                    <a:pt x="830" y="11164"/>
                    <a:pt x="1614" y="11631"/>
                  </a:cubicBezTo>
                  <a:cubicBezTo>
                    <a:pt x="2581" y="12029"/>
                    <a:pt x="3749" y="12359"/>
                    <a:pt x="4916" y="12626"/>
                  </a:cubicBezTo>
                  <a:cubicBezTo>
                    <a:pt x="7635" y="13087"/>
                    <a:pt x="9970" y="13286"/>
                    <a:pt x="12305" y="13684"/>
                  </a:cubicBezTo>
                  <a:cubicBezTo>
                    <a:pt x="14458" y="14020"/>
                    <a:pt x="15808" y="14481"/>
                    <a:pt x="16793" y="15147"/>
                  </a:cubicBezTo>
                  <a:cubicBezTo>
                    <a:pt x="18727" y="16410"/>
                    <a:pt x="18343" y="17935"/>
                    <a:pt x="16793" y="18930"/>
                  </a:cubicBezTo>
                  <a:cubicBezTo>
                    <a:pt x="15424" y="19926"/>
                    <a:pt x="13472" y="20592"/>
                    <a:pt x="11922" y="21052"/>
                  </a:cubicBezTo>
                  <a:cubicBezTo>
                    <a:pt x="10955" y="21320"/>
                    <a:pt x="9970" y="21519"/>
                    <a:pt x="9970" y="21588"/>
                  </a:cubicBezTo>
                  <a:cubicBezTo>
                    <a:pt x="9970" y="21594"/>
                    <a:pt x="10024" y="21600"/>
                    <a:pt x="10079" y="21600"/>
                  </a:cubicBezTo>
                  <a:cubicBezTo>
                    <a:pt x="10444" y="21600"/>
                    <a:pt x="11593" y="21463"/>
                    <a:pt x="12889" y="21189"/>
                  </a:cubicBezTo>
                  <a:cubicBezTo>
                    <a:pt x="14640" y="20853"/>
                    <a:pt x="17176" y="20194"/>
                    <a:pt x="18727" y="18999"/>
                  </a:cubicBezTo>
                  <a:cubicBezTo>
                    <a:pt x="20679" y="17935"/>
                    <a:pt x="21463" y="16211"/>
                    <a:pt x="19310" y="14618"/>
                  </a:cubicBezTo>
                  <a:cubicBezTo>
                    <a:pt x="18343" y="13753"/>
                    <a:pt x="16209" y="13087"/>
                    <a:pt x="13472" y="12689"/>
                  </a:cubicBezTo>
                  <a:cubicBezTo>
                    <a:pt x="10955" y="12290"/>
                    <a:pt x="8419" y="12029"/>
                    <a:pt x="6467" y="11693"/>
                  </a:cubicBezTo>
                  <a:cubicBezTo>
                    <a:pt x="4132" y="11295"/>
                    <a:pt x="2964" y="10697"/>
                    <a:pt x="2782" y="9969"/>
                  </a:cubicBezTo>
                  <a:cubicBezTo>
                    <a:pt x="2581" y="9235"/>
                    <a:pt x="2782" y="8376"/>
                    <a:pt x="3165" y="7642"/>
                  </a:cubicBezTo>
                  <a:cubicBezTo>
                    <a:pt x="4132" y="6117"/>
                    <a:pt x="5117" y="4723"/>
                    <a:pt x="6084" y="3659"/>
                  </a:cubicBezTo>
                  <a:cubicBezTo>
                    <a:pt x="8419" y="1406"/>
                    <a:pt x="9970" y="75"/>
                    <a:pt x="9787" y="12"/>
                  </a:cubicBezTo>
                  <a:cubicBezTo>
                    <a:pt x="9769" y="6"/>
                    <a:pt x="9751" y="0"/>
                    <a:pt x="9733"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5" name="Google Shape;2028;p41">
              <a:extLst>
                <a:ext uri="{FF2B5EF4-FFF2-40B4-BE49-F238E27FC236}">
                  <a16:creationId xmlns:a16="http://schemas.microsoft.com/office/drawing/2014/main" id="{6F38079F-131E-4BBA-BC2B-21DC6BA6FD67}"/>
                </a:ext>
              </a:extLst>
            </p:cNvPr>
            <p:cNvSpPr/>
            <p:nvPr/>
          </p:nvSpPr>
          <p:spPr>
            <a:xfrm>
              <a:off x="1763427" y="679550"/>
              <a:ext cx="12701" cy="12701"/>
            </a:xfrm>
            <a:custGeom>
              <a:avLst/>
              <a:gdLst/>
              <a:ahLst/>
              <a:cxnLst>
                <a:cxn ang="0">
                  <a:pos x="wd2" y="hd2"/>
                </a:cxn>
                <a:cxn ang="5400000">
                  <a:pos x="wd2" y="hd2"/>
                </a:cxn>
                <a:cxn ang="10800000">
                  <a:pos x="wd2" y="hd2"/>
                </a:cxn>
                <a:cxn ang="16200000">
                  <a:pos x="wd2" y="hd2"/>
                </a:cxn>
              </a:cxnLst>
              <a:rect l="0" t="0" r="r" b="b"/>
              <a:pathLst>
                <a:path w="19537" h="21600" extrusionOk="0">
                  <a:moveTo>
                    <a:pt x="1977" y="0"/>
                  </a:moveTo>
                  <a:cubicBezTo>
                    <a:pt x="1166" y="0"/>
                    <a:pt x="608" y="240"/>
                    <a:pt x="203" y="900"/>
                  </a:cubicBezTo>
                  <a:cubicBezTo>
                    <a:pt x="-862" y="2160"/>
                    <a:pt x="2383" y="8580"/>
                    <a:pt x="7251" y="14340"/>
                  </a:cubicBezTo>
                  <a:cubicBezTo>
                    <a:pt x="11358" y="18720"/>
                    <a:pt x="15465" y="21600"/>
                    <a:pt x="17696" y="21600"/>
                  </a:cubicBezTo>
                  <a:cubicBezTo>
                    <a:pt x="18355" y="21600"/>
                    <a:pt x="18862" y="21300"/>
                    <a:pt x="19115" y="20700"/>
                  </a:cubicBezTo>
                  <a:cubicBezTo>
                    <a:pt x="20738" y="19440"/>
                    <a:pt x="17493" y="13020"/>
                    <a:pt x="12625" y="7260"/>
                  </a:cubicBezTo>
                  <a:cubicBezTo>
                    <a:pt x="8518" y="2880"/>
                    <a:pt x="4411" y="0"/>
                    <a:pt x="1977"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6" name="Google Shape;2029;p41">
              <a:extLst>
                <a:ext uri="{FF2B5EF4-FFF2-40B4-BE49-F238E27FC236}">
                  <a16:creationId xmlns:a16="http://schemas.microsoft.com/office/drawing/2014/main" id="{A4252592-5C3E-4F88-A82F-B6A86808C0A4}"/>
                </a:ext>
              </a:extLst>
            </p:cNvPr>
            <p:cNvSpPr/>
            <p:nvPr/>
          </p:nvSpPr>
          <p:spPr>
            <a:xfrm>
              <a:off x="1757303" y="704977"/>
              <a:ext cx="25533" cy="12701"/>
            </a:xfrm>
            <a:custGeom>
              <a:avLst/>
              <a:gdLst/>
              <a:ahLst/>
              <a:cxnLst>
                <a:cxn ang="0">
                  <a:pos x="wd2" y="hd2"/>
                </a:cxn>
                <a:cxn ang="5400000">
                  <a:pos x="wd2" y="hd2"/>
                </a:cxn>
                <a:cxn ang="10800000">
                  <a:pos x="wd2" y="hd2"/>
                </a:cxn>
                <a:cxn ang="16200000">
                  <a:pos x="wd2" y="hd2"/>
                </a:cxn>
              </a:cxnLst>
              <a:rect l="0" t="0" r="r" b="b"/>
              <a:pathLst>
                <a:path w="20944" h="21600" extrusionOk="0">
                  <a:moveTo>
                    <a:pt x="6327" y="0"/>
                  </a:moveTo>
                  <a:cubicBezTo>
                    <a:pt x="2462" y="0"/>
                    <a:pt x="-188" y="3983"/>
                    <a:pt x="10" y="6357"/>
                  </a:cubicBezTo>
                  <a:cubicBezTo>
                    <a:pt x="283" y="8809"/>
                    <a:pt x="5039" y="8809"/>
                    <a:pt x="10587" y="14553"/>
                  </a:cubicBezTo>
                  <a:cubicBezTo>
                    <a:pt x="15046" y="16621"/>
                    <a:pt x="18762" y="21600"/>
                    <a:pt x="20297" y="21600"/>
                  </a:cubicBezTo>
                  <a:cubicBezTo>
                    <a:pt x="20570" y="21600"/>
                    <a:pt x="20768" y="21447"/>
                    <a:pt x="20892" y="21064"/>
                  </a:cubicBezTo>
                  <a:cubicBezTo>
                    <a:pt x="21412" y="19455"/>
                    <a:pt x="17969" y="6357"/>
                    <a:pt x="11380" y="2298"/>
                  </a:cubicBezTo>
                  <a:cubicBezTo>
                    <a:pt x="9572" y="613"/>
                    <a:pt x="7838" y="0"/>
                    <a:pt x="6327"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7" name="Google Shape;2030;p41">
              <a:extLst>
                <a:ext uri="{FF2B5EF4-FFF2-40B4-BE49-F238E27FC236}">
                  <a16:creationId xmlns:a16="http://schemas.microsoft.com/office/drawing/2014/main" id="{FC8775C7-0FFE-4CFA-92F0-794934D67550}"/>
                </a:ext>
              </a:extLst>
            </p:cNvPr>
            <p:cNvSpPr/>
            <p:nvPr/>
          </p:nvSpPr>
          <p:spPr>
            <a:xfrm>
              <a:off x="1709177" y="626136"/>
              <a:ext cx="12701" cy="44784"/>
            </a:xfrm>
            <a:custGeom>
              <a:avLst/>
              <a:gdLst/>
              <a:ahLst/>
              <a:cxnLst>
                <a:cxn ang="0">
                  <a:pos x="wd2" y="hd2"/>
                </a:cxn>
                <a:cxn ang="5400000">
                  <a:pos x="wd2" y="hd2"/>
                </a:cxn>
                <a:cxn ang="10800000">
                  <a:pos x="wd2" y="hd2"/>
                </a:cxn>
                <a:cxn ang="16200000">
                  <a:pos x="wd2" y="hd2"/>
                </a:cxn>
              </a:cxnLst>
              <a:rect l="0" t="0" r="r" b="b"/>
              <a:pathLst>
                <a:path w="19223" h="21600" extrusionOk="0">
                  <a:moveTo>
                    <a:pt x="15199" y="0"/>
                  </a:moveTo>
                  <a:cubicBezTo>
                    <a:pt x="12257" y="0"/>
                    <a:pt x="5456" y="4661"/>
                    <a:pt x="2514" y="10720"/>
                  </a:cubicBezTo>
                  <a:cubicBezTo>
                    <a:pt x="-1438" y="16633"/>
                    <a:pt x="-427" y="21600"/>
                    <a:pt x="3433" y="21600"/>
                  </a:cubicBezTo>
                  <a:cubicBezTo>
                    <a:pt x="7386" y="21600"/>
                    <a:pt x="13268" y="16939"/>
                    <a:pt x="17221" y="10880"/>
                  </a:cubicBezTo>
                  <a:cubicBezTo>
                    <a:pt x="20162" y="4967"/>
                    <a:pt x="20162" y="160"/>
                    <a:pt x="15199"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8" name="Google Shape;2031;p41">
              <a:extLst>
                <a:ext uri="{FF2B5EF4-FFF2-40B4-BE49-F238E27FC236}">
                  <a16:creationId xmlns:a16="http://schemas.microsoft.com/office/drawing/2014/main" id="{C7C10ADF-E6FA-4DFA-979E-7B1D73CBC72F}"/>
                </a:ext>
              </a:extLst>
            </p:cNvPr>
            <p:cNvSpPr/>
            <p:nvPr/>
          </p:nvSpPr>
          <p:spPr>
            <a:xfrm>
              <a:off x="1845212" y="642565"/>
              <a:ext cx="12701" cy="46717"/>
            </a:xfrm>
            <a:custGeom>
              <a:avLst/>
              <a:gdLst/>
              <a:ahLst/>
              <a:cxnLst>
                <a:cxn ang="0">
                  <a:pos x="wd2" y="hd2"/>
                </a:cxn>
                <a:cxn ang="5400000">
                  <a:pos x="wd2" y="hd2"/>
                </a:cxn>
                <a:cxn ang="10800000">
                  <a:pos x="wd2" y="hd2"/>
                </a:cxn>
                <a:cxn ang="16200000">
                  <a:pos x="wd2" y="hd2"/>
                </a:cxn>
              </a:cxnLst>
              <a:rect l="0" t="0" r="r" b="b"/>
              <a:pathLst>
                <a:path w="18118" h="21600" extrusionOk="0">
                  <a:moveTo>
                    <a:pt x="14427" y="0"/>
                  </a:moveTo>
                  <a:cubicBezTo>
                    <a:pt x="11086" y="0"/>
                    <a:pt x="6968" y="4915"/>
                    <a:pt x="3627" y="10877"/>
                  </a:cubicBezTo>
                  <a:cubicBezTo>
                    <a:pt x="1141" y="16532"/>
                    <a:pt x="-2200" y="21446"/>
                    <a:pt x="1996" y="21600"/>
                  </a:cubicBezTo>
                  <a:cubicBezTo>
                    <a:pt x="1996" y="21600"/>
                    <a:pt x="2073" y="21600"/>
                    <a:pt x="2073" y="21600"/>
                  </a:cubicBezTo>
                  <a:cubicBezTo>
                    <a:pt x="4715" y="21600"/>
                    <a:pt x="11941" y="16895"/>
                    <a:pt x="16059" y="11030"/>
                  </a:cubicBezTo>
                  <a:cubicBezTo>
                    <a:pt x="19400" y="5068"/>
                    <a:pt x="18545" y="0"/>
                    <a:pt x="14427"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9" name="Google Shape;2032;p41">
              <a:extLst>
                <a:ext uri="{FF2B5EF4-FFF2-40B4-BE49-F238E27FC236}">
                  <a16:creationId xmlns:a16="http://schemas.microsoft.com/office/drawing/2014/main" id="{2A1106A2-72F4-4638-A05C-35EC3972709B}"/>
                </a:ext>
              </a:extLst>
            </p:cNvPr>
            <p:cNvSpPr/>
            <p:nvPr/>
          </p:nvSpPr>
          <p:spPr>
            <a:xfrm>
              <a:off x="1983775" y="229570"/>
              <a:ext cx="562460" cy="595585"/>
            </a:xfrm>
            <a:custGeom>
              <a:avLst/>
              <a:gdLst/>
              <a:ahLst/>
              <a:cxnLst>
                <a:cxn ang="0">
                  <a:pos x="wd2" y="hd2"/>
                </a:cxn>
                <a:cxn ang="5400000">
                  <a:pos x="wd2" y="hd2"/>
                </a:cxn>
                <a:cxn ang="10800000">
                  <a:pos x="wd2" y="hd2"/>
                </a:cxn>
                <a:cxn ang="16200000">
                  <a:pos x="wd2" y="hd2"/>
                </a:cxn>
              </a:cxnLst>
              <a:rect l="0" t="0" r="r" b="b"/>
              <a:pathLst>
                <a:path w="21600" h="21600" extrusionOk="0">
                  <a:moveTo>
                    <a:pt x="3638" y="0"/>
                  </a:moveTo>
                  <a:cubicBezTo>
                    <a:pt x="1621" y="0"/>
                    <a:pt x="0" y="1543"/>
                    <a:pt x="0" y="3446"/>
                  </a:cubicBezTo>
                  <a:lnTo>
                    <a:pt x="0" y="15866"/>
                  </a:lnTo>
                  <a:cubicBezTo>
                    <a:pt x="0" y="17781"/>
                    <a:pt x="1633" y="19312"/>
                    <a:pt x="3638" y="19312"/>
                  </a:cubicBezTo>
                  <a:lnTo>
                    <a:pt x="6284" y="19312"/>
                  </a:lnTo>
                  <a:lnTo>
                    <a:pt x="6284" y="21333"/>
                  </a:lnTo>
                  <a:cubicBezTo>
                    <a:pt x="6284" y="21495"/>
                    <a:pt x="6425" y="21600"/>
                    <a:pt x="6573" y="21600"/>
                  </a:cubicBezTo>
                  <a:cubicBezTo>
                    <a:pt x="6650" y="21600"/>
                    <a:pt x="6728" y="21573"/>
                    <a:pt x="6792" y="21508"/>
                  </a:cubicBezTo>
                  <a:lnTo>
                    <a:pt x="8883" y="19300"/>
                  </a:lnTo>
                  <a:lnTo>
                    <a:pt x="17951" y="19300"/>
                  </a:lnTo>
                  <a:cubicBezTo>
                    <a:pt x="19967" y="19300"/>
                    <a:pt x="21600" y="17758"/>
                    <a:pt x="21600" y="15854"/>
                  </a:cubicBezTo>
                  <a:lnTo>
                    <a:pt x="21600" y="3446"/>
                  </a:lnTo>
                  <a:cubicBezTo>
                    <a:pt x="21600" y="1543"/>
                    <a:pt x="19954" y="0"/>
                    <a:pt x="17938"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0" name="Google Shape;2033;p41">
              <a:extLst>
                <a:ext uri="{FF2B5EF4-FFF2-40B4-BE49-F238E27FC236}">
                  <a16:creationId xmlns:a16="http://schemas.microsoft.com/office/drawing/2014/main" id="{9F254740-A06E-40F0-8C40-201341295E3C}"/>
                </a:ext>
              </a:extLst>
            </p:cNvPr>
            <p:cNvSpPr/>
            <p:nvPr/>
          </p:nvSpPr>
          <p:spPr>
            <a:xfrm>
              <a:off x="2339424" y="297879"/>
              <a:ext cx="163973" cy="214221"/>
            </a:xfrm>
            <a:custGeom>
              <a:avLst/>
              <a:gdLst/>
              <a:ahLst/>
              <a:cxnLst>
                <a:cxn ang="0">
                  <a:pos x="wd2" y="hd2"/>
                </a:cxn>
                <a:cxn ang="5400000">
                  <a:pos x="wd2" y="hd2"/>
                </a:cxn>
                <a:cxn ang="10800000">
                  <a:pos x="wd2" y="hd2"/>
                </a:cxn>
                <a:cxn ang="16200000">
                  <a:pos x="wd2" y="hd2"/>
                </a:cxn>
              </a:cxnLst>
              <a:rect l="0" t="0" r="r" b="b"/>
              <a:pathLst>
                <a:path w="21600" h="21600" extrusionOk="0">
                  <a:moveTo>
                    <a:pt x="1826" y="0"/>
                  </a:moveTo>
                  <a:cubicBezTo>
                    <a:pt x="808" y="0"/>
                    <a:pt x="0" y="618"/>
                    <a:pt x="0" y="1364"/>
                  </a:cubicBezTo>
                  <a:lnTo>
                    <a:pt x="0" y="20202"/>
                  </a:lnTo>
                  <a:cubicBezTo>
                    <a:pt x="0" y="20982"/>
                    <a:pt x="808" y="21600"/>
                    <a:pt x="1826" y="21600"/>
                  </a:cubicBezTo>
                  <a:lnTo>
                    <a:pt x="19818" y="21600"/>
                  </a:lnTo>
                  <a:cubicBezTo>
                    <a:pt x="20836" y="21600"/>
                    <a:pt x="21600" y="20982"/>
                    <a:pt x="21600" y="20202"/>
                  </a:cubicBezTo>
                  <a:lnTo>
                    <a:pt x="21600" y="1364"/>
                  </a:lnTo>
                  <a:cubicBezTo>
                    <a:pt x="21600" y="618"/>
                    <a:pt x="20836" y="0"/>
                    <a:pt x="19818"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1" name="Google Shape;2034;p41">
              <a:extLst>
                <a:ext uri="{FF2B5EF4-FFF2-40B4-BE49-F238E27FC236}">
                  <a16:creationId xmlns:a16="http://schemas.microsoft.com/office/drawing/2014/main" id="{964EBB2C-BB48-47D0-ADC9-E3FB0515ABA3}"/>
                </a:ext>
              </a:extLst>
            </p:cNvPr>
            <p:cNvSpPr/>
            <p:nvPr/>
          </p:nvSpPr>
          <p:spPr>
            <a:xfrm>
              <a:off x="2035656" y="319138"/>
              <a:ext cx="19629" cy="273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3190" y="21600"/>
                  </a:lnTo>
                  <a:lnTo>
                    <a:pt x="3190" y="12455"/>
                  </a:lnTo>
                  <a:cubicBezTo>
                    <a:pt x="3190" y="8645"/>
                    <a:pt x="2459" y="6097"/>
                    <a:pt x="2459" y="3548"/>
                  </a:cubicBezTo>
                  <a:cubicBezTo>
                    <a:pt x="4254" y="5835"/>
                    <a:pt x="6015" y="8383"/>
                    <a:pt x="8507" y="10669"/>
                  </a:cubicBezTo>
                  <a:lnTo>
                    <a:pt x="17712" y="21338"/>
                  </a:lnTo>
                  <a:lnTo>
                    <a:pt x="21600" y="21338"/>
                  </a:lnTo>
                  <a:lnTo>
                    <a:pt x="21600" y="0"/>
                  </a:lnTo>
                  <a:lnTo>
                    <a:pt x="18078" y="0"/>
                  </a:lnTo>
                  <a:lnTo>
                    <a:pt x="18078" y="8883"/>
                  </a:lnTo>
                  <a:cubicBezTo>
                    <a:pt x="18078" y="12455"/>
                    <a:pt x="18078" y="14979"/>
                    <a:pt x="18410" y="17790"/>
                  </a:cubicBezTo>
                  <a:cubicBezTo>
                    <a:pt x="17346" y="15742"/>
                    <a:pt x="15585" y="13455"/>
                    <a:pt x="13093" y="10931"/>
                  </a:cubicBezTo>
                  <a:lnTo>
                    <a:pt x="3888" y="0"/>
                  </a:ln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2" name="Google Shape;2035;p41">
              <a:extLst>
                <a:ext uri="{FF2B5EF4-FFF2-40B4-BE49-F238E27FC236}">
                  <a16:creationId xmlns:a16="http://schemas.microsoft.com/office/drawing/2014/main" id="{1026A21E-4024-465F-AD0D-8EE269E87158}"/>
                </a:ext>
              </a:extLst>
            </p:cNvPr>
            <p:cNvSpPr/>
            <p:nvPr/>
          </p:nvSpPr>
          <p:spPr>
            <a:xfrm>
              <a:off x="2065915" y="318806"/>
              <a:ext cx="15160" cy="270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9286"/>
                  </a:lnTo>
                  <a:lnTo>
                    <a:pt x="5077" y="19286"/>
                  </a:lnTo>
                  <a:lnTo>
                    <a:pt x="5077" y="11571"/>
                  </a:lnTo>
                  <a:lnTo>
                    <a:pt x="19320" y="11571"/>
                  </a:lnTo>
                  <a:lnTo>
                    <a:pt x="19320" y="9016"/>
                  </a:lnTo>
                  <a:lnTo>
                    <a:pt x="4604" y="9016"/>
                  </a:lnTo>
                  <a:lnTo>
                    <a:pt x="4604" y="2314"/>
                  </a:lnTo>
                  <a:lnTo>
                    <a:pt x="20696" y="2314"/>
                  </a:lnTo>
                  <a:lnTo>
                    <a:pt x="20696" y="0"/>
                  </a:ln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3" name="Google Shape;2036;p41">
              <a:extLst>
                <a:ext uri="{FF2B5EF4-FFF2-40B4-BE49-F238E27FC236}">
                  <a16:creationId xmlns:a16="http://schemas.microsoft.com/office/drawing/2014/main" id="{2FFBB98A-5A4E-4E4E-9295-C1AB0A9F86C6}"/>
                </a:ext>
              </a:extLst>
            </p:cNvPr>
            <p:cNvSpPr/>
            <p:nvPr/>
          </p:nvSpPr>
          <p:spPr>
            <a:xfrm>
              <a:off x="2087508" y="319139"/>
              <a:ext cx="32554" cy="270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488" y="21600"/>
                  </a:lnTo>
                  <a:lnTo>
                    <a:pt x="7053" y="21600"/>
                  </a:lnTo>
                  <a:lnTo>
                    <a:pt x="9618" y="10294"/>
                  </a:lnTo>
                  <a:cubicBezTo>
                    <a:pt x="10259" y="7449"/>
                    <a:pt x="10700" y="5665"/>
                    <a:pt x="10900" y="3351"/>
                  </a:cubicBezTo>
                  <a:cubicBezTo>
                    <a:pt x="11341" y="5665"/>
                    <a:pt x="11541" y="7449"/>
                    <a:pt x="11982" y="10294"/>
                  </a:cubicBezTo>
                  <a:lnTo>
                    <a:pt x="14106" y="21600"/>
                  </a:lnTo>
                  <a:lnTo>
                    <a:pt x="16671" y="21600"/>
                  </a:lnTo>
                  <a:lnTo>
                    <a:pt x="21600" y="0"/>
                  </a:lnTo>
                  <a:lnTo>
                    <a:pt x="19236" y="0"/>
                  </a:lnTo>
                  <a:lnTo>
                    <a:pt x="16891" y="11065"/>
                  </a:lnTo>
                  <a:cubicBezTo>
                    <a:pt x="16250" y="13621"/>
                    <a:pt x="15829" y="16200"/>
                    <a:pt x="15609" y="18514"/>
                  </a:cubicBezTo>
                  <a:cubicBezTo>
                    <a:pt x="15188" y="16200"/>
                    <a:pt x="14747" y="13621"/>
                    <a:pt x="14106" y="11065"/>
                  </a:cubicBezTo>
                  <a:lnTo>
                    <a:pt x="11982" y="0"/>
                  </a:lnTo>
                  <a:lnTo>
                    <a:pt x="9618" y="0"/>
                  </a:lnTo>
                  <a:lnTo>
                    <a:pt x="7273" y="11065"/>
                  </a:lnTo>
                  <a:cubicBezTo>
                    <a:pt x="6632" y="13621"/>
                    <a:pt x="6212" y="16200"/>
                    <a:pt x="5991" y="18514"/>
                  </a:cubicBezTo>
                  <a:cubicBezTo>
                    <a:pt x="5570" y="16465"/>
                    <a:pt x="5129" y="13621"/>
                    <a:pt x="4488" y="11065"/>
                  </a:cubicBezTo>
                  <a:lnTo>
                    <a:pt x="2364" y="0"/>
                  </a:ln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4" name="Google Shape;2037;p41">
              <a:extLst>
                <a:ext uri="{FF2B5EF4-FFF2-40B4-BE49-F238E27FC236}">
                  <a16:creationId xmlns:a16="http://schemas.microsoft.com/office/drawing/2014/main" id="{323B9F6C-B8D1-4941-BAA4-C1454D887004}"/>
                </a:ext>
              </a:extLst>
            </p:cNvPr>
            <p:cNvSpPr/>
            <p:nvPr/>
          </p:nvSpPr>
          <p:spPr>
            <a:xfrm>
              <a:off x="2126162" y="318806"/>
              <a:ext cx="16126" cy="27721"/>
            </a:xfrm>
            <a:custGeom>
              <a:avLst/>
              <a:gdLst/>
              <a:ahLst/>
              <a:cxnLst>
                <a:cxn ang="0">
                  <a:pos x="wd2" y="hd2"/>
                </a:cxn>
                <a:cxn ang="5400000">
                  <a:pos x="wd2" y="hd2"/>
                </a:cxn>
                <a:cxn ang="10800000">
                  <a:pos x="wd2" y="hd2"/>
                </a:cxn>
                <a:cxn ang="16200000">
                  <a:pos x="wd2" y="hd2"/>
                </a:cxn>
              </a:cxnLst>
              <a:rect l="0" t="0" r="r" b="b"/>
              <a:pathLst>
                <a:path w="21600" h="21600" extrusionOk="0">
                  <a:moveTo>
                    <a:pt x="12539" y="0"/>
                  </a:moveTo>
                  <a:cubicBezTo>
                    <a:pt x="5622" y="0"/>
                    <a:pt x="445" y="2518"/>
                    <a:pt x="445" y="5788"/>
                  </a:cubicBezTo>
                  <a:cubicBezTo>
                    <a:pt x="445" y="8541"/>
                    <a:pt x="4328" y="10306"/>
                    <a:pt x="10355" y="11553"/>
                  </a:cubicBezTo>
                  <a:cubicBezTo>
                    <a:pt x="15128" y="12565"/>
                    <a:pt x="17272" y="13812"/>
                    <a:pt x="17272" y="15812"/>
                  </a:cubicBezTo>
                  <a:cubicBezTo>
                    <a:pt x="17272" y="17576"/>
                    <a:pt x="14683" y="19082"/>
                    <a:pt x="9951" y="19082"/>
                  </a:cubicBezTo>
                  <a:cubicBezTo>
                    <a:pt x="6917" y="19082"/>
                    <a:pt x="3883" y="18588"/>
                    <a:pt x="1739" y="17835"/>
                  </a:cubicBezTo>
                  <a:lnTo>
                    <a:pt x="0" y="20329"/>
                  </a:lnTo>
                  <a:cubicBezTo>
                    <a:pt x="1739" y="21082"/>
                    <a:pt x="6067" y="21600"/>
                    <a:pt x="9061" y="21600"/>
                  </a:cubicBezTo>
                  <a:cubicBezTo>
                    <a:pt x="17272" y="21600"/>
                    <a:pt x="21600" y="18824"/>
                    <a:pt x="21600" y="15812"/>
                  </a:cubicBezTo>
                  <a:cubicBezTo>
                    <a:pt x="21600" y="12565"/>
                    <a:pt x="18566" y="10800"/>
                    <a:pt x="12539" y="9553"/>
                  </a:cubicBezTo>
                  <a:cubicBezTo>
                    <a:pt x="7766" y="8282"/>
                    <a:pt x="5622" y="7294"/>
                    <a:pt x="5622" y="5271"/>
                  </a:cubicBezTo>
                  <a:cubicBezTo>
                    <a:pt x="5622" y="3765"/>
                    <a:pt x="7766" y="2259"/>
                    <a:pt x="12539" y="2259"/>
                  </a:cubicBezTo>
                  <a:cubicBezTo>
                    <a:pt x="15533" y="2259"/>
                    <a:pt x="18566" y="2776"/>
                    <a:pt x="19416" y="3271"/>
                  </a:cubicBezTo>
                  <a:lnTo>
                    <a:pt x="20710" y="1012"/>
                  </a:lnTo>
                  <a:cubicBezTo>
                    <a:pt x="19011" y="753"/>
                    <a:pt x="16422" y="0"/>
                    <a:pt x="12539"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5" name="Google Shape;2038;p41">
              <a:extLst>
                <a:ext uri="{FF2B5EF4-FFF2-40B4-BE49-F238E27FC236}">
                  <a16:creationId xmlns:a16="http://schemas.microsoft.com/office/drawing/2014/main" id="{ECC53453-68F3-45B8-963E-624AADA543A2}"/>
                </a:ext>
              </a:extLst>
            </p:cNvPr>
            <p:cNvSpPr/>
            <p:nvPr/>
          </p:nvSpPr>
          <p:spPr>
            <a:xfrm>
              <a:off x="2159682" y="319139"/>
              <a:ext cx="19961" cy="270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314"/>
                  </a:lnTo>
                  <a:lnTo>
                    <a:pt x="9052" y="2314"/>
                  </a:lnTo>
                  <a:lnTo>
                    <a:pt x="9052" y="21600"/>
                  </a:lnTo>
                  <a:lnTo>
                    <a:pt x="12875" y="21600"/>
                  </a:lnTo>
                  <a:lnTo>
                    <a:pt x="12875" y="2314"/>
                  </a:lnTo>
                  <a:lnTo>
                    <a:pt x="21600" y="2314"/>
                  </a:lnTo>
                  <a:lnTo>
                    <a:pt x="21600" y="0"/>
                  </a:ln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6" name="Google Shape;2039;p41">
              <a:extLst>
                <a:ext uri="{FF2B5EF4-FFF2-40B4-BE49-F238E27FC236}">
                  <a16:creationId xmlns:a16="http://schemas.microsoft.com/office/drawing/2014/main" id="{95944D12-3270-4392-BC9C-A04A29C2ACC5}"/>
                </a:ext>
              </a:extLst>
            </p:cNvPr>
            <p:cNvSpPr/>
            <p:nvPr/>
          </p:nvSpPr>
          <p:spPr>
            <a:xfrm>
              <a:off x="2183841" y="318504"/>
              <a:ext cx="24490" cy="27692"/>
            </a:xfrm>
            <a:custGeom>
              <a:avLst/>
              <a:gdLst/>
              <a:ahLst/>
              <a:cxnLst>
                <a:cxn ang="0">
                  <a:pos x="wd2" y="hd2"/>
                </a:cxn>
                <a:cxn ang="5400000">
                  <a:pos x="wd2" y="hd2"/>
                </a:cxn>
                <a:cxn ang="10800000">
                  <a:pos x="wd2" y="hd2"/>
                </a:cxn>
                <a:cxn ang="16200000">
                  <a:pos x="wd2" y="hd2"/>
                </a:cxn>
              </a:cxnLst>
              <a:rect l="0" t="0" r="r" b="b"/>
              <a:pathLst>
                <a:path w="21600" h="21600" extrusionOk="0">
                  <a:moveTo>
                    <a:pt x="10494" y="2261"/>
                  </a:moveTo>
                  <a:cubicBezTo>
                    <a:pt x="15607" y="2261"/>
                    <a:pt x="17898" y="6525"/>
                    <a:pt x="17898" y="10553"/>
                  </a:cubicBezTo>
                  <a:cubicBezTo>
                    <a:pt x="17898" y="15311"/>
                    <a:pt x="15607" y="19339"/>
                    <a:pt x="10494" y="19339"/>
                  </a:cubicBezTo>
                  <a:cubicBezTo>
                    <a:pt x="5966" y="19339"/>
                    <a:pt x="3116" y="15311"/>
                    <a:pt x="3116" y="11047"/>
                  </a:cubicBezTo>
                  <a:cubicBezTo>
                    <a:pt x="3116" y="6525"/>
                    <a:pt x="5673" y="2497"/>
                    <a:pt x="10494" y="2261"/>
                  </a:cubicBezTo>
                  <a:close/>
                  <a:moveTo>
                    <a:pt x="10787" y="0"/>
                  </a:moveTo>
                  <a:cubicBezTo>
                    <a:pt x="4528" y="0"/>
                    <a:pt x="0" y="4263"/>
                    <a:pt x="0" y="11047"/>
                  </a:cubicBezTo>
                  <a:cubicBezTo>
                    <a:pt x="0" y="17337"/>
                    <a:pt x="4261" y="21600"/>
                    <a:pt x="10494" y="21600"/>
                  </a:cubicBezTo>
                  <a:cubicBezTo>
                    <a:pt x="16460" y="21600"/>
                    <a:pt x="21600" y="17831"/>
                    <a:pt x="21600" y="10553"/>
                  </a:cubicBezTo>
                  <a:cubicBezTo>
                    <a:pt x="21600" y="4263"/>
                    <a:pt x="17312" y="0"/>
                    <a:pt x="10787"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7" name="Google Shape;2040;p41">
              <a:extLst>
                <a:ext uri="{FF2B5EF4-FFF2-40B4-BE49-F238E27FC236}">
                  <a16:creationId xmlns:a16="http://schemas.microsoft.com/office/drawing/2014/main" id="{BC78BC98-6AB8-484E-9D72-336F49149A8B}"/>
                </a:ext>
              </a:extLst>
            </p:cNvPr>
            <p:cNvSpPr/>
            <p:nvPr/>
          </p:nvSpPr>
          <p:spPr>
            <a:xfrm>
              <a:off x="2216063" y="318806"/>
              <a:ext cx="22528" cy="27389"/>
            </a:xfrm>
            <a:custGeom>
              <a:avLst/>
              <a:gdLst/>
              <a:ahLst/>
              <a:cxnLst>
                <a:cxn ang="0">
                  <a:pos x="wd2" y="hd2"/>
                </a:cxn>
                <a:cxn ang="5400000">
                  <a:pos x="wd2" y="hd2"/>
                </a:cxn>
                <a:cxn ang="10800000">
                  <a:pos x="wd2" y="hd2"/>
                </a:cxn>
                <a:cxn ang="16200000">
                  <a:pos x="wd2" y="hd2"/>
                </a:cxn>
              </a:cxnLst>
              <a:rect l="0" t="0" r="r" b="b"/>
              <a:pathLst>
                <a:path w="21600" h="21600" extrusionOk="0">
                  <a:moveTo>
                    <a:pt x="8020" y="2286"/>
                  </a:moveTo>
                  <a:cubicBezTo>
                    <a:pt x="15114" y="2286"/>
                    <a:pt x="18531" y="5335"/>
                    <a:pt x="18531" y="10431"/>
                  </a:cubicBezTo>
                  <a:cubicBezTo>
                    <a:pt x="18531" y="16265"/>
                    <a:pt x="14188" y="19314"/>
                    <a:pt x="7412" y="19314"/>
                  </a:cubicBezTo>
                  <a:lnTo>
                    <a:pt x="4314" y="19314"/>
                  </a:lnTo>
                  <a:lnTo>
                    <a:pt x="4314" y="2548"/>
                  </a:lnTo>
                  <a:cubicBezTo>
                    <a:pt x="4922" y="2286"/>
                    <a:pt x="6486" y="2286"/>
                    <a:pt x="8020" y="2286"/>
                  </a:cubicBezTo>
                  <a:close/>
                  <a:moveTo>
                    <a:pt x="7702" y="0"/>
                  </a:moveTo>
                  <a:cubicBezTo>
                    <a:pt x="5241" y="0"/>
                    <a:pt x="2780" y="0"/>
                    <a:pt x="608" y="262"/>
                  </a:cubicBezTo>
                  <a:lnTo>
                    <a:pt x="0" y="262"/>
                  </a:lnTo>
                  <a:lnTo>
                    <a:pt x="0" y="21338"/>
                  </a:lnTo>
                  <a:cubicBezTo>
                    <a:pt x="1853" y="21600"/>
                    <a:pt x="3706" y="21600"/>
                    <a:pt x="6167" y="21600"/>
                  </a:cubicBezTo>
                  <a:cubicBezTo>
                    <a:pt x="11118" y="21600"/>
                    <a:pt x="15433" y="20338"/>
                    <a:pt x="17604" y="18552"/>
                  </a:cubicBezTo>
                  <a:cubicBezTo>
                    <a:pt x="20384" y="16527"/>
                    <a:pt x="21600" y="13717"/>
                    <a:pt x="21600" y="10169"/>
                  </a:cubicBezTo>
                  <a:cubicBezTo>
                    <a:pt x="21600" y="6621"/>
                    <a:pt x="20384" y="4072"/>
                    <a:pt x="18212" y="2548"/>
                  </a:cubicBezTo>
                  <a:cubicBezTo>
                    <a:pt x="15751" y="1024"/>
                    <a:pt x="12335" y="0"/>
                    <a:pt x="7702"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8" name="Google Shape;2041;p41">
              <a:extLst>
                <a:ext uri="{FF2B5EF4-FFF2-40B4-BE49-F238E27FC236}">
                  <a16:creationId xmlns:a16="http://schemas.microsoft.com/office/drawing/2014/main" id="{DD22AC90-83F3-45C8-90FE-88F7373D722E}"/>
                </a:ext>
              </a:extLst>
            </p:cNvPr>
            <p:cNvSpPr/>
            <p:nvPr/>
          </p:nvSpPr>
          <p:spPr>
            <a:xfrm>
              <a:off x="2244388" y="318806"/>
              <a:ext cx="22559" cy="27057"/>
            </a:xfrm>
            <a:custGeom>
              <a:avLst/>
              <a:gdLst/>
              <a:ahLst/>
              <a:cxnLst>
                <a:cxn ang="0">
                  <a:pos x="wd2" y="hd2"/>
                </a:cxn>
                <a:cxn ang="5400000">
                  <a:pos x="wd2" y="hd2"/>
                </a:cxn>
                <a:cxn ang="10800000">
                  <a:pos x="wd2" y="hd2"/>
                </a:cxn>
                <a:cxn ang="16200000">
                  <a:pos x="wd2" y="hd2"/>
                </a:cxn>
              </a:cxnLst>
              <a:rect l="0" t="0" r="r" b="b"/>
              <a:pathLst>
                <a:path w="21600" h="21600" extrusionOk="0">
                  <a:moveTo>
                    <a:pt x="11104" y="2845"/>
                  </a:moveTo>
                  <a:lnTo>
                    <a:pt x="12029" y="6702"/>
                  </a:lnTo>
                  <a:lnTo>
                    <a:pt x="14805" y="12873"/>
                  </a:lnTo>
                  <a:lnTo>
                    <a:pt x="7113" y="12873"/>
                  </a:lnTo>
                  <a:lnTo>
                    <a:pt x="9889" y="6702"/>
                  </a:lnTo>
                  <a:lnTo>
                    <a:pt x="11104" y="2845"/>
                  </a:lnTo>
                  <a:close/>
                  <a:moveTo>
                    <a:pt x="8964" y="0"/>
                  </a:moveTo>
                  <a:lnTo>
                    <a:pt x="0" y="21600"/>
                  </a:lnTo>
                  <a:lnTo>
                    <a:pt x="3701" y="21600"/>
                  </a:lnTo>
                  <a:lnTo>
                    <a:pt x="6477" y="14922"/>
                  </a:lnTo>
                  <a:lnTo>
                    <a:pt x="15441" y="14922"/>
                  </a:lnTo>
                  <a:lnTo>
                    <a:pt x="18217" y="21600"/>
                  </a:lnTo>
                  <a:lnTo>
                    <a:pt x="21600" y="21600"/>
                  </a:lnTo>
                  <a:lnTo>
                    <a:pt x="12954" y="0"/>
                  </a:ln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9" name="Google Shape;2042;p41">
              <a:extLst>
                <a:ext uri="{FF2B5EF4-FFF2-40B4-BE49-F238E27FC236}">
                  <a16:creationId xmlns:a16="http://schemas.microsoft.com/office/drawing/2014/main" id="{7FBEC4E0-CB7B-4D05-985E-0ED5665363B8}"/>
                </a:ext>
              </a:extLst>
            </p:cNvPr>
            <p:cNvSpPr/>
            <p:nvPr/>
          </p:nvSpPr>
          <p:spPr>
            <a:xfrm>
              <a:off x="2269513" y="319139"/>
              <a:ext cx="21260" cy="270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530" y="12608"/>
                  </a:lnTo>
                  <a:lnTo>
                    <a:pt x="8530" y="21600"/>
                  </a:lnTo>
                  <a:lnTo>
                    <a:pt x="12764" y="21600"/>
                  </a:lnTo>
                  <a:lnTo>
                    <a:pt x="12764" y="12343"/>
                  </a:lnTo>
                  <a:lnTo>
                    <a:pt x="21600" y="0"/>
                  </a:lnTo>
                  <a:lnTo>
                    <a:pt x="17673" y="0"/>
                  </a:lnTo>
                  <a:lnTo>
                    <a:pt x="13439" y="5906"/>
                  </a:lnTo>
                  <a:cubicBezTo>
                    <a:pt x="12457" y="7449"/>
                    <a:pt x="11475" y="8992"/>
                    <a:pt x="10800" y="10294"/>
                  </a:cubicBezTo>
                  <a:cubicBezTo>
                    <a:pt x="9818" y="8751"/>
                    <a:pt x="9174" y="7449"/>
                    <a:pt x="7855" y="5906"/>
                  </a:cubicBezTo>
                  <a:lnTo>
                    <a:pt x="4265" y="0"/>
                  </a:ln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0" name="Google Shape;2043;p41">
              <a:extLst>
                <a:ext uri="{FF2B5EF4-FFF2-40B4-BE49-F238E27FC236}">
                  <a16:creationId xmlns:a16="http://schemas.microsoft.com/office/drawing/2014/main" id="{494C9BBD-3B36-48FD-8A7B-1404CB48020E}"/>
                </a:ext>
              </a:extLst>
            </p:cNvPr>
            <p:cNvSpPr/>
            <p:nvPr/>
          </p:nvSpPr>
          <p:spPr>
            <a:xfrm>
              <a:off x="2032757" y="374885"/>
              <a:ext cx="288296" cy="15130"/>
            </a:xfrm>
            <a:custGeom>
              <a:avLst/>
              <a:gdLst/>
              <a:ahLst/>
              <a:cxnLst>
                <a:cxn ang="0">
                  <a:pos x="wd2" y="hd2"/>
                </a:cxn>
                <a:cxn ang="5400000">
                  <a:pos x="wd2" y="hd2"/>
                </a:cxn>
                <a:cxn ang="10800000">
                  <a:pos x="wd2" y="hd2"/>
                </a:cxn>
                <a:cxn ang="16200000">
                  <a:pos x="wd2" y="hd2"/>
                </a:cxn>
              </a:cxnLst>
              <a:rect l="0" t="0" r="r" b="b"/>
              <a:pathLst>
                <a:path w="21600" h="21600" extrusionOk="0">
                  <a:moveTo>
                    <a:pt x="579" y="0"/>
                  </a:moveTo>
                  <a:cubicBezTo>
                    <a:pt x="240" y="0"/>
                    <a:pt x="0" y="5044"/>
                    <a:pt x="0" y="11037"/>
                  </a:cubicBezTo>
                  <a:cubicBezTo>
                    <a:pt x="0" y="16987"/>
                    <a:pt x="265" y="21600"/>
                    <a:pt x="579" y="21600"/>
                  </a:cubicBezTo>
                  <a:lnTo>
                    <a:pt x="21021" y="21600"/>
                  </a:lnTo>
                  <a:cubicBezTo>
                    <a:pt x="21335" y="21600"/>
                    <a:pt x="21575" y="16987"/>
                    <a:pt x="21600" y="11037"/>
                  </a:cubicBezTo>
                  <a:cubicBezTo>
                    <a:pt x="21600" y="4570"/>
                    <a:pt x="21335" y="0"/>
                    <a:pt x="2102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1" name="Google Shape;2044;p41">
              <a:extLst>
                <a:ext uri="{FF2B5EF4-FFF2-40B4-BE49-F238E27FC236}">
                  <a16:creationId xmlns:a16="http://schemas.microsoft.com/office/drawing/2014/main" id="{3D76D82B-893E-4D20-89BA-E95895779A28}"/>
                </a:ext>
              </a:extLst>
            </p:cNvPr>
            <p:cNvSpPr/>
            <p:nvPr/>
          </p:nvSpPr>
          <p:spPr>
            <a:xfrm>
              <a:off x="2032757" y="414173"/>
              <a:ext cx="288296" cy="15462"/>
            </a:xfrm>
            <a:custGeom>
              <a:avLst/>
              <a:gdLst/>
              <a:ahLst/>
              <a:cxnLst>
                <a:cxn ang="0">
                  <a:pos x="wd2" y="hd2"/>
                </a:cxn>
                <a:cxn ang="5400000">
                  <a:pos x="wd2" y="hd2"/>
                </a:cxn>
                <a:cxn ang="10800000">
                  <a:pos x="wd2" y="hd2"/>
                </a:cxn>
                <a:cxn ang="16200000">
                  <a:pos x="wd2" y="hd2"/>
                </a:cxn>
              </a:cxnLst>
              <a:rect l="0" t="0" r="r" b="b"/>
              <a:pathLst>
                <a:path w="21600" h="21600" extrusionOk="0">
                  <a:moveTo>
                    <a:pt x="579" y="0"/>
                  </a:moveTo>
                  <a:cubicBezTo>
                    <a:pt x="240" y="0"/>
                    <a:pt x="0" y="4936"/>
                    <a:pt x="0" y="10800"/>
                  </a:cubicBezTo>
                  <a:cubicBezTo>
                    <a:pt x="0" y="17086"/>
                    <a:pt x="265" y="21600"/>
                    <a:pt x="579" y="21600"/>
                  </a:cubicBezTo>
                  <a:lnTo>
                    <a:pt x="21021" y="21600"/>
                  </a:lnTo>
                  <a:cubicBezTo>
                    <a:pt x="21335" y="21600"/>
                    <a:pt x="21575" y="16200"/>
                    <a:pt x="21600" y="10800"/>
                  </a:cubicBezTo>
                  <a:cubicBezTo>
                    <a:pt x="21600" y="4514"/>
                    <a:pt x="21335" y="0"/>
                    <a:pt x="2102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2" name="Google Shape;2045;p41">
              <a:extLst>
                <a:ext uri="{FF2B5EF4-FFF2-40B4-BE49-F238E27FC236}">
                  <a16:creationId xmlns:a16="http://schemas.microsoft.com/office/drawing/2014/main" id="{98812FA1-0D90-4ED3-A840-C6EF1401E82A}"/>
                </a:ext>
              </a:extLst>
            </p:cNvPr>
            <p:cNvSpPr/>
            <p:nvPr/>
          </p:nvSpPr>
          <p:spPr>
            <a:xfrm>
              <a:off x="2032757" y="453462"/>
              <a:ext cx="288296" cy="15160"/>
            </a:xfrm>
            <a:custGeom>
              <a:avLst/>
              <a:gdLst/>
              <a:ahLst/>
              <a:cxnLst>
                <a:cxn ang="0">
                  <a:pos x="wd2" y="hd2"/>
                </a:cxn>
                <a:cxn ang="5400000">
                  <a:pos x="wd2" y="hd2"/>
                </a:cxn>
                <a:cxn ang="10800000">
                  <a:pos x="wd2" y="hd2"/>
                </a:cxn>
                <a:cxn ang="16200000">
                  <a:pos x="wd2" y="hd2"/>
                </a:cxn>
              </a:cxnLst>
              <a:rect l="0" t="0" r="r" b="b"/>
              <a:pathLst>
                <a:path w="21600" h="21600" extrusionOk="0">
                  <a:moveTo>
                    <a:pt x="579" y="0"/>
                  </a:moveTo>
                  <a:cubicBezTo>
                    <a:pt x="240" y="0"/>
                    <a:pt x="0" y="5077"/>
                    <a:pt x="0" y="10585"/>
                  </a:cubicBezTo>
                  <a:cubicBezTo>
                    <a:pt x="0" y="16996"/>
                    <a:pt x="265" y="21600"/>
                    <a:pt x="579" y="21600"/>
                  </a:cubicBezTo>
                  <a:lnTo>
                    <a:pt x="21021" y="21600"/>
                  </a:lnTo>
                  <a:cubicBezTo>
                    <a:pt x="21335" y="21600"/>
                    <a:pt x="21575" y="16996"/>
                    <a:pt x="21600" y="10585"/>
                  </a:cubicBezTo>
                  <a:cubicBezTo>
                    <a:pt x="21600" y="4604"/>
                    <a:pt x="21335" y="0"/>
                    <a:pt x="2102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3" name="Google Shape;2046;p41">
              <a:extLst>
                <a:ext uri="{FF2B5EF4-FFF2-40B4-BE49-F238E27FC236}">
                  <a16:creationId xmlns:a16="http://schemas.microsoft.com/office/drawing/2014/main" id="{B02FE1BA-EC29-46F4-830C-48BFD7B97DBE}"/>
                </a:ext>
              </a:extLst>
            </p:cNvPr>
            <p:cNvSpPr/>
            <p:nvPr/>
          </p:nvSpPr>
          <p:spPr>
            <a:xfrm>
              <a:off x="2032757" y="492780"/>
              <a:ext cx="288296" cy="15461"/>
            </a:xfrm>
            <a:custGeom>
              <a:avLst/>
              <a:gdLst/>
              <a:ahLst/>
              <a:cxnLst>
                <a:cxn ang="0">
                  <a:pos x="wd2" y="hd2"/>
                </a:cxn>
                <a:cxn ang="5400000">
                  <a:pos x="wd2" y="hd2"/>
                </a:cxn>
                <a:cxn ang="10800000">
                  <a:pos x="wd2" y="hd2"/>
                </a:cxn>
                <a:cxn ang="16200000">
                  <a:pos x="wd2" y="hd2"/>
                </a:cxn>
              </a:cxnLst>
              <a:rect l="0" t="0" r="r" b="b"/>
              <a:pathLst>
                <a:path w="21600" h="21600" extrusionOk="0">
                  <a:moveTo>
                    <a:pt x="579" y="0"/>
                  </a:moveTo>
                  <a:cubicBezTo>
                    <a:pt x="240" y="0"/>
                    <a:pt x="0" y="4936"/>
                    <a:pt x="0" y="10800"/>
                  </a:cubicBezTo>
                  <a:cubicBezTo>
                    <a:pt x="0" y="16622"/>
                    <a:pt x="265" y="21600"/>
                    <a:pt x="579" y="21600"/>
                  </a:cubicBezTo>
                  <a:lnTo>
                    <a:pt x="21021" y="21600"/>
                  </a:lnTo>
                  <a:cubicBezTo>
                    <a:pt x="21335" y="21600"/>
                    <a:pt x="21575" y="17086"/>
                    <a:pt x="21600" y="10800"/>
                  </a:cubicBezTo>
                  <a:cubicBezTo>
                    <a:pt x="21600" y="4472"/>
                    <a:pt x="21335" y="0"/>
                    <a:pt x="2102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4" name="Google Shape;2047;p41">
              <a:extLst>
                <a:ext uri="{FF2B5EF4-FFF2-40B4-BE49-F238E27FC236}">
                  <a16:creationId xmlns:a16="http://schemas.microsoft.com/office/drawing/2014/main" id="{C64CD561-597F-413F-8710-A69AD7F989B7}"/>
                </a:ext>
              </a:extLst>
            </p:cNvPr>
            <p:cNvSpPr/>
            <p:nvPr/>
          </p:nvSpPr>
          <p:spPr>
            <a:xfrm>
              <a:off x="2037257" y="644196"/>
              <a:ext cx="209723" cy="15461"/>
            </a:xfrm>
            <a:custGeom>
              <a:avLst/>
              <a:gdLst/>
              <a:ahLst/>
              <a:cxnLst>
                <a:cxn ang="0">
                  <a:pos x="wd2" y="hd2"/>
                </a:cxn>
                <a:cxn ang="5400000">
                  <a:pos x="wd2" y="hd2"/>
                </a:cxn>
                <a:cxn ang="10800000">
                  <a:pos x="wd2" y="hd2"/>
                </a:cxn>
                <a:cxn ang="16200000">
                  <a:pos x="wd2" y="hd2"/>
                </a:cxn>
              </a:cxnLst>
              <a:rect l="0" t="0" r="r" b="b"/>
              <a:pathLst>
                <a:path w="21600" h="21600" extrusionOk="0">
                  <a:moveTo>
                    <a:pt x="662" y="0"/>
                  </a:moveTo>
                  <a:cubicBezTo>
                    <a:pt x="299" y="0"/>
                    <a:pt x="0" y="4050"/>
                    <a:pt x="0" y="8986"/>
                  </a:cubicBezTo>
                  <a:lnTo>
                    <a:pt x="0" y="12572"/>
                  </a:lnTo>
                  <a:cubicBezTo>
                    <a:pt x="0" y="17550"/>
                    <a:pt x="264" y="21600"/>
                    <a:pt x="662" y="21600"/>
                  </a:cubicBezTo>
                  <a:lnTo>
                    <a:pt x="20934" y="21600"/>
                  </a:lnTo>
                  <a:cubicBezTo>
                    <a:pt x="21301" y="21600"/>
                    <a:pt x="21600" y="17086"/>
                    <a:pt x="21600" y="11686"/>
                  </a:cubicBezTo>
                  <a:lnTo>
                    <a:pt x="21600" y="8986"/>
                  </a:lnTo>
                  <a:cubicBezTo>
                    <a:pt x="21600" y="4050"/>
                    <a:pt x="21301" y="0"/>
                    <a:pt x="2093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5" name="Google Shape;2048;p41">
              <a:extLst>
                <a:ext uri="{FF2B5EF4-FFF2-40B4-BE49-F238E27FC236}">
                  <a16:creationId xmlns:a16="http://schemas.microsoft.com/office/drawing/2014/main" id="{C48329F0-E618-4A66-ADF9-42B3F8D0E9F5}"/>
                </a:ext>
              </a:extLst>
            </p:cNvPr>
            <p:cNvSpPr/>
            <p:nvPr/>
          </p:nvSpPr>
          <p:spPr>
            <a:xfrm>
              <a:off x="2037257" y="682518"/>
              <a:ext cx="209723" cy="14827"/>
            </a:xfrm>
            <a:custGeom>
              <a:avLst/>
              <a:gdLst/>
              <a:ahLst/>
              <a:cxnLst>
                <a:cxn ang="0">
                  <a:pos x="wd2" y="hd2"/>
                </a:cxn>
                <a:cxn ang="5400000">
                  <a:pos x="wd2" y="hd2"/>
                </a:cxn>
                <a:cxn ang="10800000">
                  <a:pos x="wd2" y="hd2"/>
                </a:cxn>
                <a:cxn ang="16200000">
                  <a:pos x="wd2" y="hd2"/>
                </a:cxn>
              </a:cxnLst>
              <a:rect l="0" t="0" r="r" b="b"/>
              <a:pathLst>
                <a:path w="21600" h="21600" extrusionOk="0">
                  <a:moveTo>
                    <a:pt x="662" y="0"/>
                  </a:moveTo>
                  <a:cubicBezTo>
                    <a:pt x="299" y="0"/>
                    <a:pt x="0" y="4223"/>
                    <a:pt x="0" y="9370"/>
                  </a:cubicBezTo>
                  <a:lnTo>
                    <a:pt x="0" y="12186"/>
                  </a:lnTo>
                  <a:cubicBezTo>
                    <a:pt x="0" y="17377"/>
                    <a:pt x="264" y="21600"/>
                    <a:pt x="662" y="21600"/>
                  </a:cubicBezTo>
                  <a:lnTo>
                    <a:pt x="20934" y="21600"/>
                  </a:lnTo>
                  <a:cubicBezTo>
                    <a:pt x="21301" y="21600"/>
                    <a:pt x="21600" y="17377"/>
                    <a:pt x="21600" y="12186"/>
                  </a:cubicBezTo>
                  <a:lnTo>
                    <a:pt x="21600" y="9370"/>
                  </a:lnTo>
                  <a:cubicBezTo>
                    <a:pt x="21600" y="4223"/>
                    <a:pt x="21301" y="0"/>
                    <a:pt x="2093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6" name="Google Shape;2049;p41">
              <a:extLst>
                <a:ext uri="{FF2B5EF4-FFF2-40B4-BE49-F238E27FC236}">
                  <a16:creationId xmlns:a16="http://schemas.microsoft.com/office/drawing/2014/main" id="{105A15FF-F143-480E-8839-D0BE3E88D7A6}"/>
                </a:ext>
              </a:extLst>
            </p:cNvPr>
            <p:cNvSpPr/>
            <p:nvPr/>
          </p:nvSpPr>
          <p:spPr>
            <a:xfrm>
              <a:off x="2287241" y="644196"/>
              <a:ext cx="209723" cy="15461"/>
            </a:xfrm>
            <a:custGeom>
              <a:avLst/>
              <a:gdLst/>
              <a:ahLst/>
              <a:cxnLst>
                <a:cxn ang="0">
                  <a:pos x="wd2" y="hd2"/>
                </a:cxn>
                <a:cxn ang="5400000">
                  <a:pos x="wd2" y="hd2"/>
                </a:cxn>
                <a:cxn ang="10800000">
                  <a:pos x="wd2" y="hd2"/>
                </a:cxn>
                <a:cxn ang="16200000">
                  <a:pos x="wd2" y="hd2"/>
                </a:cxn>
              </a:cxnLst>
              <a:rect l="0" t="0" r="r" b="b"/>
              <a:pathLst>
                <a:path w="21600" h="21600" extrusionOk="0">
                  <a:moveTo>
                    <a:pt x="662" y="0"/>
                  </a:moveTo>
                  <a:cubicBezTo>
                    <a:pt x="299" y="0"/>
                    <a:pt x="0" y="4050"/>
                    <a:pt x="0" y="8986"/>
                  </a:cubicBezTo>
                  <a:lnTo>
                    <a:pt x="0" y="12572"/>
                  </a:lnTo>
                  <a:cubicBezTo>
                    <a:pt x="0" y="17550"/>
                    <a:pt x="299" y="21600"/>
                    <a:pt x="662" y="21600"/>
                  </a:cubicBezTo>
                  <a:lnTo>
                    <a:pt x="20934" y="21600"/>
                  </a:lnTo>
                  <a:cubicBezTo>
                    <a:pt x="21301" y="21600"/>
                    <a:pt x="21600" y="17086"/>
                    <a:pt x="21600" y="11686"/>
                  </a:cubicBezTo>
                  <a:lnTo>
                    <a:pt x="21600" y="8986"/>
                  </a:lnTo>
                  <a:cubicBezTo>
                    <a:pt x="21600" y="4050"/>
                    <a:pt x="21333" y="0"/>
                    <a:pt x="2093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7" name="Google Shape;2050;p41">
              <a:extLst>
                <a:ext uri="{FF2B5EF4-FFF2-40B4-BE49-F238E27FC236}">
                  <a16:creationId xmlns:a16="http://schemas.microsoft.com/office/drawing/2014/main" id="{AAD1ABBD-92F3-45BC-BCE4-586C08061CAE}"/>
                </a:ext>
              </a:extLst>
            </p:cNvPr>
            <p:cNvSpPr/>
            <p:nvPr/>
          </p:nvSpPr>
          <p:spPr>
            <a:xfrm>
              <a:off x="2287241" y="682518"/>
              <a:ext cx="209723" cy="14827"/>
            </a:xfrm>
            <a:custGeom>
              <a:avLst/>
              <a:gdLst/>
              <a:ahLst/>
              <a:cxnLst>
                <a:cxn ang="0">
                  <a:pos x="wd2" y="hd2"/>
                </a:cxn>
                <a:cxn ang="5400000">
                  <a:pos x="wd2" y="hd2"/>
                </a:cxn>
                <a:cxn ang="10800000">
                  <a:pos x="wd2" y="hd2"/>
                </a:cxn>
                <a:cxn ang="16200000">
                  <a:pos x="wd2" y="hd2"/>
                </a:cxn>
              </a:cxnLst>
              <a:rect l="0" t="0" r="r" b="b"/>
              <a:pathLst>
                <a:path w="21600" h="21600" extrusionOk="0">
                  <a:moveTo>
                    <a:pt x="662" y="0"/>
                  </a:moveTo>
                  <a:cubicBezTo>
                    <a:pt x="299" y="0"/>
                    <a:pt x="0" y="4223"/>
                    <a:pt x="0" y="9370"/>
                  </a:cubicBezTo>
                  <a:lnTo>
                    <a:pt x="0" y="12186"/>
                  </a:lnTo>
                  <a:cubicBezTo>
                    <a:pt x="0" y="17377"/>
                    <a:pt x="299" y="21600"/>
                    <a:pt x="662" y="21600"/>
                  </a:cubicBezTo>
                  <a:lnTo>
                    <a:pt x="20934" y="21600"/>
                  </a:lnTo>
                  <a:cubicBezTo>
                    <a:pt x="21301" y="21600"/>
                    <a:pt x="21600" y="17377"/>
                    <a:pt x="21600" y="12186"/>
                  </a:cubicBezTo>
                  <a:lnTo>
                    <a:pt x="21600" y="9370"/>
                  </a:lnTo>
                  <a:cubicBezTo>
                    <a:pt x="21600" y="4223"/>
                    <a:pt x="21333" y="0"/>
                    <a:pt x="2093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8" name="Google Shape;2051;p41">
              <a:extLst>
                <a:ext uri="{FF2B5EF4-FFF2-40B4-BE49-F238E27FC236}">
                  <a16:creationId xmlns:a16="http://schemas.microsoft.com/office/drawing/2014/main" id="{16DEEA53-4DDF-4046-A13B-3451E66ADBEF}"/>
                </a:ext>
              </a:extLst>
            </p:cNvPr>
            <p:cNvSpPr/>
            <p:nvPr/>
          </p:nvSpPr>
          <p:spPr>
            <a:xfrm>
              <a:off x="2037257" y="547863"/>
              <a:ext cx="461931" cy="74739"/>
            </a:xfrm>
            <a:custGeom>
              <a:avLst/>
              <a:gdLst/>
              <a:ahLst/>
              <a:cxnLst>
                <a:cxn ang="0">
                  <a:pos x="wd2" y="hd2"/>
                </a:cxn>
                <a:cxn ang="5400000">
                  <a:pos x="wd2" y="hd2"/>
                </a:cxn>
                <a:cxn ang="10800000">
                  <a:pos x="wd2" y="hd2"/>
                </a:cxn>
                <a:cxn ang="16200000">
                  <a:pos x="wd2" y="hd2"/>
                </a:cxn>
              </a:cxnLst>
              <a:rect l="0" t="0" r="r" b="b"/>
              <a:pathLst>
                <a:path w="21600" h="21600" extrusionOk="0">
                  <a:moveTo>
                    <a:pt x="648" y="0"/>
                  </a:moveTo>
                  <a:cubicBezTo>
                    <a:pt x="301" y="0"/>
                    <a:pt x="0" y="1859"/>
                    <a:pt x="0" y="4093"/>
                  </a:cubicBezTo>
                  <a:lnTo>
                    <a:pt x="0" y="17498"/>
                  </a:lnTo>
                  <a:cubicBezTo>
                    <a:pt x="0" y="19732"/>
                    <a:pt x="301" y="21600"/>
                    <a:pt x="648" y="21600"/>
                  </a:cubicBezTo>
                  <a:lnTo>
                    <a:pt x="20938" y="21600"/>
                  </a:lnTo>
                  <a:cubicBezTo>
                    <a:pt x="21299" y="21600"/>
                    <a:pt x="21600" y="19732"/>
                    <a:pt x="21600" y="17498"/>
                  </a:cubicBezTo>
                  <a:lnTo>
                    <a:pt x="21600" y="4093"/>
                  </a:lnTo>
                  <a:cubicBezTo>
                    <a:pt x="21600" y="1859"/>
                    <a:pt x="21299" y="0"/>
                    <a:pt x="20938"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99" name="Google Shape;2052;p41">
              <a:extLst>
                <a:ext uri="{FF2B5EF4-FFF2-40B4-BE49-F238E27FC236}">
                  <a16:creationId xmlns:a16="http://schemas.microsoft.com/office/drawing/2014/main" id="{5F4DE95E-58A2-4AFD-8E22-7C43939968B5}"/>
                </a:ext>
              </a:extLst>
            </p:cNvPr>
            <p:cNvSpPr/>
            <p:nvPr/>
          </p:nvSpPr>
          <p:spPr>
            <a:xfrm>
              <a:off x="1983775" y="229570"/>
              <a:ext cx="562460" cy="595585"/>
            </a:xfrm>
            <a:custGeom>
              <a:avLst/>
              <a:gdLst/>
              <a:ahLst/>
              <a:cxnLst>
                <a:cxn ang="0">
                  <a:pos x="wd2" y="hd2"/>
                </a:cxn>
                <a:cxn ang="5400000">
                  <a:pos x="wd2" y="hd2"/>
                </a:cxn>
                <a:cxn ang="10800000">
                  <a:pos x="wd2" y="hd2"/>
                </a:cxn>
                <a:cxn ang="16200000">
                  <a:pos x="wd2" y="hd2"/>
                </a:cxn>
              </a:cxnLst>
              <a:rect l="0" t="0" r="r" b="b"/>
              <a:pathLst>
                <a:path w="21600" h="21600" extrusionOk="0">
                  <a:moveTo>
                    <a:pt x="3638" y="0"/>
                  </a:moveTo>
                  <a:cubicBezTo>
                    <a:pt x="1621" y="0"/>
                    <a:pt x="0" y="1543"/>
                    <a:pt x="0" y="3446"/>
                  </a:cubicBezTo>
                  <a:lnTo>
                    <a:pt x="0" y="15866"/>
                  </a:lnTo>
                  <a:cubicBezTo>
                    <a:pt x="0" y="17781"/>
                    <a:pt x="1633" y="19312"/>
                    <a:pt x="3638" y="19312"/>
                  </a:cubicBezTo>
                  <a:lnTo>
                    <a:pt x="6284" y="19312"/>
                  </a:lnTo>
                  <a:lnTo>
                    <a:pt x="6284" y="21333"/>
                  </a:lnTo>
                  <a:cubicBezTo>
                    <a:pt x="6284" y="21495"/>
                    <a:pt x="6425" y="21600"/>
                    <a:pt x="6573" y="21600"/>
                  </a:cubicBezTo>
                  <a:cubicBezTo>
                    <a:pt x="6650" y="21600"/>
                    <a:pt x="6728" y="21573"/>
                    <a:pt x="6792" y="21508"/>
                  </a:cubicBezTo>
                  <a:lnTo>
                    <a:pt x="8883" y="19300"/>
                  </a:lnTo>
                  <a:lnTo>
                    <a:pt x="17951" y="19300"/>
                  </a:lnTo>
                  <a:cubicBezTo>
                    <a:pt x="19930" y="19300"/>
                    <a:pt x="21550" y="17816"/>
                    <a:pt x="21600" y="15948"/>
                  </a:cubicBezTo>
                  <a:cubicBezTo>
                    <a:pt x="21563" y="15948"/>
                    <a:pt x="21550" y="15924"/>
                    <a:pt x="21526" y="15901"/>
                  </a:cubicBezTo>
                  <a:cubicBezTo>
                    <a:pt x="19188" y="13844"/>
                    <a:pt x="15934" y="13062"/>
                    <a:pt x="12878" y="12221"/>
                  </a:cubicBezTo>
                  <a:cubicBezTo>
                    <a:pt x="9811" y="11368"/>
                    <a:pt x="6594" y="10246"/>
                    <a:pt x="4726" y="7804"/>
                  </a:cubicBezTo>
                  <a:cubicBezTo>
                    <a:pt x="3019" y="5585"/>
                    <a:pt x="2833" y="2535"/>
                    <a:pt x="3922" y="0"/>
                  </a:cubicBez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0" name="Google Shape;2053;p41">
              <a:extLst>
                <a:ext uri="{FF2B5EF4-FFF2-40B4-BE49-F238E27FC236}">
                  <a16:creationId xmlns:a16="http://schemas.microsoft.com/office/drawing/2014/main" id="{36C0042E-9540-4606-8366-0C0229DAC184}"/>
                </a:ext>
              </a:extLst>
            </p:cNvPr>
            <p:cNvSpPr/>
            <p:nvPr/>
          </p:nvSpPr>
          <p:spPr>
            <a:xfrm>
              <a:off x="1138487" y="41765"/>
              <a:ext cx="499618" cy="445353"/>
            </a:xfrm>
            <a:custGeom>
              <a:avLst/>
              <a:gdLst/>
              <a:ahLst/>
              <a:cxnLst>
                <a:cxn ang="0">
                  <a:pos x="wd2" y="hd2"/>
                </a:cxn>
                <a:cxn ang="5400000">
                  <a:pos x="wd2" y="hd2"/>
                </a:cxn>
                <a:cxn ang="10800000">
                  <a:pos x="wd2" y="hd2"/>
                </a:cxn>
                <a:cxn ang="16200000">
                  <a:pos x="wd2" y="hd2"/>
                </a:cxn>
              </a:cxnLst>
              <a:rect l="0" t="0" r="r" b="b"/>
              <a:pathLst>
                <a:path w="21600" h="21600" extrusionOk="0">
                  <a:moveTo>
                    <a:pt x="4122" y="0"/>
                  </a:moveTo>
                  <a:cubicBezTo>
                    <a:pt x="1838" y="0"/>
                    <a:pt x="0" y="2078"/>
                    <a:pt x="0" y="4625"/>
                  </a:cubicBezTo>
                  <a:lnTo>
                    <a:pt x="0" y="14139"/>
                  </a:lnTo>
                  <a:cubicBezTo>
                    <a:pt x="0" y="16702"/>
                    <a:pt x="1838" y="18765"/>
                    <a:pt x="4122" y="18765"/>
                  </a:cubicBezTo>
                  <a:lnTo>
                    <a:pt x="8606" y="18765"/>
                  </a:lnTo>
                  <a:lnTo>
                    <a:pt x="8188" y="21248"/>
                  </a:lnTo>
                  <a:cubicBezTo>
                    <a:pt x="8157" y="21437"/>
                    <a:pt x="8308" y="21600"/>
                    <a:pt x="8464" y="21600"/>
                  </a:cubicBezTo>
                  <a:cubicBezTo>
                    <a:pt x="8512" y="21600"/>
                    <a:pt x="8563" y="21584"/>
                    <a:pt x="8606" y="21546"/>
                  </a:cubicBezTo>
                  <a:lnTo>
                    <a:pt x="11879" y="18765"/>
                  </a:lnTo>
                  <a:lnTo>
                    <a:pt x="17477" y="18765"/>
                  </a:lnTo>
                  <a:cubicBezTo>
                    <a:pt x="19747" y="18765"/>
                    <a:pt x="21600" y="16702"/>
                    <a:pt x="21600" y="14139"/>
                  </a:cubicBezTo>
                  <a:lnTo>
                    <a:pt x="21600" y="4609"/>
                  </a:lnTo>
                  <a:cubicBezTo>
                    <a:pt x="21600" y="2078"/>
                    <a:pt x="19762" y="0"/>
                    <a:pt x="17477"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1" name="Google Shape;2054;p41">
              <a:extLst>
                <a:ext uri="{FF2B5EF4-FFF2-40B4-BE49-F238E27FC236}">
                  <a16:creationId xmlns:a16="http://schemas.microsoft.com/office/drawing/2014/main" id="{2B70A508-1A2D-4DF0-9DBA-E15BAB0D8DCF}"/>
                </a:ext>
              </a:extLst>
            </p:cNvPr>
            <p:cNvSpPr/>
            <p:nvPr/>
          </p:nvSpPr>
          <p:spPr>
            <a:xfrm>
              <a:off x="1203565" y="95881"/>
              <a:ext cx="369467" cy="96663"/>
            </a:xfrm>
            <a:custGeom>
              <a:avLst/>
              <a:gdLst/>
              <a:ahLst/>
              <a:cxnLst>
                <a:cxn ang="0">
                  <a:pos x="wd2" y="hd2"/>
                </a:cxn>
                <a:cxn ang="5400000">
                  <a:pos x="wd2" y="hd2"/>
                </a:cxn>
                <a:cxn ang="10800000">
                  <a:pos x="wd2" y="hd2"/>
                </a:cxn>
                <a:cxn ang="16200000">
                  <a:pos x="wd2" y="hd2"/>
                </a:cxn>
              </a:cxnLst>
              <a:rect l="0" t="0" r="r" b="b"/>
              <a:pathLst>
                <a:path w="21600" h="21600" extrusionOk="0">
                  <a:moveTo>
                    <a:pt x="715" y="0"/>
                  </a:moveTo>
                  <a:cubicBezTo>
                    <a:pt x="300" y="0"/>
                    <a:pt x="0" y="1154"/>
                    <a:pt x="0" y="2665"/>
                  </a:cubicBezTo>
                  <a:lnTo>
                    <a:pt x="0" y="18860"/>
                  </a:lnTo>
                  <a:cubicBezTo>
                    <a:pt x="0" y="20372"/>
                    <a:pt x="300" y="21600"/>
                    <a:pt x="715" y="21600"/>
                  </a:cubicBezTo>
                  <a:lnTo>
                    <a:pt x="20885" y="21600"/>
                  </a:lnTo>
                  <a:cubicBezTo>
                    <a:pt x="21261" y="21600"/>
                    <a:pt x="21600" y="20372"/>
                    <a:pt x="21600" y="18860"/>
                  </a:cubicBezTo>
                  <a:lnTo>
                    <a:pt x="21600" y="2665"/>
                  </a:lnTo>
                  <a:cubicBezTo>
                    <a:pt x="21600" y="1154"/>
                    <a:pt x="21280" y="0"/>
                    <a:pt x="20885"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2" name="Google Shape;2055;p41">
              <a:extLst>
                <a:ext uri="{FF2B5EF4-FFF2-40B4-BE49-F238E27FC236}">
                  <a16:creationId xmlns:a16="http://schemas.microsoft.com/office/drawing/2014/main" id="{93A69667-512F-4CC6-A74A-4FE7FD66CE11}"/>
                </a:ext>
              </a:extLst>
            </p:cNvPr>
            <p:cNvSpPr/>
            <p:nvPr/>
          </p:nvSpPr>
          <p:spPr>
            <a:xfrm>
              <a:off x="1203565" y="231200"/>
              <a:ext cx="101464" cy="157209"/>
            </a:xfrm>
            <a:custGeom>
              <a:avLst/>
              <a:gdLst/>
              <a:ahLst/>
              <a:cxnLst>
                <a:cxn ang="0">
                  <a:pos x="wd2" y="hd2"/>
                </a:cxn>
                <a:cxn ang="5400000">
                  <a:pos x="wd2" y="hd2"/>
                </a:cxn>
                <a:cxn ang="10800000">
                  <a:pos x="wd2" y="hd2"/>
                </a:cxn>
                <a:cxn ang="16200000">
                  <a:pos x="wd2" y="hd2"/>
                </a:cxn>
              </a:cxnLst>
              <a:rect l="0" t="0" r="r" b="b"/>
              <a:pathLst>
                <a:path w="21600" h="21600" extrusionOk="0">
                  <a:moveTo>
                    <a:pt x="2604" y="0"/>
                  </a:moveTo>
                  <a:cubicBezTo>
                    <a:pt x="1093" y="0"/>
                    <a:pt x="0" y="705"/>
                    <a:pt x="0" y="1639"/>
                  </a:cubicBezTo>
                  <a:lnTo>
                    <a:pt x="0" y="19961"/>
                  </a:lnTo>
                  <a:cubicBezTo>
                    <a:pt x="0" y="20891"/>
                    <a:pt x="1093" y="21600"/>
                    <a:pt x="2604" y="21600"/>
                  </a:cubicBezTo>
                  <a:lnTo>
                    <a:pt x="19061" y="21600"/>
                  </a:lnTo>
                  <a:cubicBezTo>
                    <a:pt x="20436" y="21600"/>
                    <a:pt x="21600" y="20845"/>
                    <a:pt x="21600" y="19961"/>
                  </a:cubicBezTo>
                  <a:lnTo>
                    <a:pt x="21600" y="1639"/>
                  </a:lnTo>
                  <a:cubicBezTo>
                    <a:pt x="21600" y="705"/>
                    <a:pt x="20501" y="0"/>
                    <a:pt x="1906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3" name="Google Shape;2056;p41">
              <a:extLst>
                <a:ext uri="{FF2B5EF4-FFF2-40B4-BE49-F238E27FC236}">
                  <a16:creationId xmlns:a16="http://schemas.microsoft.com/office/drawing/2014/main" id="{FBDF0A71-8CD1-418B-9945-53AB847195A3}"/>
                </a:ext>
              </a:extLst>
            </p:cNvPr>
            <p:cNvSpPr/>
            <p:nvPr/>
          </p:nvSpPr>
          <p:spPr>
            <a:xfrm>
              <a:off x="1338220" y="246028"/>
              <a:ext cx="234816" cy="22528"/>
            </a:xfrm>
            <a:custGeom>
              <a:avLst/>
              <a:gdLst/>
              <a:ahLst/>
              <a:cxnLst>
                <a:cxn ang="0">
                  <a:pos x="wd2" y="hd2"/>
                </a:cxn>
                <a:cxn ang="5400000">
                  <a:pos x="wd2" y="hd2"/>
                </a:cxn>
                <a:cxn ang="10800000">
                  <a:pos x="wd2" y="hd2"/>
                </a:cxn>
                <a:cxn ang="16200000">
                  <a:pos x="wd2" y="hd2"/>
                </a:cxn>
              </a:cxnLst>
              <a:rect l="0" t="0" r="r" b="b"/>
              <a:pathLst>
                <a:path w="21600" h="21600" extrusionOk="0">
                  <a:moveTo>
                    <a:pt x="1036" y="0"/>
                  </a:moveTo>
                  <a:cubicBezTo>
                    <a:pt x="472" y="0"/>
                    <a:pt x="0" y="4633"/>
                    <a:pt x="0" y="10800"/>
                  </a:cubicBezTo>
                  <a:cubicBezTo>
                    <a:pt x="0" y="16678"/>
                    <a:pt x="444" y="21600"/>
                    <a:pt x="1036" y="21600"/>
                  </a:cubicBezTo>
                  <a:lnTo>
                    <a:pt x="20564" y="21600"/>
                  </a:lnTo>
                  <a:cubicBezTo>
                    <a:pt x="21097" y="21600"/>
                    <a:pt x="21600" y="16678"/>
                    <a:pt x="21600" y="10800"/>
                  </a:cubicBezTo>
                  <a:cubicBezTo>
                    <a:pt x="21600" y="4922"/>
                    <a:pt x="21156" y="0"/>
                    <a:pt x="20564"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4" name="Google Shape;2057;p41">
              <a:extLst>
                <a:ext uri="{FF2B5EF4-FFF2-40B4-BE49-F238E27FC236}">
                  <a16:creationId xmlns:a16="http://schemas.microsoft.com/office/drawing/2014/main" id="{DB283AFB-10F9-4AB2-A136-BF0194433860}"/>
                </a:ext>
              </a:extLst>
            </p:cNvPr>
            <p:cNvSpPr/>
            <p:nvPr/>
          </p:nvSpPr>
          <p:spPr>
            <a:xfrm>
              <a:off x="1338220" y="295614"/>
              <a:ext cx="234816" cy="22558"/>
            </a:xfrm>
            <a:custGeom>
              <a:avLst/>
              <a:gdLst/>
              <a:ahLst/>
              <a:cxnLst>
                <a:cxn ang="0">
                  <a:pos x="wd2" y="hd2"/>
                </a:cxn>
                <a:cxn ang="5400000">
                  <a:pos x="wd2" y="hd2"/>
                </a:cxn>
                <a:cxn ang="10800000">
                  <a:pos x="wd2" y="hd2"/>
                </a:cxn>
                <a:cxn ang="16200000">
                  <a:pos x="wd2" y="hd2"/>
                </a:cxn>
              </a:cxnLst>
              <a:rect l="0" t="0" r="r" b="b"/>
              <a:pathLst>
                <a:path w="21600" h="21600" extrusionOk="0">
                  <a:moveTo>
                    <a:pt x="1036" y="0"/>
                  </a:moveTo>
                  <a:cubicBezTo>
                    <a:pt x="472" y="0"/>
                    <a:pt x="0" y="4627"/>
                    <a:pt x="0" y="10814"/>
                  </a:cubicBezTo>
                  <a:cubicBezTo>
                    <a:pt x="0" y="16366"/>
                    <a:pt x="444" y="21600"/>
                    <a:pt x="1036" y="21600"/>
                  </a:cubicBezTo>
                  <a:lnTo>
                    <a:pt x="20564" y="21600"/>
                  </a:lnTo>
                  <a:cubicBezTo>
                    <a:pt x="21097" y="21600"/>
                    <a:pt x="21600" y="16366"/>
                    <a:pt x="21600" y="10814"/>
                  </a:cubicBezTo>
                  <a:cubicBezTo>
                    <a:pt x="21600" y="4945"/>
                    <a:pt x="21156" y="0"/>
                    <a:pt x="20564"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5" name="Google Shape;2058;p41">
              <a:extLst>
                <a:ext uri="{FF2B5EF4-FFF2-40B4-BE49-F238E27FC236}">
                  <a16:creationId xmlns:a16="http://schemas.microsoft.com/office/drawing/2014/main" id="{BD62BAC2-6CF8-4DF9-9483-0FBBB475E181}"/>
                </a:ext>
              </a:extLst>
            </p:cNvPr>
            <p:cNvSpPr/>
            <p:nvPr/>
          </p:nvSpPr>
          <p:spPr>
            <a:xfrm>
              <a:off x="1338220" y="344898"/>
              <a:ext cx="234816" cy="22558"/>
            </a:xfrm>
            <a:custGeom>
              <a:avLst/>
              <a:gdLst/>
              <a:ahLst/>
              <a:cxnLst>
                <a:cxn ang="0">
                  <a:pos x="wd2" y="hd2"/>
                </a:cxn>
                <a:cxn ang="5400000">
                  <a:pos x="wd2" y="hd2"/>
                </a:cxn>
                <a:cxn ang="10800000">
                  <a:pos x="wd2" y="hd2"/>
                </a:cxn>
                <a:cxn ang="16200000">
                  <a:pos x="wd2" y="hd2"/>
                </a:cxn>
              </a:cxnLst>
              <a:rect l="0" t="0" r="r" b="b"/>
              <a:pathLst>
                <a:path w="21600" h="21600" extrusionOk="0">
                  <a:moveTo>
                    <a:pt x="1036" y="0"/>
                  </a:moveTo>
                  <a:cubicBezTo>
                    <a:pt x="472" y="0"/>
                    <a:pt x="0" y="4627"/>
                    <a:pt x="0" y="10814"/>
                  </a:cubicBezTo>
                  <a:cubicBezTo>
                    <a:pt x="0" y="16655"/>
                    <a:pt x="444" y="21600"/>
                    <a:pt x="1036" y="21600"/>
                  </a:cubicBezTo>
                  <a:lnTo>
                    <a:pt x="20564" y="21600"/>
                  </a:lnTo>
                  <a:cubicBezTo>
                    <a:pt x="21097" y="21600"/>
                    <a:pt x="21600" y="16655"/>
                    <a:pt x="21600" y="10814"/>
                  </a:cubicBezTo>
                  <a:cubicBezTo>
                    <a:pt x="21600" y="5263"/>
                    <a:pt x="21156" y="0"/>
                    <a:pt x="20564"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6" name="Google Shape;2059;p41">
              <a:extLst>
                <a:ext uri="{FF2B5EF4-FFF2-40B4-BE49-F238E27FC236}">
                  <a16:creationId xmlns:a16="http://schemas.microsoft.com/office/drawing/2014/main" id="{7E3E2790-6788-46BB-9171-4281D403A03A}"/>
                </a:ext>
              </a:extLst>
            </p:cNvPr>
            <p:cNvSpPr/>
            <p:nvPr/>
          </p:nvSpPr>
          <p:spPr>
            <a:xfrm>
              <a:off x="1139120" y="48227"/>
              <a:ext cx="499951" cy="438287"/>
            </a:xfrm>
            <a:custGeom>
              <a:avLst/>
              <a:gdLst/>
              <a:ahLst/>
              <a:cxnLst>
                <a:cxn ang="0">
                  <a:pos x="wd2" y="hd2"/>
                </a:cxn>
                <a:cxn ang="5400000">
                  <a:pos x="wd2" y="hd2"/>
                </a:cxn>
                <a:cxn ang="10800000">
                  <a:pos x="wd2" y="hd2"/>
                </a:cxn>
                <a:cxn ang="16200000">
                  <a:pos x="wd2" y="hd2"/>
                </a:cxn>
              </a:cxnLst>
              <a:rect l="0" t="0" r="r" b="b"/>
              <a:pathLst>
                <a:path w="21600" h="21600" extrusionOk="0">
                  <a:moveTo>
                    <a:pt x="2603" y="0"/>
                  </a:moveTo>
                  <a:cubicBezTo>
                    <a:pt x="1072" y="698"/>
                    <a:pt x="0" y="2381"/>
                    <a:pt x="0" y="4365"/>
                  </a:cubicBezTo>
                  <a:lnTo>
                    <a:pt x="0" y="14034"/>
                  </a:lnTo>
                  <a:cubicBezTo>
                    <a:pt x="0" y="16622"/>
                    <a:pt x="1851" y="18732"/>
                    <a:pt x="4133" y="18732"/>
                  </a:cubicBezTo>
                  <a:lnTo>
                    <a:pt x="8615" y="18732"/>
                  </a:lnTo>
                  <a:lnTo>
                    <a:pt x="8197" y="21256"/>
                  </a:lnTo>
                  <a:cubicBezTo>
                    <a:pt x="8155" y="21447"/>
                    <a:pt x="8300" y="21600"/>
                    <a:pt x="8458" y="21600"/>
                  </a:cubicBezTo>
                  <a:cubicBezTo>
                    <a:pt x="8510" y="21600"/>
                    <a:pt x="8565" y="21582"/>
                    <a:pt x="8615" y="21542"/>
                  </a:cubicBezTo>
                  <a:lnTo>
                    <a:pt x="11885" y="18732"/>
                  </a:lnTo>
                  <a:lnTo>
                    <a:pt x="17467" y="18732"/>
                  </a:lnTo>
                  <a:cubicBezTo>
                    <a:pt x="19736" y="18732"/>
                    <a:pt x="21558" y="16670"/>
                    <a:pt x="21600" y="14082"/>
                  </a:cubicBezTo>
                  <a:cubicBezTo>
                    <a:pt x="21252" y="13875"/>
                    <a:pt x="20918" y="13668"/>
                    <a:pt x="20584" y="13494"/>
                  </a:cubicBezTo>
                  <a:cubicBezTo>
                    <a:pt x="19171" y="12754"/>
                    <a:pt x="17625" y="12635"/>
                    <a:pt x="16102" y="12635"/>
                  </a:cubicBezTo>
                  <a:cubicBezTo>
                    <a:pt x="15991" y="12635"/>
                    <a:pt x="15880" y="12635"/>
                    <a:pt x="15768" y="12636"/>
                  </a:cubicBezTo>
                  <a:cubicBezTo>
                    <a:pt x="14946" y="12657"/>
                    <a:pt x="14131" y="12683"/>
                    <a:pt x="13318" y="12683"/>
                  </a:cubicBezTo>
                  <a:cubicBezTo>
                    <a:pt x="12219" y="12683"/>
                    <a:pt x="11125" y="12635"/>
                    <a:pt x="10021" y="12462"/>
                  </a:cubicBezTo>
                  <a:cubicBezTo>
                    <a:pt x="6596" y="11906"/>
                    <a:pt x="3939" y="9350"/>
                    <a:pt x="2839" y="5572"/>
                  </a:cubicBezTo>
                  <a:cubicBezTo>
                    <a:pt x="2325" y="3779"/>
                    <a:pt x="2213" y="1810"/>
                    <a:pt x="2603" y="0"/>
                  </a:cubicBez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7" name="Google Shape;2060;p41">
              <a:extLst>
                <a:ext uri="{FF2B5EF4-FFF2-40B4-BE49-F238E27FC236}">
                  <a16:creationId xmlns:a16="http://schemas.microsoft.com/office/drawing/2014/main" id="{F4722713-F19D-4D41-9972-693C93E33A5E}"/>
                </a:ext>
              </a:extLst>
            </p:cNvPr>
            <p:cNvSpPr/>
            <p:nvPr/>
          </p:nvSpPr>
          <p:spPr>
            <a:xfrm>
              <a:off x="1422442" y="633929"/>
              <a:ext cx="173103" cy="144254"/>
            </a:xfrm>
            <a:custGeom>
              <a:avLst/>
              <a:gdLst/>
              <a:ahLst/>
              <a:cxnLst>
                <a:cxn ang="0">
                  <a:pos x="wd2" y="hd2"/>
                </a:cxn>
                <a:cxn ang="5400000">
                  <a:pos x="wd2" y="hd2"/>
                </a:cxn>
                <a:cxn ang="10800000">
                  <a:pos x="wd2" y="hd2"/>
                </a:cxn>
                <a:cxn ang="16200000">
                  <a:pos x="wd2" y="hd2"/>
                </a:cxn>
              </a:cxnLst>
              <a:rect l="0" t="0" r="r" b="b"/>
              <a:pathLst>
                <a:path w="19977" h="21600" extrusionOk="0">
                  <a:moveTo>
                    <a:pt x="8960" y="0"/>
                  </a:moveTo>
                  <a:cubicBezTo>
                    <a:pt x="7381" y="0"/>
                    <a:pt x="5820" y="416"/>
                    <a:pt x="4405" y="1343"/>
                  </a:cubicBezTo>
                  <a:cubicBezTo>
                    <a:pt x="501" y="3947"/>
                    <a:pt x="-1133" y="9301"/>
                    <a:pt x="836" y="14605"/>
                  </a:cubicBezTo>
                  <a:cubicBezTo>
                    <a:pt x="1282" y="15907"/>
                    <a:pt x="1990" y="17020"/>
                    <a:pt x="2436" y="18367"/>
                  </a:cubicBezTo>
                  <a:lnTo>
                    <a:pt x="13699" y="21600"/>
                  </a:lnTo>
                  <a:cubicBezTo>
                    <a:pt x="16452" y="20877"/>
                    <a:pt x="18794" y="18127"/>
                    <a:pt x="19648" y="14605"/>
                  </a:cubicBezTo>
                  <a:cubicBezTo>
                    <a:pt x="20467" y="11182"/>
                    <a:pt x="19721" y="7131"/>
                    <a:pt x="17791" y="4476"/>
                  </a:cubicBezTo>
                  <a:cubicBezTo>
                    <a:pt x="16898" y="3369"/>
                    <a:pt x="15818" y="2451"/>
                    <a:pt x="14664" y="1727"/>
                  </a:cubicBezTo>
                  <a:cubicBezTo>
                    <a:pt x="12898" y="633"/>
                    <a:pt x="10915" y="0"/>
                    <a:pt x="896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8" name="Google Shape;2061;p41">
              <a:extLst>
                <a:ext uri="{FF2B5EF4-FFF2-40B4-BE49-F238E27FC236}">
                  <a16:creationId xmlns:a16="http://schemas.microsoft.com/office/drawing/2014/main" id="{78A51490-C688-428E-8E8D-63321C23C508}"/>
                </a:ext>
              </a:extLst>
            </p:cNvPr>
            <p:cNvSpPr/>
            <p:nvPr/>
          </p:nvSpPr>
          <p:spPr>
            <a:xfrm>
              <a:off x="819819" y="1194414"/>
              <a:ext cx="347647" cy="454412"/>
            </a:xfrm>
            <a:custGeom>
              <a:avLst/>
              <a:gdLst/>
              <a:ahLst/>
              <a:cxnLst>
                <a:cxn ang="0">
                  <a:pos x="wd2" y="hd2"/>
                </a:cxn>
                <a:cxn ang="5400000">
                  <a:pos x="wd2" y="hd2"/>
                </a:cxn>
                <a:cxn ang="10800000">
                  <a:pos x="wd2" y="hd2"/>
                </a:cxn>
                <a:cxn ang="16200000">
                  <a:pos x="wd2" y="hd2"/>
                </a:cxn>
              </a:cxnLst>
              <a:rect l="0" t="0" r="r" b="b"/>
              <a:pathLst>
                <a:path w="20629" h="21600" extrusionOk="0">
                  <a:moveTo>
                    <a:pt x="8797" y="0"/>
                  </a:moveTo>
                  <a:lnTo>
                    <a:pt x="118" y="322"/>
                  </a:lnTo>
                  <a:cubicBezTo>
                    <a:pt x="118" y="322"/>
                    <a:pt x="-971" y="15695"/>
                    <a:pt x="3444" y="20043"/>
                  </a:cubicBezTo>
                  <a:cubicBezTo>
                    <a:pt x="4532" y="21126"/>
                    <a:pt x="5987" y="21600"/>
                    <a:pt x="7594" y="21600"/>
                  </a:cubicBezTo>
                  <a:cubicBezTo>
                    <a:pt x="12506" y="21600"/>
                    <a:pt x="18857" y="17176"/>
                    <a:pt x="20629" y="12204"/>
                  </a:cubicBezTo>
                  <a:lnTo>
                    <a:pt x="12198" y="6874"/>
                  </a:lnTo>
                  <a:lnTo>
                    <a:pt x="10707" y="8773"/>
                  </a:lnTo>
                  <a:lnTo>
                    <a:pt x="8797" y="0"/>
                  </a:ln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9" name="Google Shape;2062;p41">
              <a:extLst>
                <a:ext uri="{FF2B5EF4-FFF2-40B4-BE49-F238E27FC236}">
                  <a16:creationId xmlns:a16="http://schemas.microsoft.com/office/drawing/2014/main" id="{BC508AA4-7921-4648-A0E6-46301D57C08A}"/>
                </a:ext>
              </a:extLst>
            </p:cNvPr>
            <p:cNvSpPr/>
            <p:nvPr/>
          </p:nvSpPr>
          <p:spPr>
            <a:xfrm>
              <a:off x="1011864" y="1339035"/>
              <a:ext cx="155609" cy="160742"/>
            </a:xfrm>
            <a:custGeom>
              <a:avLst/>
              <a:gdLst/>
              <a:ahLst/>
              <a:cxnLst>
                <a:cxn ang="0">
                  <a:pos x="wd2" y="hd2"/>
                </a:cxn>
                <a:cxn ang="5400000">
                  <a:pos x="wd2" y="hd2"/>
                </a:cxn>
                <a:cxn ang="10800000">
                  <a:pos x="wd2" y="hd2"/>
                </a:cxn>
                <a:cxn ang="16200000">
                  <a:pos x="wd2" y="hd2"/>
                </a:cxn>
              </a:cxnLst>
              <a:rect l="0" t="0" r="r" b="b"/>
              <a:pathLst>
                <a:path w="21600" h="21600" extrusionOk="0">
                  <a:moveTo>
                    <a:pt x="1878" y="0"/>
                  </a:moveTo>
                  <a:lnTo>
                    <a:pt x="0" y="2946"/>
                  </a:lnTo>
                  <a:cubicBezTo>
                    <a:pt x="1924" y="7751"/>
                    <a:pt x="5143" y="12076"/>
                    <a:pt x="9125" y="15542"/>
                  </a:cubicBezTo>
                  <a:cubicBezTo>
                    <a:pt x="12030" y="18053"/>
                    <a:pt x="15338" y="20042"/>
                    <a:pt x="18871" y="21600"/>
                  </a:cubicBezTo>
                  <a:cubicBezTo>
                    <a:pt x="19990" y="19522"/>
                    <a:pt x="20929" y="17274"/>
                    <a:pt x="21600" y="15067"/>
                  </a:cubicBezTo>
                  <a:lnTo>
                    <a:pt x="1878" y="0"/>
                  </a:ln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0" name="Google Shape;2063;p41">
              <a:extLst>
                <a:ext uri="{FF2B5EF4-FFF2-40B4-BE49-F238E27FC236}">
                  <a16:creationId xmlns:a16="http://schemas.microsoft.com/office/drawing/2014/main" id="{9311B664-32B9-4AC2-BD58-5879D0F967BA}"/>
                </a:ext>
              </a:extLst>
            </p:cNvPr>
            <p:cNvSpPr/>
            <p:nvPr/>
          </p:nvSpPr>
          <p:spPr>
            <a:xfrm>
              <a:off x="1001898" y="1135557"/>
              <a:ext cx="719307" cy="632940"/>
            </a:xfrm>
            <a:custGeom>
              <a:avLst/>
              <a:gdLst/>
              <a:ahLst/>
              <a:cxnLst>
                <a:cxn ang="0">
                  <a:pos x="wd2" y="hd2"/>
                </a:cxn>
                <a:cxn ang="5400000">
                  <a:pos x="wd2" y="hd2"/>
                </a:cxn>
                <a:cxn ang="10800000">
                  <a:pos x="wd2" y="hd2"/>
                </a:cxn>
                <a:cxn ang="16200000">
                  <a:pos x="wd2" y="hd2"/>
                </a:cxn>
              </a:cxnLst>
              <a:rect l="0" t="0" r="r" b="b"/>
              <a:pathLst>
                <a:path w="21590" h="21600" extrusionOk="0">
                  <a:moveTo>
                    <a:pt x="6546" y="0"/>
                  </a:moveTo>
                  <a:cubicBezTo>
                    <a:pt x="4923" y="0"/>
                    <a:pt x="2853" y="441"/>
                    <a:pt x="1866" y="2503"/>
                  </a:cubicBezTo>
                  <a:cubicBezTo>
                    <a:pt x="87" y="6185"/>
                    <a:pt x="0" y="6493"/>
                    <a:pt x="0" y="6493"/>
                  </a:cubicBezTo>
                  <a:cubicBezTo>
                    <a:pt x="0" y="6493"/>
                    <a:pt x="1392" y="9186"/>
                    <a:pt x="4051" y="10451"/>
                  </a:cubicBezTo>
                  <a:cubicBezTo>
                    <a:pt x="4051" y="10451"/>
                    <a:pt x="3916" y="11649"/>
                    <a:pt x="4303" y="12693"/>
                  </a:cubicBezTo>
                  <a:cubicBezTo>
                    <a:pt x="4303" y="12693"/>
                    <a:pt x="2697" y="17300"/>
                    <a:pt x="2900" y="20092"/>
                  </a:cubicBezTo>
                  <a:cubicBezTo>
                    <a:pt x="2900" y="20092"/>
                    <a:pt x="5445" y="21600"/>
                    <a:pt x="10707" y="21600"/>
                  </a:cubicBezTo>
                  <a:cubicBezTo>
                    <a:pt x="13251" y="21600"/>
                    <a:pt x="16431" y="21248"/>
                    <a:pt x="20266" y="20202"/>
                  </a:cubicBezTo>
                  <a:lnTo>
                    <a:pt x="21590" y="12034"/>
                  </a:lnTo>
                  <a:cubicBezTo>
                    <a:pt x="21600" y="12034"/>
                    <a:pt x="20092" y="1458"/>
                    <a:pt x="16233" y="952"/>
                  </a:cubicBezTo>
                  <a:cubicBezTo>
                    <a:pt x="16233" y="952"/>
                    <a:pt x="15373" y="721"/>
                    <a:pt x="14329" y="601"/>
                  </a:cubicBezTo>
                  <a:cubicBezTo>
                    <a:pt x="13652" y="1986"/>
                    <a:pt x="12366" y="3008"/>
                    <a:pt x="10965" y="3085"/>
                  </a:cubicBezTo>
                  <a:cubicBezTo>
                    <a:pt x="10903" y="3089"/>
                    <a:pt x="10842" y="3091"/>
                    <a:pt x="10781" y="3091"/>
                  </a:cubicBezTo>
                  <a:cubicBezTo>
                    <a:pt x="9106" y="3091"/>
                    <a:pt x="7510" y="1789"/>
                    <a:pt x="6913" y="7"/>
                  </a:cubicBezTo>
                  <a:cubicBezTo>
                    <a:pt x="6793" y="2"/>
                    <a:pt x="6671" y="0"/>
                    <a:pt x="6546"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1" name="Google Shape;2064;p41">
              <a:extLst>
                <a:ext uri="{FF2B5EF4-FFF2-40B4-BE49-F238E27FC236}">
                  <a16:creationId xmlns:a16="http://schemas.microsoft.com/office/drawing/2014/main" id="{8AAFA5D5-8924-4A77-A1EC-216DC44E0544}"/>
                </a:ext>
              </a:extLst>
            </p:cNvPr>
            <p:cNvSpPr/>
            <p:nvPr/>
          </p:nvSpPr>
          <p:spPr>
            <a:xfrm>
              <a:off x="1199200" y="708731"/>
              <a:ext cx="386035" cy="271748"/>
            </a:xfrm>
            <a:custGeom>
              <a:avLst/>
              <a:gdLst/>
              <a:ahLst/>
              <a:cxnLst>
                <a:cxn ang="0">
                  <a:pos x="wd2" y="hd2"/>
                </a:cxn>
                <a:cxn ang="5400000">
                  <a:pos x="wd2" y="hd2"/>
                </a:cxn>
                <a:cxn ang="10800000">
                  <a:pos x="wd2" y="hd2"/>
                </a:cxn>
                <a:cxn ang="16200000">
                  <a:pos x="wd2" y="hd2"/>
                </a:cxn>
              </a:cxnLst>
              <a:rect l="0" t="0" r="r" b="b"/>
              <a:pathLst>
                <a:path w="21339" h="21600" extrusionOk="0">
                  <a:moveTo>
                    <a:pt x="7735" y="0"/>
                  </a:moveTo>
                  <a:cubicBezTo>
                    <a:pt x="6793" y="0"/>
                    <a:pt x="5854" y="144"/>
                    <a:pt x="4924" y="502"/>
                  </a:cubicBezTo>
                  <a:cubicBezTo>
                    <a:pt x="2467" y="1450"/>
                    <a:pt x="846" y="4983"/>
                    <a:pt x="277" y="8363"/>
                  </a:cubicBezTo>
                  <a:cubicBezTo>
                    <a:pt x="-204" y="11104"/>
                    <a:pt x="-62" y="13996"/>
                    <a:pt x="739" y="16557"/>
                  </a:cubicBezTo>
                  <a:lnTo>
                    <a:pt x="19151" y="21600"/>
                  </a:lnTo>
                  <a:cubicBezTo>
                    <a:pt x="20363" y="19169"/>
                    <a:pt x="21146" y="16223"/>
                    <a:pt x="21324" y="13254"/>
                  </a:cubicBezTo>
                  <a:cubicBezTo>
                    <a:pt x="21396" y="12049"/>
                    <a:pt x="21199" y="10616"/>
                    <a:pt x="21039" y="9438"/>
                  </a:cubicBezTo>
                  <a:cubicBezTo>
                    <a:pt x="20879" y="8185"/>
                    <a:pt x="20309" y="7494"/>
                    <a:pt x="19740" y="6572"/>
                  </a:cubicBezTo>
                  <a:cubicBezTo>
                    <a:pt x="18996" y="5381"/>
                    <a:pt x="17929" y="4481"/>
                    <a:pt x="16826" y="4481"/>
                  </a:cubicBezTo>
                  <a:cubicBezTo>
                    <a:pt x="16740" y="4481"/>
                    <a:pt x="16655" y="4486"/>
                    <a:pt x="16570" y="4496"/>
                  </a:cubicBezTo>
                  <a:cubicBezTo>
                    <a:pt x="16480" y="3600"/>
                    <a:pt x="16053" y="2806"/>
                    <a:pt x="15519" y="2268"/>
                  </a:cubicBezTo>
                  <a:cubicBezTo>
                    <a:pt x="14984" y="1757"/>
                    <a:pt x="14362" y="1450"/>
                    <a:pt x="13739" y="1270"/>
                  </a:cubicBezTo>
                  <a:cubicBezTo>
                    <a:pt x="11783" y="660"/>
                    <a:pt x="9755" y="0"/>
                    <a:pt x="773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2" name="Google Shape;2065;p41">
              <a:extLst>
                <a:ext uri="{FF2B5EF4-FFF2-40B4-BE49-F238E27FC236}">
                  <a16:creationId xmlns:a16="http://schemas.microsoft.com/office/drawing/2014/main" id="{45A2E956-1DE0-4335-8FCF-B238714B2F74}"/>
                </a:ext>
              </a:extLst>
            </p:cNvPr>
            <p:cNvSpPr/>
            <p:nvPr/>
          </p:nvSpPr>
          <p:spPr>
            <a:xfrm>
              <a:off x="1203653" y="753967"/>
              <a:ext cx="365409" cy="337851"/>
            </a:xfrm>
            <a:custGeom>
              <a:avLst/>
              <a:gdLst/>
              <a:ahLst/>
              <a:cxnLst>
                <a:cxn ang="0">
                  <a:pos x="wd2" y="hd2"/>
                </a:cxn>
                <a:cxn ang="5400000">
                  <a:pos x="wd2" y="hd2"/>
                </a:cxn>
                <a:cxn ang="10800000">
                  <a:pos x="wd2" y="hd2"/>
                </a:cxn>
                <a:cxn ang="16200000">
                  <a:pos x="wd2" y="hd2"/>
                </a:cxn>
              </a:cxnLst>
              <a:rect l="0" t="0" r="r" b="b"/>
              <a:pathLst>
                <a:path w="21178" h="21600" extrusionOk="0">
                  <a:moveTo>
                    <a:pt x="8224" y="0"/>
                  </a:moveTo>
                  <a:cubicBezTo>
                    <a:pt x="6332" y="0"/>
                    <a:pt x="4351" y="388"/>
                    <a:pt x="3037" y="1838"/>
                  </a:cubicBezTo>
                  <a:cubicBezTo>
                    <a:pt x="2421" y="2496"/>
                    <a:pt x="2048" y="3402"/>
                    <a:pt x="1749" y="4309"/>
                  </a:cubicBezTo>
                  <a:cubicBezTo>
                    <a:pt x="965" y="6676"/>
                    <a:pt x="555" y="9190"/>
                    <a:pt x="237" y="11723"/>
                  </a:cubicBezTo>
                  <a:cubicBezTo>
                    <a:pt x="-61" y="13947"/>
                    <a:pt x="-285" y="16397"/>
                    <a:pt x="909" y="18210"/>
                  </a:cubicBezTo>
                  <a:cubicBezTo>
                    <a:pt x="1563" y="19198"/>
                    <a:pt x="2552" y="19837"/>
                    <a:pt x="3541" y="20291"/>
                  </a:cubicBezTo>
                  <a:cubicBezTo>
                    <a:pt x="5254" y="21085"/>
                    <a:pt x="7125" y="21600"/>
                    <a:pt x="8994" y="21600"/>
                  </a:cubicBezTo>
                  <a:cubicBezTo>
                    <a:pt x="9162" y="21600"/>
                    <a:pt x="9330" y="21596"/>
                    <a:pt x="9496" y="21588"/>
                  </a:cubicBezTo>
                  <a:cubicBezTo>
                    <a:pt x="10504" y="21527"/>
                    <a:pt x="11476" y="21299"/>
                    <a:pt x="12409" y="20888"/>
                  </a:cubicBezTo>
                  <a:cubicBezTo>
                    <a:pt x="13474" y="20393"/>
                    <a:pt x="13996" y="19776"/>
                    <a:pt x="14687" y="18828"/>
                  </a:cubicBezTo>
                  <a:lnTo>
                    <a:pt x="15099" y="18210"/>
                  </a:lnTo>
                  <a:cubicBezTo>
                    <a:pt x="15536" y="18519"/>
                    <a:pt x="16061" y="18642"/>
                    <a:pt x="16602" y="18642"/>
                  </a:cubicBezTo>
                  <a:cubicBezTo>
                    <a:pt x="16959" y="18642"/>
                    <a:pt x="17325" y="18588"/>
                    <a:pt x="17675" y="18497"/>
                  </a:cubicBezTo>
                  <a:cubicBezTo>
                    <a:pt x="18700" y="18210"/>
                    <a:pt x="19652" y="17613"/>
                    <a:pt x="20326" y="16727"/>
                  </a:cubicBezTo>
                  <a:cubicBezTo>
                    <a:pt x="20960" y="15841"/>
                    <a:pt x="21315" y="14627"/>
                    <a:pt x="21128" y="13474"/>
                  </a:cubicBezTo>
                  <a:cubicBezTo>
                    <a:pt x="20942" y="12341"/>
                    <a:pt x="20212" y="11290"/>
                    <a:pt x="19204" y="10898"/>
                  </a:cubicBezTo>
                  <a:cubicBezTo>
                    <a:pt x="18910" y="10802"/>
                    <a:pt x="18615" y="10742"/>
                    <a:pt x="18319" y="10742"/>
                  </a:cubicBezTo>
                  <a:cubicBezTo>
                    <a:pt x="18240" y="10742"/>
                    <a:pt x="18163" y="10746"/>
                    <a:pt x="18084" y="10756"/>
                  </a:cubicBezTo>
                  <a:cubicBezTo>
                    <a:pt x="18440" y="9128"/>
                    <a:pt x="18627" y="7418"/>
                    <a:pt x="18440" y="5749"/>
                  </a:cubicBezTo>
                  <a:cubicBezTo>
                    <a:pt x="18347" y="4885"/>
                    <a:pt x="18272" y="4000"/>
                    <a:pt x="17636" y="3402"/>
                  </a:cubicBezTo>
                  <a:cubicBezTo>
                    <a:pt x="16947" y="2743"/>
                    <a:pt x="16012" y="2228"/>
                    <a:pt x="15191" y="1755"/>
                  </a:cubicBezTo>
                  <a:cubicBezTo>
                    <a:pt x="13604" y="869"/>
                    <a:pt x="11849" y="313"/>
                    <a:pt x="10076" y="106"/>
                  </a:cubicBezTo>
                  <a:cubicBezTo>
                    <a:pt x="9488" y="44"/>
                    <a:pt x="8861" y="0"/>
                    <a:pt x="8224"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3" name="Google Shape;2066;p41">
              <a:extLst>
                <a:ext uri="{FF2B5EF4-FFF2-40B4-BE49-F238E27FC236}">
                  <a16:creationId xmlns:a16="http://schemas.microsoft.com/office/drawing/2014/main" id="{6A8317FF-FC4C-4301-B5C1-31A36B69507F}"/>
                </a:ext>
              </a:extLst>
            </p:cNvPr>
            <p:cNvSpPr/>
            <p:nvPr/>
          </p:nvSpPr>
          <p:spPr>
            <a:xfrm>
              <a:off x="1480633" y="947843"/>
              <a:ext cx="60862" cy="78061"/>
            </a:xfrm>
            <a:custGeom>
              <a:avLst/>
              <a:gdLst/>
              <a:ahLst/>
              <a:cxnLst>
                <a:cxn ang="0">
                  <a:pos x="wd2" y="hd2"/>
                </a:cxn>
                <a:cxn ang="5400000">
                  <a:pos x="wd2" y="hd2"/>
                </a:cxn>
                <a:cxn ang="10800000">
                  <a:pos x="wd2" y="hd2"/>
                </a:cxn>
                <a:cxn ang="16200000">
                  <a:pos x="wd2" y="hd2"/>
                </a:cxn>
              </a:cxnLst>
              <a:rect l="0" t="0" r="r" b="b"/>
              <a:pathLst>
                <a:path w="21392" h="21600" extrusionOk="0">
                  <a:moveTo>
                    <a:pt x="17600" y="0"/>
                  </a:moveTo>
                  <a:cubicBezTo>
                    <a:pt x="16995" y="0"/>
                    <a:pt x="16326" y="33"/>
                    <a:pt x="15615" y="125"/>
                  </a:cubicBezTo>
                  <a:cubicBezTo>
                    <a:pt x="13800" y="301"/>
                    <a:pt x="11645" y="836"/>
                    <a:pt x="9607" y="1997"/>
                  </a:cubicBezTo>
                  <a:cubicBezTo>
                    <a:pt x="7686" y="3067"/>
                    <a:pt x="5765" y="4671"/>
                    <a:pt x="4406" y="6543"/>
                  </a:cubicBezTo>
                  <a:cubicBezTo>
                    <a:pt x="1572" y="10370"/>
                    <a:pt x="670" y="14381"/>
                    <a:pt x="330" y="17054"/>
                  </a:cubicBezTo>
                  <a:cubicBezTo>
                    <a:pt x="-126" y="19820"/>
                    <a:pt x="-9" y="21516"/>
                    <a:pt x="97" y="21600"/>
                  </a:cubicBezTo>
                  <a:cubicBezTo>
                    <a:pt x="437" y="21600"/>
                    <a:pt x="670" y="19912"/>
                    <a:pt x="1456" y="17238"/>
                  </a:cubicBezTo>
                  <a:cubicBezTo>
                    <a:pt x="2135" y="14564"/>
                    <a:pt x="3154" y="10821"/>
                    <a:pt x="5765" y="7345"/>
                  </a:cubicBezTo>
                  <a:cubicBezTo>
                    <a:pt x="7230" y="5557"/>
                    <a:pt x="8822" y="4136"/>
                    <a:pt x="10626" y="3150"/>
                  </a:cubicBezTo>
                  <a:cubicBezTo>
                    <a:pt x="12441" y="2081"/>
                    <a:pt x="14256" y="1462"/>
                    <a:pt x="15838" y="1103"/>
                  </a:cubicBezTo>
                  <a:cubicBezTo>
                    <a:pt x="17313" y="752"/>
                    <a:pt x="18555" y="677"/>
                    <a:pt x="19489" y="677"/>
                  </a:cubicBezTo>
                  <a:cubicBezTo>
                    <a:pt x="20264" y="677"/>
                    <a:pt x="20827" y="727"/>
                    <a:pt x="21124" y="727"/>
                  </a:cubicBezTo>
                  <a:cubicBezTo>
                    <a:pt x="21294" y="727"/>
                    <a:pt x="21389" y="710"/>
                    <a:pt x="21389" y="660"/>
                  </a:cubicBezTo>
                  <a:cubicBezTo>
                    <a:pt x="21474" y="585"/>
                    <a:pt x="20041" y="0"/>
                    <a:pt x="17600"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4" name="Google Shape;2067;p41">
              <a:extLst>
                <a:ext uri="{FF2B5EF4-FFF2-40B4-BE49-F238E27FC236}">
                  <a16:creationId xmlns:a16="http://schemas.microsoft.com/office/drawing/2014/main" id="{1B4D5461-B16A-4CE5-B7F2-3C28D88C45EE}"/>
                </a:ext>
              </a:extLst>
            </p:cNvPr>
            <p:cNvSpPr/>
            <p:nvPr/>
          </p:nvSpPr>
          <p:spPr>
            <a:xfrm>
              <a:off x="1503549" y="961825"/>
              <a:ext cx="16411" cy="52545"/>
            </a:xfrm>
            <a:custGeom>
              <a:avLst/>
              <a:gdLst/>
              <a:ahLst/>
              <a:cxnLst>
                <a:cxn ang="0">
                  <a:pos x="wd2" y="hd2"/>
                </a:cxn>
                <a:cxn ang="5400000">
                  <a:pos x="wd2" y="hd2"/>
                </a:cxn>
                <a:cxn ang="10800000">
                  <a:pos x="wd2" y="hd2"/>
                </a:cxn>
                <a:cxn ang="16200000">
                  <a:pos x="wd2" y="hd2"/>
                </a:cxn>
              </a:cxnLst>
              <a:rect l="0" t="0" r="r" b="b"/>
              <a:pathLst>
                <a:path w="20378" h="21600" extrusionOk="0">
                  <a:moveTo>
                    <a:pt x="2710" y="0"/>
                  </a:moveTo>
                  <a:cubicBezTo>
                    <a:pt x="2298" y="261"/>
                    <a:pt x="4285" y="1316"/>
                    <a:pt x="7510" y="3178"/>
                  </a:cubicBezTo>
                  <a:cubicBezTo>
                    <a:pt x="11110" y="5028"/>
                    <a:pt x="15497" y="7672"/>
                    <a:pt x="14710" y="10589"/>
                  </a:cubicBezTo>
                  <a:cubicBezTo>
                    <a:pt x="13510" y="13630"/>
                    <a:pt x="8710" y="16287"/>
                    <a:pt x="5485" y="18137"/>
                  </a:cubicBezTo>
                  <a:cubicBezTo>
                    <a:pt x="1510" y="19986"/>
                    <a:pt x="-890" y="21178"/>
                    <a:pt x="310" y="21575"/>
                  </a:cubicBezTo>
                  <a:cubicBezTo>
                    <a:pt x="310" y="21588"/>
                    <a:pt x="385" y="21600"/>
                    <a:pt x="423" y="21600"/>
                  </a:cubicBezTo>
                  <a:cubicBezTo>
                    <a:pt x="1210" y="21600"/>
                    <a:pt x="4622" y="20793"/>
                    <a:pt x="8710" y="19192"/>
                  </a:cubicBezTo>
                  <a:cubicBezTo>
                    <a:pt x="13097" y="17603"/>
                    <a:pt x="19097" y="14959"/>
                    <a:pt x="20297" y="11123"/>
                  </a:cubicBezTo>
                  <a:cubicBezTo>
                    <a:pt x="20710" y="9261"/>
                    <a:pt x="19510" y="7548"/>
                    <a:pt x="17485" y="5959"/>
                  </a:cubicBezTo>
                  <a:cubicBezTo>
                    <a:pt x="15497" y="4494"/>
                    <a:pt x="13097" y="3575"/>
                    <a:pt x="11110" y="2508"/>
                  </a:cubicBezTo>
                  <a:cubicBezTo>
                    <a:pt x="6685" y="919"/>
                    <a:pt x="3085" y="0"/>
                    <a:pt x="2710"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5" name="Google Shape;2068;p41">
              <a:extLst>
                <a:ext uri="{FF2B5EF4-FFF2-40B4-BE49-F238E27FC236}">
                  <a16:creationId xmlns:a16="http://schemas.microsoft.com/office/drawing/2014/main" id="{38B429CE-A0F8-4BC0-9217-D0ED797D7098}"/>
                </a:ext>
              </a:extLst>
            </p:cNvPr>
            <p:cNvSpPr/>
            <p:nvPr/>
          </p:nvSpPr>
          <p:spPr>
            <a:xfrm>
              <a:off x="1285372" y="838101"/>
              <a:ext cx="32111" cy="119975"/>
            </a:xfrm>
            <a:custGeom>
              <a:avLst/>
              <a:gdLst/>
              <a:ahLst/>
              <a:cxnLst>
                <a:cxn ang="0">
                  <a:pos x="wd2" y="hd2"/>
                </a:cxn>
                <a:cxn ang="5400000">
                  <a:pos x="wd2" y="hd2"/>
                </a:cxn>
                <a:cxn ang="10800000">
                  <a:pos x="wd2" y="hd2"/>
                </a:cxn>
                <a:cxn ang="16200000">
                  <a:pos x="wd2" y="hd2"/>
                </a:cxn>
              </a:cxnLst>
              <a:rect l="0" t="0" r="r" b="b"/>
              <a:pathLst>
                <a:path w="21525" h="21600" extrusionOk="0">
                  <a:moveTo>
                    <a:pt x="7814" y="0"/>
                  </a:moveTo>
                  <a:cubicBezTo>
                    <a:pt x="7794" y="0"/>
                    <a:pt x="7794" y="0"/>
                    <a:pt x="7774" y="0"/>
                  </a:cubicBezTo>
                  <a:cubicBezTo>
                    <a:pt x="7348" y="120"/>
                    <a:pt x="9515" y="1392"/>
                    <a:pt x="12106" y="3653"/>
                  </a:cubicBezTo>
                  <a:cubicBezTo>
                    <a:pt x="13604" y="4757"/>
                    <a:pt x="14899" y="6089"/>
                    <a:pt x="16195" y="7655"/>
                  </a:cubicBezTo>
                  <a:cubicBezTo>
                    <a:pt x="16843" y="8351"/>
                    <a:pt x="17491" y="9221"/>
                    <a:pt x="18138" y="9976"/>
                  </a:cubicBezTo>
                  <a:cubicBezTo>
                    <a:pt x="18361" y="10324"/>
                    <a:pt x="18361" y="10732"/>
                    <a:pt x="17936" y="11020"/>
                  </a:cubicBezTo>
                  <a:cubicBezTo>
                    <a:pt x="17491" y="11428"/>
                    <a:pt x="16843" y="11716"/>
                    <a:pt x="15770" y="12064"/>
                  </a:cubicBezTo>
                  <a:cubicBezTo>
                    <a:pt x="13826" y="12700"/>
                    <a:pt x="11013" y="13222"/>
                    <a:pt x="8644" y="13804"/>
                  </a:cubicBezTo>
                  <a:cubicBezTo>
                    <a:pt x="6276" y="14386"/>
                    <a:pt x="4109" y="15022"/>
                    <a:pt x="2369" y="15777"/>
                  </a:cubicBezTo>
                  <a:cubicBezTo>
                    <a:pt x="870" y="16473"/>
                    <a:pt x="0" y="17283"/>
                    <a:pt x="0" y="18099"/>
                  </a:cubicBezTo>
                  <a:cubicBezTo>
                    <a:pt x="0" y="18849"/>
                    <a:pt x="1296" y="19545"/>
                    <a:pt x="2814" y="20012"/>
                  </a:cubicBezTo>
                  <a:cubicBezTo>
                    <a:pt x="5607" y="21056"/>
                    <a:pt x="9515" y="21459"/>
                    <a:pt x="11883" y="21459"/>
                  </a:cubicBezTo>
                  <a:cubicBezTo>
                    <a:pt x="13442" y="21567"/>
                    <a:pt x="14616" y="21600"/>
                    <a:pt x="15426" y="21600"/>
                  </a:cubicBezTo>
                  <a:cubicBezTo>
                    <a:pt x="16397" y="21600"/>
                    <a:pt x="16843" y="21551"/>
                    <a:pt x="16843" y="21518"/>
                  </a:cubicBezTo>
                  <a:cubicBezTo>
                    <a:pt x="16843" y="21404"/>
                    <a:pt x="15345" y="21518"/>
                    <a:pt x="12956" y="21285"/>
                  </a:cubicBezTo>
                  <a:cubicBezTo>
                    <a:pt x="10810" y="21111"/>
                    <a:pt x="7571" y="20708"/>
                    <a:pt x="5182" y="19719"/>
                  </a:cubicBezTo>
                  <a:cubicBezTo>
                    <a:pt x="4109" y="19317"/>
                    <a:pt x="3239" y="18735"/>
                    <a:pt x="3239" y="18099"/>
                  </a:cubicBezTo>
                  <a:cubicBezTo>
                    <a:pt x="3239" y="17403"/>
                    <a:pt x="4109" y="16761"/>
                    <a:pt x="5405" y="16185"/>
                  </a:cubicBezTo>
                  <a:cubicBezTo>
                    <a:pt x="6701" y="15544"/>
                    <a:pt x="8867" y="15022"/>
                    <a:pt x="11013" y="14445"/>
                  </a:cubicBezTo>
                  <a:cubicBezTo>
                    <a:pt x="13179" y="13864"/>
                    <a:pt x="16195" y="13342"/>
                    <a:pt x="18361" y="12646"/>
                  </a:cubicBezTo>
                  <a:cubicBezTo>
                    <a:pt x="19434" y="12298"/>
                    <a:pt x="20527" y="11830"/>
                    <a:pt x="21175" y="11308"/>
                  </a:cubicBezTo>
                  <a:cubicBezTo>
                    <a:pt x="21600" y="10846"/>
                    <a:pt x="21600" y="10324"/>
                    <a:pt x="21377" y="9862"/>
                  </a:cubicBezTo>
                  <a:cubicBezTo>
                    <a:pt x="20730" y="8992"/>
                    <a:pt x="20082" y="8237"/>
                    <a:pt x="19231" y="7427"/>
                  </a:cubicBezTo>
                  <a:cubicBezTo>
                    <a:pt x="17491" y="5915"/>
                    <a:pt x="15993" y="4523"/>
                    <a:pt x="14252" y="3425"/>
                  </a:cubicBezTo>
                  <a:cubicBezTo>
                    <a:pt x="11094" y="1212"/>
                    <a:pt x="8340" y="0"/>
                    <a:pt x="7814"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6" name="Google Shape;2069;p41">
              <a:extLst>
                <a:ext uri="{FF2B5EF4-FFF2-40B4-BE49-F238E27FC236}">
                  <a16:creationId xmlns:a16="http://schemas.microsoft.com/office/drawing/2014/main" id="{AE9248D5-0A93-491F-A68C-F9AA324F54A3}"/>
                </a:ext>
              </a:extLst>
            </p:cNvPr>
            <p:cNvSpPr/>
            <p:nvPr/>
          </p:nvSpPr>
          <p:spPr>
            <a:xfrm>
              <a:off x="1320809" y="945689"/>
              <a:ext cx="12701" cy="12701"/>
            </a:xfrm>
            <a:custGeom>
              <a:avLst/>
              <a:gdLst/>
              <a:ahLst/>
              <a:cxnLst>
                <a:cxn ang="0">
                  <a:pos x="wd2" y="hd2"/>
                </a:cxn>
                <a:cxn ang="5400000">
                  <a:pos x="wd2" y="hd2"/>
                </a:cxn>
                <a:cxn ang="10800000">
                  <a:pos x="wd2" y="hd2"/>
                </a:cxn>
                <a:cxn ang="16200000">
                  <a:pos x="wd2" y="hd2"/>
                </a:cxn>
              </a:cxnLst>
              <a:rect l="0" t="0" r="r" b="b"/>
              <a:pathLst>
                <a:path w="19173" h="21600" extrusionOk="0">
                  <a:moveTo>
                    <a:pt x="17857" y="0"/>
                  </a:moveTo>
                  <a:cubicBezTo>
                    <a:pt x="15987" y="0"/>
                    <a:pt x="11782" y="3220"/>
                    <a:pt x="7524" y="7446"/>
                  </a:cubicBezTo>
                  <a:cubicBezTo>
                    <a:pt x="3110" y="13215"/>
                    <a:pt x="-1303" y="17508"/>
                    <a:pt x="359" y="20325"/>
                  </a:cubicBezTo>
                  <a:cubicBezTo>
                    <a:pt x="514" y="21198"/>
                    <a:pt x="1137" y="21600"/>
                    <a:pt x="2176" y="21600"/>
                  </a:cubicBezTo>
                  <a:cubicBezTo>
                    <a:pt x="4460" y="21600"/>
                    <a:pt x="8614" y="19319"/>
                    <a:pt x="12509" y="15361"/>
                  </a:cubicBezTo>
                  <a:cubicBezTo>
                    <a:pt x="18064" y="9593"/>
                    <a:pt x="20297" y="2482"/>
                    <a:pt x="18635" y="335"/>
                  </a:cubicBezTo>
                  <a:cubicBezTo>
                    <a:pt x="18428" y="67"/>
                    <a:pt x="18168" y="0"/>
                    <a:pt x="17857"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7" name="Google Shape;2070;p41">
              <a:extLst>
                <a:ext uri="{FF2B5EF4-FFF2-40B4-BE49-F238E27FC236}">
                  <a16:creationId xmlns:a16="http://schemas.microsoft.com/office/drawing/2014/main" id="{F585515F-2C97-4611-8E88-541A81B191CC}"/>
                </a:ext>
              </a:extLst>
            </p:cNvPr>
            <p:cNvSpPr/>
            <p:nvPr/>
          </p:nvSpPr>
          <p:spPr>
            <a:xfrm>
              <a:off x="1320430" y="969683"/>
              <a:ext cx="25242" cy="12701"/>
            </a:xfrm>
            <a:custGeom>
              <a:avLst/>
              <a:gdLst/>
              <a:ahLst/>
              <a:cxnLst>
                <a:cxn ang="0">
                  <a:pos x="wd2" y="hd2"/>
                </a:cxn>
                <a:cxn ang="5400000">
                  <a:pos x="wd2" y="hd2"/>
                </a:cxn>
                <a:cxn ang="10800000">
                  <a:pos x="wd2" y="hd2"/>
                </a:cxn>
                <a:cxn ang="16200000">
                  <a:pos x="wd2" y="hd2"/>
                </a:cxn>
              </a:cxnLst>
              <a:rect l="0" t="0" r="r" b="b"/>
              <a:pathLst>
                <a:path w="21141" h="21600" extrusionOk="0">
                  <a:moveTo>
                    <a:pt x="11612" y="0"/>
                  </a:moveTo>
                  <a:cubicBezTo>
                    <a:pt x="11258" y="0"/>
                    <a:pt x="10929" y="0"/>
                    <a:pt x="10575" y="76"/>
                  </a:cubicBezTo>
                  <a:cubicBezTo>
                    <a:pt x="6806" y="2519"/>
                    <a:pt x="4100" y="7404"/>
                    <a:pt x="2481" y="11525"/>
                  </a:cubicBezTo>
                  <a:cubicBezTo>
                    <a:pt x="584" y="15570"/>
                    <a:pt x="-225" y="18852"/>
                    <a:pt x="53" y="20455"/>
                  </a:cubicBezTo>
                  <a:cubicBezTo>
                    <a:pt x="180" y="21218"/>
                    <a:pt x="508" y="21600"/>
                    <a:pt x="1040" y="21600"/>
                  </a:cubicBezTo>
                  <a:cubicBezTo>
                    <a:pt x="1697" y="21600"/>
                    <a:pt x="2633" y="20989"/>
                    <a:pt x="3822" y="19616"/>
                  </a:cubicBezTo>
                  <a:cubicBezTo>
                    <a:pt x="5719" y="18013"/>
                    <a:pt x="8425" y="14731"/>
                    <a:pt x="11106" y="13967"/>
                  </a:cubicBezTo>
                  <a:cubicBezTo>
                    <a:pt x="11738" y="13586"/>
                    <a:pt x="12345" y="13433"/>
                    <a:pt x="12953" y="13433"/>
                  </a:cubicBezTo>
                  <a:cubicBezTo>
                    <a:pt x="14900" y="13433"/>
                    <a:pt x="16620" y="15112"/>
                    <a:pt x="17859" y="16410"/>
                  </a:cubicBezTo>
                  <a:cubicBezTo>
                    <a:pt x="19175" y="17707"/>
                    <a:pt x="19959" y="20073"/>
                    <a:pt x="20490" y="20073"/>
                  </a:cubicBezTo>
                  <a:cubicBezTo>
                    <a:pt x="20616" y="20073"/>
                    <a:pt x="20717" y="19921"/>
                    <a:pt x="20819" y="19616"/>
                  </a:cubicBezTo>
                  <a:cubicBezTo>
                    <a:pt x="21375" y="18852"/>
                    <a:pt x="21375" y="13967"/>
                    <a:pt x="19478" y="8243"/>
                  </a:cubicBezTo>
                  <a:cubicBezTo>
                    <a:pt x="17986" y="3816"/>
                    <a:pt x="15178" y="0"/>
                    <a:pt x="11612"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8" name="Google Shape;2071;p41">
              <a:extLst>
                <a:ext uri="{FF2B5EF4-FFF2-40B4-BE49-F238E27FC236}">
                  <a16:creationId xmlns:a16="http://schemas.microsoft.com/office/drawing/2014/main" id="{75B4DD0B-299B-42EE-BC85-6EDC4A1F35AA}"/>
                </a:ext>
              </a:extLst>
            </p:cNvPr>
            <p:cNvSpPr/>
            <p:nvPr/>
          </p:nvSpPr>
          <p:spPr>
            <a:xfrm>
              <a:off x="1250031" y="898981"/>
              <a:ext cx="12701" cy="44482"/>
            </a:xfrm>
            <a:custGeom>
              <a:avLst/>
              <a:gdLst/>
              <a:ahLst/>
              <a:cxnLst>
                <a:cxn ang="0">
                  <a:pos x="wd2" y="hd2"/>
                </a:cxn>
                <a:cxn ang="5400000">
                  <a:pos x="wd2" y="hd2"/>
                </a:cxn>
                <a:cxn ang="10800000">
                  <a:pos x="wd2" y="hd2"/>
                </a:cxn>
                <a:cxn ang="16200000">
                  <a:pos x="wd2" y="hd2"/>
                </a:cxn>
              </a:cxnLst>
              <a:rect l="0" t="0" r="r" b="b"/>
              <a:pathLst>
                <a:path w="19270" h="21600" extrusionOk="0">
                  <a:moveTo>
                    <a:pt x="17465" y="0"/>
                  </a:moveTo>
                  <a:cubicBezTo>
                    <a:pt x="15170" y="0"/>
                    <a:pt x="8825" y="4795"/>
                    <a:pt x="3898" y="10646"/>
                  </a:cubicBezTo>
                  <a:cubicBezTo>
                    <a:pt x="-422" y="16746"/>
                    <a:pt x="-1165" y="21600"/>
                    <a:pt x="1738" y="21600"/>
                  </a:cubicBezTo>
                  <a:cubicBezTo>
                    <a:pt x="1738" y="21600"/>
                    <a:pt x="1805" y="21600"/>
                    <a:pt x="1805" y="21600"/>
                  </a:cubicBezTo>
                  <a:cubicBezTo>
                    <a:pt x="4100" y="21600"/>
                    <a:pt x="10445" y="16805"/>
                    <a:pt x="15373" y="10954"/>
                  </a:cubicBezTo>
                  <a:cubicBezTo>
                    <a:pt x="19693" y="5162"/>
                    <a:pt x="20435" y="323"/>
                    <a:pt x="17532" y="0"/>
                  </a:cubicBezTo>
                  <a:cubicBezTo>
                    <a:pt x="17532" y="0"/>
                    <a:pt x="17465" y="0"/>
                    <a:pt x="17465"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9" name="Google Shape;2072;p41">
              <a:extLst>
                <a:ext uri="{FF2B5EF4-FFF2-40B4-BE49-F238E27FC236}">
                  <a16:creationId xmlns:a16="http://schemas.microsoft.com/office/drawing/2014/main" id="{E5C06F45-31BB-4DB3-8D21-A56FF85831C4}"/>
                </a:ext>
              </a:extLst>
            </p:cNvPr>
            <p:cNvSpPr/>
            <p:nvPr/>
          </p:nvSpPr>
          <p:spPr>
            <a:xfrm>
              <a:off x="1371197" y="913175"/>
              <a:ext cx="12701" cy="42850"/>
            </a:xfrm>
            <a:custGeom>
              <a:avLst/>
              <a:gdLst/>
              <a:ahLst/>
              <a:cxnLst>
                <a:cxn ang="0">
                  <a:pos x="wd2" y="hd2"/>
                </a:cxn>
                <a:cxn ang="5400000">
                  <a:pos x="wd2" y="hd2"/>
                </a:cxn>
                <a:cxn ang="10800000">
                  <a:pos x="wd2" y="hd2"/>
                </a:cxn>
                <a:cxn ang="16200000">
                  <a:pos x="wd2" y="hd2"/>
                </a:cxn>
              </a:cxnLst>
              <a:rect l="0" t="0" r="r" b="b"/>
              <a:pathLst>
                <a:path w="19531" h="21600" extrusionOk="0">
                  <a:moveTo>
                    <a:pt x="17123" y="0"/>
                  </a:moveTo>
                  <a:cubicBezTo>
                    <a:pt x="13782" y="0"/>
                    <a:pt x="8809" y="4704"/>
                    <a:pt x="4691" y="10549"/>
                  </a:cubicBezTo>
                  <a:cubicBezTo>
                    <a:pt x="-281" y="16562"/>
                    <a:pt x="-1136" y="21265"/>
                    <a:pt x="1350" y="21600"/>
                  </a:cubicBezTo>
                  <a:cubicBezTo>
                    <a:pt x="1428" y="21600"/>
                    <a:pt x="1506" y="21600"/>
                    <a:pt x="1583" y="21600"/>
                  </a:cubicBezTo>
                  <a:cubicBezTo>
                    <a:pt x="4924" y="21600"/>
                    <a:pt x="12228" y="16942"/>
                    <a:pt x="16268" y="11036"/>
                  </a:cubicBezTo>
                  <a:cubicBezTo>
                    <a:pt x="20464" y="5038"/>
                    <a:pt x="20464" y="167"/>
                    <a:pt x="17123"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0" name="Google Shape;2073;p41">
              <a:extLst>
                <a:ext uri="{FF2B5EF4-FFF2-40B4-BE49-F238E27FC236}">
                  <a16:creationId xmlns:a16="http://schemas.microsoft.com/office/drawing/2014/main" id="{7B204002-1521-49E7-BCFB-79B278F48F87}"/>
                </a:ext>
              </a:extLst>
            </p:cNvPr>
            <p:cNvSpPr/>
            <p:nvPr/>
          </p:nvSpPr>
          <p:spPr>
            <a:xfrm>
              <a:off x="1224624" y="823394"/>
              <a:ext cx="63843" cy="34275"/>
            </a:xfrm>
            <a:custGeom>
              <a:avLst/>
              <a:gdLst/>
              <a:ahLst/>
              <a:cxnLst>
                <a:cxn ang="0">
                  <a:pos x="wd2" y="hd2"/>
                </a:cxn>
                <a:cxn ang="5400000">
                  <a:pos x="wd2" y="hd2"/>
                </a:cxn>
                <a:cxn ang="10800000">
                  <a:pos x="wd2" y="hd2"/>
                </a:cxn>
                <a:cxn ang="16200000">
                  <a:pos x="wd2" y="hd2"/>
                </a:cxn>
              </a:cxnLst>
              <a:rect l="0" t="0" r="r" b="b"/>
              <a:pathLst>
                <a:path w="20487" h="21600" extrusionOk="0">
                  <a:moveTo>
                    <a:pt x="13776" y="0"/>
                  </a:moveTo>
                  <a:cubicBezTo>
                    <a:pt x="12313" y="0"/>
                    <a:pt x="10704" y="381"/>
                    <a:pt x="9057" y="1161"/>
                  </a:cubicBezTo>
                  <a:cubicBezTo>
                    <a:pt x="3369" y="3996"/>
                    <a:pt x="-556" y="10486"/>
                    <a:pt x="64" y="15777"/>
                  </a:cubicBezTo>
                  <a:cubicBezTo>
                    <a:pt x="568" y="19488"/>
                    <a:pt x="3233" y="21600"/>
                    <a:pt x="6712" y="21600"/>
                  </a:cubicBezTo>
                  <a:cubicBezTo>
                    <a:pt x="8175" y="21600"/>
                    <a:pt x="9784" y="21219"/>
                    <a:pt x="11431" y="20439"/>
                  </a:cubicBezTo>
                  <a:cubicBezTo>
                    <a:pt x="17013" y="17604"/>
                    <a:pt x="21044" y="11095"/>
                    <a:pt x="20424" y="5823"/>
                  </a:cubicBezTo>
                  <a:cubicBezTo>
                    <a:pt x="19920" y="2112"/>
                    <a:pt x="17255" y="0"/>
                    <a:pt x="13776"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1" name="Google Shape;2074;p41">
              <a:extLst>
                <a:ext uri="{FF2B5EF4-FFF2-40B4-BE49-F238E27FC236}">
                  <a16:creationId xmlns:a16="http://schemas.microsoft.com/office/drawing/2014/main" id="{91770C88-5D31-4B8B-92CB-32DE4108C67B}"/>
                </a:ext>
              </a:extLst>
            </p:cNvPr>
            <p:cNvSpPr/>
            <p:nvPr/>
          </p:nvSpPr>
          <p:spPr>
            <a:xfrm>
              <a:off x="1355145" y="834961"/>
              <a:ext cx="56621" cy="46021"/>
            </a:xfrm>
            <a:custGeom>
              <a:avLst/>
              <a:gdLst/>
              <a:ahLst/>
              <a:cxnLst>
                <a:cxn ang="0">
                  <a:pos x="wd2" y="hd2"/>
                </a:cxn>
                <a:cxn ang="5400000">
                  <a:pos x="wd2" y="hd2"/>
                </a:cxn>
                <a:cxn ang="10800000">
                  <a:pos x="wd2" y="hd2"/>
                </a:cxn>
                <a:cxn ang="16200000">
                  <a:pos x="wd2" y="hd2"/>
                </a:cxn>
              </a:cxnLst>
              <a:rect l="0" t="0" r="r" b="b"/>
              <a:pathLst>
                <a:path w="19277" h="21600" extrusionOk="0">
                  <a:moveTo>
                    <a:pt x="3758" y="0"/>
                  </a:moveTo>
                  <a:cubicBezTo>
                    <a:pt x="2268" y="0"/>
                    <a:pt x="1106" y="624"/>
                    <a:pt x="489" y="1928"/>
                  </a:cubicBezTo>
                  <a:cubicBezTo>
                    <a:pt x="-1156" y="5414"/>
                    <a:pt x="1476" y="11906"/>
                    <a:pt x="6513" y="16894"/>
                  </a:cubicBezTo>
                  <a:cubicBezTo>
                    <a:pt x="9752" y="19942"/>
                    <a:pt x="13114" y="21600"/>
                    <a:pt x="15581" y="21600"/>
                  </a:cubicBezTo>
                  <a:cubicBezTo>
                    <a:pt x="17041" y="21600"/>
                    <a:pt x="18182" y="21019"/>
                    <a:pt x="18799" y="19772"/>
                  </a:cubicBezTo>
                  <a:cubicBezTo>
                    <a:pt x="20444" y="16299"/>
                    <a:pt x="17699" y="9638"/>
                    <a:pt x="12764" y="4805"/>
                  </a:cubicBezTo>
                  <a:cubicBezTo>
                    <a:pt x="9557" y="1701"/>
                    <a:pt x="6215" y="0"/>
                    <a:pt x="3758"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2" name="Google Shape;2075;p41">
              <a:extLst>
                <a:ext uri="{FF2B5EF4-FFF2-40B4-BE49-F238E27FC236}">
                  <a16:creationId xmlns:a16="http://schemas.microsoft.com/office/drawing/2014/main" id="{AB3FDEC5-4EC4-4BD1-BA30-1B66F74F6D86}"/>
                </a:ext>
              </a:extLst>
            </p:cNvPr>
            <p:cNvSpPr/>
            <p:nvPr/>
          </p:nvSpPr>
          <p:spPr>
            <a:xfrm>
              <a:off x="1207430" y="1135526"/>
              <a:ext cx="306988" cy="119523"/>
            </a:xfrm>
            <a:custGeom>
              <a:avLst/>
              <a:gdLst/>
              <a:ahLst/>
              <a:cxnLst>
                <a:cxn ang="0">
                  <a:pos x="wd2" y="hd2"/>
                </a:cxn>
                <a:cxn ang="5400000">
                  <a:pos x="wd2" y="hd2"/>
                </a:cxn>
                <a:cxn ang="10800000">
                  <a:pos x="wd2" y="hd2"/>
                </a:cxn>
                <a:cxn ang="16200000">
                  <a:pos x="wd2" y="hd2"/>
                </a:cxn>
              </a:cxnLst>
              <a:rect l="0" t="0" r="r" b="b"/>
              <a:pathLst>
                <a:path w="21600" h="21600" extrusionOk="0">
                  <a:moveTo>
                    <a:pt x="901" y="0"/>
                  </a:moveTo>
                  <a:cubicBezTo>
                    <a:pt x="606" y="0"/>
                    <a:pt x="306" y="16"/>
                    <a:pt x="0" y="44"/>
                  </a:cubicBezTo>
                  <a:cubicBezTo>
                    <a:pt x="589" y="7613"/>
                    <a:pt x="2605" y="14484"/>
                    <a:pt x="5257" y="18091"/>
                  </a:cubicBezTo>
                  <a:cubicBezTo>
                    <a:pt x="7029" y="20514"/>
                    <a:pt x="8824" y="21600"/>
                    <a:pt x="10562" y="21600"/>
                  </a:cubicBezTo>
                  <a:cubicBezTo>
                    <a:pt x="15056" y="21600"/>
                    <a:pt x="19182" y="14342"/>
                    <a:pt x="21600" y="4060"/>
                  </a:cubicBezTo>
                  <a:cubicBezTo>
                    <a:pt x="20897" y="3771"/>
                    <a:pt x="20057" y="3422"/>
                    <a:pt x="19174" y="3187"/>
                  </a:cubicBezTo>
                  <a:cubicBezTo>
                    <a:pt x="17589" y="10522"/>
                    <a:pt x="14550" y="15935"/>
                    <a:pt x="11263" y="16345"/>
                  </a:cubicBezTo>
                  <a:cubicBezTo>
                    <a:pt x="11121" y="16361"/>
                    <a:pt x="10978" y="16372"/>
                    <a:pt x="10836" y="16372"/>
                  </a:cubicBezTo>
                  <a:cubicBezTo>
                    <a:pt x="6910" y="16372"/>
                    <a:pt x="3166" y="9479"/>
                    <a:pt x="1768" y="44"/>
                  </a:cubicBezTo>
                  <a:cubicBezTo>
                    <a:pt x="1483" y="16"/>
                    <a:pt x="1194" y="0"/>
                    <a:pt x="901"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3" name="Google Shape;2076;p41">
              <a:extLst>
                <a:ext uri="{FF2B5EF4-FFF2-40B4-BE49-F238E27FC236}">
                  <a16:creationId xmlns:a16="http://schemas.microsoft.com/office/drawing/2014/main" id="{F9E5E666-E2AA-4CE5-A5B4-11208020BB58}"/>
                </a:ext>
              </a:extLst>
            </p:cNvPr>
            <p:cNvSpPr/>
            <p:nvPr/>
          </p:nvSpPr>
          <p:spPr>
            <a:xfrm>
              <a:off x="1232555" y="1047830"/>
              <a:ext cx="247378" cy="178890"/>
            </a:xfrm>
            <a:custGeom>
              <a:avLst/>
              <a:gdLst/>
              <a:ahLst/>
              <a:cxnLst>
                <a:cxn ang="0">
                  <a:pos x="wd2" y="hd2"/>
                </a:cxn>
                <a:cxn ang="5400000">
                  <a:pos x="wd2" y="hd2"/>
                </a:cxn>
                <a:cxn ang="10800000">
                  <a:pos x="wd2" y="hd2"/>
                </a:cxn>
                <a:cxn ang="16200000">
                  <a:pos x="wd2" y="hd2"/>
                </a:cxn>
              </a:cxnLst>
              <a:rect l="0" t="0" r="r" b="b"/>
              <a:pathLst>
                <a:path w="21600" h="21600" extrusionOk="0">
                  <a:moveTo>
                    <a:pt x="16087" y="0"/>
                  </a:moveTo>
                  <a:lnTo>
                    <a:pt x="6244" y="2410"/>
                  </a:lnTo>
                  <a:lnTo>
                    <a:pt x="5767" y="9568"/>
                  </a:lnTo>
                  <a:cubicBezTo>
                    <a:pt x="5714" y="10578"/>
                    <a:pt x="5121" y="11310"/>
                    <a:pt x="4432" y="11310"/>
                  </a:cubicBezTo>
                  <a:cubicBezTo>
                    <a:pt x="4353" y="11310"/>
                    <a:pt x="4271" y="11300"/>
                    <a:pt x="4190" y="11278"/>
                  </a:cubicBezTo>
                  <a:cubicBezTo>
                    <a:pt x="3177" y="11008"/>
                    <a:pt x="1743" y="10774"/>
                    <a:pt x="0" y="10694"/>
                  </a:cubicBezTo>
                  <a:cubicBezTo>
                    <a:pt x="1743" y="16951"/>
                    <a:pt x="6418" y="21600"/>
                    <a:pt x="11312" y="21600"/>
                  </a:cubicBezTo>
                  <a:cubicBezTo>
                    <a:pt x="11470" y="21600"/>
                    <a:pt x="11628" y="21596"/>
                    <a:pt x="11783" y="21585"/>
                  </a:cubicBezTo>
                  <a:cubicBezTo>
                    <a:pt x="15863" y="21275"/>
                    <a:pt x="19633" y="17699"/>
                    <a:pt x="21600" y="12758"/>
                  </a:cubicBezTo>
                  <a:cubicBezTo>
                    <a:pt x="20587" y="12583"/>
                    <a:pt x="19528" y="12495"/>
                    <a:pt x="18504" y="12495"/>
                  </a:cubicBezTo>
                  <a:cubicBezTo>
                    <a:pt x="18162" y="12495"/>
                    <a:pt x="17824" y="12503"/>
                    <a:pt x="17495" y="12525"/>
                  </a:cubicBezTo>
                  <a:cubicBezTo>
                    <a:pt x="17476" y="12525"/>
                    <a:pt x="17460" y="12525"/>
                    <a:pt x="17442" y="12525"/>
                  </a:cubicBezTo>
                  <a:cubicBezTo>
                    <a:pt x="16680" y="12525"/>
                    <a:pt x="16087" y="11682"/>
                    <a:pt x="16087" y="10618"/>
                  </a:cubicBezTo>
                  <a:lnTo>
                    <a:pt x="16087" y="0"/>
                  </a:ln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4" name="Google Shape;2077;p41">
              <a:extLst>
                <a:ext uri="{FF2B5EF4-FFF2-40B4-BE49-F238E27FC236}">
                  <a16:creationId xmlns:a16="http://schemas.microsoft.com/office/drawing/2014/main" id="{3EC9B341-2040-4966-993E-56AA5C8F0FD3}"/>
                </a:ext>
              </a:extLst>
            </p:cNvPr>
            <p:cNvSpPr/>
            <p:nvPr/>
          </p:nvSpPr>
          <p:spPr>
            <a:xfrm>
              <a:off x="1298267" y="1106778"/>
              <a:ext cx="117891" cy="23494"/>
            </a:xfrm>
            <a:custGeom>
              <a:avLst/>
              <a:gdLst/>
              <a:ahLst/>
              <a:cxnLst>
                <a:cxn ang="0">
                  <a:pos x="wd2" y="hd2"/>
                </a:cxn>
                <a:cxn ang="5400000">
                  <a:pos x="wd2" y="hd2"/>
                </a:cxn>
                <a:cxn ang="10800000">
                  <a:pos x="wd2" y="hd2"/>
                </a:cxn>
                <a:cxn ang="16200000">
                  <a:pos x="wd2" y="hd2"/>
                </a:cxn>
              </a:cxnLst>
              <a:rect l="0" t="0" r="r" b="b"/>
              <a:pathLst>
                <a:path w="21600" h="21600" extrusionOk="0">
                  <a:moveTo>
                    <a:pt x="293" y="0"/>
                  </a:moveTo>
                  <a:lnTo>
                    <a:pt x="0" y="18352"/>
                  </a:lnTo>
                  <a:cubicBezTo>
                    <a:pt x="4061" y="20545"/>
                    <a:pt x="8177" y="21600"/>
                    <a:pt x="12288" y="21600"/>
                  </a:cubicBezTo>
                  <a:cubicBezTo>
                    <a:pt x="15409" y="21600"/>
                    <a:pt x="18518" y="20989"/>
                    <a:pt x="21600" y="19851"/>
                  </a:cubicBezTo>
                  <a:lnTo>
                    <a:pt x="21600" y="1194"/>
                  </a:lnTo>
                  <a:cubicBezTo>
                    <a:pt x="18446" y="2499"/>
                    <a:pt x="15276" y="3165"/>
                    <a:pt x="12111" y="3165"/>
                  </a:cubicBezTo>
                  <a:cubicBezTo>
                    <a:pt x="8166" y="3165"/>
                    <a:pt x="4222" y="2138"/>
                    <a:pt x="293" y="0"/>
                  </a:cubicBez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5" name="Google Shape;2078;p41">
              <a:extLst>
                <a:ext uri="{FF2B5EF4-FFF2-40B4-BE49-F238E27FC236}">
                  <a16:creationId xmlns:a16="http://schemas.microsoft.com/office/drawing/2014/main" id="{CF06D513-180D-4D08-9C36-51672CC6117D}"/>
                </a:ext>
              </a:extLst>
            </p:cNvPr>
            <p:cNvSpPr/>
            <p:nvPr/>
          </p:nvSpPr>
          <p:spPr>
            <a:xfrm>
              <a:off x="1014762" y="1292649"/>
              <a:ext cx="124022" cy="125955"/>
            </a:xfrm>
            <a:custGeom>
              <a:avLst/>
              <a:gdLst/>
              <a:ahLst/>
              <a:cxnLst>
                <a:cxn ang="0">
                  <a:pos x="wd2" y="hd2"/>
                </a:cxn>
                <a:cxn ang="5400000">
                  <a:pos x="wd2" y="hd2"/>
                </a:cxn>
                <a:cxn ang="10800000">
                  <a:pos x="wd2" y="hd2"/>
                </a:cxn>
                <a:cxn ang="16200000">
                  <a:pos x="wd2" y="hd2"/>
                </a:cxn>
              </a:cxnLst>
              <a:rect l="0" t="0" r="r" b="b"/>
              <a:pathLst>
                <a:path w="21600" h="21600" extrusionOk="0">
                  <a:moveTo>
                    <a:pt x="621" y="0"/>
                  </a:moveTo>
                  <a:cubicBezTo>
                    <a:pt x="452" y="388"/>
                    <a:pt x="226" y="829"/>
                    <a:pt x="0" y="1160"/>
                  </a:cubicBezTo>
                  <a:cubicBezTo>
                    <a:pt x="58" y="1269"/>
                    <a:pt x="226" y="1491"/>
                    <a:pt x="284" y="1600"/>
                  </a:cubicBezTo>
                  <a:cubicBezTo>
                    <a:pt x="563" y="2097"/>
                    <a:pt x="957" y="2651"/>
                    <a:pt x="1346" y="3206"/>
                  </a:cubicBezTo>
                  <a:cubicBezTo>
                    <a:pt x="2020" y="4309"/>
                    <a:pt x="2861" y="5417"/>
                    <a:pt x="3760" y="6520"/>
                  </a:cubicBezTo>
                  <a:cubicBezTo>
                    <a:pt x="5612" y="8840"/>
                    <a:pt x="7800" y="11160"/>
                    <a:pt x="10324" y="13537"/>
                  </a:cubicBezTo>
                  <a:cubicBezTo>
                    <a:pt x="12849" y="15800"/>
                    <a:pt x="15431" y="17732"/>
                    <a:pt x="17897" y="19389"/>
                  </a:cubicBezTo>
                  <a:cubicBezTo>
                    <a:pt x="19133" y="20166"/>
                    <a:pt x="20254" y="20880"/>
                    <a:pt x="21432" y="21543"/>
                  </a:cubicBezTo>
                  <a:cubicBezTo>
                    <a:pt x="21432" y="21543"/>
                    <a:pt x="21547" y="21543"/>
                    <a:pt x="21547" y="21600"/>
                  </a:cubicBezTo>
                  <a:cubicBezTo>
                    <a:pt x="21547" y="21103"/>
                    <a:pt x="21547" y="20549"/>
                    <a:pt x="21600" y="20052"/>
                  </a:cubicBezTo>
                  <a:cubicBezTo>
                    <a:pt x="20706" y="19503"/>
                    <a:pt x="19696" y="18840"/>
                    <a:pt x="18739" y="18120"/>
                  </a:cubicBezTo>
                  <a:cubicBezTo>
                    <a:pt x="16441" y="16463"/>
                    <a:pt x="13916" y="14531"/>
                    <a:pt x="11450" y="12320"/>
                  </a:cubicBezTo>
                  <a:cubicBezTo>
                    <a:pt x="8978" y="10109"/>
                    <a:pt x="6905" y="7789"/>
                    <a:pt x="4996" y="5634"/>
                  </a:cubicBezTo>
                  <a:cubicBezTo>
                    <a:pt x="4097" y="4531"/>
                    <a:pt x="3256" y="3480"/>
                    <a:pt x="2472" y="2486"/>
                  </a:cubicBezTo>
                  <a:cubicBezTo>
                    <a:pt x="2135" y="1989"/>
                    <a:pt x="1683" y="1491"/>
                    <a:pt x="1346" y="994"/>
                  </a:cubicBezTo>
                  <a:cubicBezTo>
                    <a:pt x="1125" y="663"/>
                    <a:pt x="841" y="331"/>
                    <a:pt x="621"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6" name="Google Shape;2080;p41">
              <a:extLst>
                <a:ext uri="{FF2B5EF4-FFF2-40B4-BE49-F238E27FC236}">
                  <a16:creationId xmlns:a16="http://schemas.microsoft.com/office/drawing/2014/main" id="{3099F800-8638-4081-9552-7D321D3C2DA5}"/>
                </a:ext>
              </a:extLst>
            </p:cNvPr>
            <p:cNvSpPr/>
            <p:nvPr/>
          </p:nvSpPr>
          <p:spPr>
            <a:xfrm>
              <a:off x="1481241" y="951375"/>
              <a:ext cx="68042" cy="77488"/>
            </a:xfrm>
            <a:custGeom>
              <a:avLst/>
              <a:gdLst/>
              <a:ahLst/>
              <a:cxnLst>
                <a:cxn ang="0">
                  <a:pos x="wd2" y="hd2"/>
                </a:cxn>
                <a:cxn ang="5400000">
                  <a:pos x="wd2" y="hd2"/>
                </a:cxn>
                <a:cxn ang="10800000">
                  <a:pos x="wd2" y="hd2"/>
                </a:cxn>
                <a:cxn ang="16200000">
                  <a:pos x="wd2" y="hd2"/>
                </a:cxn>
              </a:cxnLst>
              <a:rect l="0" t="0" r="r" b="b"/>
              <a:pathLst>
                <a:path w="21124" h="21600" extrusionOk="0">
                  <a:moveTo>
                    <a:pt x="16463" y="0"/>
                  </a:moveTo>
                  <a:cubicBezTo>
                    <a:pt x="15459" y="0"/>
                    <a:pt x="14428" y="210"/>
                    <a:pt x="13500" y="488"/>
                  </a:cubicBezTo>
                  <a:cubicBezTo>
                    <a:pt x="8700" y="1835"/>
                    <a:pt x="4200" y="4529"/>
                    <a:pt x="2100" y="8569"/>
                  </a:cubicBezTo>
                  <a:cubicBezTo>
                    <a:pt x="1200" y="10270"/>
                    <a:pt x="703" y="12155"/>
                    <a:pt x="300" y="14041"/>
                  </a:cubicBezTo>
                  <a:cubicBezTo>
                    <a:pt x="0" y="16288"/>
                    <a:pt x="0" y="18443"/>
                    <a:pt x="0" y="20775"/>
                  </a:cubicBezTo>
                  <a:cubicBezTo>
                    <a:pt x="1097" y="21347"/>
                    <a:pt x="2372" y="21600"/>
                    <a:pt x="3741" y="21600"/>
                  </a:cubicBezTo>
                  <a:cubicBezTo>
                    <a:pt x="8372" y="21600"/>
                    <a:pt x="13997" y="18763"/>
                    <a:pt x="16697" y="16196"/>
                  </a:cubicBezTo>
                  <a:cubicBezTo>
                    <a:pt x="19997" y="13056"/>
                    <a:pt x="21600" y="8569"/>
                    <a:pt x="21000" y="4259"/>
                  </a:cubicBezTo>
                  <a:cubicBezTo>
                    <a:pt x="20700" y="2913"/>
                    <a:pt x="20297" y="1473"/>
                    <a:pt x="19097" y="665"/>
                  </a:cubicBezTo>
                  <a:cubicBezTo>
                    <a:pt x="18328" y="185"/>
                    <a:pt x="17409" y="0"/>
                    <a:pt x="16463"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7" name="Google Shape;2081;p41">
              <a:extLst>
                <a:ext uri="{FF2B5EF4-FFF2-40B4-BE49-F238E27FC236}">
                  <a16:creationId xmlns:a16="http://schemas.microsoft.com/office/drawing/2014/main" id="{F2FBEB3D-3251-41C7-80A1-F4741EB5A1B1}"/>
                </a:ext>
              </a:extLst>
            </p:cNvPr>
            <p:cNvSpPr/>
            <p:nvPr/>
          </p:nvSpPr>
          <p:spPr>
            <a:xfrm>
              <a:off x="1249618" y="761154"/>
              <a:ext cx="274466" cy="172338"/>
            </a:xfrm>
            <a:custGeom>
              <a:avLst/>
              <a:gdLst/>
              <a:ahLst/>
              <a:cxnLst>
                <a:cxn ang="0">
                  <a:pos x="wd2" y="hd2"/>
                </a:cxn>
                <a:cxn ang="5400000">
                  <a:pos x="wd2" y="hd2"/>
                </a:cxn>
                <a:cxn ang="10800000">
                  <a:pos x="wd2" y="hd2"/>
                </a:cxn>
                <a:cxn ang="16200000">
                  <a:pos x="wd2" y="hd2"/>
                </a:cxn>
              </a:cxnLst>
              <a:rect l="0" t="0" r="r" b="b"/>
              <a:pathLst>
                <a:path w="21600" h="21600" extrusionOk="0">
                  <a:moveTo>
                    <a:pt x="9734" y="0"/>
                  </a:moveTo>
                  <a:cubicBezTo>
                    <a:pt x="8249" y="0"/>
                    <a:pt x="6825" y="360"/>
                    <a:pt x="5578" y="1245"/>
                  </a:cubicBezTo>
                  <a:cubicBezTo>
                    <a:pt x="4967" y="1680"/>
                    <a:pt x="4330" y="1904"/>
                    <a:pt x="3714" y="1904"/>
                  </a:cubicBezTo>
                  <a:cubicBezTo>
                    <a:pt x="3127" y="1904"/>
                    <a:pt x="2562" y="1699"/>
                    <a:pt x="2053" y="1287"/>
                  </a:cubicBezTo>
                  <a:lnTo>
                    <a:pt x="0" y="4277"/>
                  </a:lnTo>
                  <a:cubicBezTo>
                    <a:pt x="1217" y="5851"/>
                    <a:pt x="2814" y="6658"/>
                    <a:pt x="4361" y="6779"/>
                  </a:cubicBezTo>
                  <a:cubicBezTo>
                    <a:pt x="4665" y="6809"/>
                    <a:pt x="4969" y="6828"/>
                    <a:pt x="5276" y="6828"/>
                  </a:cubicBezTo>
                  <a:cubicBezTo>
                    <a:pt x="6495" y="6828"/>
                    <a:pt x="7716" y="6544"/>
                    <a:pt x="8874" y="5768"/>
                  </a:cubicBezTo>
                  <a:cubicBezTo>
                    <a:pt x="8620" y="5972"/>
                    <a:pt x="9152" y="9564"/>
                    <a:pt x="9202" y="10007"/>
                  </a:cubicBezTo>
                  <a:cubicBezTo>
                    <a:pt x="9786" y="13519"/>
                    <a:pt x="10799" y="16589"/>
                    <a:pt x="12700" y="18648"/>
                  </a:cubicBezTo>
                  <a:cubicBezTo>
                    <a:pt x="14437" y="20555"/>
                    <a:pt x="16574" y="21600"/>
                    <a:pt x="18677" y="21600"/>
                  </a:cubicBezTo>
                  <a:cubicBezTo>
                    <a:pt x="18755" y="21600"/>
                    <a:pt x="18834" y="21600"/>
                    <a:pt x="18912" y="21596"/>
                  </a:cubicBezTo>
                  <a:cubicBezTo>
                    <a:pt x="19799" y="21517"/>
                    <a:pt x="21042" y="21233"/>
                    <a:pt x="21600" y="19980"/>
                  </a:cubicBezTo>
                  <a:cubicBezTo>
                    <a:pt x="21042" y="18890"/>
                    <a:pt x="20407" y="17880"/>
                    <a:pt x="20079" y="16547"/>
                  </a:cubicBezTo>
                  <a:cubicBezTo>
                    <a:pt x="19875" y="15578"/>
                    <a:pt x="19825" y="14572"/>
                    <a:pt x="19570" y="13603"/>
                  </a:cubicBezTo>
                  <a:cubicBezTo>
                    <a:pt x="18810" y="10613"/>
                    <a:pt x="17163" y="8395"/>
                    <a:pt x="16403" y="5367"/>
                  </a:cubicBezTo>
                  <a:cubicBezTo>
                    <a:pt x="16072" y="4114"/>
                    <a:pt x="15844" y="2740"/>
                    <a:pt x="15388" y="1529"/>
                  </a:cubicBezTo>
                  <a:cubicBezTo>
                    <a:pt x="15364" y="1450"/>
                    <a:pt x="15338" y="1408"/>
                    <a:pt x="15312" y="1328"/>
                  </a:cubicBezTo>
                  <a:cubicBezTo>
                    <a:pt x="13494" y="549"/>
                    <a:pt x="11564" y="0"/>
                    <a:pt x="9734"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8" name="Google Shape;2082;p41">
              <a:extLst>
                <a:ext uri="{FF2B5EF4-FFF2-40B4-BE49-F238E27FC236}">
                  <a16:creationId xmlns:a16="http://schemas.microsoft.com/office/drawing/2014/main" id="{B6E38C03-5D31-4534-9C4A-289AB95F2637}"/>
                </a:ext>
              </a:extLst>
            </p:cNvPr>
            <p:cNvSpPr/>
            <p:nvPr/>
          </p:nvSpPr>
          <p:spPr>
            <a:xfrm>
              <a:off x="1225459" y="741043"/>
              <a:ext cx="311682" cy="187587"/>
            </a:xfrm>
            <a:custGeom>
              <a:avLst/>
              <a:gdLst/>
              <a:ahLst/>
              <a:cxnLst>
                <a:cxn ang="0">
                  <a:pos x="wd2" y="hd2"/>
                </a:cxn>
                <a:cxn ang="5400000">
                  <a:pos x="wd2" y="hd2"/>
                </a:cxn>
                <a:cxn ang="10800000">
                  <a:pos x="wd2" y="hd2"/>
                </a:cxn>
                <a:cxn ang="16200000">
                  <a:pos x="wd2" y="hd2"/>
                </a:cxn>
              </a:cxnLst>
              <a:rect l="0" t="0" r="r" b="b"/>
              <a:pathLst>
                <a:path w="21457" h="21600" extrusionOk="0">
                  <a:moveTo>
                    <a:pt x="6748" y="0"/>
                  </a:moveTo>
                  <a:cubicBezTo>
                    <a:pt x="6411" y="0"/>
                    <a:pt x="6075" y="35"/>
                    <a:pt x="5744" y="122"/>
                  </a:cubicBezTo>
                  <a:cubicBezTo>
                    <a:pt x="4879" y="344"/>
                    <a:pt x="4035" y="1012"/>
                    <a:pt x="3526" y="2163"/>
                  </a:cubicBezTo>
                  <a:lnTo>
                    <a:pt x="0" y="4833"/>
                  </a:lnTo>
                  <a:cubicBezTo>
                    <a:pt x="1464" y="5956"/>
                    <a:pt x="3064" y="6513"/>
                    <a:pt x="4665" y="6513"/>
                  </a:cubicBezTo>
                  <a:cubicBezTo>
                    <a:pt x="6605" y="6513"/>
                    <a:pt x="8544" y="5699"/>
                    <a:pt x="10245" y="4093"/>
                  </a:cubicBezTo>
                  <a:cubicBezTo>
                    <a:pt x="10311" y="8505"/>
                    <a:pt x="10623" y="13178"/>
                    <a:pt x="12241" y="16628"/>
                  </a:cubicBezTo>
                  <a:cubicBezTo>
                    <a:pt x="13864" y="20004"/>
                    <a:pt x="16571" y="21600"/>
                    <a:pt x="19182" y="21600"/>
                  </a:cubicBezTo>
                  <a:cubicBezTo>
                    <a:pt x="19211" y="21600"/>
                    <a:pt x="19243" y="21600"/>
                    <a:pt x="19272" y="21600"/>
                  </a:cubicBezTo>
                  <a:cubicBezTo>
                    <a:pt x="19604" y="21600"/>
                    <a:pt x="19960" y="21527"/>
                    <a:pt x="20269" y="21266"/>
                  </a:cubicBezTo>
                  <a:cubicBezTo>
                    <a:pt x="20735" y="20783"/>
                    <a:pt x="20958" y="19858"/>
                    <a:pt x="21091" y="19003"/>
                  </a:cubicBezTo>
                  <a:cubicBezTo>
                    <a:pt x="21511" y="16443"/>
                    <a:pt x="21600" y="13700"/>
                    <a:pt x="21201" y="11141"/>
                  </a:cubicBezTo>
                  <a:cubicBezTo>
                    <a:pt x="20825" y="8616"/>
                    <a:pt x="19937" y="6245"/>
                    <a:pt x="18650" y="4649"/>
                  </a:cubicBezTo>
                  <a:cubicBezTo>
                    <a:pt x="17409" y="3126"/>
                    <a:pt x="15856" y="2497"/>
                    <a:pt x="14349" y="1940"/>
                  </a:cubicBezTo>
                  <a:cubicBezTo>
                    <a:pt x="12353" y="1200"/>
                    <a:pt x="10334" y="643"/>
                    <a:pt x="8316" y="198"/>
                  </a:cubicBezTo>
                  <a:cubicBezTo>
                    <a:pt x="7792" y="83"/>
                    <a:pt x="7268" y="0"/>
                    <a:pt x="674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29" name="Google Shape;2083;p41">
              <a:extLst>
                <a:ext uri="{FF2B5EF4-FFF2-40B4-BE49-F238E27FC236}">
                  <a16:creationId xmlns:a16="http://schemas.microsoft.com/office/drawing/2014/main" id="{3615B8FC-FCF7-4466-91C8-8033A28CA153}"/>
                </a:ext>
              </a:extLst>
            </p:cNvPr>
            <p:cNvSpPr/>
            <p:nvPr/>
          </p:nvSpPr>
          <p:spPr>
            <a:xfrm>
              <a:off x="1315101" y="1369293"/>
              <a:ext cx="413341" cy="367625"/>
            </a:xfrm>
            <a:custGeom>
              <a:avLst/>
              <a:gdLst/>
              <a:ahLst/>
              <a:cxnLst>
                <a:cxn ang="0">
                  <a:pos x="wd2" y="hd2"/>
                </a:cxn>
                <a:cxn ang="5400000">
                  <a:pos x="wd2" y="hd2"/>
                </a:cxn>
                <a:cxn ang="10800000">
                  <a:pos x="wd2" y="hd2"/>
                </a:cxn>
                <a:cxn ang="16200000">
                  <a:pos x="wd2" y="hd2"/>
                </a:cxn>
              </a:cxnLst>
              <a:rect l="0" t="0" r="r" b="b"/>
              <a:pathLst>
                <a:path w="21287" h="21600" extrusionOk="0">
                  <a:moveTo>
                    <a:pt x="15638" y="0"/>
                  </a:moveTo>
                  <a:cubicBezTo>
                    <a:pt x="15588" y="0"/>
                    <a:pt x="15538" y="0"/>
                    <a:pt x="15490" y="2"/>
                  </a:cubicBezTo>
                  <a:cubicBezTo>
                    <a:pt x="13881" y="59"/>
                    <a:pt x="11574" y="1157"/>
                    <a:pt x="10280" y="2179"/>
                  </a:cubicBezTo>
                  <a:cubicBezTo>
                    <a:pt x="9402" y="2860"/>
                    <a:pt x="9700" y="3579"/>
                    <a:pt x="9832" y="4657"/>
                  </a:cubicBezTo>
                  <a:cubicBezTo>
                    <a:pt x="10016" y="6267"/>
                    <a:pt x="10181" y="8878"/>
                    <a:pt x="10248" y="10488"/>
                  </a:cubicBezTo>
                  <a:cubicBezTo>
                    <a:pt x="6946" y="11055"/>
                    <a:pt x="3595" y="12228"/>
                    <a:pt x="245" y="12475"/>
                  </a:cubicBezTo>
                  <a:cubicBezTo>
                    <a:pt x="-270" y="15237"/>
                    <a:pt x="111" y="16582"/>
                    <a:pt x="609" y="19402"/>
                  </a:cubicBezTo>
                  <a:cubicBezTo>
                    <a:pt x="775" y="19439"/>
                    <a:pt x="742" y="19989"/>
                    <a:pt x="907" y="20026"/>
                  </a:cubicBezTo>
                  <a:cubicBezTo>
                    <a:pt x="2934" y="20381"/>
                    <a:pt x="4895" y="21561"/>
                    <a:pt x="6934" y="21561"/>
                  </a:cubicBezTo>
                  <a:cubicBezTo>
                    <a:pt x="6966" y="21561"/>
                    <a:pt x="6997" y="21561"/>
                    <a:pt x="7030" y="21559"/>
                  </a:cubicBezTo>
                  <a:cubicBezTo>
                    <a:pt x="7122" y="21559"/>
                    <a:pt x="7215" y="21559"/>
                    <a:pt x="7307" y="21559"/>
                  </a:cubicBezTo>
                  <a:cubicBezTo>
                    <a:pt x="8265" y="21559"/>
                    <a:pt x="9238" y="21600"/>
                    <a:pt x="10209" y="21600"/>
                  </a:cubicBezTo>
                  <a:cubicBezTo>
                    <a:pt x="11221" y="21600"/>
                    <a:pt x="12231" y="21554"/>
                    <a:pt x="13218" y="21371"/>
                  </a:cubicBezTo>
                  <a:cubicBezTo>
                    <a:pt x="15175" y="21011"/>
                    <a:pt x="17249" y="20500"/>
                    <a:pt x="19108" y="19572"/>
                  </a:cubicBezTo>
                  <a:cubicBezTo>
                    <a:pt x="20616" y="18814"/>
                    <a:pt x="21098" y="17054"/>
                    <a:pt x="21213" y="15237"/>
                  </a:cubicBezTo>
                  <a:cubicBezTo>
                    <a:pt x="21280" y="14556"/>
                    <a:pt x="21280" y="13894"/>
                    <a:pt x="21280" y="13327"/>
                  </a:cubicBezTo>
                  <a:cubicBezTo>
                    <a:pt x="21330" y="10960"/>
                    <a:pt x="21098" y="8501"/>
                    <a:pt x="20750" y="6096"/>
                  </a:cubicBezTo>
                  <a:cubicBezTo>
                    <a:pt x="20633" y="5396"/>
                    <a:pt x="20534" y="4714"/>
                    <a:pt x="20434" y="4052"/>
                  </a:cubicBezTo>
                  <a:cubicBezTo>
                    <a:pt x="20202" y="2633"/>
                    <a:pt x="20302" y="930"/>
                    <a:pt x="18957" y="513"/>
                  </a:cubicBezTo>
                  <a:cubicBezTo>
                    <a:pt x="17993" y="188"/>
                    <a:pt x="16678" y="0"/>
                    <a:pt x="15638"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0" name="Google Shape;2084;p41">
              <a:extLst>
                <a:ext uri="{FF2B5EF4-FFF2-40B4-BE49-F238E27FC236}">
                  <a16:creationId xmlns:a16="http://schemas.microsoft.com/office/drawing/2014/main" id="{572424FB-A337-4AC5-8430-AD730D338BB8}"/>
                </a:ext>
              </a:extLst>
            </p:cNvPr>
            <p:cNvSpPr/>
            <p:nvPr/>
          </p:nvSpPr>
          <p:spPr>
            <a:xfrm>
              <a:off x="1131454" y="1207611"/>
              <a:ext cx="21052" cy="295453"/>
            </a:xfrm>
            <a:custGeom>
              <a:avLst/>
              <a:gdLst/>
              <a:ahLst/>
              <a:cxnLst>
                <a:cxn ang="0">
                  <a:pos x="wd2" y="hd2"/>
                </a:cxn>
                <a:cxn ang="5400000">
                  <a:pos x="wd2" y="hd2"/>
                </a:cxn>
                <a:cxn ang="10800000">
                  <a:pos x="wd2" y="hd2"/>
                </a:cxn>
                <a:cxn ang="16200000">
                  <a:pos x="wd2" y="hd2"/>
                </a:cxn>
              </a:cxnLst>
              <a:rect l="0" t="0" r="r" b="b"/>
              <a:pathLst>
                <a:path w="20459" h="21600" extrusionOk="0">
                  <a:moveTo>
                    <a:pt x="20276" y="0"/>
                  </a:moveTo>
                  <a:cubicBezTo>
                    <a:pt x="19982" y="0"/>
                    <a:pt x="18720" y="283"/>
                    <a:pt x="16842" y="823"/>
                  </a:cubicBezTo>
                  <a:cubicBezTo>
                    <a:pt x="16226" y="1084"/>
                    <a:pt x="14964" y="1413"/>
                    <a:pt x="13702" y="1790"/>
                  </a:cubicBezTo>
                  <a:cubicBezTo>
                    <a:pt x="12763" y="2166"/>
                    <a:pt x="11530" y="2614"/>
                    <a:pt x="10268" y="3084"/>
                  </a:cubicBezTo>
                  <a:cubicBezTo>
                    <a:pt x="8067" y="4051"/>
                    <a:pt x="5573" y="5204"/>
                    <a:pt x="3694" y="6524"/>
                  </a:cubicBezTo>
                  <a:cubicBezTo>
                    <a:pt x="2139" y="7817"/>
                    <a:pt x="554" y="9255"/>
                    <a:pt x="261" y="10762"/>
                  </a:cubicBezTo>
                  <a:cubicBezTo>
                    <a:pt x="-385" y="12270"/>
                    <a:pt x="261" y="13705"/>
                    <a:pt x="1200" y="15001"/>
                  </a:cubicBezTo>
                  <a:cubicBezTo>
                    <a:pt x="2432" y="16297"/>
                    <a:pt x="4017" y="17474"/>
                    <a:pt x="5895" y="18441"/>
                  </a:cubicBezTo>
                  <a:cubicBezTo>
                    <a:pt x="6835" y="18957"/>
                    <a:pt x="8067" y="19381"/>
                    <a:pt x="8713" y="19783"/>
                  </a:cubicBezTo>
                  <a:cubicBezTo>
                    <a:pt x="9652" y="20158"/>
                    <a:pt x="10268" y="20490"/>
                    <a:pt x="11207" y="20772"/>
                  </a:cubicBezTo>
                  <a:cubicBezTo>
                    <a:pt x="12675" y="21298"/>
                    <a:pt x="13585" y="21600"/>
                    <a:pt x="14201" y="21600"/>
                  </a:cubicBezTo>
                  <a:cubicBezTo>
                    <a:pt x="14260" y="21600"/>
                    <a:pt x="14289" y="21598"/>
                    <a:pt x="14348" y="21596"/>
                  </a:cubicBezTo>
                  <a:cubicBezTo>
                    <a:pt x="15287" y="21596"/>
                    <a:pt x="13086" y="20395"/>
                    <a:pt x="10591" y="18417"/>
                  </a:cubicBezTo>
                  <a:cubicBezTo>
                    <a:pt x="9652" y="17450"/>
                    <a:pt x="8390" y="16273"/>
                    <a:pt x="7451" y="14977"/>
                  </a:cubicBezTo>
                  <a:cubicBezTo>
                    <a:pt x="6835" y="13683"/>
                    <a:pt x="6512" y="12270"/>
                    <a:pt x="6835" y="10762"/>
                  </a:cubicBezTo>
                  <a:cubicBezTo>
                    <a:pt x="7128" y="9255"/>
                    <a:pt x="8390" y="7866"/>
                    <a:pt x="9945" y="6570"/>
                  </a:cubicBezTo>
                  <a:cubicBezTo>
                    <a:pt x="11530" y="5274"/>
                    <a:pt x="13086" y="4122"/>
                    <a:pt x="14964" y="3133"/>
                  </a:cubicBezTo>
                  <a:cubicBezTo>
                    <a:pt x="18398" y="1201"/>
                    <a:pt x="21215" y="0"/>
                    <a:pt x="20276"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1" name="Google Shape;2085;p41">
              <a:extLst>
                <a:ext uri="{FF2B5EF4-FFF2-40B4-BE49-F238E27FC236}">
                  <a16:creationId xmlns:a16="http://schemas.microsoft.com/office/drawing/2014/main" id="{2BAF1271-515B-42A3-8658-C6E041AA577E}"/>
                </a:ext>
              </a:extLst>
            </p:cNvPr>
            <p:cNvSpPr/>
            <p:nvPr/>
          </p:nvSpPr>
          <p:spPr>
            <a:xfrm>
              <a:off x="1121831" y="1232071"/>
              <a:ext cx="12701" cy="67342"/>
            </a:xfrm>
            <a:custGeom>
              <a:avLst/>
              <a:gdLst/>
              <a:ahLst/>
              <a:cxnLst>
                <a:cxn ang="0">
                  <a:pos x="wd2" y="hd2"/>
                </a:cxn>
                <a:cxn ang="5400000">
                  <a:pos x="wd2" y="hd2"/>
                </a:cxn>
                <a:cxn ang="10800000">
                  <a:pos x="wd2" y="hd2"/>
                </a:cxn>
                <a:cxn ang="16200000">
                  <a:pos x="wd2" y="hd2"/>
                </a:cxn>
              </a:cxnLst>
              <a:rect l="0" t="0" r="r" b="b"/>
              <a:pathLst>
                <a:path w="17807" h="21600" extrusionOk="0">
                  <a:moveTo>
                    <a:pt x="5938" y="0"/>
                  </a:moveTo>
                  <a:cubicBezTo>
                    <a:pt x="4405" y="0"/>
                    <a:pt x="-2134" y="4824"/>
                    <a:pt x="707" y="10955"/>
                  </a:cubicBezTo>
                  <a:cubicBezTo>
                    <a:pt x="4495" y="17290"/>
                    <a:pt x="16309" y="21600"/>
                    <a:pt x="17527" y="21600"/>
                  </a:cubicBezTo>
                  <a:cubicBezTo>
                    <a:pt x="17527" y="21600"/>
                    <a:pt x="17527" y="21600"/>
                    <a:pt x="17527" y="21600"/>
                  </a:cubicBezTo>
                  <a:cubicBezTo>
                    <a:pt x="19466" y="21493"/>
                    <a:pt x="10808" y="16844"/>
                    <a:pt x="7922" y="10858"/>
                  </a:cubicBezTo>
                  <a:cubicBezTo>
                    <a:pt x="5036" y="4969"/>
                    <a:pt x="8418" y="10"/>
                    <a:pt x="5983" y="10"/>
                  </a:cubicBezTo>
                  <a:cubicBezTo>
                    <a:pt x="5983" y="10"/>
                    <a:pt x="5983" y="0"/>
                    <a:pt x="5938"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2" name="Google Shape;2086;p41">
              <a:extLst>
                <a:ext uri="{FF2B5EF4-FFF2-40B4-BE49-F238E27FC236}">
                  <a16:creationId xmlns:a16="http://schemas.microsoft.com/office/drawing/2014/main" id="{41BC48C4-D508-4D79-85F5-A348417FDC82}"/>
                </a:ext>
              </a:extLst>
            </p:cNvPr>
            <p:cNvSpPr/>
            <p:nvPr/>
          </p:nvSpPr>
          <p:spPr>
            <a:xfrm>
              <a:off x="1503465" y="1369293"/>
              <a:ext cx="213589" cy="132780"/>
            </a:xfrm>
            <a:custGeom>
              <a:avLst/>
              <a:gdLst/>
              <a:ahLst/>
              <a:cxnLst>
                <a:cxn ang="0">
                  <a:pos x="wd2" y="hd2"/>
                </a:cxn>
                <a:cxn ang="5400000">
                  <a:pos x="wd2" y="hd2"/>
                </a:cxn>
                <a:cxn ang="10800000">
                  <a:pos x="wd2" y="hd2"/>
                </a:cxn>
                <a:cxn ang="16200000">
                  <a:pos x="wd2" y="hd2"/>
                </a:cxn>
              </a:cxnLst>
              <a:rect l="0" t="0" r="r" b="b"/>
              <a:pathLst>
                <a:path w="21061" h="21600" extrusionOk="0">
                  <a:moveTo>
                    <a:pt x="11401" y="0"/>
                  </a:moveTo>
                  <a:cubicBezTo>
                    <a:pt x="11306" y="0"/>
                    <a:pt x="11211" y="0"/>
                    <a:pt x="11119" y="5"/>
                  </a:cubicBezTo>
                  <a:cubicBezTo>
                    <a:pt x="8037" y="162"/>
                    <a:pt x="3621" y="3252"/>
                    <a:pt x="1176" y="6032"/>
                  </a:cubicBezTo>
                  <a:cubicBezTo>
                    <a:pt x="-539" y="7968"/>
                    <a:pt x="62" y="9908"/>
                    <a:pt x="286" y="12949"/>
                  </a:cubicBezTo>
                  <a:cubicBezTo>
                    <a:pt x="476" y="15622"/>
                    <a:pt x="572" y="18348"/>
                    <a:pt x="572" y="21123"/>
                  </a:cubicBezTo>
                  <a:cubicBezTo>
                    <a:pt x="2260" y="21438"/>
                    <a:pt x="3954" y="21600"/>
                    <a:pt x="5637" y="21600"/>
                  </a:cubicBezTo>
                  <a:cubicBezTo>
                    <a:pt x="11023" y="21600"/>
                    <a:pt x="16318" y="19900"/>
                    <a:pt x="21061" y="15833"/>
                  </a:cubicBezTo>
                  <a:cubicBezTo>
                    <a:pt x="20900" y="14310"/>
                    <a:pt x="20742" y="12738"/>
                    <a:pt x="20585" y="11220"/>
                  </a:cubicBezTo>
                  <a:cubicBezTo>
                    <a:pt x="20138" y="7290"/>
                    <a:pt x="20361" y="2574"/>
                    <a:pt x="17756" y="1420"/>
                  </a:cubicBezTo>
                  <a:cubicBezTo>
                    <a:pt x="15907" y="521"/>
                    <a:pt x="13394" y="0"/>
                    <a:pt x="11401"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3" name="Google Shape;2087;p41">
              <a:extLst>
                <a:ext uri="{FF2B5EF4-FFF2-40B4-BE49-F238E27FC236}">
                  <a16:creationId xmlns:a16="http://schemas.microsoft.com/office/drawing/2014/main" id="{2B5A6DBF-2303-425F-88F6-CE7D9C3D93FD}"/>
                </a:ext>
              </a:extLst>
            </p:cNvPr>
            <p:cNvSpPr/>
            <p:nvPr/>
          </p:nvSpPr>
          <p:spPr>
            <a:xfrm>
              <a:off x="1476900" y="1177443"/>
              <a:ext cx="240454" cy="288900"/>
            </a:xfrm>
            <a:custGeom>
              <a:avLst/>
              <a:gdLst/>
              <a:ahLst/>
              <a:cxnLst>
                <a:cxn ang="0">
                  <a:pos x="wd2" y="hd2"/>
                </a:cxn>
                <a:cxn ang="5400000">
                  <a:pos x="wd2" y="hd2"/>
                </a:cxn>
                <a:cxn ang="10800000">
                  <a:pos x="wd2" y="hd2"/>
                </a:cxn>
                <a:cxn ang="16200000">
                  <a:pos x="wd2" y="hd2"/>
                </a:cxn>
              </a:cxnLst>
              <a:rect l="0" t="0" r="r" b="b"/>
              <a:pathLst>
                <a:path w="20725" h="21600" extrusionOk="0">
                  <a:moveTo>
                    <a:pt x="7154" y="0"/>
                  </a:moveTo>
                  <a:cubicBezTo>
                    <a:pt x="5653" y="0"/>
                    <a:pt x="4172" y="492"/>
                    <a:pt x="2956" y="1653"/>
                  </a:cubicBezTo>
                  <a:cubicBezTo>
                    <a:pt x="-875" y="5315"/>
                    <a:pt x="-180" y="11070"/>
                    <a:pt x="653" y="15527"/>
                  </a:cubicBezTo>
                  <a:cubicBezTo>
                    <a:pt x="986" y="17550"/>
                    <a:pt x="1374" y="19573"/>
                    <a:pt x="1762" y="21571"/>
                  </a:cubicBezTo>
                  <a:cubicBezTo>
                    <a:pt x="2264" y="21591"/>
                    <a:pt x="2766" y="21600"/>
                    <a:pt x="3271" y="21600"/>
                  </a:cubicBezTo>
                  <a:cubicBezTo>
                    <a:pt x="9221" y="21600"/>
                    <a:pt x="15223" y="20304"/>
                    <a:pt x="20725" y="18128"/>
                  </a:cubicBezTo>
                  <a:cubicBezTo>
                    <a:pt x="20116" y="15430"/>
                    <a:pt x="19117" y="12756"/>
                    <a:pt x="18088" y="10250"/>
                  </a:cubicBezTo>
                  <a:cubicBezTo>
                    <a:pt x="16948" y="7433"/>
                    <a:pt x="15395" y="5026"/>
                    <a:pt x="13175" y="2689"/>
                  </a:cubicBezTo>
                  <a:cubicBezTo>
                    <a:pt x="11662" y="1090"/>
                    <a:pt x="9388" y="0"/>
                    <a:pt x="7154"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4" name="Google Shape;2088;p41">
              <a:extLst>
                <a:ext uri="{FF2B5EF4-FFF2-40B4-BE49-F238E27FC236}">
                  <a16:creationId xmlns:a16="http://schemas.microsoft.com/office/drawing/2014/main" id="{CFB0E732-EE2C-479A-AA08-715FFB34A9F9}"/>
                </a:ext>
              </a:extLst>
            </p:cNvPr>
            <p:cNvSpPr/>
            <p:nvPr/>
          </p:nvSpPr>
          <p:spPr>
            <a:xfrm>
              <a:off x="1476639" y="1177321"/>
              <a:ext cx="93837" cy="294759"/>
            </a:xfrm>
            <a:custGeom>
              <a:avLst/>
              <a:gdLst/>
              <a:ahLst/>
              <a:cxnLst>
                <a:cxn ang="0">
                  <a:pos x="wd2" y="hd2"/>
                </a:cxn>
                <a:cxn ang="5400000">
                  <a:pos x="wd2" y="hd2"/>
                </a:cxn>
                <a:cxn ang="10800000">
                  <a:pos x="wd2" y="hd2"/>
                </a:cxn>
                <a:cxn ang="16200000">
                  <a:pos x="wd2" y="hd2"/>
                </a:cxn>
              </a:cxnLst>
              <a:rect l="0" t="0" r="r" b="b"/>
              <a:pathLst>
                <a:path w="21403" h="21600" extrusionOk="0">
                  <a:moveTo>
                    <a:pt x="19564" y="0"/>
                  </a:moveTo>
                  <a:cubicBezTo>
                    <a:pt x="19199" y="0"/>
                    <a:pt x="18758" y="0"/>
                    <a:pt x="18173" y="24"/>
                  </a:cubicBezTo>
                  <a:cubicBezTo>
                    <a:pt x="16182" y="95"/>
                    <a:pt x="13248" y="332"/>
                    <a:pt x="10231" y="945"/>
                  </a:cubicBezTo>
                  <a:cubicBezTo>
                    <a:pt x="8619" y="1252"/>
                    <a:pt x="7076" y="1677"/>
                    <a:pt x="5678" y="2220"/>
                  </a:cubicBezTo>
                  <a:cubicBezTo>
                    <a:pt x="4356" y="2740"/>
                    <a:pt x="3109" y="3399"/>
                    <a:pt x="2296" y="4107"/>
                  </a:cubicBezTo>
                  <a:cubicBezTo>
                    <a:pt x="533" y="5548"/>
                    <a:pt x="92" y="7272"/>
                    <a:pt x="23" y="8993"/>
                  </a:cubicBezTo>
                  <a:cubicBezTo>
                    <a:pt x="-197" y="12512"/>
                    <a:pt x="1194" y="15698"/>
                    <a:pt x="2372" y="17940"/>
                  </a:cubicBezTo>
                  <a:cubicBezTo>
                    <a:pt x="3033" y="19073"/>
                    <a:pt x="3619" y="19971"/>
                    <a:pt x="3991" y="20633"/>
                  </a:cubicBezTo>
                  <a:cubicBezTo>
                    <a:pt x="4500" y="21270"/>
                    <a:pt x="4797" y="21600"/>
                    <a:pt x="4872" y="21600"/>
                  </a:cubicBezTo>
                  <a:cubicBezTo>
                    <a:pt x="4941" y="21600"/>
                    <a:pt x="4797" y="21246"/>
                    <a:pt x="4500" y="20609"/>
                  </a:cubicBezTo>
                  <a:cubicBezTo>
                    <a:pt x="4135" y="19781"/>
                    <a:pt x="3695" y="18885"/>
                    <a:pt x="3254" y="17918"/>
                  </a:cubicBezTo>
                  <a:cubicBezTo>
                    <a:pt x="2227" y="15652"/>
                    <a:pt x="905" y="12512"/>
                    <a:pt x="1125" y="8993"/>
                  </a:cubicBezTo>
                  <a:cubicBezTo>
                    <a:pt x="1194" y="7272"/>
                    <a:pt x="1566" y="5619"/>
                    <a:pt x="3254" y="4202"/>
                  </a:cubicBezTo>
                  <a:cubicBezTo>
                    <a:pt x="4060" y="3494"/>
                    <a:pt x="5162" y="2857"/>
                    <a:pt x="6415" y="2361"/>
                  </a:cubicBezTo>
                  <a:cubicBezTo>
                    <a:pt x="7738" y="1865"/>
                    <a:pt x="9205" y="1441"/>
                    <a:pt x="10672" y="1133"/>
                  </a:cubicBezTo>
                  <a:cubicBezTo>
                    <a:pt x="13613" y="496"/>
                    <a:pt x="16334" y="237"/>
                    <a:pt x="18393" y="142"/>
                  </a:cubicBezTo>
                  <a:cubicBezTo>
                    <a:pt x="20301" y="24"/>
                    <a:pt x="21403" y="71"/>
                    <a:pt x="21403" y="24"/>
                  </a:cubicBezTo>
                  <a:cubicBezTo>
                    <a:pt x="21403" y="24"/>
                    <a:pt x="21107" y="0"/>
                    <a:pt x="20597"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5" name="Google Shape;2089;p41">
              <a:extLst>
                <a:ext uri="{FF2B5EF4-FFF2-40B4-BE49-F238E27FC236}">
                  <a16:creationId xmlns:a16="http://schemas.microsoft.com/office/drawing/2014/main" id="{64F08E09-574D-4FFF-ADB4-C6C2500AB0B4}"/>
                </a:ext>
              </a:extLst>
            </p:cNvPr>
            <p:cNvSpPr/>
            <p:nvPr/>
          </p:nvSpPr>
          <p:spPr>
            <a:xfrm>
              <a:off x="1494135" y="1390251"/>
              <a:ext cx="219355" cy="60577"/>
            </a:xfrm>
            <a:custGeom>
              <a:avLst/>
              <a:gdLst/>
              <a:ahLst/>
              <a:cxnLst>
                <a:cxn ang="0">
                  <a:pos x="wd2" y="hd2"/>
                </a:cxn>
                <a:cxn ang="5400000">
                  <a:pos x="wd2" y="hd2"/>
                </a:cxn>
                <a:cxn ang="10800000">
                  <a:pos x="wd2" y="hd2"/>
                </a:cxn>
                <a:cxn ang="16200000">
                  <a:pos x="wd2" y="hd2"/>
                </a:cxn>
              </a:cxnLst>
              <a:rect l="0" t="0" r="r" b="b"/>
              <a:pathLst>
                <a:path w="21600" h="21600" extrusionOk="0">
                  <a:moveTo>
                    <a:pt x="21285" y="0"/>
                  </a:moveTo>
                  <a:cubicBezTo>
                    <a:pt x="20809" y="808"/>
                    <a:pt x="20333" y="1615"/>
                    <a:pt x="19825" y="2304"/>
                  </a:cubicBezTo>
                  <a:cubicBezTo>
                    <a:pt x="17636" y="5632"/>
                    <a:pt x="15162" y="8851"/>
                    <a:pt x="12528" y="11371"/>
                  </a:cubicBezTo>
                  <a:cubicBezTo>
                    <a:pt x="9863" y="14020"/>
                    <a:pt x="7327" y="15850"/>
                    <a:pt x="4978" y="17121"/>
                  </a:cubicBezTo>
                  <a:cubicBezTo>
                    <a:pt x="3806" y="17691"/>
                    <a:pt x="2694" y="18262"/>
                    <a:pt x="1647" y="18607"/>
                  </a:cubicBezTo>
                  <a:cubicBezTo>
                    <a:pt x="1142" y="18725"/>
                    <a:pt x="633" y="18951"/>
                    <a:pt x="158" y="18951"/>
                  </a:cubicBezTo>
                  <a:lnTo>
                    <a:pt x="0" y="18951"/>
                  </a:lnTo>
                  <a:lnTo>
                    <a:pt x="95" y="21600"/>
                  </a:lnTo>
                  <a:lnTo>
                    <a:pt x="220" y="21600"/>
                  </a:lnTo>
                  <a:cubicBezTo>
                    <a:pt x="729" y="21600"/>
                    <a:pt x="1204" y="21482"/>
                    <a:pt x="1775" y="21255"/>
                  </a:cubicBezTo>
                  <a:cubicBezTo>
                    <a:pt x="2855" y="21137"/>
                    <a:pt x="3996" y="20566"/>
                    <a:pt x="5168" y="20103"/>
                  </a:cubicBezTo>
                  <a:cubicBezTo>
                    <a:pt x="7550" y="18951"/>
                    <a:pt x="10181" y="17228"/>
                    <a:pt x="12879" y="14590"/>
                  </a:cubicBezTo>
                  <a:cubicBezTo>
                    <a:pt x="15573" y="11834"/>
                    <a:pt x="18017" y="8506"/>
                    <a:pt x="20238" y="5061"/>
                  </a:cubicBezTo>
                  <a:cubicBezTo>
                    <a:pt x="20714" y="4372"/>
                    <a:pt x="21157" y="3683"/>
                    <a:pt x="21600" y="2875"/>
                  </a:cubicBezTo>
                  <a:cubicBezTo>
                    <a:pt x="21410" y="2067"/>
                    <a:pt x="21347" y="1034"/>
                    <a:pt x="21285"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6" name="Google Shape;2090;p41">
              <a:extLst>
                <a:ext uri="{FF2B5EF4-FFF2-40B4-BE49-F238E27FC236}">
                  <a16:creationId xmlns:a16="http://schemas.microsoft.com/office/drawing/2014/main" id="{E72C47D5-A981-4834-9151-CEF6FA239005}"/>
                </a:ext>
              </a:extLst>
            </p:cNvPr>
            <p:cNvSpPr/>
            <p:nvPr/>
          </p:nvSpPr>
          <p:spPr>
            <a:xfrm>
              <a:off x="780240" y="903480"/>
              <a:ext cx="205525" cy="298382"/>
            </a:xfrm>
            <a:custGeom>
              <a:avLst/>
              <a:gdLst/>
              <a:ahLst/>
              <a:cxnLst>
                <a:cxn ang="0">
                  <a:pos x="wd2" y="hd2"/>
                </a:cxn>
                <a:cxn ang="5400000">
                  <a:pos x="wd2" y="hd2"/>
                </a:cxn>
                <a:cxn ang="10800000">
                  <a:pos x="wd2" y="hd2"/>
                </a:cxn>
                <a:cxn ang="16200000">
                  <a:pos x="wd2" y="hd2"/>
                </a:cxn>
              </a:cxnLst>
              <a:rect l="0" t="0" r="r" b="b"/>
              <a:pathLst>
                <a:path w="21071" h="21600" extrusionOk="0">
                  <a:moveTo>
                    <a:pt x="18659" y="0"/>
                  </a:moveTo>
                  <a:cubicBezTo>
                    <a:pt x="18638" y="0"/>
                    <a:pt x="18616" y="2"/>
                    <a:pt x="18594" y="2"/>
                  </a:cubicBezTo>
                  <a:lnTo>
                    <a:pt x="3205" y="444"/>
                  </a:lnTo>
                  <a:cubicBezTo>
                    <a:pt x="3109" y="442"/>
                    <a:pt x="3013" y="439"/>
                    <a:pt x="2923" y="439"/>
                  </a:cubicBezTo>
                  <a:cubicBezTo>
                    <a:pt x="-529" y="439"/>
                    <a:pt x="34" y="2520"/>
                    <a:pt x="34" y="2520"/>
                  </a:cubicBezTo>
                  <a:lnTo>
                    <a:pt x="1356" y="3126"/>
                  </a:lnTo>
                  <a:lnTo>
                    <a:pt x="2610" y="20127"/>
                  </a:lnTo>
                  <a:cubicBezTo>
                    <a:pt x="2675" y="20765"/>
                    <a:pt x="3468" y="21294"/>
                    <a:pt x="4369" y="21294"/>
                  </a:cubicBezTo>
                  <a:cubicBezTo>
                    <a:pt x="4387" y="21294"/>
                    <a:pt x="4409" y="21292"/>
                    <a:pt x="4428" y="21292"/>
                  </a:cubicBezTo>
                  <a:lnTo>
                    <a:pt x="18068" y="20896"/>
                  </a:lnTo>
                  <a:lnTo>
                    <a:pt x="18396" y="21596"/>
                  </a:lnTo>
                  <a:cubicBezTo>
                    <a:pt x="18402" y="21593"/>
                    <a:pt x="18412" y="21593"/>
                    <a:pt x="18427" y="21593"/>
                  </a:cubicBezTo>
                  <a:cubicBezTo>
                    <a:pt x="18483" y="21593"/>
                    <a:pt x="18594" y="21600"/>
                    <a:pt x="18743" y="21600"/>
                  </a:cubicBezTo>
                  <a:cubicBezTo>
                    <a:pt x="19470" y="21600"/>
                    <a:pt x="21065" y="21464"/>
                    <a:pt x="21040" y="19893"/>
                  </a:cubicBezTo>
                  <a:cubicBezTo>
                    <a:pt x="21071" y="19799"/>
                    <a:pt x="21071" y="19683"/>
                    <a:pt x="21071" y="19589"/>
                  </a:cubicBezTo>
                  <a:lnTo>
                    <a:pt x="20412" y="1191"/>
                  </a:lnTo>
                  <a:cubicBezTo>
                    <a:pt x="20381" y="507"/>
                    <a:pt x="19588" y="0"/>
                    <a:pt x="18659" y="0"/>
                  </a:cubicBezTo>
                  <a:close/>
                </a:path>
              </a:pathLst>
            </a:custGeom>
            <a:solidFill>
              <a:srgbClr val="3A393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7" name="Google Shape;2091;p41">
              <a:extLst>
                <a:ext uri="{FF2B5EF4-FFF2-40B4-BE49-F238E27FC236}">
                  <a16:creationId xmlns:a16="http://schemas.microsoft.com/office/drawing/2014/main" id="{E5DE234A-78BE-47FE-A801-E513C83921E1}"/>
                </a:ext>
              </a:extLst>
            </p:cNvPr>
            <p:cNvSpPr/>
            <p:nvPr/>
          </p:nvSpPr>
          <p:spPr>
            <a:xfrm>
              <a:off x="780535" y="913809"/>
              <a:ext cx="193646" cy="294124"/>
            </a:xfrm>
            <a:custGeom>
              <a:avLst/>
              <a:gdLst/>
              <a:ahLst/>
              <a:cxnLst>
                <a:cxn ang="0">
                  <a:pos x="wd2" y="hd2"/>
                </a:cxn>
                <a:cxn ang="5400000">
                  <a:pos x="wd2" y="hd2"/>
                </a:cxn>
                <a:cxn ang="10800000">
                  <a:pos x="wd2" y="hd2"/>
                </a:cxn>
                <a:cxn ang="16200000">
                  <a:pos x="wd2" y="hd2"/>
                </a:cxn>
              </a:cxnLst>
              <a:rect l="0" t="0" r="r" b="b"/>
              <a:pathLst>
                <a:path w="21498" h="21600" extrusionOk="0">
                  <a:moveTo>
                    <a:pt x="18845" y="0"/>
                  </a:moveTo>
                  <a:cubicBezTo>
                    <a:pt x="18825" y="0"/>
                    <a:pt x="18802" y="0"/>
                    <a:pt x="18782" y="0"/>
                  </a:cubicBezTo>
                  <a:lnTo>
                    <a:pt x="1828" y="450"/>
                  </a:lnTo>
                  <a:cubicBezTo>
                    <a:pt x="755" y="475"/>
                    <a:pt x="-66" y="1064"/>
                    <a:pt x="4" y="1774"/>
                  </a:cubicBezTo>
                  <a:lnTo>
                    <a:pt x="1506" y="20416"/>
                  </a:lnTo>
                  <a:cubicBezTo>
                    <a:pt x="1543" y="21088"/>
                    <a:pt x="2398" y="21600"/>
                    <a:pt x="3407" y="21600"/>
                  </a:cubicBezTo>
                  <a:cubicBezTo>
                    <a:pt x="3427" y="21600"/>
                    <a:pt x="3451" y="21600"/>
                    <a:pt x="3474" y="21600"/>
                  </a:cubicBezTo>
                  <a:lnTo>
                    <a:pt x="19710" y="21150"/>
                  </a:lnTo>
                  <a:cubicBezTo>
                    <a:pt x="20746" y="21125"/>
                    <a:pt x="21534" y="20558"/>
                    <a:pt x="21497" y="19848"/>
                  </a:cubicBezTo>
                  <a:lnTo>
                    <a:pt x="20746" y="1231"/>
                  </a:lnTo>
                  <a:cubicBezTo>
                    <a:pt x="20746" y="559"/>
                    <a:pt x="19888" y="0"/>
                    <a:pt x="18845"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8" name="Google Shape;2092;p41">
              <a:extLst>
                <a:ext uri="{FF2B5EF4-FFF2-40B4-BE49-F238E27FC236}">
                  <a16:creationId xmlns:a16="http://schemas.microsoft.com/office/drawing/2014/main" id="{B0DE4B67-EC10-4FBF-9554-472DEC205E8A}"/>
                </a:ext>
              </a:extLst>
            </p:cNvPr>
            <p:cNvSpPr/>
            <p:nvPr/>
          </p:nvSpPr>
          <p:spPr>
            <a:xfrm>
              <a:off x="856903" y="939266"/>
              <a:ext cx="25813" cy="25819"/>
            </a:xfrm>
            <a:custGeom>
              <a:avLst/>
              <a:gdLst/>
              <a:ahLst/>
              <a:cxnLst>
                <a:cxn ang="0">
                  <a:pos x="wd2" y="hd2"/>
                </a:cxn>
                <a:cxn ang="5400000">
                  <a:pos x="wd2" y="hd2"/>
                </a:cxn>
                <a:cxn ang="10800000">
                  <a:pos x="wd2" y="hd2"/>
                </a:cxn>
                <a:cxn ang="16200000">
                  <a:pos x="wd2" y="hd2"/>
                </a:cxn>
              </a:cxnLst>
              <a:rect l="0" t="0" r="r" b="b"/>
              <a:pathLst>
                <a:path w="21125" h="21600" extrusionOk="0">
                  <a:moveTo>
                    <a:pt x="10291" y="0"/>
                  </a:moveTo>
                  <a:cubicBezTo>
                    <a:pt x="4236" y="531"/>
                    <a:pt x="-237" y="5128"/>
                    <a:pt x="10" y="11318"/>
                  </a:cubicBezTo>
                  <a:cubicBezTo>
                    <a:pt x="282" y="16952"/>
                    <a:pt x="4558" y="21600"/>
                    <a:pt x="9945" y="21600"/>
                  </a:cubicBezTo>
                  <a:cubicBezTo>
                    <a:pt x="10242" y="21600"/>
                    <a:pt x="10538" y="21575"/>
                    <a:pt x="10835" y="21549"/>
                  </a:cubicBezTo>
                  <a:cubicBezTo>
                    <a:pt x="16890" y="21297"/>
                    <a:pt x="21363" y="16699"/>
                    <a:pt x="21116" y="10509"/>
                  </a:cubicBezTo>
                  <a:cubicBezTo>
                    <a:pt x="21116" y="4573"/>
                    <a:pt x="16099" y="0"/>
                    <a:pt x="1029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39" name="Google Shape;2093;p41">
              <a:extLst>
                <a:ext uri="{FF2B5EF4-FFF2-40B4-BE49-F238E27FC236}">
                  <a16:creationId xmlns:a16="http://schemas.microsoft.com/office/drawing/2014/main" id="{731A3305-1B9C-4CF9-8845-4DAA54921EBB}"/>
                </a:ext>
              </a:extLst>
            </p:cNvPr>
            <p:cNvSpPr/>
            <p:nvPr/>
          </p:nvSpPr>
          <p:spPr>
            <a:xfrm>
              <a:off x="818337" y="982691"/>
              <a:ext cx="155337" cy="278694"/>
            </a:xfrm>
            <a:custGeom>
              <a:avLst/>
              <a:gdLst/>
              <a:ahLst/>
              <a:cxnLst>
                <a:cxn ang="0">
                  <a:pos x="wd2" y="hd2"/>
                </a:cxn>
                <a:cxn ang="5400000">
                  <a:pos x="wd2" y="hd2"/>
                </a:cxn>
                <a:cxn ang="10800000">
                  <a:pos x="wd2" y="hd2"/>
                </a:cxn>
                <a:cxn ang="16200000">
                  <a:pos x="wd2" y="hd2"/>
                </a:cxn>
              </a:cxnLst>
              <a:rect l="0" t="0" r="r" b="b"/>
              <a:pathLst>
                <a:path w="20874" h="21600" extrusionOk="0">
                  <a:moveTo>
                    <a:pt x="5240" y="0"/>
                  </a:moveTo>
                  <a:cubicBezTo>
                    <a:pt x="5212" y="0"/>
                    <a:pt x="5176" y="2"/>
                    <a:pt x="5143" y="5"/>
                  </a:cubicBezTo>
                  <a:cubicBezTo>
                    <a:pt x="4405" y="80"/>
                    <a:pt x="3455" y="503"/>
                    <a:pt x="2976" y="803"/>
                  </a:cubicBezTo>
                  <a:cubicBezTo>
                    <a:pt x="1767" y="1477"/>
                    <a:pt x="943" y="2502"/>
                    <a:pt x="509" y="3450"/>
                  </a:cubicBezTo>
                  <a:cubicBezTo>
                    <a:pt x="-181" y="4973"/>
                    <a:pt x="-51" y="6621"/>
                    <a:pt x="209" y="8220"/>
                  </a:cubicBezTo>
                  <a:cubicBezTo>
                    <a:pt x="858" y="12587"/>
                    <a:pt x="-400" y="16982"/>
                    <a:pt x="424" y="21352"/>
                  </a:cubicBezTo>
                  <a:lnTo>
                    <a:pt x="20725" y="21600"/>
                  </a:lnTo>
                  <a:cubicBezTo>
                    <a:pt x="21200" y="19480"/>
                    <a:pt x="20466" y="17457"/>
                    <a:pt x="19512" y="15435"/>
                  </a:cubicBezTo>
                  <a:cubicBezTo>
                    <a:pt x="18603" y="13462"/>
                    <a:pt x="16785" y="11515"/>
                    <a:pt x="17089" y="9441"/>
                  </a:cubicBezTo>
                  <a:cubicBezTo>
                    <a:pt x="17264" y="8444"/>
                    <a:pt x="17954" y="7494"/>
                    <a:pt x="18213" y="6497"/>
                  </a:cubicBezTo>
                  <a:cubicBezTo>
                    <a:pt x="18303" y="6371"/>
                    <a:pt x="18303" y="6247"/>
                    <a:pt x="18173" y="6172"/>
                  </a:cubicBezTo>
                  <a:cubicBezTo>
                    <a:pt x="18063" y="6048"/>
                    <a:pt x="17840" y="6001"/>
                    <a:pt x="17593" y="6001"/>
                  </a:cubicBezTo>
                  <a:cubicBezTo>
                    <a:pt x="17442" y="6001"/>
                    <a:pt x="17280" y="6017"/>
                    <a:pt x="17134" y="6048"/>
                  </a:cubicBezTo>
                  <a:cubicBezTo>
                    <a:pt x="15921" y="6247"/>
                    <a:pt x="14927" y="6846"/>
                    <a:pt x="14318" y="7494"/>
                  </a:cubicBezTo>
                  <a:cubicBezTo>
                    <a:pt x="13758" y="8168"/>
                    <a:pt x="13409" y="8917"/>
                    <a:pt x="13109" y="9617"/>
                  </a:cubicBezTo>
                  <a:cubicBezTo>
                    <a:pt x="12889" y="10190"/>
                    <a:pt x="12589" y="10789"/>
                    <a:pt x="12370" y="11339"/>
                  </a:cubicBezTo>
                  <a:cubicBezTo>
                    <a:pt x="11895" y="9916"/>
                    <a:pt x="11940" y="8419"/>
                    <a:pt x="12370" y="6946"/>
                  </a:cubicBezTo>
                  <a:cubicBezTo>
                    <a:pt x="12589" y="6247"/>
                    <a:pt x="12889" y="5498"/>
                    <a:pt x="13454" y="4873"/>
                  </a:cubicBezTo>
                  <a:cubicBezTo>
                    <a:pt x="13973" y="4323"/>
                    <a:pt x="14492" y="3824"/>
                    <a:pt x="14492" y="3150"/>
                  </a:cubicBezTo>
                  <a:cubicBezTo>
                    <a:pt x="14492" y="2900"/>
                    <a:pt x="14277" y="2626"/>
                    <a:pt x="13888" y="2626"/>
                  </a:cubicBezTo>
                  <a:cubicBezTo>
                    <a:pt x="13758" y="2626"/>
                    <a:pt x="13628" y="2701"/>
                    <a:pt x="13539" y="2750"/>
                  </a:cubicBezTo>
                  <a:cubicBezTo>
                    <a:pt x="11721" y="3574"/>
                    <a:pt x="10552" y="4723"/>
                    <a:pt x="9728" y="5947"/>
                  </a:cubicBezTo>
                  <a:cubicBezTo>
                    <a:pt x="8909" y="7145"/>
                    <a:pt x="8560" y="8468"/>
                    <a:pt x="8170" y="9741"/>
                  </a:cubicBezTo>
                  <a:cubicBezTo>
                    <a:pt x="7740" y="8643"/>
                    <a:pt x="7480" y="7471"/>
                    <a:pt x="7781" y="6371"/>
                  </a:cubicBezTo>
                  <a:cubicBezTo>
                    <a:pt x="8170" y="5123"/>
                    <a:pt x="8690" y="3899"/>
                    <a:pt x="9298" y="2727"/>
                  </a:cubicBezTo>
                  <a:cubicBezTo>
                    <a:pt x="9513" y="2326"/>
                    <a:pt x="10033" y="1252"/>
                    <a:pt x="8864" y="1102"/>
                  </a:cubicBezTo>
                  <a:cubicBezTo>
                    <a:pt x="8815" y="1095"/>
                    <a:pt x="8763" y="1091"/>
                    <a:pt x="8714" y="1091"/>
                  </a:cubicBezTo>
                  <a:cubicBezTo>
                    <a:pt x="8296" y="1091"/>
                    <a:pt x="7923" y="1355"/>
                    <a:pt x="7651" y="1577"/>
                  </a:cubicBezTo>
                  <a:cubicBezTo>
                    <a:pt x="6442" y="2750"/>
                    <a:pt x="5573" y="4098"/>
                    <a:pt x="5143" y="5472"/>
                  </a:cubicBezTo>
                  <a:cubicBezTo>
                    <a:pt x="4624" y="6946"/>
                    <a:pt x="4624" y="8444"/>
                    <a:pt x="4624" y="9942"/>
                  </a:cubicBezTo>
                  <a:cubicBezTo>
                    <a:pt x="2806" y="7246"/>
                    <a:pt x="3065" y="4023"/>
                    <a:pt x="4969" y="1379"/>
                  </a:cubicBezTo>
                  <a:cubicBezTo>
                    <a:pt x="5220" y="1039"/>
                    <a:pt x="6162" y="0"/>
                    <a:pt x="5240"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0" name="Google Shape;2094;p41">
              <a:extLst>
                <a:ext uri="{FF2B5EF4-FFF2-40B4-BE49-F238E27FC236}">
                  <a16:creationId xmlns:a16="http://schemas.microsoft.com/office/drawing/2014/main" id="{78DCBBD5-0F79-487A-9626-597635BFB373}"/>
                </a:ext>
              </a:extLst>
            </p:cNvPr>
            <p:cNvSpPr/>
            <p:nvPr/>
          </p:nvSpPr>
          <p:spPr>
            <a:xfrm>
              <a:off x="1180187" y="1572923"/>
              <a:ext cx="327466" cy="164546"/>
            </a:xfrm>
            <a:custGeom>
              <a:avLst/>
              <a:gdLst/>
              <a:ahLst/>
              <a:cxnLst>
                <a:cxn ang="0">
                  <a:pos x="wd2" y="hd2"/>
                </a:cxn>
                <a:cxn ang="5400000">
                  <a:pos x="wd2" y="hd2"/>
                </a:cxn>
                <a:cxn ang="10800000">
                  <a:pos x="wd2" y="hd2"/>
                </a:cxn>
                <a:cxn ang="16200000">
                  <a:pos x="wd2" y="hd2"/>
                </a:cxn>
              </a:cxnLst>
              <a:rect l="0" t="0" r="r" b="b"/>
              <a:pathLst>
                <a:path w="21527" h="21600" extrusionOk="0">
                  <a:moveTo>
                    <a:pt x="14347" y="0"/>
                  </a:moveTo>
                  <a:cubicBezTo>
                    <a:pt x="13140" y="337"/>
                    <a:pt x="11891" y="293"/>
                    <a:pt x="10684" y="634"/>
                  </a:cubicBezTo>
                  <a:cubicBezTo>
                    <a:pt x="9436" y="928"/>
                    <a:pt x="8165" y="1142"/>
                    <a:pt x="6893" y="1268"/>
                  </a:cubicBezTo>
                  <a:cubicBezTo>
                    <a:pt x="6406" y="1308"/>
                    <a:pt x="753" y="1776"/>
                    <a:pt x="1219" y="3805"/>
                  </a:cubicBezTo>
                  <a:cubicBezTo>
                    <a:pt x="1315" y="4186"/>
                    <a:pt x="1579" y="4313"/>
                    <a:pt x="1904" y="4313"/>
                  </a:cubicBezTo>
                  <a:cubicBezTo>
                    <a:pt x="2516" y="4313"/>
                    <a:pt x="3335" y="3861"/>
                    <a:pt x="3611" y="3805"/>
                  </a:cubicBezTo>
                  <a:cubicBezTo>
                    <a:pt x="4151" y="3698"/>
                    <a:pt x="4691" y="3647"/>
                    <a:pt x="5233" y="3647"/>
                  </a:cubicBezTo>
                  <a:cubicBezTo>
                    <a:pt x="5777" y="3647"/>
                    <a:pt x="6321" y="3698"/>
                    <a:pt x="6873" y="3805"/>
                  </a:cubicBezTo>
                  <a:cubicBezTo>
                    <a:pt x="5517" y="4864"/>
                    <a:pt x="4056" y="5074"/>
                    <a:pt x="2680" y="5791"/>
                  </a:cubicBezTo>
                  <a:cubicBezTo>
                    <a:pt x="1791" y="6259"/>
                    <a:pt x="667" y="6850"/>
                    <a:pt x="118" y="8499"/>
                  </a:cubicBezTo>
                  <a:cubicBezTo>
                    <a:pt x="12" y="8796"/>
                    <a:pt x="-73" y="9304"/>
                    <a:pt x="96" y="9514"/>
                  </a:cubicBezTo>
                  <a:cubicBezTo>
                    <a:pt x="133" y="9561"/>
                    <a:pt x="185" y="9585"/>
                    <a:pt x="243" y="9585"/>
                  </a:cubicBezTo>
                  <a:cubicBezTo>
                    <a:pt x="284" y="9585"/>
                    <a:pt x="328" y="9573"/>
                    <a:pt x="372" y="9557"/>
                  </a:cubicBezTo>
                  <a:cubicBezTo>
                    <a:pt x="2440" y="8761"/>
                    <a:pt x="4342" y="6997"/>
                    <a:pt x="6460" y="6997"/>
                  </a:cubicBezTo>
                  <a:cubicBezTo>
                    <a:pt x="6597" y="6997"/>
                    <a:pt x="6734" y="7004"/>
                    <a:pt x="6873" y="7020"/>
                  </a:cubicBezTo>
                  <a:cubicBezTo>
                    <a:pt x="5644" y="7738"/>
                    <a:pt x="4395" y="8499"/>
                    <a:pt x="3230" y="9557"/>
                  </a:cubicBezTo>
                  <a:cubicBezTo>
                    <a:pt x="2236" y="10485"/>
                    <a:pt x="1049" y="11627"/>
                    <a:pt x="435" y="13529"/>
                  </a:cubicBezTo>
                  <a:cubicBezTo>
                    <a:pt x="350" y="13783"/>
                    <a:pt x="245" y="14080"/>
                    <a:pt x="245" y="14461"/>
                  </a:cubicBezTo>
                  <a:cubicBezTo>
                    <a:pt x="253" y="14972"/>
                    <a:pt x="380" y="15147"/>
                    <a:pt x="552" y="15147"/>
                  </a:cubicBezTo>
                  <a:cubicBezTo>
                    <a:pt x="866" y="15147"/>
                    <a:pt x="1330" y="14568"/>
                    <a:pt x="1493" y="14378"/>
                  </a:cubicBezTo>
                  <a:cubicBezTo>
                    <a:pt x="2256" y="13236"/>
                    <a:pt x="3081" y="12348"/>
                    <a:pt x="3951" y="11714"/>
                  </a:cubicBezTo>
                  <a:cubicBezTo>
                    <a:pt x="4729" y="11171"/>
                    <a:pt x="5604" y="10683"/>
                    <a:pt x="6442" y="10683"/>
                  </a:cubicBezTo>
                  <a:cubicBezTo>
                    <a:pt x="6653" y="10683"/>
                    <a:pt x="6859" y="10715"/>
                    <a:pt x="7063" y="10782"/>
                  </a:cubicBezTo>
                  <a:cubicBezTo>
                    <a:pt x="5368" y="11841"/>
                    <a:pt x="2976" y="12685"/>
                    <a:pt x="2023" y="16153"/>
                  </a:cubicBezTo>
                  <a:cubicBezTo>
                    <a:pt x="1918" y="16534"/>
                    <a:pt x="1833" y="16998"/>
                    <a:pt x="1938" y="17335"/>
                  </a:cubicBezTo>
                  <a:cubicBezTo>
                    <a:pt x="2017" y="17557"/>
                    <a:pt x="2152" y="17680"/>
                    <a:pt x="2295" y="17680"/>
                  </a:cubicBezTo>
                  <a:cubicBezTo>
                    <a:pt x="2345" y="17680"/>
                    <a:pt x="2396" y="17668"/>
                    <a:pt x="2446" y="17632"/>
                  </a:cubicBezTo>
                  <a:cubicBezTo>
                    <a:pt x="2637" y="17588"/>
                    <a:pt x="2786" y="17335"/>
                    <a:pt x="2934" y="17168"/>
                  </a:cubicBezTo>
                  <a:cubicBezTo>
                    <a:pt x="3919" y="15896"/>
                    <a:pt x="5082" y="15262"/>
                    <a:pt x="6269" y="15262"/>
                  </a:cubicBezTo>
                  <a:cubicBezTo>
                    <a:pt x="6309" y="15262"/>
                    <a:pt x="6347" y="15262"/>
                    <a:pt x="6385" y="15265"/>
                  </a:cubicBezTo>
                  <a:cubicBezTo>
                    <a:pt x="6936" y="15305"/>
                    <a:pt x="7572" y="15349"/>
                    <a:pt x="8058" y="15900"/>
                  </a:cubicBezTo>
                  <a:cubicBezTo>
                    <a:pt x="8610" y="16534"/>
                    <a:pt x="9138" y="17422"/>
                    <a:pt x="9690" y="18096"/>
                  </a:cubicBezTo>
                  <a:cubicBezTo>
                    <a:pt x="11911" y="20997"/>
                    <a:pt x="14684" y="21600"/>
                    <a:pt x="17416" y="21600"/>
                  </a:cubicBezTo>
                  <a:cubicBezTo>
                    <a:pt x="18825" y="21600"/>
                    <a:pt x="20223" y="21441"/>
                    <a:pt x="21527" y="21354"/>
                  </a:cubicBezTo>
                  <a:lnTo>
                    <a:pt x="14347" y="0"/>
                  </a:ln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1" name="Google Shape;2095;p41">
              <a:extLst>
                <a:ext uri="{FF2B5EF4-FFF2-40B4-BE49-F238E27FC236}">
                  <a16:creationId xmlns:a16="http://schemas.microsoft.com/office/drawing/2014/main" id="{A482C936-36DF-484E-8C50-B86F39C4F6B6}"/>
                </a:ext>
              </a:extLst>
            </p:cNvPr>
            <p:cNvSpPr/>
            <p:nvPr/>
          </p:nvSpPr>
          <p:spPr>
            <a:xfrm>
              <a:off x="122756" y="1138034"/>
              <a:ext cx="669883" cy="523776"/>
            </a:xfrm>
            <a:custGeom>
              <a:avLst/>
              <a:gdLst/>
              <a:ahLst/>
              <a:cxnLst>
                <a:cxn ang="0">
                  <a:pos x="wd2" y="hd2"/>
                </a:cxn>
                <a:cxn ang="5400000">
                  <a:pos x="wd2" y="hd2"/>
                </a:cxn>
                <a:cxn ang="10800000">
                  <a:pos x="wd2" y="hd2"/>
                </a:cxn>
                <a:cxn ang="16200000">
                  <a:pos x="wd2" y="hd2"/>
                </a:cxn>
              </a:cxnLst>
              <a:rect l="0" t="0" r="r" b="b"/>
              <a:pathLst>
                <a:path w="21523" h="21600" extrusionOk="0">
                  <a:moveTo>
                    <a:pt x="3022" y="0"/>
                  </a:moveTo>
                  <a:cubicBezTo>
                    <a:pt x="1346" y="0"/>
                    <a:pt x="0" y="1714"/>
                    <a:pt x="0" y="3865"/>
                  </a:cubicBezTo>
                  <a:lnTo>
                    <a:pt x="0" y="17735"/>
                  </a:lnTo>
                  <a:cubicBezTo>
                    <a:pt x="0" y="19873"/>
                    <a:pt x="1346" y="21600"/>
                    <a:pt x="3022" y="21600"/>
                  </a:cubicBezTo>
                  <a:lnTo>
                    <a:pt x="15784" y="21600"/>
                  </a:lnTo>
                  <a:cubicBezTo>
                    <a:pt x="17460" y="21600"/>
                    <a:pt x="18806" y="19873"/>
                    <a:pt x="18806" y="17735"/>
                  </a:cubicBezTo>
                  <a:lnTo>
                    <a:pt x="18806" y="8661"/>
                  </a:lnTo>
                  <a:lnTo>
                    <a:pt x="21445" y="5314"/>
                  </a:lnTo>
                  <a:cubicBezTo>
                    <a:pt x="21600" y="5154"/>
                    <a:pt x="21507" y="4862"/>
                    <a:pt x="21311" y="4862"/>
                  </a:cubicBezTo>
                  <a:lnTo>
                    <a:pt x="18816" y="4862"/>
                  </a:lnTo>
                  <a:lnTo>
                    <a:pt x="18816" y="3865"/>
                  </a:lnTo>
                  <a:cubicBezTo>
                    <a:pt x="18816" y="1726"/>
                    <a:pt x="17471" y="0"/>
                    <a:pt x="15804"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2" name="Google Shape;2096;p41">
              <a:extLst>
                <a:ext uri="{FF2B5EF4-FFF2-40B4-BE49-F238E27FC236}">
                  <a16:creationId xmlns:a16="http://schemas.microsoft.com/office/drawing/2014/main" id="{E7D47698-ECCD-41D5-AF3D-30EADA0A1DD5}"/>
                </a:ext>
              </a:extLst>
            </p:cNvPr>
            <p:cNvSpPr/>
            <p:nvPr/>
          </p:nvSpPr>
          <p:spPr>
            <a:xfrm>
              <a:off x="184603" y="1186683"/>
              <a:ext cx="154945" cy="221922"/>
            </a:xfrm>
            <a:custGeom>
              <a:avLst/>
              <a:gdLst/>
              <a:ahLst/>
              <a:cxnLst>
                <a:cxn ang="0">
                  <a:pos x="wd2" y="hd2"/>
                </a:cxn>
                <a:cxn ang="5400000">
                  <a:pos x="wd2" y="hd2"/>
                </a:cxn>
                <a:cxn ang="10800000">
                  <a:pos x="wd2" y="hd2"/>
                </a:cxn>
                <a:cxn ang="16200000">
                  <a:pos x="wd2" y="hd2"/>
                </a:cxn>
              </a:cxnLst>
              <a:rect l="0" t="0" r="r" b="b"/>
              <a:pathLst>
                <a:path w="21600" h="21600" extrusionOk="0">
                  <a:moveTo>
                    <a:pt x="1886" y="0"/>
                  </a:moveTo>
                  <a:cubicBezTo>
                    <a:pt x="808" y="0"/>
                    <a:pt x="0" y="594"/>
                    <a:pt x="0" y="1317"/>
                  </a:cubicBezTo>
                  <a:lnTo>
                    <a:pt x="0" y="20254"/>
                  </a:lnTo>
                  <a:cubicBezTo>
                    <a:pt x="0" y="21006"/>
                    <a:pt x="808" y="21600"/>
                    <a:pt x="1886" y="21600"/>
                  </a:cubicBezTo>
                  <a:lnTo>
                    <a:pt x="19672" y="21600"/>
                  </a:lnTo>
                  <a:cubicBezTo>
                    <a:pt x="20750" y="21600"/>
                    <a:pt x="21600" y="21006"/>
                    <a:pt x="21600" y="20254"/>
                  </a:cubicBezTo>
                  <a:lnTo>
                    <a:pt x="21600" y="1317"/>
                  </a:lnTo>
                  <a:cubicBezTo>
                    <a:pt x="21600" y="594"/>
                    <a:pt x="20750" y="0"/>
                    <a:pt x="1967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3" name="Google Shape;2097;p41">
              <a:extLst>
                <a:ext uri="{FF2B5EF4-FFF2-40B4-BE49-F238E27FC236}">
                  <a16:creationId xmlns:a16="http://schemas.microsoft.com/office/drawing/2014/main" id="{D69E9213-BF9E-425C-933F-17292C5D3440}"/>
                </a:ext>
              </a:extLst>
            </p:cNvPr>
            <p:cNvSpPr/>
            <p:nvPr/>
          </p:nvSpPr>
          <p:spPr>
            <a:xfrm>
              <a:off x="365009" y="1200514"/>
              <a:ext cx="20294" cy="286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619"/>
                  </a:lnTo>
                  <a:cubicBezTo>
                    <a:pt x="0" y="19167"/>
                    <a:pt x="4468" y="21600"/>
                    <a:pt x="10639" y="21600"/>
                  </a:cubicBezTo>
                  <a:cubicBezTo>
                    <a:pt x="17164" y="21600"/>
                    <a:pt x="21600" y="18917"/>
                    <a:pt x="21600" y="12619"/>
                  </a:cubicBezTo>
                  <a:lnTo>
                    <a:pt x="21600" y="500"/>
                  </a:lnTo>
                  <a:lnTo>
                    <a:pt x="17839" y="500"/>
                  </a:lnTo>
                  <a:lnTo>
                    <a:pt x="17839" y="12869"/>
                  </a:lnTo>
                  <a:cubicBezTo>
                    <a:pt x="17839" y="17462"/>
                    <a:pt x="14754" y="19645"/>
                    <a:pt x="10639" y="19645"/>
                  </a:cubicBezTo>
                  <a:cubicBezTo>
                    <a:pt x="6846" y="19645"/>
                    <a:pt x="3761" y="17712"/>
                    <a:pt x="3761" y="12869"/>
                  </a:cubicBezTo>
                  <a:lnTo>
                    <a:pt x="3761" y="0"/>
                  </a:ln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4" name="Google Shape;2098;p41">
              <a:extLst>
                <a:ext uri="{FF2B5EF4-FFF2-40B4-BE49-F238E27FC236}">
                  <a16:creationId xmlns:a16="http://schemas.microsoft.com/office/drawing/2014/main" id="{6988EA5E-5ADE-4CA3-8722-6C5A774E12B3}"/>
                </a:ext>
              </a:extLst>
            </p:cNvPr>
            <p:cNvSpPr/>
            <p:nvPr/>
          </p:nvSpPr>
          <p:spPr>
            <a:xfrm>
              <a:off x="391766" y="1201179"/>
              <a:ext cx="18360" cy="28023"/>
            </a:xfrm>
            <a:custGeom>
              <a:avLst/>
              <a:gdLst/>
              <a:ahLst/>
              <a:cxnLst>
                <a:cxn ang="0">
                  <a:pos x="wd2" y="hd2"/>
                </a:cxn>
                <a:cxn ang="5400000">
                  <a:pos x="wd2" y="hd2"/>
                </a:cxn>
                <a:cxn ang="10800000">
                  <a:pos x="wd2" y="hd2"/>
                </a:cxn>
                <a:cxn ang="16200000">
                  <a:pos x="wd2" y="hd2"/>
                </a:cxn>
              </a:cxnLst>
              <a:rect l="0" t="0" r="r" b="b"/>
              <a:pathLst>
                <a:path w="21600" h="21600" extrusionOk="0">
                  <a:moveTo>
                    <a:pt x="9095" y="1978"/>
                  </a:moveTo>
                  <a:cubicBezTo>
                    <a:pt x="13997" y="1978"/>
                    <a:pt x="16662" y="3468"/>
                    <a:pt x="16662" y="6191"/>
                  </a:cubicBezTo>
                  <a:cubicBezTo>
                    <a:pt x="16662" y="8682"/>
                    <a:pt x="13997" y="10172"/>
                    <a:pt x="9095" y="10172"/>
                  </a:cubicBezTo>
                  <a:lnTo>
                    <a:pt x="4903" y="10172"/>
                  </a:lnTo>
                  <a:lnTo>
                    <a:pt x="4903" y="2467"/>
                  </a:lnTo>
                  <a:cubicBezTo>
                    <a:pt x="5684" y="1978"/>
                    <a:pt x="7176" y="1978"/>
                    <a:pt x="9095" y="1978"/>
                  </a:cubicBezTo>
                  <a:close/>
                  <a:moveTo>
                    <a:pt x="8704" y="0"/>
                  </a:moveTo>
                  <a:cubicBezTo>
                    <a:pt x="5684" y="0"/>
                    <a:pt x="3020" y="0"/>
                    <a:pt x="746" y="233"/>
                  </a:cubicBezTo>
                  <a:lnTo>
                    <a:pt x="0" y="233"/>
                  </a:lnTo>
                  <a:lnTo>
                    <a:pt x="0" y="21600"/>
                  </a:lnTo>
                  <a:lnTo>
                    <a:pt x="4547" y="21600"/>
                  </a:lnTo>
                  <a:lnTo>
                    <a:pt x="4547" y="12406"/>
                  </a:lnTo>
                  <a:lnTo>
                    <a:pt x="8313" y="12406"/>
                  </a:lnTo>
                  <a:cubicBezTo>
                    <a:pt x="12114" y="12406"/>
                    <a:pt x="13997" y="13407"/>
                    <a:pt x="14779" y="16386"/>
                  </a:cubicBezTo>
                  <a:cubicBezTo>
                    <a:pt x="15916" y="19109"/>
                    <a:pt x="16662" y="21088"/>
                    <a:pt x="17053" y="21600"/>
                  </a:cubicBezTo>
                  <a:lnTo>
                    <a:pt x="21600" y="21600"/>
                  </a:lnTo>
                  <a:cubicBezTo>
                    <a:pt x="20818" y="20855"/>
                    <a:pt x="20072" y="18853"/>
                    <a:pt x="18936" y="15874"/>
                  </a:cubicBezTo>
                  <a:cubicBezTo>
                    <a:pt x="18545" y="13640"/>
                    <a:pt x="16662" y="12150"/>
                    <a:pt x="14388" y="11405"/>
                  </a:cubicBezTo>
                  <a:cubicBezTo>
                    <a:pt x="17799" y="10428"/>
                    <a:pt x="20463" y="8682"/>
                    <a:pt x="20463" y="5959"/>
                  </a:cubicBezTo>
                  <a:cubicBezTo>
                    <a:pt x="20463" y="4213"/>
                    <a:pt x="19682" y="2723"/>
                    <a:pt x="18189" y="1722"/>
                  </a:cubicBezTo>
                  <a:cubicBezTo>
                    <a:pt x="16271" y="489"/>
                    <a:pt x="13251" y="0"/>
                    <a:pt x="8704"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5" name="Google Shape;2099;p41">
              <a:extLst>
                <a:ext uri="{FF2B5EF4-FFF2-40B4-BE49-F238E27FC236}">
                  <a16:creationId xmlns:a16="http://schemas.microsoft.com/office/drawing/2014/main" id="{F72C42B1-44AB-4E51-9332-21BB00143B79}"/>
                </a:ext>
              </a:extLst>
            </p:cNvPr>
            <p:cNvSpPr/>
            <p:nvPr/>
          </p:nvSpPr>
          <p:spPr>
            <a:xfrm>
              <a:off x="413660" y="1200514"/>
              <a:ext cx="22860" cy="28689"/>
            </a:xfrm>
            <a:custGeom>
              <a:avLst/>
              <a:gdLst/>
              <a:ahLst/>
              <a:cxnLst>
                <a:cxn ang="0">
                  <a:pos x="wd2" y="hd2"/>
                </a:cxn>
                <a:cxn ang="5400000">
                  <a:pos x="wd2" y="hd2"/>
                </a:cxn>
                <a:cxn ang="10800000">
                  <a:pos x="wd2" y="hd2"/>
                </a:cxn>
                <a:cxn ang="16200000">
                  <a:pos x="wd2" y="hd2"/>
                </a:cxn>
              </a:cxnLst>
              <a:rect l="0" t="0" r="r" b="b"/>
              <a:pathLst>
                <a:path w="21600" h="21600" extrusionOk="0">
                  <a:moveTo>
                    <a:pt x="14010" y="0"/>
                  </a:moveTo>
                  <a:cubicBezTo>
                    <a:pt x="5165" y="0"/>
                    <a:pt x="0" y="4616"/>
                    <a:pt x="0" y="11164"/>
                  </a:cubicBezTo>
                  <a:cubicBezTo>
                    <a:pt x="0" y="14324"/>
                    <a:pt x="1512" y="17235"/>
                    <a:pt x="3652" y="18917"/>
                  </a:cubicBezTo>
                  <a:cubicBezTo>
                    <a:pt x="6392" y="20872"/>
                    <a:pt x="9730" y="21600"/>
                    <a:pt x="13696" y="21600"/>
                  </a:cubicBezTo>
                  <a:cubicBezTo>
                    <a:pt x="17035" y="21600"/>
                    <a:pt x="20088" y="20872"/>
                    <a:pt x="21600" y="20372"/>
                  </a:cubicBezTo>
                  <a:lnTo>
                    <a:pt x="21600" y="10436"/>
                  </a:lnTo>
                  <a:lnTo>
                    <a:pt x="12783" y="10436"/>
                  </a:lnTo>
                  <a:lnTo>
                    <a:pt x="12783" y="12141"/>
                  </a:lnTo>
                  <a:lnTo>
                    <a:pt x="18262" y="12141"/>
                  </a:lnTo>
                  <a:lnTo>
                    <a:pt x="18262" y="18690"/>
                  </a:lnTo>
                  <a:cubicBezTo>
                    <a:pt x="17348" y="18917"/>
                    <a:pt x="15836" y="19167"/>
                    <a:pt x="13696" y="19167"/>
                  </a:cubicBezTo>
                  <a:cubicBezTo>
                    <a:pt x="7618" y="19167"/>
                    <a:pt x="3338" y="16257"/>
                    <a:pt x="3338" y="10686"/>
                  </a:cubicBezTo>
                  <a:cubicBezTo>
                    <a:pt x="3338" y="5343"/>
                    <a:pt x="7618" y="2183"/>
                    <a:pt x="14010" y="2183"/>
                  </a:cubicBezTo>
                  <a:cubicBezTo>
                    <a:pt x="16749" y="2183"/>
                    <a:pt x="18262" y="2433"/>
                    <a:pt x="19774" y="3160"/>
                  </a:cubicBezTo>
                  <a:lnTo>
                    <a:pt x="20402" y="978"/>
                  </a:lnTo>
                  <a:cubicBezTo>
                    <a:pt x="19489" y="728"/>
                    <a:pt x="17035" y="0"/>
                    <a:pt x="14010"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6" name="Google Shape;2100;p41">
              <a:extLst>
                <a:ext uri="{FF2B5EF4-FFF2-40B4-BE49-F238E27FC236}">
                  <a16:creationId xmlns:a16="http://schemas.microsoft.com/office/drawing/2014/main" id="{9147BF81-A498-4FAE-9057-2C38C9F294DF}"/>
                </a:ext>
              </a:extLst>
            </p:cNvPr>
            <p:cNvSpPr/>
            <p:nvPr/>
          </p:nvSpPr>
          <p:spPr>
            <a:xfrm>
              <a:off x="442983" y="1201480"/>
              <a:ext cx="15763" cy="277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9082"/>
                  </a:lnTo>
                  <a:lnTo>
                    <a:pt x="4841" y="19082"/>
                  </a:lnTo>
                  <a:lnTo>
                    <a:pt x="4841" y="11294"/>
                  </a:lnTo>
                  <a:lnTo>
                    <a:pt x="19862" y="11294"/>
                  </a:lnTo>
                  <a:lnTo>
                    <a:pt x="19862" y="9553"/>
                  </a:lnTo>
                  <a:lnTo>
                    <a:pt x="4841" y="9553"/>
                  </a:lnTo>
                  <a:lnTo>
                    <a:pt x="4841" y="2518"/>
                  </a:lnTo>
                  <a:lnTo>
                    <a:pt x="20276" y="2518"/>
                  </a:lnTo>
                  <a:lnTo>
                    <a:pt x="20276" y="0"/>
                  </a:ln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7" name="Google Shape;2101;p41">
              <a:extLst>
                <a:ext uri="{FF2B5EF4-FFF2-40B4-BE49-F238E27FC236}">
                  <a16:creationId xmlns:a16="http://schemas.microsoft.com/office/drawing/2014/main" id="{CC12D836-0CB4-4763-9757-A7CC7A63ED00}"/>
                </a:ext>
              </a:extLst>
            </p:cNvPr>
            <p:cNvSpPr/>
            <p:nvPr/>
          </p:nvSpPr>
          <p:spPr>
            <a:xfrm>
              <a:off x="464243" y="1201179"/>
              <a:ext cx="20595" cy="280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3357" y="21600"/>
                  </a:lnTo>
                  <a:lnTo>
                    <a:pt x="3357" y="12406"/>
                  </a:lnTo>
                  <a:cubicBezTo>
                    <a:pt x="3357" y="8682"/>
                    <a:pt x="3357" y="6191"/>
                    <a:pt x="3040" y="3468"/>
                  </a:cubicBezTo>
                  <a:cubicBezTo>
                    <a:pt x="4719" y="5447"/>
                    <a:pt x="6398" y="7937"/>
                    <a:pt x="8425" y="10428"/>
                  </a:cubicBezTo>
                  <a:lnTo>
                    <a:pt x="17894" y="21344"/>
                  </a:lnTo>
                  <a:lnTo>
                    <a:pt x="21600" y="21344"/>
                  </a:lnTo>
                  <a:lnTo>
                    <a:pt x="21600" y="0"/>
                  </a:lnTo>
                  <a:lnTo>
                    <a:pt x="18243" y="0"/>
                  </a:lnTo>
                  <a:lnTo>
                    <a:pt x="18243" y="8938"/>
                  </a:lnTo>
                  <a:cubicBezTo>
                    <a:pt x="18243" y="12150"/>
                    <a:pt x="18243" y="14897"/>
                    <a:pt x="18560" y="17620"/>
                  </a:cubicBezTo>
                  <a:cubicBezTo>
                    <a:pt x="17546" y="15385"/>
                    <a:pt x="15867" y="13407"/>
                    <a:pt x="13492" y="10916"/>
                  </a:cubicBezTo>
                  <a:lnTo>
                    <a:pt x="4371" y="0"/>
                  </a:ln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8" name="Google Shape;2102;p41">
              <a:extLst>
                <a:ext uri="{FF2B5EF4-FFF2-40B4-BE49-F238E27FC236}">
                  <a16:creationId xmlns:a16="http://schemas.microsoft.com/office/drawing/2014/main" id="{B4706EC7-E06C-45D8-B14B-D598F5AFD1F8}"/>
                </a:ext>
              </a:extLst>
            </p:cNvPr>
            <p:cNvSpPr/>
            <p:nvPr/>
          </p:nvSpPr>
          <p:spPr>
            <a:xfrm>
              <a:off x="489035" y="1201179"/>
              <a:ext cx="20294" cy="280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467"/>
                  </a:lnTo>
                  <a:lnTo>
                    <a:pt x="8904" y="2467"/>
                  </a:lnTo>
                  <a:lnTo>
                    <a:pt x="8904" y="21600"/>
                  </a:lnTo>
                  <a:lnTo>
                    <a:pt x="12696" y="21600"/>
                  </a:lnTo>
                  <a:lnTo>
                    <a:pt x="12696" y="2467"/>
                  </a:lnTo>
                  <a:lnTo>
                    <a:pt x="21600" y="2467"/>
                  </a:lnTo>
                  <a:lnTo>
                    <a:pt x="21600" y="0"/>
                  </a:ln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9" name="Google Shape;2103;p41">
              <a:extLst>
                <a:ext uri="{FF2B5EF4-FFF2-40B4-BE49-F238E27FC236}">
                  <a16:creationId xmlns:a16="http://schemas.microsoft.com/office/drawing/2014/main" id="{545A4DF7-8614-4D8B-99AF-28EB68F6BA84}"/>
                </a:ext>
              </a:extLst>
            </p:cNvPr>
            <p:cNvSpPr/>
            <p:nvPr/>
          </p:nvSpPr>
          <p:spPr>
            <a:xfrm>
              <a:off x="523190" y="1201179"/>
              <a:ext cx="20626" cy="280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3384" y="21600"/>
                  </a:lnTo>
                  <a:lnTo>
                    <a:pt x="3384" y="12406"/>
                  </a:lnTo>
                  <a:cubicBezTo>
                    <a:pt x="3384" y="8682"/>
                    <a:pt x="3384" y="6191"/>
                    <a:pt x="3036" y="3468"/>
                  </a:cubicBezTo>
                  <a:cubicBezTo>
                    <a:pt x="4712" y="5447"/>
                    <a:pt x="6420" y="7937"/>
                    <a:pt x="8444" y="10428"/>
                  </a:cubicBezTo>
                  <a:lnTo>
                    <a:pt x="17552" y="21344"/>
                  </a:lnTo>
                  <a:lnTo>
                    <a:pt x="21600" y="21344"/>
                  </a:lnTo>
                  <a:lnTo>
                    <a:pt x="21600" y="0"/>
                  </a:lnTo>
                  <a:lnTo>
                    <a:pt x="18216" y="0"/>
                  </a:lnTo>
                  <a:lnTo>
                    <a:pt x="18216" y="8938"/>
                  </a:lnTo>
                  <a:cubicBezTo>
                    <a:pt x="18216" y="12150"/>
                    <a:pt x="18216" y="14897"/>
                    <a:pt x="18564" y="17620"/>
                  </a:cubicBezTo>
                  <a:cubicBezTo>
                    <a:pt x="17204" y="15385"/>
                    <a:pt x="15528" y="13407"/>
                    <a:pt x="13504" y="10916"/>
                  </a:cubicBezTo>
                  <a:lnTo>
                    <a:pt x="4048" y="0"/>
                  </a:ln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0" name="Google Shape;2104;p41">
              <a:extLst>
                <a:ext uri="{FF2B5EF4-FFF2-40B4-BE49-F238E27FC236}">
                  <a16:creationId xmlns:a16="http://schemas.microsoft.com/office/drawing/2014/main" id="{638CCBC4-A0C9-406C-8852-1D62394E0421}"/>
                </a:ext>
              </a:extLst>
            </p:cNvPr>
            <p:cNvSpPr/>
            <p:nvPr/>
          </p:nvSpPr>
          <p:spPr>
            <a:xfrm>
              <a:off x="551215" y="1201480"/>
              <a:ext cx="15793" cy="277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9082"/>
                  </a:lnTo>
                  <a:lnTo>
                    <a:pt x="5286" y="19082"/>
                  </a:lnTo>
                  <a:lnTo>
                    <a:pt x="5286" y="11294"/>
                  </a:lnTo>
                  <a:lnTo>
                    <a:pt x="19824" y="11294"/>
                  </a:lnTo>
                  <a:lnTo>
                    <a:pt x="19824" y="9553"/>
                  </a:lnTo>
                  <a:lnTo>
                    <a:pt x="5286" y="9553"/>
                  </a:lnTo>
                  <a:lnTo>
                    <a:pt x="5286" y="2518"/>
                  </a:lnTo>
                  <a:lnTo>
                    <a:pt x="20691" y="2518"/>
                  </a:lnTo>
                  <a:lnTo>
                    <a:pt x="20691" y="0"/>
                  </a:ln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1" name="Google Shape;2105;p41">
              <a:extLst>
                <a:ext uri="{FF2B5EF4-FFF2-40B4-BE49-F238E27FC236}">
                  <a16:creationId xmlns:a16="http://schemas.microsoft.com/office/drawing/2014/main" id="{F0C9D2B5-8A14-4DC7-9784-F01293DBA8F6}"/>
                </a:ext>
              </a:extLst>
            </p:cNvPr>
            <p:cNvSpPr/>
            <p:nvPr/>
          </p:nvSpPr>
          <p:spPr>
            <a:xfrm>
              <a:off x="569908" y="1201179"/>
              <a:ext cx="33157" cy="276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603" y="21600"/>
                  </a:lnTo>
                  <a:lnTo>
                    <a:pt x="6492" y="21600"/>
                  </a:lnTo>
                  <a:lnTo>
                    <a:pt x="9226" y="10294"/>
                  </a:lnTo>
                  <a:cubicBezTo>
                    <a:pt x="9639" y="7538"/>
                    <a:pt x="10072" y="5276"/>
                    <a:pt x="10485" y="3015"/>
                  </a:cubicBezTo>
                  <a:cubicBezTo>
                    <a:pt x="10702" y="5276"/>
                    <a:pt x="11115" y="7538"/>
                    <a:pt x="11744" y="10294"/>
                  </a:cubicBezTo>
                  <a:lnTo>
                    <a:pt x="14046" y="21600"/>
                  </a:lnTo>
                  <a:lnTo>
                    <a:pt x="16367" y="21600"/>
                  </a:lnTo>
                  <a:lnTo>
                    <a:pt x="21600" y="0"/>
                  </a:lnTo>
                  <a:lnTo>
                    <a:pt x="19298" y="0"/>
                  </a:lnTo>
                  <a:lnTo>
                    <a:pt x="16997" y="11047"/>
                  </a:lnTo>
                  <a:cubicBezTo>
                    <a:pt x="16151" y="13803"/>
                    <a:pt x="15738" y="16065"/>
                    <a:pt x="15305" y="18585"/>
                  </a:cubicBezTo>
                  <a:cubicBezTo>
                    <a:pt x="15108" y="16065"/>
                    <a:pt x="14675" y="13568"/>
                    <a:pt x="14046" y="11047"/>
                  </a:cubicBezTo>
                  <a:lnTo>
                    <a:pt x="11961" y="0"/>
                  </a:lnTo>
                  <a:lnTo>
                    <a:pt x="9639" y="0"/>
                  </a:lnTo>
                  <a:lnTo>
                    <a:pt x="7338" y="11047"/>
                  </a:lnTo>
                  <a:cubicBezTo>
                    <a:pt x="6492" y="13803"/>
                    <a:pt x="6079" y="16324"/>
                    <a:pt x="5666" y="18585"/>
                  </a:cubicBezTo>
                  <a:cubicBezTo>
                    <a:pt x="5449" y="16324"/>
                    <a:pt x="5036" y="13803"/>
                    <a:pt x="4407" y="11047"/>
                  </a:cubicBezTo>
                  <a:lnTo>
                    <a:pt x="2302" y="0"/>
                  </a:ln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2" name="Google Shape;2106;p41">
              <a:extLst>
                <a:ext uri="{FF2B5EF4-FFF2-40B4-BE49-F238E27FC236}">
                  <a16:creationId xmlns:a16="http://schemas.microsoft.com/office/drawing/2014/main" id="{5158159B-3CD0-4A25-9C9C-33B47658CFE8}"/>
                </a:ext>
              </a:extLst>
            </p:cNvPr>
            <p:cNvSpPr/>
            <p:nvPr/>
          </p:nvSpPr>
          <p:spPr>
            <a:xfrm>
              <a:off x="607262" y="1200847"/>
              <a:ext cx="17063" cy="28023"/>
            </a:xfrm>
            <a:custGeom>
              <a:avLst/>
              <a:gdLst/>
              <a:ahLst/>
              <a:cxnLst>
                <a:cxn ang="0">
                  <a:pos x="wd2" y="hd2"/>
                </a:cxn>
                <a:cxn ang="5400000">
                  <a:pos x="wd2" y="hd2"/>
                </a:cxn>
                <a:cxn ang="10800000">
                  <a:pos x="wd2" y="hd2"/>
                </a:cxn>
                <a:cxn ang="16200000">
                  <a:pos x="wd2" y="hd2"/>
                </a:cxn>
              </a:cxnLst>
              <a:rect l="0" t="0" r="r" b="b"/>
              <a:pathLst>
                <a:path w="21600" h="21600" extrusionOk="0">
                  <a:moveTo>
                    <a:pt x="11813" y="0"/>
                  </a:moveTo>
                  <a:cubicBezTo>
                    <a:pt x="5314" y="0"/>
                    <a:pt x="421" y="2491"/>
                    <a:pt x="421" y="5703"/>
                  </a:cubicBezTo>
                  <a:cubicBezTo>
                    <a:pt x="421" y="8938"/>
                    <a:pt x="4091" y="10684"/>
                    <a:pt x="9787" y="11917"/>
                  </a:cubicBezTo>
                  <a:cubicBezTo>
                    <a:pt x="14260" y="13151"/>
                    <a:pt x="16324" y="14408"/>
                    <a:pt x="16324" y="16386"/>
                  </a:cubicBezTo>
                  <a:cubicBezTo>
                    <a:pt x="16324" y="18621"/>
                    <a:pt x="13878" y="20110"/>
                    <a:pt x="9366" y="20110"/>
                  </a:cubicBezTo>
                  <a:cubicBezTo>
                    <a:pt x="6117" y="20110"/>
                    <a:pt x="3250" y="19109"/>
                    <a:pt x="1223" y="18621"/>
                  </a:cubicBezTo>
                  <a:lnTo>
                    <a:pt x="0" y="20366"/>
                  </a:lnTo>
                  <a:cubicBezTo>
                    <a:pt x="2026" y="21111"/>
                    <a:pt x="5696" y="21600"/>
                    <a:pt x="9366" y="21600"/>
                  </a:cubicBezTo>
                  <a:cubicBezTo>
                    <a:pt x="17548" y="21600"/>
                    <a:pt x="21600" y="18877"/>
                    <a:pt x="21600" y="15385"/>
                  </a:cubicBezTo>
                  <a:cubicBezTo>
                    <a:pt x="21600" y="12406"/>
                    <a:pt x="18350" y="10684"/>
                    <a:pt x="12234" y="9194"/>
                  </a:cubicBezTo>
                  <a:cubicBezTo>
                    <a:pt x="7340" y="8193"/>
                    <a:pt x="5314" y="6959"/>
                    <a:pt x="5314" y="5214"/>
                  </a:cubicBezTo>
                  <a:cubicBezTo>
                    <a:pt x="5314" y="3980"/>
                    <a:pt x="7340" y="1978"/>
                    <a:pt x="11813" y="1978"/>
                  </a:cubicBezTo>
                  <a:cubicBezTo>
                    <a:pt x="14680" y="1978"/>
                    <a:pt x="17548" y="2723"/>
                    <a:pt x="18350" y="2979"/>
                  </a:cubicBezTo>
                  <a:lnTo>
                    <a:pt x="19574" y="745"/>
                  </a:lnTo>
                  <a:cubicBezTo>
                    <a:pt x="17930" y="489"/>
                    <a:pt x="15483" y="0"/>
                    <a:pt x="11813"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3" name="Google Shape;2107;p41">
              <a:extLst>
                <a:ext uri="{FF2B5EF4-FFF2-40B4-BE49-F238E27FC236}">
                  <a16:creationId xmlns:a16="http://schemas.microsoft.com/office/drawing/2014/main" id="{D92B2141-6F17-47F5-B3F5-F752287C0179}"/>
                </a:ext>
              </a:extLst>
            </p:cNvPr>
            <p:cNvSpPr/>
            <p:nvPr/>
          </p:nvSpPr>
          <p:spPr>
            <a:xfrm>
              <a:off x="366610" y="1259461"/>
              <a:ext cx="280928" cy="18693"/>
            </a:xfrm>
            <a:custGeom>
              <a:avLst/>
              <a:gdLst/>
              <a:ahLst/>
              <a:cxnLst>
                <a:cxn ang="0">
                  <a:pos x="wd2" y="hd2"/>
                </a:cxn>
                <a:cxn ang="5400000">
                  <a:pos x="wd2" y="hd2"/>
                </a:cxn>
                <a:cxn ang="10800000">
                  <a:pos x="wd2" y="hd2"/>
                </a:cxn>
                <a:cxn ang="16200000">
                  <a:pos x="wd2" y="hd2"/>
                </a:cxn>
              </a:cxnLst>
              <a:rect l="0" t="0" r="r" b="b"/>
              <a:pathLst>
                <a:path w="21600" h="21600" extrusionOk="0">
                  <a:moveTo>
                    <a:pt x="694" y="0"/>
                  </a:moveTo>
                  <a:cubicBezTo>
                    <a:pt x="297" y="0"/>
                    <a:pt x="0" y="4850"/>
                    <a:pt x="0" y="10817"/>
                  </a:cubicBezTo>
                  <a:cubicBezTo>
                    <a:pt x="0" y="16750"/>
                    <a:pt x="297" y="21600"/>
                    <a:pt x="694" y="21600"/>
                  </a:cubicBezTo>
                  <a:lnTo>
                    <a:pt x="20880" y="21600"/>
                  </a:lnTo>
                  <a:cubicBezTo>
                    <a:pt x="21303" y="21600"/>
                    <a:pt x="21600" y="16401"/>
                    <a:pt x="21600" y="10817"/>
                  </a:cubicBezTo>
                  <a:cubicBezTo>
                    <a:pt x="21600" y="4850"/>
                    <a:pt x="21303" y="0"/>
                    <a:pt x="20880"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4" name="Google Shape;2108;p41">
              <a:extLst>
                <a:ext uri="{FF2B5EF4-FFF2-40B4-BE49-F238E27FC236}">
                  <a16:creationId xmlns:a16="http://schemas.microsoft.com/office/drawing/2014/main" id="{FEC1E87D-B3DF-4E76-90CE-BDE831FC6A53}"/>
                </a:ext>
              </a:extLst>
            </p:cNvPr>
            <p:cNvSpPr/>
            <p:nvPr/>
          </p:nvSpPr>
          <p:spPr>
            <a:xfrm>
              <a:off x="366610" y="1299747"/>
              <a:ext cx="280928" cy="18692"/>
            </a:xfrm>
            <a:custGeom>
              <a:avLst/>
              <a:gdLst/>
              <a:ahLst/>
              <a:cxnLst>
                <a:cxn ang="0">
                  <a:pos x="wd2" y="hd2"/>
                </a:cxn>
                <a:cxn ang="5400000">
                  <a:pos x="wd2" y="hd2"/>
                </a:cxn>
                <a:cxn ang="10800000">
                  <a:pos x="wd2" y="hd2"/>
                </a:cxn>
                <a:cxn ang="16200000">
                  <a:pos x="wd2" y="hd2"/>
                </a:cxn>
              </a:cxnLst>
              <a:rect l="0" t="0" r="r" b="b"/>
              <a:pathLst>
                <a:path w="21600" h="21600" extrusionOk="0">
                  <a:moveTo>
                    <a:pt x="694" y="0"/>
                  </a:moveTo>
                  <a:cubicBezTo>
                    <a:pt x="297" y="0"/>
                    <a:pt x="0" y="4816"/>
                    <a:pt x="0" y="10783"/>
                  </a:cubicBezTo>
                  <a:cubicBezTo>
                    <a:pt x="0" y="16750"/>
                    <a:pt x="297" y="21600"/>
                    <a:pt x="694" y="21600"/>
                  </a:cubicBezTo>
                  <a:lnTo>
                    <a:pt x="20880" y="21600"/>
                  </a:lnTo>
                  <a:cubicBezTo>
                    <a:pt x="21303" y="21600"/>
                    <a:pt x="21600" y="16366"/>
                    <a:pt x="21600" y="10783"/>
                  </a:cubicBezTo>
                  <a:cubicBezTo>
                    <a:pt x="21600" y="4816"/>
                    <a:pt x="21303" y="0"/>
                    <a:pt x="20880"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5" name="Google Shape;2109;p41">
              <a:extLst>
                <a:ext uri="{FF2B5EF4-FFF2-40B4-BE49-F238E27FC236}">
                  <a16:creationId xmlns:a16="http://schemas.microsoft.com/office/drawing/2014/main" id="{53BA048B-B1AB-4900-8D0C-FAC876676F6C}"/>
                </a:ext>
              </a:extLst>
            </p:cNvPr>
            <p:cNvSpPr/>
            <p:nvPr/>
          </p:nvSpPr>
          <p:spPr>
            <a:xfrm>
              <a:off x="366610" y="1339700"/>
              <a:ext cx="280928" cy="18360"/>
            </a:xfrm>
            <a:custGeom>
              <a:avLst/>
              <a:gdLst/>
              <a:ahLst/>
              <a:cxnLst>
                <a:cxn ang="0">
                  <a:pos x="wd2" y="hd2"/>
                </a:cxn>
                <a:cxn ang="5400000">
                  <a:pos x="wd2" y="hd2"/>
                </a:cxn>
                <a:cxn ang="10800000">
                  <a:pos x="wd2" y="hd2"/>
                </a:cxn>
                <a:cxn ang="16200000">
                  <a:pos x="wd2" y="hd2"/>
                </a:cxn>
              </a:cxnLst>
              <a:rect l="0" t="0" r="r" b="b"/>
              <a:pathLst>
                <a:path w="21600" h="21600" extrusionOk="0">
                  <a:moveTo>
                    <a:pt x="694" y="0"/>
                  </a:moveTo>
                  <a:cubicBezTo>
                    <a:pt x="297" y="0"/>
                    <a:pt x="0" y="4547"/>
                    <a:pt x="0" y="10978"/>
                  </a:cubicBezTo>
                  <a:cubicBezTo>
                    <a:pt x="0" y="17053"/>
                    <a:pt x="297" y="21600"/>
                    <a:pt x="694" y="21600"/>
                  </a:cubicBezTo>
                  <a:lnTo>
                    <a:pt x="20880" y="21600"/>
                  </a:lnTo>
                  <a:cubicBezTo>
                    <a:pt x="21303" y="21600"/>
                    <a:pt x="21600" y="17053"/>
                    <a:pt x="21600" y="10978"/>
                  </a:cubicBezTo>
                  <a:cubicBezTo>
                    <a:pt x="21600" y="4547"/>
                    <a:pt x="21303" y="0"/>
                    <a:pt x="20880"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6" name="Google Shape;2110;p41">
              <a:extLst>
                <a:ext uri="{FF2B5EF4-FFF2-40B4-BE49-F238E27FC236}">
                  <a16:creationId xmlns:a16="http://schemas.microsoft.com/office/drawing/2014/main" id="{A9CE9E45-3129-4A80-9755-2F84B1E3D410}"/>
                </a:ext>
              </a:extLst>
            </p:cNvPr>
            <p:cNvSpPr/>
            <p:nvPr/>
          </p:nvSpPr>
          <p:spPr>
            <a:xfrm>
              <a:off x="366610" y="1379954"/>
              <a:ext cx="280928" cy="18360"/>
            </a:xfrm>
            <a:custGeom>
              <a:avLst/>
              <a:gdLst/>
              <a:ahLst/>
              <a:cxnLst>
                <a:cxn ang="0">
                  <a:pos x="wd2" y="hd2"/>
                </a:cxn>
                <a:cxn ang="5400000">
                  <a:pos x="wd2" y="hd2"/>
                </a:cxn>
                <a:cxn ang="10800000">
                  <a:pos x="wd2" y="hd2"/>
                </a:cxn>
                <a:cxn ang="16200000">
                  <a:pos x="wd2" y="hd2"/>
                </a:cxn>
              </a:cxnLst>
              <a:rect l="0" t="0" r="r" b="b"/>
              <a:pathLst>
                <a:path w="21600" h="21600" extrusionOk="0">
                  <a:moveTo>
                    <a:pt x="694" y="0"/>
                  </a:moveTo>
                  <a:cubicBezTo>
                    <a:pt x="297" y="0"/>
                    <a:pt x="0" y="4547"/>
                    <a:pt x="0" y="10978"/>
                  </a:cubicBezTo>
                  <a:cubicBezTo>
                    <a:pt x="0" y="17053"/>
                    <a:pt x="297" y="21600"/>
                    <a:pt x="694" y="21600"/>
                  </a:cubicBezTo>
                  <a:lnTo>
                    <a:pt x="20880" y="21600"/>
                  </a:lnTo>
                  <a:cubicBezTo>
                    <a:pt x="21303" y="21600"/>
                    <a:pt x="21600" y="17053"/>
                    <a:pt x="21600" y="10978"/>
                  </a:cubicBezTo>
                  <a:cubicBezTo>
                    <a:pt x="21600" y="4547"/>
                    <a:pt x="21303" y="0"/>
                    <a:pt x="20880"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7" name="Google Shape;2111;p41">
              <a:extLst>
                <a:ext uri="{FF2B5EF4-FFF2-40B4-BE49-F238E27FC236}">
                  <a16:creationId xmlns:a16="http://schemas.microsoft.com/office/drawing/2014/main" id="{98EE4855-41D5-404D-AA3C-DF8503A6CD0D}"/>
                </a:ext>
              </a:extLst>
            </p:cNvPr>
            <p:cNvSpPr/>
            <p:nvPr/>
          </p:nvSpPr>
          <p:spPr>
            <a:xfrm>
              <a:off x="183336" y="1439535"/>
              <a:ext cx="470296" cy="79269"/>
            </a:xfrm>
            <a:custGeom>
              <a:avLst/>
              <a:gdLst/>
              <a:ahLst/>
              <a:cxnLst>
                <a:cxn ang="0">
                  <a:pos x="wd2" y="hd2"/>
                </a:cxn>
                <a:cxn ang="5400000">
                  <a:pos x="wd2" y="hd2"/>
                </a:cxn>
                <a:cxn ang="10800000">
                  <a:pos x="wd2" y="hd2"/>
                </a:cxn>
                <a:cxn ang="16200000">
                  <a:pos x="wd2" y="hd2"/>
                </a:cxn>
              </a:cxnLst>
              <a:rect l="0" t="0" r="r" b="b"/>
              <a:pathLst>
                <a:path w="21600" h="21600" extrusionOk="0">
                  <a:moveTo>
                    <a:pt x="621" y="0"/>
                  </a:moveTo>
                  <a:cubicBezTo>
                    <a:pt x="280" y="0"/>
                    <a:pt x="0" y="1670"/>
                    <a:pt x="0" y="3695"/>
                  </a:cubicBezTo>
                  <a:lnTo>
                    <a:pt x="0" y="17914"/>
                  </a:lnTo>
                  <a:cubicBezTo>
                    <a:pt x="0" y="19930"/>
                    <a:pt x="280" y="21600"/>
                    <a:pt x="621" y="21600"/>
                  </a:cubicBezTo>
                  <a:lnTo>
                    <a:pt x="20963" y="21600"/>
                  </a:lnTo>
                  <a:cubicBezTo>
                    <a:pt x="21305" y="21600"/>
                    <a:pt x="21586" y="19930"/>
                    <a:pt x="21600" y="17914"/>
                  </a:cubicBezTo>
                  <a:lnTo>
                    <a:pt x="21600" y="3695"/>
                  </a:lnTo>
                  <a:cubicBezTo>
                    <a:pt x="21600" y="1670"/>
                    <a:pt x="21320" y="0"/>
                    <a:pt x="20963" y="0"/>
                  </a:cubicBezTo>
                  <a:close/>
                </a:path>
              </a:pathLst>
            </a:custGeom>
            <a:solidFill>
              <a:srgbClr val="F8F7F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8" name="Google Shape;2112;p41">
              <a:extLst>
                <a:ext uri="{FF2B5EF4-FFF2-40B4-BE49-F238E27FC236}">
                  <a16:creationId xmlns:a16="http://schemas.microsoft.com/office/drawing/2014/main" id="{17301A66-7622-404D-9768-57B7292599EC}"/>
                </a:ext>
              </a:extLst>
            </p:cNvPr>
            <p:cNvSpPr/>
            <p:nvPr/>
          </p:nvSpPr>
          <p:spPr>
            <a:xfrm>
              <a:off x="183637" y="1542966"/>
              <a:ext cx="221973" cy="23494"/>
            </a:xfrm>
            <a:custGeom>
              <a:avLst/>
              <a:gdLst/>
              <a:ahLst/>
              <a:cxnLst>
                <a:cxn ang="0">
                  <a:pos x="wd2" y="hd2"/>
                </a:cxn>
                <a:cxn ang="5400000">
                  <a:pos x="wd2" y="hd2"/>
                </a:cxn>
                <a:cxn ang="10800000">
                  <a:pos x="wd2" y="hd2"/>
                </a:cxn>
                <a:cxn ang="16200000">
                  <a:pos x="wd2" y="hd2"/>
                </a:cxn>
              </a:cxnLst>
              <a:rect l="0" t="0" r="r" b="b"/>
              <a:pathLst>
                <a:path w="21570" h="21600" extrusionOk="0">
                  <a:moveTo>
                    <a:pt x="816" y="0"/>
                  </a:moveTo>
                  <a:cubicBezTo>
                    <a:pt x="376" y="0"/>
                    <a:pt x="0" y="3248"/>
                    <a:pt x="0" y="7690"/>
                  </a:cubicBezTo>
                  <a:lnTo>
                    <a:pt x="0" y="13604"/>
                  </a:lnTo>
                  <a:cubicBezTo>
                    <a:pt x="0" y="17769"/>
                    <a:pt x="346" y="21600"/>
                    <a:pt x="816" y="21600"/>
                  </a:cubicBezTo>
                  <a:lnTo>
                    <a:pt x="20755" y="21600"/>
                  </a:lnTo>
                  <a:cubicBezTo>
                    <a:pt x="21224" y="21600"/>
                    <a:pt x="21600" y="17769"/>
                    <a:pt x="21568" y="13604"/>
                  </a:cubicBezTo>
                  <a:lnTo>
                    <a:pt x="21568" y="7690"/>
                  </a:lnTo>
                  <a:cubicBezTo>
                    <a:pt x="21568" y="3554"/>
                    <a:pt x="21224" y="0"/>
                    <a:pt x="2075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9" name="Google Shape;2113;p41">
              <a:extLst>
                <a:ext uri="{FF2B5EF4-FFF2-40B4-BE49-F238E27FC236}">
                  <a16:creationId xmlns:a16="http://schemas.microsoft.com/office/drawing/2014/main" id="{07FB4779-8E29-4DBE-867D-5839037308B3}"/>
                </a:ext>
              </a:extLst>
            </p:cNvPr>
            <p:cNvSpPr/>
            <p:nvPr/>
          </p:nvSpPr>
          <p:spPr>
            <a:xfrm>
              <a:off x="183637" y="1582888"/>
              <a:ext cx="221973" cy="23223"/>
            </a:xfrm>
            <a:custGeom>
              <a:avLst/>
              <a:gdLst/>
              <a:ahLst/>
              <a:cxnLst>
                <a:cxn ang="0">
                  <a:pos x="wd2" y="hd2"/>
                </a:cxn>
                <a:cxn ang="5400000">
                  <a:pos x="wd2" y="hd2"/>
                </a:cxn>
                <a:cxn ang="10800000">
                  <a:pos x="wd2" y="hd2"/>
                </a:cxn>
                <a:cxn ang="16200000">
                  <a:pos x="wd2" y="hd2"/>
                </a:cxn>
              </a:cxnLst>
              <a:rect l="0" t="0" r="r" b="b"/>
              <a:pathLst>
                <a:path w="21570" h="21600" extrusionOk="0">
                  <a:moveTo>
                    <a:pt x="816" y="0"/>
                  </a:moveTo>
                  <a:cubicBezTo>
                    <a:pt x="376" y="0"/>
                    <a:pt x="0" y="3314"/>
                    <a:pt x="0" y="7809"/>
                  </a:cubicBezTo>
                  <a:lnTo>
                    <a:pt x="0" y="13791"/>
                  </a:lnTo>
                  <a:cubicBezTo>
                    <a:pt x="0" y="18005"/>
                    <a:pt x="346" y="21600"/>
                    <a:pt x="816" y="21600"/>
                  </a:cubicBezTo>
                  <a:lnTo>
                    <a:pt x="20755" y="21600"/>
                  </a:lnTo>
                  <a:cubicBezTo>
                    <a:pt x="21224" y="21600"/>
                    <a:pt x="21600" y="18005"/>
                    <a:pt x="21568" y="13791"/>
                  </a:cubicBezTo>
                  <a:lnTo>
                    <a:pt x="21568" y="7809"/>
                  </a:lnTo>
                  <a:cubicBezTo>
                    <a:pt x="21568" y="3623"/>
                    <a:pt x="21224" y="0"/>
                    <a:pt x="20755"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0" name="Google Shape;2114;p41">
              <a:extLst>
                <a:ext uri="{FF2B5EF4-FFF2-40B4-BE49-F238E27FC236}">
                  <a16:creationId xmlns:a16="http://schemas.microsoft.com/office/drawing/2014/main" id="{B2652589-3437-473C-B095-59FBAA83B076}"/>
                </a:ext>
              </a:extLst>
            </p:cNvPr>
            <p:cNvSpPr/>
            <p:nvPr/>
          </p:nvSpPr>
          <p:spPr>
            <a:xfrm>
              <a:off x="433621" y="1542966"/>
              <a:ext cx="221953" cy="23494"/>
            </a:xfrm>
            <a:custGeom>
              <a:avLst/>
              <a:gdLst/>
              <a:ahLst/>
              <a:cxnLst>
                <a:cxn ang="0">
                  <a:pos x="wd2" y="hd2"/>
                </a:cxn>
                <a:cxn ang="5400000">
                  <a:pos x="wd2" y="hd2"/>
                </a:cxn>
                <a:cxn ang="10800000">
                  <a:pos x="wd2" y="hd2"/>
                </a:cxn>
                <a:cxn ang="16200000">
                  <a:pos x="wd2" y="hd2"/>
                </a:cxn>
              </a:cxnLst>
              <a:rect l="0" t="0" r="r" b="b"/>
              <a:pathLst>
                <a:path w="21600" h="21600" extrusionOk="0">
                  <a:moveTo>
                    <a:pt x="846" y="0"/>
                  </a:moveTo>
                  <a:cubicBezTo>
                    <a:pt x="408" y="0"/>
                    <a:pt x="0" y="3248"/>
                    <a:pt x="0" y="7690"/>
                  </a:cubicBezTo>
                  <a:lnTo>
                    <a:pt x="0" y="13604"/>
                  </a:lnTo>
                  <a:cubicBezTo>
                    <a:pt x="0" y="17769"/>
                    <a:pt x="376" y="21600"/>
                    <a:pt x="846" y="21600"/>
                  </a:cubicBezTo>
                  <a:lnTo>
                    <a:pt x="20786" y="21600"/>
                  </a:lnTo>
                  <a:cubicBezTo>
                    <a:pt x="21256" y="21600"/>
                    <a:pt x="21600" y="17769"/>
                    <a:pt x="21600" y="13604"/>
                  </a:cubicBezTo>
                  <a:lnTo>
                    <a:pt x="21600" y="7690"/>
                  </a:lnTo>
                  <a:cubicBezTo>
                    <a:pt x="21600" y="3554"/>
                    <a:pt x="21256" y="0"/>
                    <a:pt x="2078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1" name="Google Shape;2115;p41">
              <a:extLst>
                <a:ext uri="{FF2B5EF4-FFF2-40B4-BE49-F238E27FC236}">
                  <a16:creationId xmlns:a16="http://schemas.microsoft.com/office/drawing/2014/main" id="{425A85D5-041F-4031-98A5-ECD93A6149B6}"/>
                </a:ext>
              </a:extLst>
            </p:cNvPr>
            <p:cNvSpPr/>
            <p:nvPr/>
          </p:nvSpPr>
          <p:spPr>
            <a:xfrm>
              <a:off x="433621" y="1582888"/>
              <a:ext cx="221953" cy="23223"/>
            </a:xfrm>
            <a:custGeom>
              <a:avLst/>
              <a:gdLst/>
              <a:ahLst/>
              <a:cxnLst>
                <a:cxn ang="0">
                  <a:pos x="wd2" y="hd2"/>
                </a:cxn>
                <a:cxn ang="5400000">
                  <a:pos x="wd2" y="hd2"/>
                </a:cxn>
                <a:cxn ang="10800000">
                  <a:pos x="wd2" y="hd2"/>
                </a:cxn>
                <a:cxn ang="16200000">
                  <a:pos x="wd2" y="hd2"/>
                </a:cxn>
              </a:cxnLst>
              <a:rect l="0" t="0" r="r" b="b"/>
              <a:pathLst>
                <a:path w="21600" h="21600" extrusionOk="0">
                  <a:moveTo>
                    <a:pt x="846" y="0"/>
                  </a:moveTo>
                  <a:cubicBezTo>
                    <a:pt x="408" y="0"/>
                    <a:pt x="0" y="3314"/>
                    <a:pt x="0" y="7809"/>
                  </a:cubicBezTo>
                  <a:lnTo>
                    <a:pt x="0" y="13791"/>
                  </a:lnTo>
                  <a:cubicBezTo>
                    <a:pt x="0" y="18005"/>
                    <a:pt x="376" y="21600"/>
                    <a:pt x="846" y="21600"/>
                  </a:cubicBezTo>
                  <a:lnTo>
                    <a:pt x="20786" y="21600"/>
                  </a:lnTo>
                  <a:cubicBezTo>
                    <a:pt x="21256" y="21600"/>
                    <a:pt x="21600" y="18005"/>
                    <a:pt x="21600" y="13791"/>
                  </a:cubicBezTo>
                  <a:lnTo>
                    <a:pt x="21600" y="7809"/>
                  </a:lnTo>
                  <a:cubicBezTo>
                    <a:pt x="21600" y="3623"/>
                    <a:pt x="21256" y="0"/>
                    <a:pt x="20786"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2" name="Google Shape;2116;p41">
              <a:extLst>
                <a:ext uri="{FF2B5EF4-FFF2-40B4-BE49-F238E27FC236}">
                  <a16:creationId xmlns:a16="http://schemas.microsoft.com/office/drawing/2014/main" id="{65894D0A-E7AC-4117-9BC1-DCAFE1824243}"/>
                </a:ext>
              </a:extLst>
            </p:cNvPr>
            <p:cNvSpPr/>
            <p:nvPr/>
          </p:nvSpPr>
          <p:spPr>
            <a:xfrm>
              <a:off x="122756" y="1138034"/>
              <a:ext cx="585319" cy="523776"/>
            </a:xfrm>
            <a:custGeom>
              <a:avLst/>
              <a:gdLst/>
              <a:ahLst/>
              <a:cxnLst>
                <a:cxn ang="0">
                  <a:pos x="wd2" y="hd2"/>
                </a:cxn>
                <a:cxn ang="5400000">
                  <a:pos x="wd2" y="hd2"/>
                </a:cxn>
                <a:cxn ang="10800000">
                  <a:pos x="wd2" y="hd2"/>
                </a:cxn>
                <a:cxn ang="16200000">
                  <a:pos x="wd2" y="hd2"/>
                </a:cxn>
              </a:cxnLst>
              <a:rect l="0" t="0" r="r" b="b"/>
              <a:pathLst>
                <a:path w="21600" h="21600" extrusionOk="0">
                  <a:moveTo>
                    <a:pt x="3471" y="0"/>
                  </a:moveTo>
                  <a:cubicBezTo>
                    <a:pt x="1546" y="0"/>
                    <a:pt x="0" y="1714"/>
                    <a:pt x="0" y="3865"/>
                  </a:cubicBezTo>
                  <a:lnTo>
                    <a:pt x="0" y="17735"/>
                  </a:lnTo>
                  <a:cubicBezTo>
                    <a:pt x="0" y="19873"/>
                    <a:pt x="1546" y="21600"/>
                    <a:pt x="3471" y="21600"/>
                  </a:cubicBezTo>
                  <a:lnTo>
                    <a:pt x="18129" y="21600"/>
                  </a:lnTo>
                  <a:cubicBezTo>
                    <a:pt x="19960" y="21600"/>
                    <a:pt x="21457" y="20006"/>
                    <a:pt x="21600" y="18000"/>
                  </a:cubicBezTo>
                  <a:cubicBezTo>
                    <a:pt x="18450" y="16312"/>
                    <a:pt x="14800" y="15808"/>
                    <a:pt x="11341" y="14918"/>
                  </a:cubicBezTo>
                  <a:cubicBezTo>
                    <a:pt x="10188" y="14626"/>
                    <a:pt x="8999" y="14254"/>
                    <a:pt x="8048" y="13443"/>
                  </a:cubicBezTo>
                  <a:cubicBezTo>
                    <a:pt x="6966" y="12513"/>
                    <a:pt x="6349" y="11092"/>
                    <a:pt x="5956" y="9631"/>
                  </a:cubicBezTo>
                  <a:cubicBezTo>
                    <a:pt x="5160" y="6482"/>
                    <a:pt x="5397" y="3162"/>
                    <a:pt x="6229" y="0"/>
                  </a:cubicBez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3" name="Google Shape;2117;p41">
              <a:extLst>
                <a:ext uri="{FF2B5EF4-FFF2-40B4-BE49-F238E27FC236}">
                  <a16:creationId xmlns:a16="http://schemas.microsoft.com/office/drawing/2014/main" id="{794E3FC5-0E73-42C5-B6A4-DC0F48C74FF0}"/>
                </a:ext>
              </a:extLst>
            </p:cNvPr>
            <p:cNvSpPr/>
            <p:nvPr/>
          </p:nvSpPr>
          <p:spPr>
            <a:xfrm>
              <a:off x="54629" y="1119400"/>
              <a:ext cx="40742" cy="45146"/>
            </a:xfrm>
            <a:custGeom>
              <a:avLst/>
              <a:gdLst/>
              <a:ahLst/>
              <a:cxnLst>
                <a:cxn ang="0">
                  <a:pos x="wd2" y="hd2"/>
                </a:cxn>
                <a:cxn ang="5400000">
                  <a:pos x="wd2" y="hd2"/>
                </a:cxn>
                <a:cxn ang="10800000">
                  <a:pos x="wd2" y="hd2"/>
                </a:cxn>
                <a:cxn ang="16200000">
                  <a:pos x="wd2" y="hd2"/>
                </a:cxn>
              </a:cxnLst>
              <a:rect l="0" t="0" r="r" b="b"/>
              <a:pathLst>
                <a:path w="19933" h="21600" extrusionOk="0">
                  <a:moveTo>
                    <a:pt x="666" y="0"/>
                  </a:moveTo>
                  <a:cubicBezTo>
                    <a:pt x="503" y="0"/>
                    <a:pt x="355" y="43"/>
                    <a:pt x="237" y="130"/>
                  </a:cubicBezTo>
                  <a:cubicBezTo>
                    <a:pt x="-871" y="1199"/>
                    <a:pt x="1966" y="7065"/>
                    <a:pt x="7639" y="13076"/>
                  </a:cubicBezTo>
                  <a:cubicBezTo>
                    <a:pt x="12204" y="18335"/>
                    <a:pt x="17242" y="21600"/>
                    <a:pt x="19163" y="21600"/>
                  </a:cubicBezTo>
                  <a:cubicBezTo>
                    <a:pt x="19429" y="21600"/>
                    <a:pt x="19650" y="21528"/>
                    <a:pt x="19783" y="21398"/>
                  </a:cubicBezTo>
                  <a:cubicBezTo>
                    <a:pt x="20729" y="20155"/>
                    <a:pt x="17095" y="15069"/>
                    <a:pt x="11746" y="9218"/>
                  </a:cubicBezTo>
                  <a:cubicBezTo>
                    <a:pt x="6871" y="4031"/>
                    <a:pt x="2394" y="0"/>
                    <a:pt x="666"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4" name="Google Shape;2118;p41">
              <a:extLst>
                <a:ext uri="{FF2B5EF4-FFF2-40B4-BE49-F238E27FC236}">
                  <a16:creationId xmlns:a16="http://schemas.microsoft.com/office/drawing/2014/main" id="{4D067D7C-165E-4F23-9854-9808D4A5CFE4}"/>
                </a:ext>
              </a:extLst>
            </p:cNvPr>
            <p:cNvSpPr/>
            <p:nvPr/>
          </p:nvSpPr>
          <p:spPr>
            <a:xfrm>
              <a:off x="156821" y="1024215"/>
              <a:ext cx="35750" cy="81020"/>
            </a:xfrm>
            <a:custGeom>
              <a:avLst/>
              <a:gdLst/>
              <a:ahLst/>
              <a:cxnLst>
                <a:cxn ang="0">
                  <a:pos x="wd2" y="hd2"/>
                </a:cxn>
                <a:cxn ang="5400000">
                  <a:pos x="wd2" y="hd2"/>
                </a:cxn>
                <a:cxn ang="10800000">
                  <a:pos x="wd2" y="hd2"/>
                </a:cxn>
                <a:cxn ang="16200000">
                  <a:pos x="wd2" y="hd2"/>
                </a:cxn>
              </a:cxnLst>
              <a:rect l="0" t="0" r="r" b="b"/>
              <a:pathLst>
                <a:path w="19328" h="21600" extrusionOk="0">
                  <a:moveTo>
                    <a:pt x="653" y="0"/>
                  </a:moveTo>
                  <a:cubicBezTo>
                    <a:pt x="555" y="0"/>
                    <a:pt x="473" y="8"/>
                    <a:pt x="391" y="24"/>
                  </a:cubicBezTo>
                  <a:cubicBezTo>
                    <a:pt x="-1176" y="370"/>
                    <a:pt x="2138" y="5434"/>
                    <a:pt x="7183" y="11448"/>
                  </a:cubicBezTo>
                  <a:cubicBezTo>
                    <a:pt x="11902" y="17003"/>
                    <a:pt x="16767" y="21600"/>
                    <a:pt x="18661" y="21600"/>
                  </a:cubicBezTo>
                  <a:cubicBezTo>
                    <a:pt x="18726" y="21600"/>
                    <a:pt x="18791" y="21592"/>
                    <a:pt x="18857" y="21584"/>
                  </a:cubicBezTo>
                  <a:cubicBezTo>
                    <a:pt x="20424" y="21238"/>
                    <a:pt x="17991" y="16085"/>
                    <a:pt x="12930" y="10160"/>
                  </a:cubicBezTo>
                  <a:cubicBezTo>
                    <a:pt x="7951" y="4331"/>
                    <a:pt x="2628" y="0"/>
                    <a:pt x="653"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5" name="Google Shape;2119;p41">
              <a:extLst>
                <a:ext uri="{FF2B5EF4-FFF2-40B4-BE49-F238E27FC236}">
                  <a16:creationId xmlns:a16="http://schemas.microsoft.com/office/drawing/2014/main" id="{9EB6973E-F64F-42C2-B7F2-880D2D3AC0F9}"/>
                </a:ext>
              </a:extLst>
            </p:cNvPr>
            <p:cNvSpPr/>
            <p:nvPr/>
          </p:nvSpPr>
          <p:spPr>
            <a:xfrm>
              <a:off x="295567" y="1009478"/>
              <a:ext cx="16665" cy="81533"/>
            </a:xfrm>
            <a:custGeom>
              <a:avLst/>
              <a:gdLst/>
              <a:ahLst/>
              <a:cxnLst>
                <a:cxn ang="0">
                  <a:pos x="wd2" y="hd2"/>
                </a:cxn>
                <a:cxn ang="5400000">
                  <a:pos x="wd2" y="hd2"/>
                </a:cxn>
                <a:cxn ang="10800000">
                  <a:pos x="wd2" y="hd2"/>
                </a:cxn>
                <a:cxn ang="16200000">
                  <a:pos x="wd2" y="hd2"/>
                </a:cxn>
              </a:cxnLst>
              <a:rect l="0" t="0" r="r" b="b"/>
              <a:pathLst>
                <a:path w="18949" h="21600" extrusionOk="0">
                  <a:moveTo>
                    <a:pt x="3314" y="0"/>
                  </a:moveTo>
                  <a:cubicBezTo>
                    <a:pt x="3280" y="0"/>
                    <a:pt x="3211" y="0"/>
                    <a:pt x="3143" y="0"/>
                  </a:cubicBezTo>
                  <a:cubicBezTo>
                    <a:pt x="-532" y="88"/>
                    <a:pt x="-1253" y="4952"/>
                    <a:pt x="2421" y="11096"/>
                  </a:cubicBezTo>
                  <a:cubicBezTo>
                    <a:pt x="5993" y="16968"/>
                    <a:pt x="12792" y="21600"/>
                    <a:pt x="16501" y="21600"/>
                  </a:cubicBezTo>
                  <a:cubicBezTo>
                    <a:pt x="16570" y="21600"/>
                    <a:pt x="16638" y="21600"/>
                    <a:pt x="16707" y="21592"/>
                  </a:cubicBezTo>
                  <a:cubicBezTo>
                    <a:pt x="20347" y="21512"/>
                    <a:pt x="19248" y="16472"/>
                    <a:pt x="15608" y="10672"/>
                  </a:cubicBezTo>
                  <a:cubicBezTo>
                    <a:pt x="12002" y="4800"/>
                    <a:pt x="6989" y="0"/>
                    <a:pt x="3314"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6" name="Google Shape;2120;p41">
              <a:extLst>
                <a:ext uri="{FF2B5EF4-FFF2-40B4-BE49-F238E27FC236}">
                  <a16:creationId xmlns:a16="http://schemas.microsoft.com/office/drawing/2014/main" id="{4378306C-561E-4C03-8B4A-979EDFB16220}"/>
                </a:ext>
              </a:extLst>
            </p:cNvPr>
            <p:cNvSpPr/>
            <p:nvPr/>
          </p:nvSpPr>
          <p:spPr>
            <a:xfrm>
              <a:off x="6113" y="1251277"/>
              <a:ext cx="64465" cy="14858"/>
            </a:xfrm>
            <a:custGeom>
              <a:avLst/>
              <a:gdLst/>
              <a:ahLst/>
              <a:cxnLst>
                <a:cxn ang="0">
                  <a:pos x="wd2" y="hd2"/>
                </a:cxn>
                <a:cxn ang="5400000">
                  <a:pos x="wd2" y="hd2"/>
                </a:cxn>
                <a:cxn ang="10800000">
                  <a:pos x="wd2" y="hd2"/>
                </a:cxn>
                <a:cxn ang="16200000">
                  <a:pos x="wd2" y="hd2"/>
                </a:cxn>
              </a:cxnLst>
              <a:rect l="0" t="0" r="r" b="b"/>
              <a:pathLst>
                <a:path w="21190" h="21600" extrusionOk="0">
                  <a:moveTo>
                    <a:pt x="2815" y="0"/>
                  </a:moveTo>
                  <a:cubicBezTo>
                    <a:pt x="1157" y="0"/>
                    <a:pt x="105" y="878"/>
                    <a:pt x="16" y="3029"/>
                  </a:cubicBezTo>
                  <a:cubicBezTo>
                    <a:pt x="-302" y="7683"/>
                    <a:pt x="4354" y="16112"/>
                    <a:pt x="10180" y="19405"/>
                  </a:cubicBezTo>
                  <a:cubicBezTo>
                    <a:pt x="12414" y="20941"/>
                    <a:pt x="14479" y="21600"/>
                    <a:pt x="16206" y="21600"/>
                  </a:cubicBezTo>
                  <a:cubicBezTo>
                    <a:pt x="19223" y="21600"/>
                    <a:pt x="21189" y="19580"/>
                    <a:pt x="21189" y="16595"/>
                  </a:cubicBezTo>
                  <a:cubicBezTo>
                    <a:pt x="21298" y="11898"/>
                    <a:pt x="16533" y="6761"/>
                    <a:pt x="10816" y="3029"/>
                  </a:cubicBezTo>
                  <a:cubicBezTo>
                    <a:pt x="7649" y="1229"/>
                    <a:pt x="4800" y="0"/>
                    <a:pt x="2815"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67" name="Google Shape;2121;p41">
              <a:extLst>
                <a:ext uri="{FF2B5EF4-FFF2-40B4-BE49-F238E27FC236}">
                  <a16:creationId xmlns:a16="http://schemas.microsoft.com/office/drawing/2014/main" id="{C33901A5-D6FB-45D0-8DDD-4975E38372D0}"/>
                </a:ext>
              </a:extLst>
            </p:cNvPr>
            <p:cNvSpPr/>
            <p:nvPr/>
          </p:nvSpPr>
          <p:spPr>
            <a:xfrm>
              <a:off x="406693" y="1027537"/>
              <a:ext cx="15866" cy="70542"/>
            </a:xfrm>
            <a:custGeom>
              <a:avLst/>
              <a:gdLst/>
              <a:ahLst/>
              <a:cxnLst>
                <a:cxn ang="0">
                  <a:pos x="wd2" y="hd2"/>
                </a:cxn>
                <a:cxn ang="5400000">
                  <a:pos x="wd2" y="hd2"/>
                </a:cxn>
                <a:cxn ang="10800000">
                  <a:pos x="wd2" y="hd2"/>
                </a:cxn>
                <a:cxn ang="16200000">
                  <a:pos x="wd2" y="hd2"/>
                </a:cxn>
              </a:cxnLst>
              <a:rect l="0" t="0" r="r" b="b"/>
              <a:pathLst>
                <a:path w="19701" h="21600" extrusionOk="0">
                  <a:moveTo>
                    <a:pt x="16526" y="0"/>
                  </a:moveTo>
                  <a:cubicBezTo>
                    <a:pt x="12513" y="0"/>
                    <a:pt x="6588" y="4596"/>
                    <a:pt x="2651" y="10458"/>
                  </a:cubicBezTo>
                  <a:cubicBezTo>
                    <a:pt x="-949" y="16570"/>
                    <a:pt x="-949" y="21498"/>
                    <a:pt x="3063" y="21600"/>
                  </a:cubicBezTo>
                  <a:cubicBezTo>
                    <a:pt x="3101" y="21600"/>
                    <a:pt x="3138" y="21600"/>
                    <a:pt x="3176" y="21600"/>
                  </a:cubicBezTo>
                  <a:cubicBezTo>
                    <a:pt x="7188" y="21600"/>
                    <a:pt x="13076" y="17004"/>
                    <a:pt x="17051" y="11142"/>
                  </a:cubicBezTo>
                  <a:cubicBezTo>
                    <a:pt x="20651" y="5224"/>
                    <a:pt x="20651" y="296"/>
                    <a:pt x="16639" y="0"/>
                  </a:cubicBezTo>
                  <a:cubicBezTo>
                    <a:pt x="16601" y="0"/>
                    <a:pt x="16564" y="0"/>
                    <a:pt x="16526" y="0"/>
                  </a:cubicBezTo>
                  <a:close/>
                </a:path>
              </a:pathLst>
            </a:custGeom>
            <a:solidFill>
              <a:srgbClr val="F8C208"/>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Tree>
    <p:extLst>
      <p:ext uri="{BB962C8B-B14F-4D97-AF65-F5344CB8AC3E}">
        <p14:creationId xmlns:p14="http://schemas.microsoft.com/office/powerpoint/2010/main" val="298972949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6" name="Google Shape;2166;p44"/>
          <p:cNvSpPr/>
          <p:nvPr/>
        </p:nvSpPr>
        <p:spPr>
          <a:xfrm>
            <a:off x="3962699" y="802874"/>
            <a:ext cx="1218602" cy="1218602"/>
          </a:xfrm>
          <a:prstGeom prst="ellipse">
            <a:avLst/>
          </a:prstGeom>
          <a:solidFill>
            <a:srgbClr val="E3D6C9"/>
          </a:solidFill>
          <a:ln w="12700">
            <a:miter lim="400000"/>
          </a:ln>
        </p:spPr>
        <p:txBody>
          <a:bodyPr lIns="0" tIns="0" rIns="0" bIns="0" anchor="ctr"/>
          <a:lstStyle/>
          <a:p>
            <a:pPr>
              <a:defRPr>
                <a:solidFill>
                  <a:srgbClr val="000000"/>
                </a:solidFill>
              </a:defRPr>
            </a:pPr>
            <a:endParaRPr/>
          </a:p>
        </p:txBody>
      </p:sp>
      <p:sp>
        <p:nvSpPr>
          <p:cNvPr id="2218" name="Google Shape;2168;p44"/>
          <p:cNvSpPr txBox="1">
            <a:spLocks noGrp="1"/>
          </p:cNvSpPr>
          <p:nvPr>
            <p:ph type="title"/>
          </p:nvPr>
        </p:nvSpPr>
        <p:spPr>
          <a:xfrm>
            <a:off x="1546499" y="2100875"/>
            <a:ext cx="6051002" cy="1776900"/>
          </a:xfrm>
          <a:prstGeom prst="rect">
            <a:avLst/>
          </a:prstGeom>
        </p:spPr>
        <p:txBody>
          <a:bodyPr>
            <a:normAutofit/>
          </a:bodyPr>
          <a:lstStyle/>
          <a:p>
            <a:r>
              <a:rPr lang="en-GB" dirty="0"/>
              <a:t>Objectives to address gap analysis</a:t>
            </a:r>
            <a:endParaRPr dirty="0"/>
          </a:p>
        </p:txBody>
      </p:sp>
      <p:sp>
        <p:nvSpPr>
          <p:cNvPr id="2219" name="Google Shape;2169;p44"/>
          <p:cNvSpPr txBox="1"/>
          <p:nvPr/>
        </p:nvSpPr>
        <p:spPr>
          <a:xfrm>
            <a:off x="3805799" y="895749"/>
            <a:ext cx="1532401" cy="1029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algn="ctr">
              <a:defRPr sz="4700">
                <a:latin typeface="Paytone One"/>
                <a:ea typeface="Paytone One"/>
                <a:cs typeface="Paytone One"/>
                <a:sym typeface="Paytone One"/>
              </a:defRPr>
            </a:lvl1pPr>
          </a:lstStyle>
          <a:p>
            <a:r>
              <a:rPr dirty="0"/>
              <a:t>0</a:t>
            </a:r>
            <a:r>
              <a:rPr lang="en-GB" dirty="0"/>
              <a:t>5</a:t>
            </a:r>
            <a:endParaRPr dirty="0"/>
          </a:p>
        </p:txBody>
      </p:sp>
    </p:spTree>
    <p:extLst>
      <p:ext uri="{BB962C8B-B14F-4D97-AF65-F5344CB8AC3E}">
        <p14:creationId xmlns:p14="http://schemas.microsoft.com/office/powerpoint/2010/main" val="314665420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1" name="Double-click to edit"/>
          <p:cNvSpPr txBox="1">
            <a:spLocks noGrp="1"/>
          </p:cNvSpPr>
          <p:nvPr>
            <p:ph type="body" sz="half" idx="1"/>
          </p:nvPr>
        </p:nvSpPr>
        <p:spPr>
          <a:xfrm>
            <a:off x="178594" y="674328"/>
            <a:ext cx="5701106" cy="3797661"/>
          </a:xfrm>
          <a:prstGeom prst="rect">
            <a:avLst/>
          </a:prstGeom>
        </p:spPr>
        <p:txBody>
          <a:bodyPr>
            <a:normAutofit/>
          </a:bodyPr>
          <a:lstStyle/>
          <a:p>
            <a:pPr algn="just">
              <a:buFont typeface="+mj-lt"/>
              <a:buAutoNum type="arabicPeriod"/>
            </a:pPr>
            <a:r>
              <a:rPr lang="en-GB" sz="1600" b="0" i="0" dirty="0">
                <a:solidFill>
                  <a:srgbClr val="374151"/>
                </a:solidFill>
                <a:effectLst/>
                <a:latin typeface="Söhne"/>
              </a:rPr>
              <a:t>Developing and implementing algorithms that can effectively </a:t>
            </a:r>
            <a:r>
              <a:rPr lang="en-GB" sz="1600" b="0" i="0" dirty="0" err="1">
                <a:solidFill>
                  <a:srgbClr val="374151"/>
                </a:solidFill>
                <a:effectLst/>
                <a:latin typeface="Söhne"/>
              </a:rPr>
              <a:t>analyze</a:t>
            </a:r>
            <a:r>
              <a:rPr lang="en-GB" sz="1600" b="0" i="0" dirty="0">
                <a:solidFill>
                  <a:srgbClr val="374151"/>
                </a:solidFill>
                <a:effectLst/>
                <a:latin typeface="Söhne"/>
              </a:rPr>
              <a:t> and make use of the available data on the user's emotional state and the effectiveness of different interventions for mental health.</a:t>
            </a:r>
          </a:p>
          <a:p>
            <a:pPr algn="just">
              <a:buFont typeface="+mj-lt"/>
              <a:buAutoNum type="arabicPeriod"/>
            </a:pPr>
            <a:r>
              <a:rPr lang="en-GB" sz="1600" b="0" i="0" dirty="0">
                <a:solidFill>
                  <a:srgbClr val="374151"/>
                </a:solidFill>
                <a:effectLst/>
                <a:latin typeface="Söhne"/>
              </a:rPr>
              <a:t>Implementing features that encourage user engagement and collect feedback, such as user surveys and ratings, and using this feedback to continually improve the system's recommendations.</a:t>
            </a:r>
          </a:p>
          <a:p>
            <a:pPr algn="just">
              <a:buFont typeface="+mj-lt"/>
              <a:buAutoNum type="arabicPeriod"/>
            </a:pPr>
            <a:r>
              <a:rPr lang="en-GB" sz="1600" b="0" i="0" dirty="0">
                <a:solidFill>
                  <a:srgbClr val="374151"/>
                </a:solidFill>
                <a:effectLst/>
                <a:latin typeface="Söhne"/>
              </a:rPr>
              <a:t>Developing and implementing algorithms that can personalize and customize the recommendations to the individual user's needs and preferences.</a:t>
            </a:r>
          </a:p>
        </p:txBody>
      </p:sp>
      <p:sp>
        <p:nvSpPr>
          <p:cNvPr id="1942" name="4.Gap Analysis"/>
          <p:cNvSpPr txBox="1">
            <a:spLocks noGrp="1"/>
          </p:cNvSpPr>
          <p:nvPr>
            <p:ph type="title"/>
          </p:nvPr>
        </p:nvSpPr>
        <p:spPr>
          <a:xfrm>
            <a:off x="676541" y="101627"/>
            <a:ext cx="7717501" cy="572701"/>
          </a:xfrm>
          <a:prstGeom prst="rect">
            <a:avLst/>
          </a:prstGeom>
        </p:spPr>
        <p:txBody>
          <a:bodyPr>
            <a:normAutofit/>
          </a:bodyPr>
          <a:lstStyle>
            <a:lvl1pPr defTabSz="822959">
              <a:defRPr sz="2520"/>
            </a:lvl1pPr>
          </a:lstStyle>
          <a:p>
            <a:r>
              <a:rPr lang="en-GB" dirty="0"/>
              <a:t>5</a:t>
            </a:r>
            <a:r>
              <a:rPr dirty="0"/>
              <a:t>.</a:t>
            </a:r>
            <a:r>
              <a:rPr lang="en-GB" dirty="0"/>
              <a:t> Objectives to address gap analysis</a:t>
            </a:r>
            <a:endParaRPr dirty="0"/>
          </a:p>
        </p:txBody>
      </p:sp>
      <p:grpSp>
        <p:nvGrpSpPr>
          <p:cNvPr id="169" name="Group 168">
            <a:extLst>
              <a:ext uri="{FF2B5EF4-FFF2-40B4-BE49-F238E27FC236}">
                <a16:creationId xmlns:a16="http://schemas.microsoft.com/office/drawing/2014/main" id="{88EA4697-BC7C-4141-A295-3D3D9205E005}"/>
              </a:ext>
            </a:extLst>
          </p:cNvPr>
          <p:cNvGrpSpPr/>
          <p:nvPr/>
        </p:nvGrpSpPr>
        <p:grpSpPr>
          <a:xfrm>
            <a:off x="5879700" y="1447318"/>
            <a:ext cx="3122125" cy="2595263"/>
            <a:chOff x="5371025" y="1668775"/>
            <a:chExt cx="3122125" cy="2595263"/>
          </a:xfrm>
        </p:grpSpPr>
        <p:sp>
          <p:nvSpPr>
            <p:cNvPr id="170" name="Google Shape;2186;p45">
              <a:extLst>
                <a:ext uri="{FF2B5EF4-FFF2-40B4-BE49-F238E27FC236}">
                  <a16:creationId xmlns:a16="http://schemas.microsoft.com/office/drawing/2014/main" id="{A437CF42-4C47-4A45-97B8-BFF89C97BD41}"/>
                </a:ext>
              </a:extLst>
            </p:cNvPr>
            <p:cNvSpPr/>
            <p:nvPr/>
          </p:nvSpPr>
          <p:spPr>
            <a:xfrm>
              <a:off x="5371025" y="1668775"/>
              <a:ext cx="3122125" cy="2595263"/>
            </a:xfrm>
            <a:custGeom>
              <a:avLst/>
              <a:gdLst/>
              <a:ahLst/>
              <a:cxnLst>
                <a:cxn ang="0">
                  <a:pos x="wd2" y="hd2"/>
                </a:cxn>
                <a:cxn ang="5400000">
                  <a:pos x="wd2" y="hd2"/>
                </a:cxn>
                <a:cxn ang="10800000">
                  <a:pos x="wd2" y="hd2"/>
                </a:cxn>
                <a:cxn ang="16200000">
                  <a:pos x="wd2" y="hd2"/>
                </a:cxn>
              </a:cxnLst>
              <a:rect l="0" t="0" r="r" b="b"/>
              <a:pathLst>
                <a:path w="21451" h="21600" extrusionOk="0">
                  <a:moveTo>
                    <a:pt x="13558" y="0"/>
                  </a:moveTo>
                  <a:cubicBezTo>
                    <a:pt x="12673" y="0"/>
                    <a:pt x="11782" y="187"/>
                    <a:pt x="10931" y="584"/>
                  </a:cubicBezTo>
                  <a:cubicBezTo>
                    <a:pt x="9885" y="1073"/>
                    <a:pt x="9080" y="2130"/>
                    <a:pt x="7970" y="2464"/>
                  </a:cubicBezTo>
                  <a:cubicBezTo>
                    <a:pt x="7601" y="2579"/>
                    <a:pt x="7218" y="2602"/>
                    <a:pt x="6833" y="2602"/>
                  </a:cubicBezTo>
                  <a:cubicBezTo>
                    <a:pt x="6570" y="2602"/>
                    <a:pt x="6306" y="2591"/>
                    <a:pt x="6045" y="2591"/>
                  </a:cubicBezTo>
                  <a:cubicBezTo>
                    <a:pt x="5895" y="2591"/>
                    <a:pt x="5746" y="2594"/>
                    <a:pt x="5599" y="2606"/>
                  </a:cubicBezTo>
                  <a:cubicBezTo>
                    <a:pt x="3960" y="2729"/>
                    <a:pt x="2525" y="3475"/>
                    <a:pt x="1486" y="5016"/>
                  </a:cubicBezTo>
                  <a:cubicBezTo>
                    <a:pt x="603" y="6320"/>
                    <a:pt x="150" y="7990"/>
                    <a:pt x="36" y="9627"/>
                  </a:cubicBezTo>
                  <a:cubicBezTo>
                    <a:pt x="-77" y="11311"/>
                    <a:pt x="55" y="13053"/>
                    <a:pt x="693" y="14572"/>
                  </a:cubicBezTo>
                  <a:cubicBezTo>
                    <a:pt x="1324" y="16082"/>
                    <a:pt x="2513" y="17326"/>
                    <a:pt x="3918" y="17578"/>
                  </a:cubicBezTo>
                  <a:cubicBezTo>
                    <a:pt x="4143" y="17619"/>
                    <a:pt x="4366" y="17637"/>
                    <a:pt x="4588" y="17637"/>
                  </a:cubicBezTo>
                  <a:cubicBezTo>
                    <a:pt x="5287" y="17637"/>
                    <a:pt x="5974" y="17461"/>
                    <a:pt x="6667" y="17312"/>
                  </a:cubicBezTo>
                  <a:cubicBezTo>
                    <a:pt x="7005" y="17237"/>
                    <a:pt x="7354" y="17181"/>
                    <a:pt x="7698" y="17181"/>
                  </a:cubicBezTo>
                  <a:cubicBezTo>
                    <a:pt x="8029" y="17181"/>
                    <a:pt x="8354" y="17233"/>
                    <a:pt x="8661" y="17372"/>
                  </a:cubicBezTo>
                  <a:cubicBezTo>
                    <a:pt x="10081" y="18021"/>
                    <a:pt x="10953" y="19714"/>
                    <a:pt x="12286" y="20542"/>
                  </a:cubicBezTo>
                  <a:cubicBezTo>
                    <a:pt x="13045" y="21008"/>
                    <a:pt x="13721" y="21434"/>
                    <a:pt x="14590" y="21553"/>
                  </a:cubicBezTo>
                  <a:cubicBezTo>
                    <a:pt x="14811" y="21584"/>
                    <a:pt x="15033" y="21600"/>
                    <a:pt x="15253" y="21600"/>
                  </a:cubicBezTo>
                  <a:cubicBezTo>
                    <a:pt x="16752" y="21600"/>
                    <a:pt x="18203" y="20876"/>
                    <a:pt x="19223" y="19544"/>
                  </a:cubicBezTo>
                  <a:cubicBezTo>
                    <a:pt x="19261" y="19490"/>
                    <a:pt x="19306" y="19430"/>
                    <a:pt x="19344" y="19375"/>
                  </a:cubicBezTo>
                  <a:cubicBezTo>
                    <a:pt x="20843" y="17271"/>
                    <a:pt x="21274" y="14206"/>
                    <a:pt x="21395" y="11530"/>
                  </a:cubicBezTo>
                  <a:cubicBezTo>
                    <a:pt x="21448" y="10364"/>
                    <a:pt x="21523" y="9115"/>
                    <a:pt x="21300" y="7981"/>
                  </a:cubicBezTo>
                  <a:cubicBezTo>
                    <a:pt x="21055" y="6723"/>
                    <a:pt x="20726" y="5547"/>
                    <a:pt x="20167" y="4436"/>
                  </a:cubicBezTo>
                  <a:cubicBezTo>
                    <a:pt x="18793" y="1667"/>
                    <a:pt x="16199" y="0"/>
                    <a:pt x="13558" y="0"/>
                  </a:cubicBezTo>
                  <a:close/>
                </a:path>
              </a:pathLst>
            </a:custGeom>
            <a:solidFill>
              <a:schemeClr val="accent4">
                <a:alpha val="34220"/>
              </a:schemeClr>
            </a:solidFill>
            <a:ln w="12700">
              <a:miter lim="400000"/>
            </a:ln>
          </p:spPr>
          <p:txBody>
            <a:bodyPr lIns="0" tIns="0" rIns="0" bIns="0" anchor="ctr"/>
            <a:lstStyle/>
            <a:p>
              <a:pPr>
                <a:defRPr>
                  <a:solidFill>
                    <a:srgbClr val="000000"/>
                  </a:solidFill>
                </a:defRPr>
              </a:pPr>
              <a:endParaRPr/>
            </a:p>
          </p:txBody>
        </p:sp>
        <p:sp>
          <p:nvSpPr>
            <p:cNvPr id="171" name="Google Shape;2187;p45">
              <a:extLst>
                <a:ext uri="{FF2B5EF4-FFF2-40B4-BE49-F238E27FC236}">
                  <a16:creationId xmlns:a16="http://schemas.microsoft.com/office/drawing/2014/main" id="{F07D07F4-F6EC-4DFA-80F2-173BDD2CD6D7}"/>
                </a:ext>
              </a:extLst>
            </p:cNvPr>
            <p:cNvSpPr/>
            <p:nvPr/>
          </p:nvSpPr>
          <p:spPr>
            <a:xfrm>
              <a:off x="6541502" y="2355561"/>
              <a:ext cx="505089" cy="398952"/>
            </a:xfrm>
            <a:custGeom>
              <a:avLst/>
              <a:gdLst/>
              <a:ahLst/>
              <a:cxnLst>
                <a:cxn ang="0">
                  <a:pos x="wd2" y="hd2"/>
                </a:cxn>
                <a:cxn ang="5400000">
                  <a:pos x="wd2" y="hd2"/>
                </a:cxn>
                <a:cxn ang="10800000">
                  <a:pos x="wd2" y="hd2"/>
                </a:cxn>
                <a:cxn ang="16200000">
                  <a:pos x="wd2" y="hd2"/>
                </a:cxn>
              </a:cxnLst>
              <a:rect l="0" t="0" r="r" b="b"/>
              <a:pathLst>
                <a:path w="21600" h="21600" extrusionOk="0">
                  <a:moveTo>
                    <a:pt x="5030" y="0"/>
                  </a:moveTo>
                  <a:cubicBezTo>
                    <a:pt x="2256" y="0"/>
                    <a:pt x="0" y="2828"/>
                    <a:pt x="0" y="6339"/>
                  </a:cubicBezTo>
                  <a:lnTo>
                    <a:pt x="0" y="12052"/>
                  </a:lnTo>
                  <a:cubicBezTo>
                    <a:pt x="0" y="15535"/>
                    <a:pt x="2232" y="18391"/>
                    <a:pt x="5030" y="18391"/>
                  </a:cubicBezTo>
                  <a:lnTo>
                    <a:pt x="5076" y="18391"/>
                  </a:lnTo>
                  <a:cubicBezTo>
                    <a:pt x="5265" y="19224"/>
                    <a:pt x="5475" y="19997"/>
                    <a:pt x="5734" y="20742"/>
                  </a:cubicBezTo>
                  <a:cubicBezTo>
                    <a:pt x="5852" y="21068"/>
                    <a:pt x="6017" y="21485"/>
                    <a:pt x="6323" y="21575"/>
                  </a:cubicBezTo>
                  <a:cubicBezTo>
                    <a:pt x="6369" y="21591"/>
                    <a:pt x="6415" y="21600"/>
                    <a:pt x="6460" y="21600"/>
                  </a:cubicBezTo>
                  <a:cubicBezTo>
                    <a:pt x="6808" y="21600"/>
                    <a:pt x="7127" y="21136"/>
                    <a:pt x="7357" y="20742"/>
                  </a:cubicBezTo>
                  <a:cubicBezTo>
                    <a:pt x="7685" y="19997"/>
                    <a:pt x="8014" y="19224"/>
                    <a:pt x="8249" y="18391"/>
                  </a:cubicBezTo>
                  <a:lnTo>
                    <a:pt x="16570" y="18391"/>
                  </a:lnTo>
                  <a:cubicBezTo>
                    <a:pt x="19344" y="18391"/>
                    <a:pt x="21600" y="15563"/>
                    <a:pt x="21600" y="12052"/>
                  </a:cubicBezTo>
                  <a:lnTo>
                    <a:pt x="21600" y="6339"/>
                  </a:lnTo>
                  <a:cubicBezTo>
                    <a:pt x="21600" y="2858"/>
                    <a:pt x="19367" y="0"/>
                    <a:pt x="16570" y="0"/>
                  </a:cubicBezTo>
                  <a:close/>
                </a:path>
              </a:pathLst>
            </a:custGeom>
            <a:solidFill>
              <a:schemeClr val="accent6"/>
            </a:solidFill>
            <a:ln w="12700">
              <a:miter lim="400000"/>
            </a:ln>
          </p:spPr>
          <p:txBody>
            <a:bodyPr lIns="0" tIns="0" rIns="0" bIns="0" anchor="ctr"/>
            <a:lstStyle/>
            <a:p>
              <a:pPr>
                <a:defRPr>
                  <a:solidFill>
                    <a:srgbClr val="000000"/>
                  </a:solidFill>
                </a:defRPr>
              </a:pPr>
              <a:endParaRPr/>
            </a:p>
          </p:txBody>
        </p:sp>
        <p:sp>
          <p:nvSpPr>
            <p:cNvPr id="172" name="Google Shape;2188;p45">
              <a:extLst>
                <a:ext uri="{FF2B5EF4-FFF2-40B4-BE49-F238E27FC236}">
                  <a16:creationId xmlns:a16="http://schemas.microsoft.com/office/drawing/2014/main" id="{667DE37C-0F37-40CE-A624-B2DA83A8F9FB}"/>
                </a:ext>
              </a:extLst>
            </p:cNvPr>
            <p:cNvSpPr/>
            <p:nvPr/>
          </p:nvSpPr>
          <p:spPr>
            <a:xfrm>
              <a:off x="5389526" y="2325892"/>
              <a:ext cx="533137" cy="509257"/>
            </a:xfrm>
            <a:custGeom>
              <a:avLst/>
              <a:gdLst/>
              <a:ahLst/>
              <a:cxnLst>
                <a:cxn ang="0">
                  <a:pos x="wd2" y="hd2"/>
                </a:cxn>
                <a:cxn ang="5400000">
                  <a:pos x="wd2" y="hd2"/>
                </a:cxn>
                <a:cxn ang="10800000">
                  <a:pos x="wd2" y="hd2"/>
                </a:cxn>
                <a:cxn ang="16200000">
                  <a:pos x="wd2" y="hd2"/>
                </a:cxn>
              </a:cxnLst>
              <a:rect l="0" t="0" r="r" b="b"/>
              <a:pathLst>
                <a:path w="21600" h="21600" extrusionOk="0">
                  <a:moveTo>
                    <a:pt x="4765" y="0"/>
                  </a:moveTo>
                  <a:cubicBezTo>
                    <a:pt x="2137" y="0"/>
                    <a:pt x="0" y="2215"/>
                    <a:pt x="0" y="4989"/>
                  </a:cubicBezTo>
                  <a:lnTo>
                    <a:pt x="0" y="12915"/>
                  </a:lnTo>
                  <a:cubicBezTo>
                    <a:pt x="0" y="15642"/>
                    <a:pt x="2116" y="17880"/>
                    <a:pt x="4765" y="17880"/>
                  </a:cubicBezTo>
                  <a:lnTo>
                    <a:pt x="13093" y="17880"/>
                  </a:lnTo>
                  <a:cubicBezTo>
                    <a:pt x="13360" y="18789"/>
                    <a:pt x="13694" y="19699"/>
                    <a:pt x="14050" y="20560"/>
                  </a:cubicBezTo>
                  <a:cubicBezTo>
                    <a:pt x="14184" y="20887"/>
                    <a:pt x="14407" y="21423"/>
                    <a:pt x="14742" y="21564"/>
                  </a:cubicBezTo>
                  <a:cubicBezTo>
                    <a:pt x="14794" y="21589"/>
                    <a:pt x="14845" y="21600"/>
                    <a:pt x="14892" y="21600"/>
                  </a:cubicBezTo>
                  <a:cubicBezTo>
                    <a:pt x="15323" y="21600"/>
                    <a:pt x="15531" y="20640"/>
                    <a:pt x="15631" y="20305"/>
                  </a:cubicBezTo>
                  <a:cubicBezTo>
                    <a:pt x="15854" y="19513"/>
                    <a:pt x="16032" y="18696"/>
                    <a:pt x="16143" y="17880"/>
                  </a:cubicBezTo>
                  <a:lnTo>
                    <a:pt x="16835" y="17880"/>
                  </a:lnTo>
                  <a:cubicBezTo>
                    <a:pt x="19461" y="17880"/>
                    <a:pt x="21600" y="15666"/>
                    <a:pt x="21600" y="12891"/>
                  </a:cubicBezTo>
                  <a:lnTo>
                    <a:pt x="21600" y="5012"/>
                  </a:lnTo>
                  <a:cubicBezTo>
                    <a:pt x="21600" y="2238"/>
                    <a:pt x="19484" y="0"/>
                    <a:pt x="16856" y="0"/>
                  </a:cubicBezTo>
                  <a:close/>
                </a:path>
              </a:pathLst>
            </a:custGeom>
            <a:solidFill>
              <a:schemeClr val="accent6"/>
            </a:solidFill>
            <a:ln w="12700">
              <a:miter lim="400000"/>
            </a:ln>
          </p:spPr>
          <p:txBody>
            <a:bodyPr lIns="0" tIns="0" rIns="0" bIns="0" anchor="ctr"/>
            <a:lstStyle/>
            <a:p>
              <a:pPr>
                <a:defRPr>
                  <a:solidFill>
                    <a:srgbClr val="000000"/>
                  </a:solidFill>
                </a:defRPr>
              </a:pPr>
              <a:endParaRPr/>
            </a:p>
          </p:txBody>
        </p:sp>
        <p:sp>
          <p:nvSpPr>
            <p:cNvPr id="173" name="Google Shape;2189;p45">
              <a:extLst>
                <a:ext uri="{FF2B5EF4-FFF2-40B4-BE49-F238E27FC236}">
                  <a16:creationId xmlns:a16="http://schemas.microsoft.com/office/drawing/2014/main" id="{C5FD2BAE-ED9D-487E-B6C1-1FC77B41CAEA}"/>
                </a:ext>
              </a:extLst>
            </p:cNvPr>
            <p:cNvSpPr/>
            <p:nvPr/>
          </p:nvSpPr>
          <p:spPr>
            <a:xfrm>
              <a:off x="5485077" y="2369219"/>
              <a:ext cx="340914" cy="340674"/>
            </a:xfrm>
            <a:custGeom>
              <a:avLst/>
              <a:gdLst/>
              <a:ahLst/>
              <a:cxnLst>
                <a:cxn ang="0">
                  <a:pos x="wd2" y="hd2"/>
                </a:cxn>
                <a:cxn ang="5400000">
                  <a:pos x="wd2" y="hd2"/>
                </a:cxn>
                <a:cxn ang="10800000">
                  <a:pos x="wd2" y="hd2"/>
                </a:cxn>
                <a:cxn ang="16200000">
                  <a:pos x="wd2" y="hd2"/>
                </a:cxn>
              </a:cxnLst>
              <a:rect l="0" t="0" r="r" b="b"/>
              <a:pathLst>
                <a:path w="19030" h="21600" extrusionOk="0">
                  <a:moveTo>
                    <a:pt x="9545" y="0"/>
                  </a:moveTo>
                  <a:cubicBezTo>
                    <a:pt x="5825" y="0"/>
                    <a:pt x="2286" y="2479"/>
                    <a:pt x="740" y="6591"/>
                  </a:cubicBezTo>
                  <a:cubicBezTo>
                    <a:pt x="-1285" y="12098"/>
                    <a:pt x="986" y="18440"/>
                    <a:pt x="5834" y="20740"/>
                  </a:cubicBezTo>
                  <a:cubicBezTo>
                    <a:pt x="7038" y="21325"/>
                    <a:pt x="8292" y="21600"/>
                    <a:pt x="9527" y="21600"/>
                  </a:cubicBezTo>
                  <a:cubicBezTo>
                    <a:pt x="13223" y="21600"/>
                    <a:pt x="16748" y="19119"/>
                    <a:pt x="18290" y="14990"/>
                  </a:cubicBezTo>
                  <a:cubicBezTo>
                    <a:pt x="20315" y="9485"/>
                    <a:pt x="18044" y="3177"/>
                    <a:pt x="13227" y="843"/>
                  </a:cubicBezTo>
                  <a:cubicBezTo>
                    <a:pt x="12025" y="271"/>
                    <a:pt x="10775" y="0"/>
                    <a:pt x="9545" y="0"/>
                  </a:cubicBezTo>
                  <a:close/>
                </a:path>
              </a:pathLst>
            </a:custGeom>
            <a:solidFill>
              <a:schemeClr val="accent1"/>
            </a:solidFill>
            <a:ln w="12700">
              <a:miter lim="400000"/>
            </a:ln>
          </p:spPr>
          <p:txBody>
            <a:bodyPr lIns="0" tIns="0" rIns="0" bIns="0" anchor="ctr"/>
            <a:lstStyle/>
            <a:p>
              <a:pPr>
                <a:defRPr>
                  <a:solidFill>
                    <a:srgbClr val="000000"/>
                  </a:solidFill>
                </a:defRPr>
              </a:pPr>
              <a:endParaRPr/>
            </a:p>
          </p:txBody>
        </p:sp>
        <p:sp>
          <p:nvSpPr>
            <p:cNvPr id="174" name="Google Shape;2190;p45">
              <a:extLst>
                <a:ext uri="{FF2B5EF4-FFF2-40B4-BE49-F238E27FC236}">
                  <a16:creationId xmlns:a16="http://schemas.microsoft.com/office/drawing/2014/main" id="{95E87711-40B2-4B18-B1E2-E55F2979405E}"/>
                </a:ext>
              </a:extLst>
            </p:cNvPr>
            <p:cNvSpPr/>
            <p:nvPr/>
          </p:nvSpPr>
          <p:spPr>
            <a:xfrm>
              <a:off x="5585192" y="2520436"/>
              <a:ext cx="142885" cy="797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640"/>
                  </a:lnTo>
                  <a:cubicBezTo>
                    <a:pt x="0" y="14304"/>
                    <a:pt x="4815" y="21600"/>
                    <a:pt x="10800" y="21600"/>
                  </a:cubicBezTo>
                  <a:cubicBezTo>
                    <a:pt x="16700" y="21600"/>
                    <a:pt x="21600" y="14304"/>
                    <a:pt x="21600" y="1640"/>
                  </a:cubicBezTo>
                  <a:lnTo>
                    <a:pt x="21600" y="0"/>
                  </a:lnTo>
                  <a:close/>
                </a:path>
              </a:pathLst>
            </a:custGeom>
            <a:solidFill>
              <a:srgbClr val="3A3939"/>
            </a:solidFill>
            <a:ln w="12700">
              <a:miter lim="400000"/>
            </a:ln>
          </p:spPr>
          <p:txBody>
            <a:bodyPr lIns="0" tIns="0" rIns="0" bIns="0" anchor="ctr"/>
            <a:lstStyle/>
            <a:p>
              <a:pPr>
                <a:defRPr>
                  <a:solidFill>
                    <a:srgbClr val="000000"/>
                  </a:solidFill>
                </a:defRPr>
              </a:pPr>
              <a:endParaRPr/>
            </a:p>
          </p:txBody>
        </p:sp>
        <p:sp>
          <p:nvSpPr>
            <p:cNvPr id="175" name="Google Shape;2191;p45">
              <a:extLst>
                <a:ext uri="{FF2B5EF4-FFF2-40B4-BE49-F238E27FC236}">
                  <a16:creationId xmlns:a16="http://schemas.microsoft.com/office/drawing/2014/main" id="{016CD3EC-94E4-4CFE-9BE7-1DC2F17AB065}"/>
                </a:ext>
              </a:extLst>
            </p:cNvPr>
            <p:cNvSpPr/>
            <p:nvPr/>
          </p:nvSpPr>
          <p:spPr>
            <a:xfrm>
              <a:off x="5607153" y="2553444"/>
              <a:ext cx="97837" cy="4670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6068" y="0"/>
                    <a:pt x="2183" y="5324"/>
                    <a:pt x="0" y="13217"/>
                  </a:cubicBezTo>
                  <a:cubicBezTo>
                    <a:pt x="2914" y="18556"/>
                    <a:pt x="6674" y="21600"/>
                    <a:pt x="10800" y="21600"/>
                  </a:cubicBezTo>
                  <a:cubicBezTo>
                    <a:pt x="15050" y="21600"/>
                    <a:pt x="18811" y="18556"/>
                    <a:pt x="21600" y="13217"/>
                  </a:cubicBezTo>
                  <a:cubicBezTo>
                    <a:pt x="19417" y="5324"/>
                    <a:pt x="15291" y="0"/>
                    <a:pt x="10800" y="0"/>
                  </a:cubicBezTo>
                  <a:close/>
                </a:path>
              </a:pathLst>
            </a:custGeom>
            <a:solidFill>
              <a:srgbClr val="455E70"/>
            </a:solidFill>
            <a:ln w="12700">
              <a:miter lim="400000"/>
            </a:ln>
          </p:spPr>
          <p:txBody>
            <a:bodyPr lIns="0" tIns="0" rIns="0" bIns="0" anchor="ctr"/>
            <a:lstStyle/>
            <a:p>
              <a:pPr>
                <a:defRPr>
                  <a:solidFill>
                    <a:srgbClr val="000000"/>
                  </a:solidFill>
                </a:defRPr>
              </a:pPr>
              <a:endParaRPr/>
            </a:p>
          </p:txBody>
        </p:sp>
        <p:sp>
          <p:nvSpPr>
            <p:cNvPr id="176" name="Google Shape;2192;p45">
              <a:extLst>
                <a:ext uri="{FF2B5EF4-FFF2-40B4-BE49-F238E27FC236}">
                  <a16:creationId xmlns:a16="http://schemas.microsoft.com/office/drawing/2014/main" id="{4267D6EF-12BF-4A60-A445-872AA5BB53DA}"/>
                </a:ext>
              </a:extLst>
            </p:cNvPr>
            <p:cNvSpPr/>
            <p:nvPr/>
          </p:nvSpPr>
          <p:spPr>
            <a:xfrm>
              <a:off x="5544511" y="2496821"/>
              <a:ext cx="21996" cy="38466"/>
            </a:xfrm>
            <a:custGeom>
              <a:avLst/>
              <a:gdLst/>
              <a:ahLst/>
              <a:cxnLst>
                <a:cxn ang="0">
                  <a:pos x="wd2" y="hd2"/>
                </a:cxn>
                <a:cxn ang="5400000">
                  <a:pos x="wd2" y="hd2"/>
                </a:cxn>
                <a:cxn ang="10800000">
                  <a:pos x="wd2" y="hd2"/>
                </a:cxn>
                <a:cxn ang="16200000">
                  <a:pos x="wd2" y="hd2"/>
                </a:cxn>
              </a:cxnLst>
              <a:rect l="0" t="0" r="r" b="b"/>
              <a:pathLst>
                <a:path w="21600" h="21600" extrusionOk="0">
                  <a:moveTo>
                    <a:pt x="10784" y="0"/>
                  </a:moveTo>
                  <a:cubicBezTo>
                    <a:pt x="4872" y="0"/>
                    <a:pt x="0" y="4940"/>
                    <a:pt x="0" y="10809"/>
                  </a:cubicBezTo>
                  <a:cubicBezTo>
                    <a:pt x="0" y="16660"/>
                    <a:pt x="4872" y="21600"/>
                    <a:pt x="10784" y="21600"/>
                  </a:cubicBezTo>
                  <a:cubicBezTo>
                    <a:pt x="16728" y="21600"/>
                    <a:pt x="21600" y="16660"/>
                    <a:pt x="21600" y="10809"/>
                  </a:cubicBezTo>
                  <a:cubicBezTo>
                    <a:pt x="21600" y="4940"/>
                    <a:pt x="16728" y="0"/>
                    <a:pt x="10784" y="0"/>
                  </a:cubicBezTo>
                  <a:close/>
                </a:path>
              </a:pathLst>
            </a:custGeom>
            <a:solidFill>
              <a:schemeClr val="accent3"/>
            </a:solidFill>
            <a:ln w="12700">
              <a:miter lim="400000"/>
            </a:ln>
          </p:spPr>
          <p:txBody>
            <a:bodyPr lIns="0" tIns="0" rIns="0" bIns="0" anchor="ctr"/>
            <a:lstStyle/>
            <a:p>
              <a:pPr>
                <a:defRPr>
                  <a:solidFill>
                    <a:srgbClr val="000000"/>
                  </a:solidFill>
                </a:defRPr>
              </a:pPr>
              <a:endParaRPr/>
            </a:p>
          </p:txBody>
        </p:sp>
        <p:sp>
          <p:nvSpPr>
            <p:cNvPr id="177" name="Google Shape;2193;p45">
              <a:extLst>
                <a:ext uri="{FF2B5EF4-FFF2-40B4-BE49-F238E27FC236}">
                  <a16:creationId xmlns:a16="http://schemas.microsoft.com/office/drawing/2014/main" id="{53208975-C286-4E1C-95BA-DCCE2DB189C4}"/>
                </a:ext>
              </a:extLst>
            </p:cNvPr>
            <p:cNvSpPr/>
            <p:nvPr/>
          </p:nvSpPr>
          <p:spPr>
            <a:xfrm>
              <a:off x="5745107" y="2496821"/>
              <a:ext cx="21996" cy="38466"/>
            </a:xfrm>
            <a:custGeom>
              <a:avLst/>
              <a:gdLst/>
              <a:ahLst/>
              <a:cxnLst>
                <a:cxn ang="0">
                  <a:pos x="wd2" y="hd2"/>
                </a:cxn>
                <a:cxn ang="5400000">
                  <a:pos x="wd2" y="hd2"/>
                </a:cxn>
                <a:cxn ang="10800000">
                  <a:pos x="wd2" y="hd2"/>
                </a:cxn>
                <a:cxn ang="16200000">
                  <a:pos x="wd2" y="hd2"/>
                </a:cxn>
              </a:cxnLst>
              <a:rect l="0" t="0" r="r" b="b"/>
              <a:pathLst>
                <a:path w="21600" h="21600" extrusionOk="0">
                  <a:moveTo>
                    <a:pt x="10816" y="0"/>
                  </a:moveTo>
                  <a:cubicBezTo>
                    <a:pt x="4872" y="0"/>
                    <a:pt x="0" y="4940"/>
                    <a:pt x="0" y="10809"/>
                  </a:cubicBezTo>
                  <a:cubicBezTo>
                    <a:pt x="0" y="16660"/>
                    <a:pt x="4872" y="21600"/>
                    <a:pt x="10816" y="21600"/>
                  </a:cubicBezTo>
                  <a:cubicBezTo>
                    <a:pt x="16728" y="21600"/>
                    <a:pt x="21600" y="16660"/>
                    <a:pt x="21600" y="10809"/>
                  </a:cubicBezTo>
                  <a:cubicBezTo>
                    <a:pt x="21600" y="4940"/>
                    <a:pt x="16728" y="0"/>
                    <a:pt x="10816" y="0"/>
                  </a:cubicBezTo>
                  <a:close/>
                </a:path>
              </a:pathLst>
            </a:custGeom>
            <a:solidFill>
              <a:schemeClr val="accent3"/>
            </a:solidFill>
            <a:ln w="12700">
              <a:miter lim="400000"/>
            </a:ln>
          </p:spPr>
          <p:txBody>
            <a:bodyPr lIns="0" tIns="0" rIns="0" bIns="0" anchor="ctr"/>
            <a:lstStyle/>
            <a:p>
              <a:pPr>
                <a:defRPr>
                  <a:solidFill>
                    <a:srgbClr val="000000"/>
                  </a:solidFill>
                </a:defRPr>
              </a:pPr>
              <a:endParaRPr/>
            </a:p>
          </p:txBody>
        </p:sp>
        <p:sp>
          <p:nvSpPr>
            <p:cNvPr id="178" name="Google Shape;2194;p45">
              <a:extLst>
                <a:ext uri="{FF2B5EF4-FFF2-40B4-BE49-F238E27FC236}">
                  <a16:creationId xmlns:a16="http://schemas.microsoft.com/office/drawing/2014/main" id="{B1DF6958-D647-4786-872C-0067EF8C6770}"/>
                </a:ext>
              </a:extLst>
            </p:cNvPr>
            <p:cNvSpPr/>
            <p:nvPr/>
          </p:nvSpPr>
          <p:spPr>
            <a:xfrm>
              <a:off x="5554196" y="2446581"/>
              <a:ext cx="50110" cy="37244"/>
            </a:xfrm>
            <a:custGeom>
              <a:avLst/>
              <a:gdLst/>
              <a:ahLst/>
              <a:cxnLst>
                <a:cxn ang="0">
                  <a:pos x="wd2" y="hd2"/>
                </a:cxn>
                <a:cxn ang="5400000">
                  <a:pos x="wd2" y="hd2"/>
                </a:cxn>
                <a:cxn ang="10800000">
                  <a:pos x="wd2" y="hd2"/>
                </a:cxn>
                <a:cxn ang="16200000">
                  <a:pos x="wd2" y="hd2"/>
                </a:cxn>
              </a:cxnLst>
              <a:rect l="0" t="0" r="r" b="b"/>
              <a:pathLst>
                <a:path w="19502" h="21600" extrusionOk="0">
                  <a:moveTo>
                    <a:pt x="4340" y="0"/>
                  </a:moveTo>
                  <a:cubicBezTo>
                    <a:pt x="2512" y="0"/>
                    <a:pt x="1045" y="806"/>
                    <a:pt x="298" y="2360"/>
                  </a:cubicBezTo>
                  <a:cubicBezTo>
                    <a:pt x="-989" y="6196"/>
                    <a:pt x="2010" y="12872"/>
                    <a:pt x="6928" y="17667"/>
                  </a:cubicBezTo>
                  <a:cubicBezTo>
                    <a:pt x="9785" y="20334"/>
                    <a:pt x="12720" y="21600"/>
                    <a:pt x="15050" y="21600"/>
                  </a:cubicBezTo>
                  <a:cubicBezTo>
                    <a:pt x="16891" y="21600"/>
                    <a:pt x="18358" y="20813"/>
                    <a:pt x="19118" y="19260"/>
                  </a:cubicBezTo>
                  <a:cubicBezTo>
                    <a:pt x="20611" y="15749"/>
                    <a:pt x="17625" y="8728"/>
                    <a:pt x="12270" y="3952"/>
                  </a:cubicBezTo>
                  <a:cubicBezTo>
                    <a:pt x="9528" y="1285"/>
                    <a:pt x="6644" y="0"/>
                    <a:pt x="4340" y="0"/>
                  </a:cubicBezTo>
                  <a:close/>
                </a:path>
              </a:pathLst>
            </a:custGeom>
            <a:solidFill>
              <a:schemeClr val="accent3"/>
            </a:solidFill>
            <a:ln w="12700">
              <a:miter lim="400000"/>
            </a:ln>
          </p:spPr>
          <p:txBody>
            <a:bodyPr lIns="0" tIns="0" rIns="0" bIns="0" anchor="ctr"/>
            <a:lstStyle/>
            <a:p>
              <a:pPr>
                <a:defRPr>
                  <a:solidFill>
                    <a:srgbClr val="000000"/>
                  </a:solidFill>
                </a:defRPr>
              </a:pPr>
              <a:endParaRPr/>
            </a:p>
          </p:txBody>
        </p:sp>
        <p:sp>
          <p:nvSpPr>
            <p:cNvPr id="179" name="Google Shape;2195;p45">
              <a:extLst>
                <a:ext uri="{FF2B5EF4-FFF2-40B4-BE49-F238E27FC236}">
                  <a16:creationId xmlns:a16="http://schemas.microsoft.com/office/drawing/2014/main" id="{B3205FEC-07AE-48EE-8DC5-AD7F71865B59}"/>
                </a:ext>
              </a:extLst>
            </p:cNvPr>
            <p:cNvSpPr/>
            <p:nvPr/>
          </p:nvSpPr>
          <p:spPr>
            <a:xfrm>
              <a:off x="5707812" y="2446581"/>
              <a:ext cx="50167" cy="37244"/>
            </a:xfrm>
            <a:custGeom>
              <a:avLst/>
              <a:gdLst/>
              <a:ahLst/>
              <a:cxnLst>
                <a:cxn ang="0">
                  <a:pos x="wd2" y="hd2"/>
                </a:cxn>
                <a:cxn ang="5400000">
                  <a:pos x="wd2" y="hd2"/>
                </a:cxn>
                <a:cxn ang="10800000">
                  <a:pos x="wd2" y="hd2"/>
                </a:cxn>
                <a:cxn ang="16200000">
                  <a:pos x="wd2" y="hd2"/>
                </a:cxn>
              </a:cxnLst>
              <a:rect l="0" t="0" r="r" b="b"/>
              <a:pathLst>
                <a:path w="19512" h="21600" extrusionOk="0">
                  <a:moveTo>
                    <a:pt x="15149" y="0"/>
                  </a:moveTo>
                  <a:cubicBezTo>
                    <a:pt x="12821" y="0"/>
                    <a:pt x="9888" y="1285"/>
                    <a:pt x="7032" y="3952"/>
                  </a:cubicBezTo>
                  <a:cubicBezTo>
                    <a:pt x="1680" y="8728"/>
                    <a:pt x="-1099" y="15749"/>
                    <a:pt x="406" y="19260"/>
                  </a:cubicBezTo>
                  <a:cubicBezTo>
                    <a:pt x="1062" y="20813"/>
                    <a:pt x="2477" y="21600"/>
                    <a:pt x="4291" y="21600"/>
                  </a:cubicBezTo>
                  <a:cubicBezTo>
                    <a:pt x="6581" y="21600"/>
                    <a:pt x="9514" y="20334"/>
                    <a:pt x="12370" y="17667"/>
                  </a:cubicBezTo>
                  <a:cubicBezTo>
                    <a:pt x="17504" y="12872"/>
                    <a:pt x="20501" y="6196"/>
                    <a:pt x="19215" y="2360"/>
                  </a:cubicBezTo>
                  <a:cubicBezTo>
                    <a:pt x="18455" y="806"/>
                    <a:pt x="16989" y="0"/>
                    <a:pt x="15149" y="0"/>
                  </a:cubicBezTo>
                  <a:close/>
                </a:path>
              </a:pathLst>
            </a:custGeom>
            <a:solidFill>
              <a:schemeClr val="accent3"/>
            </a:solidFill>
            <a:ln w="12700">
              <a:miter lim="400000"/>
            </a:ln>
          </p:spPr>
          <p:txBody>
            <a:bodyPr lIns="0" tIns="0" rIns="0" bIns="0" anchor="ctr"/>
            <a:lstStyle/>
            <a:p>
              <a:pPr>
                <a:defRPr>
                  <a:solidFill>
                    <a:srgbClr val="000000"/>
                  </a:solidFill>
                </a:defRPr>
              </a:pPr>
              <a:endParaRPr/>
            </a:p>
          </p:txBody>
        </p:sp>
        <p:sp>
          <p:nvSpPr>
            <p:cNvPr id="180" name="Google Shape;2196;p45">
              <a:extLst>
                <a:ext uri="{FF2B5EF4-FFF2-40B4-BE49-F238E27FC236}">
                  <a16:creationId xmlns:a16="http://schemas.microsoft.com/office/drawing/2014/main" id="{05BBE41F-FA25-4E31-BFC9-6C772016CFF7}"/>
                </a:ext>
              </a:extLst>
            </p:cNvPr>
            <p:cNvSpPr/>
            <p:nvPr/>
          </p:nvSpPr>
          <p:spPr>
            <a:xfrm>
              <a:off x="5494502" y="3032689"/>
              <a:ext cx="543685" cy="504527"/>
            </a:xfrm>
            <a:custGeom>
              <a:avLst/>
              <a:gdLst/>
              <a:ahLst/>
              <a:cxnLst>
                <a:cxn ang="0">
                  <a:pos x="wd2" y="hd2"/>
                </a:cxn>
                <a:cxn ang="5400000">
                  <a:pos x="wd2" y="hd2"/>
                </a:cxn>
                <a:cxn ang="10800000">
                  <a:pos x="wd2" y="hd2"/>
                </a:cxn>
                <a:cxn ang="16200000">
                  <a:pos x="wd2" y="hd2"/>
                </a:cxn>
              </a:cxnLst>
              <a:rect l="0" t="0" r="r" b="b"/>
              <a:pathLst>
                <a:path w="21562" h="21600" extrusionOk="0">
                  <a:moveTo>
                    <a:pt x="10004" y="0"/>
                  </a:moveTo>
                  <a:cubicBezTo>
                    <a:pt x="4468" y="0"/>
                    <a:pt x="0" y="4823"/>
                    <a:pt x="0" y="10800"/>
                  </a:cubicBezTo>
                  <a:cubicBezTo>
                    <a:pt x="0" y="16777"/>
                    <a:pt x="4468" y="21600"/>
                    <a:pt x="10004" y="21600"/>
                  </a:cubicBezTo>
                  <a:cubicBezTo>
                    <a:pt x="13819" y="21600"/>
                    <a:pt x="17110" y="19295"/>
                    <a:pt x="18810" y="15906"/>
                  </a:cubicBezTo>
                  <a:cubicBezTo>
                    <a:pt x="19465" y="15859"/>
                    <a:pt x="20074" y="15765"/>
                    <a:pt x="20729" y="15623"/>
                  </a:cubicBezTo>
                  <a:cubicBezTo>
                    <a:pt x="21078" y="15530"/>
                    <a:pt x="21536" y="15388"/>
                    <a:pt x="21557" y="14989"/>
                  </a:cubicBezTo>
                  <a:cubicBezTo>
                    <a:pt x="21600" y="14636"/>
                    <a:pt x="21361" y="14377"/>
                    <a:pt x="21121" y="14189"/>
                  </a:cubicBezTo>
                  <a:cubicBezTo>
                    <a:pt x="20686" y="13788"/>
                    <a:pt x="20228" y="13435"/>
                    <a:pt x="19748" y="13129"/>
                  </a:cubicBezTo>
                  <a:cubicBezTo>
                    <a:pt x="19922" y="12353"/>
                    <a:pt x="20009" y="11600"/>
                    <a:pt x="20009" y="10800"/>
                  </a:cubicBezTo>
                  <a:cubicBezTo>
                    <a:pt x="20009" y="4823"/>
                    <a:pt x="15541" y="0"/>
                    <a:pt x="10004" y="0"/>
                  </a:cubicBezTo>
                  <a:close/>
                </a:path>
              </a:pathLst>
            </a:custGeom>
            <a:solidFill>
              <a:srgbClr val="455E70"/>
            </a:solidFill>
            <a:ln w="12700">
              <a:miter lim="400000"/>
            </a:ln>
          </p:spPr>
          <p:txBody>
            <a:bodyPr lIns="0" tIns="0" rIns="0" bIns="0" anchor="ctr"/>
            <a:lstStyle/>
            <a:p>
              <a:pPr>
                <a:defRPr>
                  <a:solidFill>
                    <a:srgbClr val="000000"/>
                  </a:solidFill>
                </a:defRPr>
              </a:pPr>
              <a:endParaRPr/>
            </a:p>
          </p:txBody>
        </p:sp>
        <p:sp>
          <p:nvSpPr>
            <p:cNvPr id="181" name="Google Shape;2197;p45">
              <a:extLst>
                <a:ext uri="{FF2B5EF4-FFF2-40B4-BE49-F238E27FC236}">
                  <a16:creationId xmlns:a16="http://schemas.microsoft.com/office/drawing/2014/main" id="{B1981D22-BC5D-4132-80C9-15FA4DD7C206}"/>
                </a:ext>
              </a:extLst>
            </p:cNvPr>
            <p:cNvSpPr/>
            <p:nvPr/>
          </p:nvSpPr>
          <p:spPr>
            <a:xfrm>
              <a:off x="5574179" y="3114580"/>
              <a:ext cx="340773" cy="340739"/>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4843" y="0"/>
                    <a:pt x="0" y="4841"/>
                    <a:pt x="0" y="10800"/>
                  </a:cubicBezTo>
                  <a:cubicBezTo>
                    <a:pt x="0" y="16757"/>
                    <a:pt x="4843" y="21600"/>
                    <a:pt x="10801" y="21600"/>
                  </a:cubicBezTo>
                  <a:cubicBezTo>
                    <a:pt x="16757" y="21600"/>
                    <a:pt x="21600" y="16757"/>
                    <a:pt x="21600" y="10800"/>
                  </a:cubicBezTo>
                  <a:cubicBezTo>
                    <a:pt x="21600" y="4841"/>
                    <a:pt x="16757" y="0"/>
                    <a:pt x="10801" y="0"/>
                  </a:cubicBezTo>
                  <a:close/>
                </a:path>
              </a:pathLst>
            </a:custGeom>
            <a:solidFill>
              <a:schemeClr val="accent1"/>
            </a:solidFill>
            <a:ln w="12700">
              <a:miter lim="400000"/>
            </a:ln>
          </p:spPr>
          <p:txBody>
            <a:bodyPr lIns="0" tIns="0" rIns="0" bIns="0" anchor="ctr"/>
            <a:lstStyle/>
            <a:p>
              <a:pPr>
                <a:defRPr>
                  <a:solidFill>
                    <a:srgbClr val="000000"/>
                  </a:solidFill>
                </a:defRPr>
              </a:pPr>
              <a:endParaRPr/>
            </a:p>
          </p:txBody>
        </p:sp>
        <p:sp>
          <p:nvSpPr>
            <p:cNvPr id="182" name="Google Shape;2198;p45">
              <a:extLst>
                <a:ext uri="{FF2B5EF4-FFF2-40B4-BE49-F238E27FC236}">
                  <a16:creationId xmlns:a16="http://schemas.microsoft.com/office/drawing/2014/main" id="{CD3EFB52-7036-4630-BF96-4DD7F55D3A3A}"/>
                </a:ext>
              </a:extLst>
            </p:cNvPr>
            <p:cNvSpPr/>
            <p:nvPr/>
          </p:nvSpPr>
          <p:spPr>
            <a:xfrm>
              <a:off x="5643998" y="3235467"/>
              <a:ext cx="21963" cy="385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7" y="0"/>
                    <a:pt x="0" y="4639"/>
                    <a:pt x="0" y="10800"/>
                  </a:cubicBezTo>
                  <a:cubicBezTo>
                    <a:pt x="0" y="16664"/>
                    <a:pt x="4847" y="21600"/>
                    <a:pt x="10800" y="21600"/>
                  </a:cubicBezTo>
                  <a:cubicBezTo>
                    <a:pt x="17273" y="21600"/>
                    <a:pt x="21600" y="16664"/>
                    <a:pt x="21600" y="10800"/>
                  </a:cubicBezTo>
                  <a:cubicBezTo>
                    <a:pt x="21600" y="4639"/>
                    <a:pt x="17273" y="0"/>
                    <a:pt x="10800" y="0"/>
                  </a:cubicBezTo>
                  <a:close/>
                </a:path>
              </a:pathLst>
            </a:custGeom>
            <a:solidFill>
              <a:schemeClr val="accent3"/>
            </a:solidFill>
            <a:ln w="12700">
              <a:miter lim="400000"/>
            </a:ln>
          </p:spPr>
          <p:txBody>
            <a:bodyPr lIns="0" tIns="0" rIns="0" bIns="0" anchor="ctr"/>
            <a:lstStyle/>
            <a:p>
              <a:pPr>
                <a:defRPr>
                  <a:solidFill>
                    <a:srgbClr val="000000"/>
                  </a:solidFill>
                </a:defRPr>
              </a:pPr>
              <a:endParaRPr/>
            </a:p>
          </p:txBody>
        </p:sp>
        <p:sp>
          <p:nvSpPr>
            <p:cNvPr id="183" name="Google Shape;2199;p45">
              <a:extLst>
                <a:ext uri="{FF2B5EF4-FFF2-40B4-BE49-F238E27FC236}">
                  <a16:creationId xmlns:a16="http://schemas.microsoft.com/office/drawing/2014/main" id="{AF22ACE8-6461-4DDA-9E99-3D060A7F280E}"/>
                </a:ext>
              </a:extLst>
            </p:cNvPr>
            <p:cNvSpPr/>
            <p:nvPr/>
          </p:nvSpPr>
          <p:spPr>
            <a:xfrm>
              <a:off x="5823724" y="3235467"/>
              <a:ext cx="21963" cy="385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7" y="0"/>
                    <a:pt x="0" y="4639"/>
                    <a:pt x="0" y="10800"/>
                  </a:cubicBezTo>
                  <a:cubicBezTo>
                    <a:pt x="0" y="16664"/>
                    <a:pt x="4847" y="21600"/>
                    <a:pt x="10800" y="21600"/>
                  </a:cubicBezTo>
                  <a:cubicBezTo>
                    <a:pt x="16753" y="21600"/>
                    <a:pt x="21600" y="16664"/>
                    <a:pt x="21600" y="10800"/>
                  </a:cubicBezTo>
                  <a:cubicBezTo>
                    <a:pt x="21600" y="4639"/>
                    <a:pt x="16753" y="0"/>
                    <a:pt x="10800" y="0"/>
                  </a:cubicBezTo>
                  <a:close/>
                </a:path>
              </a:pathLst>
            </a:custGeom>
            <a:solidFill>
              <a:schemeClr val="accent3"/>
            </a:solidFill>
            <a:ln w="12700">
              <a:miter lim="400000"/>
            </a:ln>
          </p:spPr>
          <p:txBody>
            <a:bodyPr lIns="0" tIns="0" rIns="0" bIns="0" anchor="ctr"/>
            <a:lstStyle/>
            <a:p>
              <a:pPr>
                <a:defRPr>
                  <a:solidFill>
                    <a:srgbClr val="000000"/>
                  </a:solidFill>
                </a:defRPr>
              </a:pPr>
              <a:endParaRPr/>
            </a:p>
          </p:txBody>
        </p:sp>
        <p:sp>
          <p:nvSpPr>
            <p:cNvPr id="184" name="Google Shape;2200;p45">
              <a:extLst>
                <a:ext uri="{FF2B5EF4-FFF2-40B4-BE49-F238E27FC236}">
                  <a16:creationId xmlns:a16="http://schemas.microsoft.com/office/drawing/2014/main" id="{5C6B8C2E-9914-4E1C-B654-A4C94A719651}"/>
                </a:ext>
              </a:extLst>
            </p:cNvPr>
            <p:cNvSpPr/>
            <p:nvPr/>
          </p:nvSpPr>
          <p:spPr>
            <a:xfrm>
              <a:off x="5696189" y="3248662"/>
              <a:ext cx="99491" cy="53880"/>
            </a:xfrm>
            <a:custGeom>
              <a:avLst/>
              <a:gdLst/>
              <a:ahLst/>
              <a:cxnLst>
                <a:cxn ang="0">
                  <a:pos x="wd2" y="hd2"/>
                </a:cxn>
                <a:cxn ang="5400000">
                  <a:pos x="wd2" y="hd2"/>
                </a:cxn>
                <a:cxn ang="10800000">
                  <a:pos x="wd2" y="hd2"/>
                </a:cxn>
                <a:cxn ang="16200000">
                  <a:pos x="wd2" y="hd2"/>
                </a:cxn>
              </a:cxnLst>
              <a:rect l="0" t="0" r="r" b="b"/>
              <a:pathLst>
                <a:path w="21600" h="21600" extrusionOk="0">
                  <a:moveTo>
                    <a:pt x="10743" y="0"/>
                  </a:moveTo>
                  <a:cubicBezTo>
                    <a:pt x="4775" y="0"/>
                    <a:pt x="0" y="8818"/>
                    <a:pt x="0" y="19836"/>
                  </a:cubicBezTo>
                  <a:cubicBezTo>
                    <a:pt x="0" y="20712"/>
                    <a:pt x="481" y="21600"/>
                    <a:pt x="1077" y="21600"/>
                  </a:cubicBezTo>
                  <a:cubicBezTo>
                    <a:pt x="1673" y="21600"/>
                    <a:pt x="2147" y="20712"/>
                    <a:pt x="2147" y="19836"/>
                  </a:cubicBezTo>
                  <a:cubicBezTo>
                    <a:pt x="2147" y="11244"/>
                    <a:pt x="5852" y="3965"/>
                    <a:pt x="10620" y="3965"/>
                  </a:cubicBezTo>
                  <a:cubicBezTo>
                    <a:pt x="15274" y="3965"/>
                    <a:pt x="19216" y="11019"/>
                    <a:pt x="19216" y="19836"/>
                  </a:cubicBezTo>
                  <a:cubicBezTo>
                    <a:pt x="19216" y="20712"/>
                    <a:pt x="19575" y="21600"/>
                    <a:pt x="20171" y="21600"/>
                  </a:cubicBezTo>
                  <a:cubicBezTo>
                    <a:pt x="20767" y="21600"/>
                    <a:pt x="21241" y="20937"/>
                    <a:pt x="21600" y="19836"/>
                  </a:cubicBezTo>
                  <a:cubicBezTo>
                    <a:pt x="21600" y="8818"/>
                    <a:pt x="16710" y="0"/>
                    <a:pt x="10743" y="0"/>
                  </a:cubicBezTo>
                  <a:close/>
                </a:path>
              </a:pathLst>
            </a:custGeom>
            <a:solidFill>
              <a:schemeClr val="accent3"/>
            </a:solidFill>
            <a:ln w="12700">
              <a:miter lim="400000"/>
            </a:ln>
          </p:spPr>
          <p:txBody>
            <a:bodyPr lIns="0" tIns="0" rIns="0" bIns="0" anchor="ctr"/>
            <a:lstStyle/>
            <a:p>
              <a:pPr>
                <a:defRPr>
                  <a:solidFill>
                    <a:srgbClr val="000000"/>
                  </a:solidFill>
                </a:defRPr>
              </a:pPr>
              <a:endParaRPr/>
            </a:p>
          </p:txBody>
        </p:sp>
        <p:sp>
          <p:nvSpPr>
            <p:cNvPr id="185" name="Google Shape;2201;p45">
              <a:extLst>
                <a:ext uri="{FF2B5EF4-FFF2-40B4-BE49-F238E27FC236}">
                  <a16:creationId xmlns:a16="http://schemas.microsoft.com/office/drawing/2014/main" id="{285A8B79-C373-4DCA-B854-7A2DDA46CD79}"/>
                </a:ext>
              </a:extLst>
            </p:cNvPr>
            <p:cNvSpPr/>
            <p:nvPr/>
          </p:nvSpPr>
          <p:spPr>
            <a:xfrm>
              <a:off x="5643235" y="3170972"/>
              <a:ext cx="49925" cy="36680"/>
            </a:xfrm>
            <a:custGeom>
              <a:avLst/>
              <a:gdLst/>
              <a:ahLst/>
              <a:cxnLst>
                <a:cxn ang="0">
                  <a:pos x="wd2" y="hd2"/>
                </a:cxn>
                <a:cxn ang="5400000">
                  <a:pos x="wd2" y="hd2"/>
                </a:cxn>
                <a:cxn ang="10800000">
                  <a:pos x="wd2" y="hd2"/>
                </a:cxn>
                <a:cxn ang="16200000">
                  <a:pos x="wd2" y="hd2"/>
                </a:cxn>
              </a:cxnLst>
              <a:rect l="0" t="0" r="r" b="b"/>
              <a:pathLst>
                <a:path w="19617" h="21600" extrusionOk="0">
                  <a:moveTo>
                    <a:pt x="4407" y="0"/>
                  </a:moveTo>
                  <a:cubicBezTo>
                    <a:pt x="2536" y="0"/>
                    <a:pt x="1054" y="818"/>
                    <a:pt x="301" y="2396"/>
                  </a:cubicBezTo>
                  <a:cubicBezTo>
                    <a:pt x="-999" y="5940"/>
                    <a:pt x="2029" y="12738"/>
                    <a:pt x="7202" y="17607"/>
                  </a:cubicBezTo>
                  <a:cubicBezTo>
                    <a:pt x="10100" y="20315"/>
                    <a:pt x="13063" y="21600"/>
                    <a:pt x="15376" y="21600"/>
                  </a:cubicBezTo>
                  <a:cubicBezTo>
                    <a:pt x="17209" y="21600"/>
                    <a:pt x="18639" y="20782"/>
                    <a:pt x="19301" y="19224"/>
                  </a:cubicBezTo>
                  <a:cubicBezTo>
                    <a:pt x="20601" y="15660"/>
                    <a:pt x="17794" y="8862"/>
                    <a:pt x="12608" y="4012"/>
                  </a:cubicBezTo>
                  <a:cubicBezTo>
                    <a:pt x="9710" y="1305"/>
                    <a:pt x="6760" y="0"/>
                    <a:pt x="4407" y="0"/>
                  </a:cubicBezTo>
                  <a:close/>
                </a:path>
              </a:pathLst>
            </a:custGeom>
            <a:solidFill>
              <a:schemeClr val="accent3"/>
            </a:solidFill>
            <a:ln w="12700">
              <a:miter lim="400000"/>
            </a:ln>
          </p:spPr>
          <p:txBody>
            <a:bodyPr lIns="0" tIns="0" rIns="0" bIns="0" anchor="ctr"/>
            <a:lstStyle/>
            <a:p>
              <a:pPr>
                <a:defRPr>
                  <a:solidFill>
                    <a:srgbClr val="000000"/>
                  </a:solidFill>
                </a:defRPr>
              </a:pPr>
              <a:endParaRPr/>
            </a:p>
          </p:txBody>
        </p:sp>
        <p:sp>
          <p:nvSpPr>
            <p:cNvPr id="186" name="Google Shape;2202;p45">
              <a:extLst>
                <a:ext uri="{FF2B5EF4-FFF2-40B4-BE49-F238E27FC236}">
                  <a16:creationId xmlns:a16="http://schemas.microsoft.com/office/drawing/2014/main" id="{E9614772-1ACD-455C-B448-E4BF820D4D20}"/>
                </a:ext>
              </a:extLst>
            </p:cNvPr>
            <p:cNvSpPr/>
            <p:nvPr/>
          </p:nvSpPr>
          <p:spPr>
            <a:xfrm>
              <a:off x="5796345" y="3170972"/>
              <a:ext cx="50110" cy="36680"/>
            </a:xfrm>
            <a:custGeom>
              <a:avLst/>
              <a:gdLst/>
              <a:ahLst/>
              <a:cxnLst>
                <a:cxn ang="0">
                  <a:pos x="wd2" y="hd2"/>
                </a:cxn>
                <a:cxn ang="5400000">
                  <a:pos x="wd2" y="hd2"/>
                </a:cxn>
                <a:cxn ang="10800000">
                  <a:pos x="wd2" y="hd2"/>
                </a:cxn>
                <a:cxn ang="16200000">
                  <a:pos x="wd2" y="hd2"/>
                </a:cxn>
              </a:cxnLst>
              <a:rect l="0" t="0" r="r" b="b"/>
              <a:pathLst>
                <a:path w="19502" h="21600" extrusionOk="0">
                  <a:moveTo>
                    <a:pt x="15161" y="0"/>
                  </a:moveTo>
                  <a:cubicBezTo>
                    <a:pt x="12844" y="0"/>
                    <a:pt x="9973" y="1305"/>
                    <a:pt x="7231" y="4012"/>
                  </a:cubicBezTo>
                  <a:cubicBezTo>
                    <a:pt x="1876" y="8862"/>
                    <a:pt x="-1110" y="15660"/>
                    <a:pt x="383" y="19224"/>
                  </a:cubicBezTo>
                  <a:cubicBezTo>
                    <a:pt x="1143" y="20782"/>
                    <a:pt x="2610" y="21600"/>
                    <a:pt x="4451" y="21600"/>
                  </a:cubicBezTo>
                  <a:cubicBezTo>
                    <a:pt x="6781" y="21600"/>
                    <a:pt x="9716" y="20315"/>
                    <a:pt x="12573" y="17607"/>
                  </a:cubicBezTo>
                  <a:cubicBezTo>
                    <a:pt x="17491" y="12738"/>
                    <a:pt x="20490" y="5940"/>
                    <a:pt x="19203" y="2396"/>
                  </a:cubicBezTo>
                  <a:cubicBezTo>
                    <a:pt x="18443" y="818"/>
                    <a:pt x="16976" y="0"/>
                    <a:pt x="15161" y="0"/>
                  </a:cubicBezTo>
                  <a:close/>
                </a:path>
              </a:pathLst>
            </a:custGeom>
            <a:solidFill>
              <a:schemeClr val="accent3"/>
            </a:solidFill>
            <a:ln w="12700">
              <a:miter lim="400000"/>
            </a:ln>
          </p:spPr>
          <p:txBody>
            <a:bodyPr lIns="0" tIns="0" rIns="0" bIns="0" anchor="ctr"/>
            <a:lstStyle/>
            <a:p>
              <a:pPr>
                <a:defRPr>
                  <a:solidFill>
                    <a:srgbClr val="000000"/>
                  </a:solidFill>
                </a:defRPr>
              </a:pPr>
              <a:endParaRPr/>
            </a:p>
          </p:txBody>
        </p:sp>
        <p:sp>
          <p:nvSpPr>
            <p:cNvPr id="187" name="Google Shape;2203;p45">
              <a:extLst>
                <a:ext uri="{FF2B5EF4-FFF2-40B4-BE49-F238E27FC236}">
                  <a16:creationId xmlns:a16="http://schemas.microsoft.com/office/drawing/2014/main" id="{69EAE09F-A4A8-40FD-9A69-7FDB59009ABD}"/>
                </a:ext>
              </a:extLst>
            </p:cNvPr>
            <p:cNvSpPr/>
            <p:nvPr/>
          </p:nvSpPr>
          <p:spPr>
            <a:xfrm>
              <a:off x="6121591" y="2560025"/>
              <a:ext cx="92876" cy="1615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896"/>
                  </a:lnTo>
                  <a:lnTo>
                    <a:pt x="20962" y="21600"/>
                  </a:lnTo>
                  <a:lnTo>
                    <a:pt x="21600" y="0"/>
                  </a:lnTo>
                  <a:close/>
                </a:path>
              </a:pathLst>
            </a:custGeom>
            <a:solidFill>
              <a:schemeClr val="accent1"/>
            </a:solidFill>
            <a:ln w="12700">
              <a:miter lim="400000"/>
            </a:ln>
          </p:spPr>
          <p:txBody>
            <a:bodyPr lIns="0" tIns="0" rIns="0" bIns="0" anchor="ctr"/>
            <a:lstStyle/>
            <a:p>
              <a:pPr>
                <a:defRPr>
                  <a:solidFill>
                    <a:srgbClr val="000000"/>
                  </a:solidFill>
                </a:defRPr>
              </a:pPr>
              <a:endParaRPr/>
            </a:p>
          </p:txBody>
        </p:sp>
        <p:sp>
          <p:nvSpPr>
            <p:cNvPr id="188" name="Google Shape;2204;p45">
              <a:extLst>
                <a:ext uri="{FF2B5EF4-FFF2-40B4-BE49-F238E27FC236}">
                  <a16:creationId xmlns:a16="http://schemas.microsoft.com/office/drawing/2014/main" id="{58AC5423-5F54-4FC9-B5F9-51FFA9124BBC}"/>
                </a:ext>
              </a:extLst>
            </p:cNvPr>
            <p:cNvSpPr/>
            <p:nvPr/>
          </p:nvSpPr>
          <p:spPr>
            <a:xfrm>
              <a:off x="5959461" y="2689180"/>
              <a:ext cx="128066" cy="115432"/>
            </a:xfrm>
            <a:custGeom>
              <a:avLst/>
              <a:gdLst/>
              <a:ahLst/>
              <a:cxnLst>
                <a:cxn ang="0">
                  <a:pos x="wd2" y="hd2"/>
                </a:cxn>
                <a:cxn ang="5400000">
                  <a:pos x="wd2" y="hd2"/>
                </a:cxn>
                <a:cxn ang="10800000">
                  <a:pos x="wd2" y="hd2"/>
                </a:cxn>
                <a:cxn ang="16200000">
                  <a:pos x="wd2" y="hd2"/>
                </a:cxn>
              </a:cxnLst>
              <a:rect l="0" t="0" r="r" b="b"/>
              <a:pathLst>
                <a:path w="21600" h="21600" extrusionOk="0">
                  <a:moveTo>
                    <a:pt x="10661" y="0"/>
                  </a:moveTo>
                  <a:lnTo>
                    <a:pt x="0" y="13882"/>
                  </a:lnTo>
                  <a:lnTo>
                    <a:pt x="21600" y="21600"/>
                  </a:lnTo>
                  <a:lnTo>
                    <a:pt x="10661" y="0"/>
                  </a:lnTo>
                  <a:close/>
                </a:path>
              </a:pathLst>
            </a:custGeom>
            <a:solidFill>
              <a:schemeClr val="accent6"/>
            </a:solidFill>
            <a:ln w="12700">
              <a:miter lim="400000"/>
            </a:ln>
          </p:spPr>
          <p:txBody>
            <a:bodyPr lIns="0" tIns="0" rIns="0" bIns="0" anchor="ctr"/>
            <a:lstStyle/>
            <a:p>
              <a:pPr>
                <a:defRPr>
                  <a:solidFill>
                    <a:srgbClr val="000000"/>
                  </a:solidFill>
                </a:defRPr>
              </a:pPr>
              <a:endParaRPr/>
            </a:p>
          </p:txBody>
        </p:sp>
        <p:sp>
          <p:nvSpPr>
            <p:cNvPr id="189" name="Google Shape;2205;p45">
              <a:extLst>
                <a:ext uri="{FF2B5EF4-FFF2-40B4-BE49-F238E27FC236}">
                  <a16:creationId xmlns:a16="http://schemas.microsoft.com/office/drawing/2014/main" id="{C4BFA3D6-0DA9-4E89-BAF1-8D53CB6EE5AB}"/>
                </a:ext>
              </a:extLst>
            </p:cNvPr>
            <p:cNvSpPr/>
            <p:nvPr/>
          </p:nvSpPr>
          <p:spPr>
            <a:xfrm>
              <a:off x="6329331" y="2557808"/>
              <a:ext cx="94000" cy="1335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162" y="21600"/>
                  </a:lnTo>
                  <a:lnTo>
                    <a:pt x="21600" y="4627"/>
                  </a:lnTo>
                  <a:lnTo>
                    <a:pt x="0" y="0"/>
                  </a:lnTo>
                  <a:close/>
                </a:path>
              </a:pathLst>
            </a:custGeom>
            <a:solidFill>
              <a:schemeClr val="accent4"/>
            </a:solidFill>
            <a:ln w="12700">
              <a:miter lim="400000"/>
            </a:ln>
          </p:spPr>
          <p:txBody>
            <a:bodyPr lIns="0" tIns="0" rIns="0" bIns="0" anchor="ctr"/>
            <a:lstStyle/>
            <a:p>
              <a:pPr>
                <a:defRPr>
                  <a:solidFill>
                    <a:srgbClr val="000000"/>
                  </a:solidFill>
                </a:defRPr>
              </a:pPr>
              <a:endParaRPr/>
            </a:p>
          </p:txBody>
        </p:sp>
        <p:sp>
          <p:nvSpPr>
            <p:cNvPr id="190" name="Google Shape;2206;p45">
              <a:extLst>
                <a:ext uri="{FF2B5EF4-FFF2-40B4-BE49-F238E27FC236}">
                  <a16:creationId xmlns:a16="http://schemas.microsoft.com/office/drawing/2014/main" id="{40F2F1A8-4B2E-4BA1-AB04-CEB98ED05483}"/>
                </a:ext>
              </a:extLst>
            </p:cNvPr>
            <p:cNvSpPr/>
            <p:nvPr/>
          </p:nvSpPr>
          <p:spPr>
            <a:xfrm>
              <a:off x="6990890" y="1905916"/>
              <a:ext cx="1406670" cy="1794189"/>
            </a:xfrm>
            <a:custGeom>
              <a:avLst/>
              <a:gdLst/>
              <a:ahLst/>
              <a:cxnLst>
                <a:cxn ang="0">
                  <a:pos x="wd2" y="hd2"/>
                </a:cxn>
                <a:cxn ang="5400000">
                  <a:pos x="wd2" y="hd2"/>
                </a:cxn>
                <a:cxn ang="10800000">
                  <a:pos x="wd2" y="hd2"/>
                </a:cxn>
                <a:cxn ang="16200000">
                  <a:pos x="wd2" y="hd2"/>
                </a:cxn>
              </a:cxnLst>
              <a:rect l="0" t="0" r="r" b="b"/>
              <a:pathLst>
                <a:path w="21108" h="21600" extrusionOk="0">
                  <a:moveTo>
                    <a:pt x="9277" y="0"/>
                  </a:moveTo>
                  <a:cubicBezTo>
                    <a:pt x="8560" y="0"/>
                    <a:pt x="7843" y="70"/>
                    <a:pt x="7161" y="213"/>
                  </a:cubicBezTo>
                  <a:cubicBezTo>
                    <a:pt x="6708" y="312"/>
                    <a:pt x="6262" y="438"/>
                    <a:pt x="5850" y="630"/>
                  </a:cubicBezTo>
                  <a:cubicBezTo>
                    <a:pt x="5702" y="702"/>
                    <a:pt x="5545" y="788"/>
                    <a:pt x="5372" y="821"/>
                  </a:cubicBezTo>
                  <a:cubicBezTo>
                    <a:pt x="5232" y="855"/>
                    <a:pt x="5100" y="855"/>
                    <a:pt x="4959" y="861"/>
                  </a:cubicBezTo>
                  <a:cubicBezTo>
                    <a:pt x="3392" y="960"/>
                    <a:pt x="2205" y="2012"/>
                    <a:pt x="1693" y="3144"/>
                  </a:cubicBezTo>
                  <a:cubicBezTo>
                    <a:pt x="1075" y="4513"/>
                    <a:pt x="1314" y="6234"/>
                    <a:pt x="1825" y="7604"/>
                  </a:cubicBezTo>
                  <a:cubicBezTo>
                    <a:pt x="1982" y="8034"/>
                    <a:pt x="2172" y="8457"/>
                    <a:pt x="2271" y="8894"/>
                  </a:cubicBezTo>
                  <a:cubicBezTo>
                    <a:pt x="2361" y="9331"/>
                    <a:pt x="2337" y="9801"/>
                    <a:pt x="2106" y="10204"/>
                  </a:cubicBezTo>
                  <a:cubicBezTo>
                    <a:pt x="1883" y="10568"/>
                    <a:pt x="1495" y="10846"/>
                    <a:pt x="1174" y="11150"/>
                  </a:cubicBezTo>
                  <a:cubicBezTo>
                    <a:pt x="456" y="11838"/>
                    <a:pt x="27" y="12712"/>
                    <a:pt x="3" y="13605"/>
                  </a:cubicBezTo>
                  <a:cubicBezTo>
                    <a:pt x="-22" y="14154"/>
                    <a:pt x="110" y="14730"/>
                    <a:pt x="563" y="15133"/>
                  </a:cubicBezTo>
                  <a:cubicBezTo>
                    <a:pt x="926" y="15451"/>
                    <a:pt x="1429" y="15623"/>
                    <a:pt x="1941" y="15769"/>
                  </a:cubicBezTo>
                  <a:cubicBezTo>
                    <a:pt x="2105" y="15814"/>
                    <a:pt x="2285" y="15855"/>
                    <a:pt x="2456" y="15855"/>
                  </a:cubicBezTo>
                  <a:cubicBezTo>
                    <a:pt x="2585" y="15855"/>
                    <a:pt x="2708" y="15831"/>
                    <a:pt x="2815" y="15769"/>
                  </a:cubicBezTo>
                  <a:lnTo>
                    <a:pt x="15360" y="21466"/>
                  </a:lnTo>
                  <a:cubicBezTo>
                    <a:pt x="15632" y="21559"/>
                    <a:pt x="15919" y="21600"/>
                    <a:pt x="16210" y="21600"/>
                  </a:cubicBezTo>
                  <a:cubicBezTo>
                    <a:pt x="16785" y="21600"/>
                    <a:pt x="17372" y="21440"/>
                    <a:pt x="17875" y="21208"/>
                  </a:cubicBezTo>
                  <a:cubicBezTo>
                    <a:pt x="18436" y="20949"/>
                    <a:pt x="18955" y="20599"/>
                    <a:pt x="19161" y="20109"/>
                  </a:cubicBezTo>
                  <a:cubicBezTo>
                    <a:pt x="19368" y="19619"/>
                    <a:pt x="19161" y="18997"/>
                    <a:pt x="18584" y="18772"/>
                  </a:cubicBezTo>
                  <a:cubicBezTo>
                    <a:pt x="18658" y="18780"/>
                    <a:pt x="18731" y="18783"/>
                    <a:pt x="18803" y="18783"/>
                  </a:cubicBezTo>
                  <a:cubicBezTo>
                    <a:pt x="19953" y="18783"/>
                    <a:pt x="20968" y="17920"/>
                    <a:pt x="21092" y="16986"/>
                  </a:cubicBezTo>
                  <a:cubicBezTo>
                    <a:pt x="21224" y="15994"/>
                    <a:pt x="20564" y="15021"/>
                    <a:pt x="19648" y="14339"/>
                  </a:cubicBezTo>
                  <a:cubicBezTo>
                    <a:pt x="20811" y="13532"/>
                    <a:pt x="21578" y="11653"/>
                    <a:pt x="20308" y="10687"/>
                  </a:cubicBezTo>
                  <a:cubicBezTo>
                    <a:pt x="19351" y="9953"/>
                    <a:pt x="17834" y="9834"/>
                    <a:pt x="16935" y="9059"/>
                  </a:cubicBezTo>
                  <a:cubicBezTo>
                    <a:pt x="16126" y="8351"/>
                    <a:pt x="16085" y="7385"/>
                    <a:pt x="15962" y="6492"/>
                  </a:cubicBezTo>
                  <a:cubicBezTo>
                    <a:pt x="15648" y="4196"/>
                    <a:pt x="14807" y="941"/>
                    <a:pt x="11557" y="239"/>
                  </a:cubicBezTo>
                  <a:cubicBezTo>
                    <a:pt x="10825" y="81"/>
                    <a:pt x="10050" y="0"/>
                    <a:pt x="9277" y="0"/>
                  </a:cubicBezTo>
                  <a:close/>
                </a:path>
              </a:pathLst>
            </a:custGeom>
            <a:solidFill>
              <a:schemeClr val="accent5"/>
            </a:solidFill>
            <a:ln w="12700">
              <a:miter lim="400000"/>
            </a:ln>
          </p:spPr>
          <p:txBody>
            <a:bodyPr lIns="0" tIns="0" rIns="0" bIns="0" anchor="ctr"/>
            <a:lstStyle/>
            <a:p>
              <a:pPr>
                <a:defRPr>
                  <a:solidFill>
                    <a:srgbClr val="000000"/>
                  </a:solidFill>
                </a:defRPr>
              </a:pPr>
              <a:endParaRPr/>
            </a:p>
          </p:txBody>
        </p:sp>
        <p:sp>
          <p:nvSpPr>
            <p:cNvPr id="191" name="Google Shape;2207;p45">
              <a:extLst>
                <a:ext uri="{FF2B5EF4-FFF2-40B4-BE49-F238E27FC236}">
                  <a16:creationId xmlns:a16="http://schemas.microsoft.com/office/drawing/2014/main" id="{25D66BB6-64DD-4F1B-B572-129975A7CA92}"/>
                </a:ext>
              </a:extLst>
            </p:cNvPr>
            <p:cNvSpPr/>
            <p:nvPr/>
          </p:nvSpPr>
          <p:spPr>
            <a:xfrm>
              <a:off x="7296654" y="3642741"/>
              <a:ext cx="844737" cy="401664"/>
            </a:xfrm>
            <a:custGeom>
              <a:avLst/>
              <a:gdLst/>
              <a:ahLst/>
              <a:cxnLst>
                <a:cxn ang="0">
                  <a:pos x="wd2" y="hd2"/>
                </a:cxn>
                <a:cxn ang="5400000">
                  <a:pos x="wd2" y="hd2"/>
                </a:cxn>
                <a:cxn ang="10800000">
                  <a:pos x="wd2" y="hd2"/>
                </a:cxn>
                <a:cxn ang="16200000">
                  <a:pos x="wd2" y="hd2"/>
                </a:cxn>
              </a:cxnLst>
              <a:rect l="0" t="0" r="r" b="b"/>
              <a:pathLst>
                <a:path w="21600" h="21600" extrusionOk="0">
                  <a:moveTo>
                    <a:pt x="1700" y="0"/>
                  </a:moveTo>
                  <a:cubicBezTo>
                    <a:pt x="1082" y="4552"/>
                    <a:pt x="449" y="9103"/>
                    <a:pt x="0" y="13683"/>
                  </a:cubicBezTo>
                  <a:cubicBezTo>
                    <a:pt x="3452" y="16664"/>
                    <a:pt x="9870" y="21600"/>
                    <a:pt x="14591" y="21600"/>
                  </a:cubicBezTo>
                  <a:cubicBezTo>
                    <a:pt x="15347" y="21600"/>
                    <a:pt x="16060" y="21474"/>
                    <a:pt x="16710" y="21191"/>
                  </a:cubicBezTo>
                  <a:cubicBezTo>
                    <a:pt x="19745" y="19860"/>
                    <a:pt x="21066" y="12266"/>
                    <a:pt x="21600" y="4552"/>
                  </a:cubicBezTo>
                  <a:cubicBezTo>
                    <a:pt x="19984" y="4463"/>
                    <a:pt x="18368" y="4020"/>
                    <a:pt x="16780" y="3399"/>
                  </a:cubicBezTo>
                  <a:cubicBezTo>
                    <a:pt x="14714" y="2631"/>
                    <a:pt x="12648" y="1891"/>
                    <a:pt x="10694" y="413"/>
                  </a:cubicBezTo>
                  <a:lnTo>
                    <a:pt x="1700" y="0"/>
                  </a:lnTo>
                  <a:close/>
                </a:path>
              </a:pathLst>
            </a:custGeom>
            <a:solidFill>
              <a:srgbClr val="FF929F"/>
            </a:solidFill>
            <a:ln w="12700">
              <a:miter lim="400000"/>
            </a:ln>
          </p:spPr>
          <p:txBody>
            <a:bodyPr lIns="0" tIns="0" rIns="0" bIns="0" anchor="ctr"/>
            <a:lstStyle/>
            <a:p>
              <a:pPr>
                <a:defRPr>
                  <a:solidFill>
                    <a:srgbClr val="000000"/>
                  </a:solidFill>
                </a:defRPr>
              </a:pPr>
              <a:endParaRPr/>
            </a:p>
          </p:txBody>
        </p:sp>
        <p:sp>
          <p:nvSpPr>
            <p:cNvPr id="192" name="Google Shape;2208;p45">
              <a:extLst>
                <a:ext uri="{FF2B5EF4-FFF2-40B4-BE49-F238E27FC236}">
                  <a16:creationId xmlns:a16="http://schemas.microsoft.com/office/drawing/2014/main" id="{A1A1D8C7-8997-47D1-813E-FAFDBBCA2EC1}"/>
                </a:ext>
              </a:extLst>
            </p:cNvPr>
            <p:cNvSpPr/>
            <p:nvPr/>
          </p:nvSpPr>
          <p:spPr>
            <a:xfrm>
              <a:off x="7604520" y="2462159"/>
              <a:ext cx="663274" cy="1089358"/>
            </a:xfrm>
            <a:custGeom>
              <a:avLst/>
              <a:gdLst/>
              <a:ahLst/>
              <a:cxnLst>
                <a:cxn ang="0">
                  <a:pos x="wd2" y="hd2"/>
                </a:cxn>
                <a:cxn ang="5400000">
                  <a:pos x="wd2" y="hd2"/>
                </a:cxn>
                <a:cxn ang="10800000">
                  <a:pos x="wd2" y="hd2"/>
                </a:cxn>
                <a:cxn ang="16200000">
                  <a:pos x="wd2" y="hd2"/>
                </a:cxn>
              </a:cxnLst>
              <a:rect l="0" t="0" r="r" b="b"/>
              <a:pathLst>
                <a:path w="21124" h="21600" extrusionOk="0">
                  <a:moveTo>
                    <a:pt x="11024" y="0"/>
                  </a:moveTo>
                  <a:cubicBezTo>
                    <a:pt x="10902" y="0"/>
                    <a:pt x="10789" y="33"/>
                    <a:pt x="10657" y="66"/>
                  </a:cubicBezTo>
                  <a:cubicBezTo>
                    <a:pt x="9852" y="230"/>
                    <a:pt x="9011" y="241"/>
                    <a:pt x="8172" y="317"/>
                  </a:cubicBezTo>
                  <a:cubicBezTo>
                    <a:pt x="5405" y="578"/>
                    <a:pt x="2815" y="1613"/>
                    <a:pt x="1345" y="3118"/>
                  </a:cubicBezTo>
                  <a:cubicBezTo>
                    <a:pt x="-108" y="4610"/>
                    <a:pt x="-423" y="6529"/>
                    <a:pt x="591" y="8163"/>
                  </a:cubicBezTo>
                  <a:cubicBezTo>
                    <a:pt x="1607" y="9798"/>
                    <a:pt x="3935" y="11094"/>
                    <a:pt x="6666" y="11519"/>
                  </a:cubicBezTo>
                  <a:lnTo>
                    <a:pt x="13931" y="21600"/>
                  </a:lnTo>
                  <a:cubicBezTo>
                    <a:pt x="15225" y="21371"/>
                    <a:pt x="16574" y="21110"/>
                    <a:pt x="17536" y="20532"/>
                  </a:cubicBezTo>
                  <a:cubicBezTo>
                    <a:pt x="18499" y="19966"/>
                    <a:pt x="18971" y="18974"/>
                    <a:pt x="18219" y="18276"/>
                  </a:cubicBezTo>
                  <a:cubicBezTo>
                    <a:pt x="19199" y="18222"/>
                    <a:pt x="20074" y="17797"/>
                    <a:pt x="20565" y="17252"/>
                  </a:cubicBezTo>
                  <a:cubicBezTo>
                    <a:pt x="21037" y="16707"/>
                    <a:pt x="21177" y="16064"/>
                    <a:pt x="21107" y="15454"/>
                  </a:cubicBezTo>
                  <a:cubicBezTo>
                    <a:pt x="20967" y="14255"/>
                    <a:pt x="20074" y="13111"/>
                    <a:pt x="18674" y="12304"/>
                  </a:cubicBezTo>
                  <a:cubicBezTo>
                    <a:pt x="19864" y="11127"/>
                    <a:pt x="20897" y="9187"/>
                    <a:pt x="19515" y="7924"/>
                  </a:cubicBezTo>
                  <a:cubicBezTo>
                    <a:pt x="18148" y="6681"/>
                    <a:pt x="15523" y="6561"/>
                    <a:pt x="14193" y="5363"/>
                  </a:cubicBezTo>
                  <a:cubicBezTo>
                    <a:pt x="12653" y="4000"/>
                    <a:pt x="11777" y="2366"/>
                    <a:pt x="11707" y="698"/>
                  </a:cubicBezTo>
                  <a:cubicBezTo>
                    <a:pt x="11707" y="415"/>
                    <a:pt x="11585" y="45"/>
                    <a:pt x="11148" y="12"/>
                  </a:cubicBezTo>
                  <a:cubicBezTo>
                    <a:pt x="11104" y="4"/>
                    <a:pt x="11063" y="0"/>
                    <a:pt x="11024" y="0"/>
                  </a:cubicBezTo>
                  <a:close/>
                </a:path>
              </a:pathLst>
            </a:custGeom>
            <a:solidFill>
              <a:srgbClr val="455E70">
                <a:alpha val="40890"/>
              </a:srgbClr>
            </a:solidFill>
            <a:ln w="12700">
              <a:miter lim="400000"/>
            </a:ln>
          </p:spPr>
          <p:txBody>
            <a:bodyPr lIns="0" tIns="0" rIns="0" bIns="0" anchor="ctr"/>
            <a:lstStyle/>
            <a:p>
              <a:pPr>
                <a:defRPr>
                  <a:solidFill>
                    <a:srgbClr val="000000"/>
                  </a:solidFill>
                </a:defRPr>
              </a:pPr>
              <a:endParaRPr/>
            </a:p>
          </p:txBody>
        </p:sp>
        <p:sp>
          <p:nvSpPr>
            <p:cNvPr id="193" name="Google Shape;2209;p45">
              <a:extLst>
                <a:ext uri="{FF2B5EF4-FFF2-40B4-BE49-F238E27FC236}">
                  <a16:creationId xmlns:a16="http://schemas.microsoft.com/office/drawing/2014/main" id="{88487E5D-B526-4412-AE47-A1D260BC675B}"/>
                </a:ext>
              </a:extLst>
            </p:cNvPr>
            <p:cNvSpPr/>
            <p:nvPr/>
          </p:nvSpPr>
          <p:spPr>
            <a:xfrm>
              <a:off x="7117367" y="2222007"/>
              <a:ext cx="623689" cy="950807"/>
            </a:xfrm>
            <a:custGeom>
              <a:avLst/>
              <a:gdLst/>
              <a:ahLst/>
              <a:cxnLst>
                <a:cxn ang="0">
                  <a:pos x="wd2" y="hd2"/>
                </a:cxn>
                <a:cxn ang="5400000">
                  <a:pos x="wd2" y="hd2"/>
                </a:cxn>
                <a:cxn ang="10800000">
                  <a:pos x="wd2" y="hd2"/>
                </a:cxn>
                <a:cxn ang="16200000">
                  <a:pos x="wd2" y="hd2"/>
                </a:cxn>
              </a:cxnLst>
              <a:rect l="0" t="0" r="r" b="b"/>
              <a:pathLst>
                <a:path w="21148" h="21600" extrusionOk="0">
                  <a:moveTo>
                    <a:pt x="2706" y="0"/>
                  </a:moveTo>
                  <a:cubicBezTo>
                    <a:pt x="414" y="1860"/>
                    <a:pt x="227" y="4545"/>
                    <a:pt x="1122" y="6868"/>
                  </a:cubicBezTo>
                  <a:cubicBezTo>
                    <a:pt x="1793" y="8628"/>
                    <a:pt x="3004" y="10364"/>
                    <a:pt x="2743" y="12174"/>
                  </a:cubicBezTo>
                  <a:cubicBezTo>
                    <a:pt x="2613" y="13172"/>
                    <a:pt x="1998" y="14121"/>
                    <a:pt x="1420" y="15046"/>
                  </a:cubicBezTo>
                  <a:cubicBezTo>
                    <a:pt x="842" y="15970"/>
                    <a:pt x="227" y="16919"/>
                    <a:pt x="41" y="17917"/>
                  </a:cubicBezTo>
                  <a:cubicBezTo>
                    <a:pt x="-127" y="18916"/>
                    <a:pt x="208" y="20003"/>
                    <a:pt x="1270" y="20727"/>
                  </a:cubicBezTo>
                  <a:cubicBezTo>
                    <a:pt x="2206" y="21353"/>
                    <a:pt x="3550" y="21600"/>
                    <a:pt x="4886" y="21600"/>
                  </a:cubicBezTo>
                  <a:cubicBezTo>
                    <a:pt x="5282" y="21600"/>
                    <a:pt x="5677" y="21578"/>
                    <a:pt x="6060" y="21538"/>
                  </a:cubicBezTo>
                  <a:cubicBezTo>
                    <a:pt x="7738" y="21363"/>
                    <a:pt x="9322" y="20876"/>
                    <a:pt x="10961" y="20565"/>
                  </a:cubicBezTo>
                  <a:cubicBezTo>
                    <a:pt x="12615" y="20247"/>
                    <a:pt x="14346" y="20084"/>
                    <a:pt x="16079" y="20084"/>
                  </a:cubicBezTo>
                  <a:cubicBezTo>
                    <a:pt x="16591" y="20084"/>
                    <a:pt x="17104" y="20099"/>
                    <a:pt x="17615" y="20127"/>
                  </a:cubicBezTo>
                  <a:cubicBezTo>
                    <a:pt x="17919" y="20145"/>
                    <a:pt x="18237" y="20166"/>
                    <a:pt x="18550" y="20166"/>
                  </a:cubicBezTo>
                  <a:cubicBezTo>
                    <a:pt x="19103" y="20166"/>
                    <a:pt x="19640" y="20104"/>
                    <a:pt x="20057" y="19865"/>
                  </a:cubicBezTo>
                  <a:cubicBezTo>
                    <a:pt x="20466" y="19616"/>
                    <a:pt x="20634" y="19241"/>
                    <a:pt x="20745" y="18879"/>
                  </a:cubicBezTo>
                  <a:cubicBezTo>
                    <a:pt x="21473" y="16757"/>
                    <a:pt x="21212" y="14496"/>
                    <a:pt x="19981" y="12474"/>
                  </a:cubicBezTo>
                  <a:lnTo>
                    <a:pt x="2706" y="0"/>
                  </a:lnTo>
                  <a:close/>
                </a:path>
              </a:pathLst>
            </a:custGeom>
            <a:solidFill>
              <a:srgbClr val="455E70">
                <a:alpha val="40890"/>
              </a:srgbClr>
            </a:solidFill>
            <a:ln w="12700">
              <a:miter lim="400000"/>
            </a:ln>
          </p:spPr>
          <p:txBody>
            <a:bodyPr lIns="0" tIns="0" rIns="0" bIns="0" anchor="ctr"/>
            <a:lstStyle/>
            <a:p>
              <a:pPr>
                <a:defRPr>
                  <a:solidFill>
                    <a:srgbClr val="000000"/>
                  </a:solidFill>
                </a:defRPr>
              </a:pPr>
              <a:endParaRPr/>
            </a:p>
          </p:txBody>
        </p:sp>
        <p:sp>
          <p:nvSpPr>
            <p:cNvPr id="194" name="Google Shape;2210;p45">
              <a:extLst>
                <a:ext uri="{FF2B5EF4-FFF2-40B4-BE49-F238E27FC236}">
                  <a16:creationId xmlns:a16="http://schemas.microsoft.com/office/drawing/2014/main" id="{C44BF44E-B923-4969-8A80-B1DEC4223B20}"/>
                </a:ext>
              </a:extLst>
            </p:cNvPr>
            <p:cNvSpPr/>
            <p:nvPr/>
          </p:nvSpPr>
          <p:spPr>
            <a:xfrm>
              <a:off x="6544247" y="3194818"/>
              <a:ext cx="822212" cy="544416"/>
            </a:xfrm>
            <a:custGeom>
              <a:avLst/>
              <a:gdLst/>
              <a:ahLst/>
              <a:cxnLst>
                <a:cxn ang="0">
                  <a:pos x="wd2" y="hd2"/>
                </a:cxn>
                <a:cxn ang="5400000">
                  <a:pos x="wd2" y="hd2"/>
                </a:cxn>
                <a:cxn ang="10800000">
                  <a:pos x="wd2" y="hd2"/>
                </a:cxn>
                <a:cxn ang="16200000">
                  <a:pos x="wd2" y="hd2"/>
                </a:cxn>
              </a:cxnLst>
              <a:rect l="0" t="0" r="r" b="b"/>
              <a:pathLst>
                <a:path w="21600" h="21600" extrusionOk="0">
                  <a:moveTo>
                    <a:pt x="4750" y="0"/>
                  </a:moveTo>
                  <a:lnTo>
                    <a:pt x="0" y="6585"/>
                  </a:lnTo>
                  <a:cubicBezTo>
                    <a:pt x="0" y="6585"/>
                    <a:pt x="4563" y="20563"/>
                    <a:pt x="10454" y="21566"/>
                  </a:cubicBezTo>
                  <a:cubicBezTo>
                    <a:pt x="10588" y="21590"/>
                    <a:pt x="10722" y="21600"/>
                    <a:pt x="10857" y="21600"/>
                  </a:cubicBezTo>
                  <a:cubicBezTo>
                    <a:pt x="16569" y="21600"/>
                    <a:pt x="21600" y="1199"/>
                    <a:pt x="21600" y="1199"/>
                  </a:cubicBezTo>
                  <a:lnTo>
                    <a:pt x="13789" y="0"/>
                  </a:lnTo>
                  <a:lnTo>
                    <a:pt x="9717" y="6236"/>
                  </a:lnTo>
                  <a:lnTo>
                    <a:pt x="4750" y="0"/>
                  </a:lnTo>
                  <a:close/>
                </a:path>
              </a:pathLst>
            </a:custGeom>
            <a:solidFill>
              <a:srgbClr val="F8956E"/>
            </a:solidFill>
            <a:ln w="12700">
              <a:miter lim="400000"/>
            </a:ln>
          </p:spPr>
          <p:txBody>
            <a:bodyPr lIns="0" tIns="0" rIns="0" bIns="0" anchor="ctr"/>
            <a:lstStyle/>
            <a:p>
              <a:pPr>
                <a:defRPr>
                  <a:solidFill>
                    <a:srgbClr val="000000"/>
                  </a:solidFill>
                </a:defRPr>
              </a:pPr>
              <a:endParaRPr/>
            </a:p>
          </p:txBody>
        </p:sp>
        <p:sp>
          <p:nvSpPr>
            <p:cNvPr id="195" name="Google Shape;2211;p45">
              <a:extLst>
                <a:ext uri="{FF2B5EF4-FFF2-40B4-BE49-F238E27FC236}">
                  <a16:creationId xmlns:a16="http://schemas.microsoft.com/office/drawing/2014/main" id="{4FD6F967-BDDE-4399-B0A8-C5811737696A}"/>
                </a:ext>
              </a:extLst>
            </p:cNvPr>
            <p:cNvSpPr/>
            <p:nvPr/>
          </p:nvSpPr>
          <p:spPr>
            <a:xfrm>
              <a:off x="7491758" y="2681473"/>
              <a:ext cx="314379" cy="309120"/>
            </a:xfrm>
            <a:custGeom>
              <a:avLst/>
              <a:gdLst/>
              <a:ahLst/>
              <a:cxnLst>
                <a:cxn ang="0">
                  <a:pos x="wd2" y="hd2"/>
                </a:cxn>
                <a:cxn ang="5400000">
                  <a:pos x="wd2" y="hd2"/>
                </a:cxn>
                <a:cxn ang="10800000">
                  <a:pos x="wd2" y="hd2"/>
                </a:cxn>
                <a:cxn ang="16200000">
                  <a:pos x="wd2" y="hd2"/>
                </a:cxn>
              </a:cxnLst>
              <a:rect l="0" t="0" r="r" b="b"/>
              <a:pathLst>
                <a:path w="21600" h="21600" extrusionOk="0">
                  <a:moveTo>
                    <a:pt x="17823" y="0"/>
                  </a:moveTo>
                  <a:lnTo>
                    <a:pt x="793" y="6492"/>
                  </a:lnTo>
                  <a:lnTo>
                    <a:pt x="1775" y="13557"/>
                  </a:lnTo>
                  <a:cubicBezTo>
                    <a:pt x="1963" y="14826"/>
                    <a:pt x="1132" y="15938"/>
                    <a:pt x="0" y="16208"/>
                  </a:cubicBezTo>
                  <a:cubicBezTo>
                    <a:pt x="1925" y="18896"/>
                    <a:pt x="4947" y="20817"/>
                    <a:pt x="8195" y="21392"/>
                  </a:cubicBezTo>
                  <a:cubicBezTo>
                    <a:pt x="8958" y="21533"/>
                    <a:pt x="9731" y="21600"/>
                    <a:pt x="10506" y="21600"/>
                  </a:cubicBezTo>
                  <a:cubicBezTo>
                    <a:pt x="13983" y="21600"/>
                    <a:pt x="17478" y="20243"/>
                    <a:pt x="20164" y="18013"/>
                  </a:cubicBezTo>
                  <a:cubicBezTo>
                    <a:pt x="20655" y="17590"/>
                    <a:pt x="21146" y="17091"/>
                    <a:pt x="21600" y="16592"/>
                  </a:cubicBezTo>
                  <a:cubicBezTo>
                    <a:pt x="20655" y="16400"/>
                    <a:pt x="19900" y="15554"/>
                    <a:pt x="19787" y="14556"/>
                  </a:cubicBezTo>
                  <a:lnTo>
                    <a:pt x="17823" y="0"/>
                  </a:lnTo>
                  <a:close/>
                </a:path>
              </a:pathLst>
            </a:custGeom>
            <a:solidFill>
              <a:srgbClr val="F8956E"/>
            </a:solidFill>
            <a:ln w="12700">
              <a:miter lim="400000"/>
            </a:ln>
          </p:spPr>
          <p:txBody>
            <a:bodyPr lIns="0" tIns="0" rIns="0" bIns="0" anchor="ctr"/>
            <a:lstStyle/>
            <a:p>
              <a:pPr>
                <a:defRPr>
                  <a:solidFill>
                    <a:srgbClr val="000000"/>
                  </a:solidFill>
                </a:defRPr>
              </a:pPr>
              <a:endParaRPr/>
            </a:p>
          </p:txBody>
        </p:sp>
        <p:sp>
          <p:nvSpPr>
            <p:cNvPr id="196" name="Google Shape;2212;p45">
              <a:extLst>
                <a:ext uri="{FF2B5EF4-FFF2-40B4-BE49-F238E27FC236}">
                  <a16:creationId xmlns:a16="http://schemas.microsoft.com/office/drawing/2014/main" id="{FF58F912-4552-495C-85DE-3BCEFE659B09}"/>
                </a:ext>
              </a:extLst>
            </p:cNvPr>
            <p:cNvSpPr/>
            <p:nvPr/>
          </p:nvSpPr>
          <p:spPr>
            <a:xfrm>
              <a:off x="6019920" y="1866989"/>
              <a:ext cx="522123" cy="5701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2" y="0"/>
                    <a:pt x="0" y="4414"/>
                    <a:pt x="0" y="9890"/>
                  </a:cubicBezTo>
                  <a:cubicBezTo>
                    <a:pt x="0" y="13575"/>
                    <a:pt x="2228" y="16802"/>
                    <a:pt x="5525" y="18509"/>
                  </a:cubicBezTo>
                  <a:cubicBezTo>
                    <a:pt x="5320" y="19279"/>
                    <a:pt x="5161" y="20091"/>
                    <a:pt x="5093" y="20903"/>
                  </a:cubicBezTo>
                  <a:cubicBezTo>
                    <a:pt x="5071" y="21133"/>
                    <a:pt x="5071" y="21383"/>
                    <a:pt x="5275" y="21529"/>
                  </a:cubicBezTo>
                  <a:cubicBezTo>
                    <a:pt x="5342" y="21581"/>
                    <a:pt x="5434" y="21600"/>
                    <a:pt x="5531" y="21600"/>
                  </a:cubicBezTo>
                  <a:cubicBezTo>
                    <a:pt x="5663" y="21600"/>
                    <a:pt x="5807" y="21565"/>
                    <a:pt x="5911" y="21529"/>
                  </a:cubicBezTo>
                  <a:cubicBezTo>
                    <a:pt x="6367" y="21341"/>
                    <a:pt x="6753" y="20966"/>
                    <a:pt x="7093" y="20633"/>
                  </a:cubicBezTo>
                  <a:cubicBezTo>
                    <a:pt x="7457" y="20238"/>
                    <a:pt x="7821" y="19883"/>
                    <a:pt x="8162" y="19467"/>
                  </a:cubicBezTo>
                  <a:cubicBezTo>
                    <a:pt x="9027" y="19675"/>
                    <a:pt x="9890" y="19779"/>
                    <a:pt x="10800" y="19779"/>
                  </a:cubicBezTo>
                  <a:cubicBezTo>
                    <a:pt x="16779" y="19779"/>
                    <a:pt x="21600" y="15345"/>
                    <a:pt x="21600" y="9890"/>
                  </a:cubicBezTo>
                  <a:cubicBezTo>
                    <a:pt x="21600" y="4414"/>
                    <a:pt x="16779" y="0"/>
                    <a:pt x="10800" y="0"/>
                  </a:cubicBezTo>
                  <a:close/>
                </a:path>
              </a:pathLst>
            </a:custGeom>
            <a:solidFill>
              <a:srgbClr val="455E70"/>
            </a:solidFill>
            <a:ln w="12700">
              <a:miter lim="400000"/>
            </a:ln>
          </p:spPr>
          <p:txBody>
            <a:bodyPr lIns="0" tIns="0" rIns="0" bIns="0" anchor="ctr"/>
            <a:lstStyle/>
            <a:p>
              <a:pPr>
                <a:defRPr>
                  <a:solidFill>
                    <a:srgbClr val="000000"/>
                  </a:solidFill>
                </a:defRPr>
              </a:pPr>
              <a:endParaRPr/>
            </a:p>
          </p:txBody>
        </p:sp>
        <p:sp>
          <p:nvSpPr>
            <p:cNvPr id="197" name="Google Shape;2213;p45">
              <a:extLst>
                <a:ext uri="{FF2B5EF4-FFF2-40B4-BE49-F238E27FC236}">
                  <a16:creationId xmlns:a16="http://schemas.microsoft.com/office/drawing/2014/main" id="{EACF6D02-31F9-4E31-8929-9038871D6E57}"/>
                </a:ext>
              </a:extLst>
            </p:cNvPr>
            <p:cNvSpPr/>
            <p:nvPr/>
          </p:nvSpPr>
          <p:spPr>
            <a:xfrm>
              <a:off x="6189195" y="2015359"/>
              <a:ext cx="250081" cy="2775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586"/>
                  </a:lnTo>
                  <a:lnTo>
                    <a:pt x="8876" y="14586"/>
                  </a:lnTo>
                  <a:lnTo>
                    <a:pt x="8876" y="19461"/>
                  </a:lnTo>
                  <a:cubicBezTo>
                    <a:pt x="8876" y="20617"/>
                    <a:pt x="9970" y="21600"/>
                    <a:pt x="11250" y="21600"/>
                  </a:cubicBezTo>
                  <a:cubicBezTo>
                    <a:pt x="12581" y="21600"/>
                    <a:pt x="13624" y="20617"/>
                    <a:pt x="13624" y="19461"/>
                  </a:cubicBezTo>
                  <a:lnTo>
                    <a:pt x="13624" y="14586"/>
                  </a:lnTo>
                  <a:lnTo>
                    <a:pt x="14004" y="14586"/>
                  </a:lnTo>
                  <a:cubicBezTo>
                    <a:pt x="14195" y="14627"/>
                    <a:pt x="14384" y="14715"/>
                    <a:pt x="14572" y="14715"/>
                  </a:cubicBezTo>
                  <a:lnTo>
                    <a:pt x="19512" y="14715"/>
                  </a:lnTo>
                  <a:cubicBezTo>
                    <a:pt x="20649" y="14715"/>
                    <a:pt x="21600" y="13858"/>
                    <a:pt x="21600" y="12831"/>
                  </a:cubicBezTo>
                  <a:cubicBezTo>
                    <a:pt x="21600" y="11806"/>
                    <a:pt x="20649" y="10949"/>
                    <a:pt x="19512" y="10949"/>
                  </a:cubicBezTo>
                  <a:cubicBezTo>
                    <a:pt x="20649" y="10949"/>
                    <a:pt x="21600" y="10095"/>
                    <a:pt x="21600" y="9068"/>
                  </a:cubicBezTo>
                  <a:cubicBezTo>
                    <a:pt x="21600" y="8085"/>
                    <a:pt x="20649" y="7230"/>
                    <a:pt x="19512" y="7230"/>
                  </a:cubicBezTo>
                  <a:cubicBezTo>
                    <a:pt x="20649" y="7230"/>
                    <a:pt x="21600" y="6373"/>
                    <a:pt x="21600" y="5346"/>
                  </a:cubicBezTo>
                  <a:cubicBezTo>
                    <a:pt x="21600" y="4347"/>
                    <a:pt x="20697" y="3511"/>
                    <a:pt x="19597" y="3467"/>
                  </a:cubicBezTo>
                  <a:cubicBezTo>
                    <a:pt x="20654" y="3467"/>
                    <a:pt x="21551" y="2710"/>
                    <a:pt x="21551" y="1668"/>
                  </a:cubicBezTo>
                  <a:cubicBezTo>
                    <a:pt x="21551" y="898"/>
                    <a:pt x="21029" y="301"/>
                    <a:pt x="20412" y="0"/>
                  </a:cubicBezTo>
                  <a:close/>
                </a:path>
              </a:pathLst>
            </a:custGeom>
            <a:solidFill>
              <a:srgbClr val="F8956E"/>
            </a:solidFill>
            <a:ln w="12700">
              <a:miter lim="400000"/>
            </a:ln>
          </p:spPr>
          <p:txBody>
            <a:bodyPr lIns="0" tIns="0" rIns="0" bIns="0" anchor="ctr"/>
            <a:lstStyle/>
            <a:p>
              <a:pPr>
                <a:defRPr>
                  <a:solidFill>
                    <a:srgbClr val="000000"/>
                  </a:solidFill>
                </a:defRPr>
              </a:pPr>
              <a:endParaRPr/>
            </a:p>
          </p:txBody>
        </p:sp>
        <p:sp>
          <p:nvSpPr>
            <p:cNvPr id="198" name="Google Shape;2214;p45">
              <a:extLst>
                <a:ext uri="{FF2B5EF4-FFF2-40B4-BE49-F238E27FC236}">
                  <a16:creationId xmlns:a16="http://schemas.microsoft.com/office/drawing/2014/main" id="{BA16E8F6-1FB7-47E8-84FB-DE98554935A2}"/>
                </a:ext>
              </a:extLst>
            </p:cNvPr>
            <p:cNvSpPr/>
            <p:nvPr/>
          </p:nvSpPr>
          <p:spPr>
            <a:xfrm>
              <a:off x="6291957" y="2232459"/>
              <a:ext cx="20385" cy="54972"/>
            </a:xfrm>
            <a:custGeom>
              <a:avLst/>
              <a:gdLst/>
              <a:ahLst/>
              <a:cxnLst>
                <a:cxn ang="0">
                  <a:pos x="wd2" y="hd2"/>
                </a:cxn>
                <a:cxn ang="5400000">
                  <a:pos x="wd2" y="hd2"/>
                </a:cxn>
                <a:cxn ang="10800000">
                  <a:pos x="wd2" y="hd2"/>
                </a:cxn>
                <a:cxn ang="16200000">
                  <a:pos x="wd2" y="hd2"/>
                </a:cxn>
              </a:cxnLst>
              <a:rect l="0" t="0" r="r" b="b"/>
              <a:pathLst>
                <a:path w="21064" h="21600" extrusionOk="0">
                  <a:moveTo>
                    <a:pt x="0" y="0"/>
                  </a:moveTo>
                  <a:lnTo>
                    <a:pt x="0" y="1300"/>
                  </a:lnTo>
                  <a:cubicBezTo>
                    <a:pt x="7382" y="2807"/>
                    <a:pt x="15927" y="6264"/>
                    <a:pt x="16473" y="10800"/>
                  </a:cubicBezTo>
                  <a:cubicBezTo>
                    <a:pt x="17054" y="14907"/>
                    <a:pt x="13090" y="18364"/>
                    <a:pt x="8544" y="20729"/>
                  </a:cubicBezTo>
                  <a:cubicBezTo>
                    <a:pt x="9672" y="20950"/>
                    <a:pt x="10800" y="21171"/>
                    <a:pt x="11381" y="21600"/>
                  </a:cubicBezTo>
                  <a:cubicBezTo>
                    <a:pt x="16473" y="18793"/>
                    <a:pt x="21600" y="15115"/>
                    <a:pt x="21019" y="10579"/>
                  </a:cubicBezTo>
                  <a:cubicBezTo>
                    <a:pt x="19891" y="7772"/>
                    <a:pt x="16473" y="5186"/>
                    <a:pt x="13090" y="3457"/>
                  </a:cubicBezTo>
                  <a:cubicBezTo>
                    <a:pt x="8544" y="1949"/>
                    <a:pt x="4546" y="429"/>
                    <a:pt x="0" y="0"/>
                  </a:cubicBezTo>
                  <a:close/>
                </a:path>
              </a:pathLst>
            </a:custGeom>
            <a:solidFill>
              <a:srgbClr val="FCE9E3"/>
            </a:solidFill>
            <a:ln w="12700">
              <a:miter lim="400000"/>
            </a:ln>
          </p:spPr>
          <p:txBody>
            <a:bodyPr lIns="0" tIns="0" rIns="0" bIns="0" anchor="ctr"/>
            <a:lstStyle/>
            <a:p>
              <a:pPr>
                <a:defRPr>
                  <a:solidFill>
                    <a:srgbClr val="000000"/>
                  </a:solidFill>
                </a:defRPr>
              </a:pPr>
              <a:endParaRPr/>
            </a:p>
          </p:txBody>
        </p:sp>
        <p:sp>
          <p:nvSpPr>
            <p:cNvPr id="199" name="Google Shape;2215;p45">
              <a:extLst>
                <a:ext uri="{FF2B5EF4-FFF2-40B4-BE49-F238E27FC236}">
                  <a16:creationId xmlns:a16="http://schemas.microsoft.com/office/drawing/2014/main" id="{8C9D815B-8835-4D78-AC1E-B22B35DC7B84}"/>
                </a:ext>
              </a:extLst>
            </p:cNvPr>
            <p:cNvSpPr/>
            <p:nvPr/>
          </p:nvSpPr>
          <p:spPr>
            <a:xfrm>
              <a:off x="6135316" y="1990091"/>
              <a:ext cx="89601" cy="256662"/>
            </a:xfrm>
            <a:custGeom>
              <a:avLst/>
              <a:gdLst/>
              <a:ahLst/>
              <a:cxnLst>
                <a:cxn ang="0">
                  <a:pos x="wd2" y="hd2"/>
                </a:cxn>
                <a:cxn ang="5400000">
                  <a:pos x="wd2" y="hd2"/>
                </a:cxn>
                <a:cxn ang="10800000">
                  <a:pos x="wd2" y="hd2"/>
                </a:cxn>
                <a:cxn ang="16200000">
                  <a:pos x="wd2" y="hd2"/>
                </a:cxn>
              </a:cxnLst>
              <a:rect l="0" t="0" r="r" b="b"/>
              <a:pathLst>
                <a:path w="21600" h="21600" extrusionOk="0">
                  <a:moveTo>
                    <a:pt x="5302" y="0"/>
                  </a:moveTo>
                  <a:cubicBezTo>
                    <a:pt x="2392" y="0"/>
                    <a:pt x="0" y="785"/>
                    <a:pt x="0" y="1851"/>
                  </a:cubicBezTo>
                  <a:lnTo>
                    <a:pt x="0" y="19749"/>
                  </a:lnTo>
                  <a:cubicBezTo>
                    <a:pt x="0" y="20768"/>
                    <a:pt x="2392" y="21600"/>
                    <a:pt x="5302" y="21600"/>
                  </a:cubicBezTo>
                  <a:lnTo>
                    <a:pt x="16298" y="21600"/>
                  </a:lnTo>
                  <a:cubicBezTo>
                    <a:pt x="19080" y="21600"/>
                    <a:pt x="21464" y="20815"/>
                    <a:pt x="21600" y="19749"/>
                  </a:cubicBezTo>
                  <a:lnTo>
                    <a:pt x="21600" y="1851"/>
                  </a:lnTo>
                  <a:cubicBezTo>
                    <a:pt x="21600" y="785"/>
                    <a:pt x="19216" y="0"/>
                    <a:pt x="16298" y="0"/>
                  </a:cubicBezTo>
                  <a:close/>
                </a:path>
              </a:pathLst>
            </a:custGeom>
            <a:solidFill>
              <a:schemeClr val="accent5"/>
            </a:solidFill>
            <a:ln w="12700">
              <a:miter lim="400000"/>
            </a:ln>
          </p:spPr>
          <p:txBody>
            <a:bodyPr lIns="0" tIns="0" rIns="0" bIns="0" anchor="ctr"/>
            <a:lstStyle/>
            <a:p>
              <a:pPr>
                <a:defRPr>
                  <a:solidFill>
                    <a:srgbClr val="000000"/>
                  </a:solidFill>
                </a:defRPr>
              </a:pPr>
              <a:endParaRPr/>
            </a:p>
          </p:txBody>
        </p:sp>
        <p:sp>
          <p:nvSpPr>
            <p:cNvPr id="200" name="Google Shape;2216;p45">
              <a:extLst>
                <a:ext uri="{FF2B5EF4-FFF2-40B4-BE49-F238E27FC236}">
                  <a16:creationId xmlns:a16="http://schemas.microsoft.com/office/drawing/2014/main" id="{56A60643-F6C9-41D5-AC2E-A54CD4684351}"/>
                </a:ext>
              </a:extLst>
            </p:cNvPr>
            <p:cNvSpPr/>
            <p:nvPr/>
          </p:nvSpPr>
          <p:spPr>
            <a:xfrm>
              <a:off x="6004892" y="2766441"/>
              <a:ext cx="763158" cy="810041"/>
            </a:xfrm>
            <a:custGeom>
              <a:avLst/>
              <a:gdLst/>
              <a:ahLst/>
              <a:cxnLst>
                <a:cxn ang="0">
                  <a:pos x="wd2" y="hd2"/>
                </a:cxn>
                <a:cxn ang="5400000">
                  <a:pos x="wd2" y="hd2"/>
                </a:cxn>
                <a:cxn ang="10800000">
                  <a:pos x="wd2" y="hd2"/>
                </a:cxn>
                <a:cxn ang="16200000">
                  <a:pos x="wd2" y="hd2"/>
                </a:cxn>
              </a:cxnLst>
              <a:rect l="0" t="0" r="r" b="b"/>
              <a:pathLst>
                <a:path w="19810" h="21600" extrusionOk="0">
                  <a:moveTo>
                    <a:pt x="11262" y="0"/>
                  </a:moveTo>
                  <a:cubicBezTo>
                    <a:pt x="11022" y="0"/>
                    <a:pt x="10779" y="49"/>
                    <a:pt x="10547" y="153"/>
                  </a:cubicBezTo>
                  <a:lnTo>
                    <a:pt x="4271" y="3069"/>
                  </a:lnTo>
                  <a:cubicBezTo>
                    <a:pt x="4033" y="2890"/>
                    <a:pt x="3697" y="2765"/>
                    <a:pt x="3233" y="2765"/>
                  </a:cubicBezTo>
                  <a:cubicBezTo>
                    <a:pt x="2863" y="2765"/>
                    <a:pt x="2410" y="2844"/>
                    <a:pt x="1859" y="3040"/>
                  </a:cubicBezTo>
                  <a:cubicBezTo>
                    <a:pt x="-1194" y="4110"/>
                    <a:pt x="433" y="6660"/>
                    <a:pt x="433" y="6660"/>
                  </a:cubicBezTo>
                  <a:cubicBezTo>
                    <a:pt x="447" y="6719"/>
                    <a:pt x="461" y="6748"/>
                    <a:pt x="490" y="6806"/>
                  </a:cubicBezTo>
                  <a:lnTo>
                    <a:pt x="6511" y="20524"/>
                  </a:lnTo>
                  <a:cubicBezTo>
                    <a:pt x="6795" y="21206"/>
                    <a:pt x="7445" y="21600"/>
                    <a:pt x="8128" y="21600"/>
                  </a:cubicBezTo>
                  <a:cubicBezTo>
                    <a:pt x="8369" y="21600"/>
                    <a:pt x="8615" y="21551"/>
                    <a:pt x="8850" y="21447"/>
                  </a:cubicBezTo>
                  <a:lnTo>
                    <a:pt x="17866" y="17270"/>
                  </a:lnTo>
                  <a:lnTo>
                    <a:pt x="18565" y="16934"/>
                  </a:lnTo>
                  <a:cubicBezTo>
                    <a:pt x="19350" y="16420"/>
                    <a:pt x="20406" y="15350"/>
                    <a:pt x="19393" y="13416"/>
                  </a:cubicBezTo>
                  <a:cubicBezTo>
                    <a:pt x="18851" y="12434"/>
                    <a:pt x="18109" y="11731"/>
                    <a:pt x="17338" y="11262"/>
                  </a:cubicBezTo>
                  <a:lnTo>
                    <a:pt x="12873" y="1076"/>
                  </a:lnTo>
                  <a:cubicBezTo>
                    <a:pt x="12589" y="394"/>
                    <a:pt x="11938" y="0"/>
                    <a:pt x="11262" y="0"/>
                  </a:cubicBezTo>
                  <a:close/>
                </a:path>
              </a:pathLst>
            </a:custGeom>
            <a:solidFill>
              <a:schemeClr val="accent6"/>
            </a:solidFill>
            <a:ln w="12700">
              <a:miter lim="400000"/>
            </a:ln>
          </p:spPr>
          <p:txBody>
            <a:bodyPr lIns="0" tIns="0" rIns="0" bIns="0" anchor="ctr"/>
            <a:lstStyle/>
            <a:p>
              <a:pPr>
                <a:defRPr>
                  <a:solidFill>
                    <a:srgbClr val="000000"/>
                  </a:solidFill>
                </a:defRPr>
              </a:pPr>
              <a:endParaRPr/>
            </a:p>
          </p:txBody>
        </p:sp>
        <p:sp>
          <p:nvSpPr>
            <p:cNvPr id="201" name="Google Shape;2217;p45">
              <a:extLst>
                <a:ext uri="{FF2B5EF4-FFF2-40B4-BE49-F238E27FC236}">
                  <a16:creationId xmlns:a16="http://schemas.microsoft.com/office/drawing/2014/main" id="{034EA070-1F12-47F3-A56C-4BC80DECC54B}"/>
                </a:ext>
              </a:extLst>
            </p:cNvPr>
            <p:cNvSpPr/>
            <p:nvPr/>
          </p:nvSpPr>
          <p:spPr>
            <a:xfrm>
              <a:off x="6036180" y="2715076"/>
              <a:ext cx="721559" cy="809181"/>
            </a:xfrm>
            <a:custGeom>
              <a:avLst/>
              <a:gdLst/>
              <a:ahLst/>
              <a:cxnLst>
                <a:cxn ang="0">
                  <a:pos x="wd2" y="hd2"/>
                </a:cxn>
                <a:cxn ang="5400000">
                  <a:pos x="wd2" y="hd2"/>
                </a:cxn>
                <a:cxn ang="10800000">
                  <a:pos x="wd2" y="hd2"/>
                </a:cxn>
                <a:cxn ang="16200000">
                  <a:pos x="wd2" y="hd2"/>
                </a:cxn>
              </a:cxnLst>
              <a:rect l="0" t="0" r="r" b="b"/>
              <a:pathLst>
                <a:path w="21068" h="21600" extrusionOk="0">
                  <a:moveTo>
                    <a:pt x="12300" y="0"/>
                  </a:moveTo>
                  <a:cubicBezTo>
                    <a:pt x="12026" y="0"/>
                    <a:pt x="11747" y="51"/>
                    <a:pt x="11481" y="160"/>
                  </a:cubicBezTo>
                  <a:lnTo>
                    <a:pt x="1178" y="4385"/>
                  </a:lnTo>
                  <a:cubicBezTo>
                    <a:pt x="168" y="4796"/>
                    <a:pt x="-266" y="5881"/>
                    <a:pt x="168" y="6791"/>
                  </a:cubicBezTo>
                  <a:lnTo>
                    <a:pt x="6956" y="20523"/>
                  </a:lnTo>
                  <a:cubicBezTo>
                    <a:pt x="7275" y="21206"/>
                    <a:pt x="8007" y="21600"/>
                    <a:pt x="8775" y="21600"/>
                  </a:cubicBezTo>
                  <a:cubicBezTo>
                    <a:pt x="9046" y="21600"/>
                    <a:pt x="9323" y="21551"/>
                    <a:pt x="9587" y="21447"/>
                  </a:cubicBezTo>
                  <a:lnTo>
                    <a:pt x="19889" y="17208"/>
                  </a:lnTo>
                  <a:cubicBezTo>
                    <a:pt x="20900" y="16811"/>
                    <a:pt x="21334" y="15726"/>
                    <a:pt x="20900" y="14802"/>
                  </a:cubicBezTo>
                  <a:lnTo>
                    <a:pt x="14112" y="1069"/>
                  </a:lnTo>
                  <a:cubicBezTo>
                    <a:pt x="13794" y="399"/>
                    <a:pt x="13066" y="0"/>
                    <a:pt x="12300" y="0"/>
                  </a:cubicBezTo>
                  <a:close/>
                </a:path>
              </a:pathLst>
            </a:custGeom>
            <a:solidFill>
              <a:schemeClr val="accent5"/>
            </a:solidFill>
            <a:ln w="12700">
              <a:miter lim="400000"/>
            </a:ln>
          </p:spPr>
          <p:txBody>
            <a:bodyPr lIns="0" tIns="0" rIns="0" bIns="0" anchor="ctr"/>
            <a:lstStyle/>
            <a:p>
              <a:pPr>
                <a:defRPr>
                  <a:solidFill>
                    <a:srgbClr val="000000"/>
                  </a:solidFill>
                </a:defRPr>
              </a:pPr>
              <a:endParaRPr/>
            </a:p>
          </p:txBody>
        </p:sp>
        <p:sp>
          <p:nvSpPr>
            <p:cNvPr id="202" name="Google Shape;2218;p45">
              <a:extLst>
                <a:ext uri="{FF2B5EF4-FFF2-40B4-BE49-F238E27FC236}">
                  <a16:creationId xmlns:a16="http://schemas.microsoft.com/office/drawing/2014/main" id="{243E0915-967A-4B09-81A7-A5AE6BD668DC}"/>
                </a:ext>
              </a:extLst>
            </p:cNvPr>
            <p:cNvSpPr/>
            <p:nvPr/>
          </p:nvSpPr>
          <p:spPr>
            <a:xfrm>
              <a:off x="6506873" y="3387707"/>
              <a:ext cx="39583" cy="40121"/>
            </a:xfrm>
            <a:custGeom>
              <a:avLst/>
              <a:gdLst/>
              <a:ahLst/>
              <a:cxnLst>
                <a:cxn ang="0">
                  <a:pos x="wd2" y="hd2"/>
                </a:cxn>
                <a:cxn ang="5400000">
                  <a:pos x="wd2" y="hd2"/>
                </a:cxn>
                <a:cxn ang="10800000">
                  <a:pos x="wd2" y="hd2"/>
                </a:cxn>
                <a:cxn ang="16200000">
                  <a:pos x="wd2" y="hd2"/>
                </a:cxn>
              </a:cxnLst>
              <a:rect l="0" t="0" r="r" b="b"/>
              <a:pathLst>
                <a:path w="21310" h="21600" extrusionOk="0">
                  <a:moveTo>
                    <a:pt x="10649" y="0"/>
                  </a:moveTo>
                  <a:cubicBezTo>
                    <a:pt x="4737" y="0"/>
                    <a:pt x="0" y="4737"/>
                    <a:pt x="0" y="10666"/>
                  </a:cubicBezTo>
                  <a:cubicBezTo>
                    <a:pt x="0" y="16578"/>
                    <a:pt x="4737" y="21315"/>
                    <a:pt x="10649" y="21600"/>
                  </a:cubicBezTo>
                  <a:cubicBezTo>
                    <a:pt x="16561" y="21600"/>
                    <a:pt x="21297" y="16881"/>
                    <a:pt x="21297" y="10951"/>
                  </a:cubicBezTo>
                  <a:cubicBezTo>
                    <a:pt x="21600" y="5039"/>
                    <a:pt x="16561" y="0"/>
                    <a:pt x="10649" y="0"/>
                  </a:cubicBezTo>
                  <a:close/>
                </a:path>
              </a:pathLst>
            </a:custGeom>
            <a:solidFill>
              <a:srgbClr val="6280BC"/>
            </a:solidFill>
            <a:ln w="12700">
              <a:miter lim="400000"/>
            </a:ln>
          </p:spPr>
          <p:txBody>
            <a:bodyPr lIns="0" tIns="0" rIns="0" bIns="0" anchor="ctr"/>
            <a:lstStyle/>
            <a:p>
              <a:pPr>
                <a:defRPr>
                  <a:solidFill>
                    <a:srgbClr val="000000"/>
                  </a:solidFill>
                </a:defRPr>
              </a:pPr>
              <a:endParaRPr/>
            </a:p>
          </p:txBody>
        </p:sp>
        <p:sp>
          <p:nvSpPr>
            <p:cNvPr id="203" name="Google Shape;2219;p45">
              <a:extLst>
                <a:ext uri="{FF2B5EF4-FFF2-40B4-BE49-F238E27FC236}">
                  <a16:creationId xmlns:a16="http://schemas.microsoft.com/office/drawing/2014/main" id="{1B9F4D89-CA6F-4CAA-A29B-48274F67B6EC}"/>
                </a:ext>
              </a:extLst>
            </p:cNvPr>
            <p:cNvSpPr/>
            <p:nvPr/>
          </p:nvSpPr>
          <p:spPr>
            <a:xfrm>
              <a:off x="6070455" y="2748515"/>
              <a:ext cx="640351" cy="717067"/>
            </a:xfrm>
            <a:custGeom>
              <a:avLst/>
              <a:gdLst/>
              <a:ahLst/>
              <a:cxnLst>
                <a:cxn ang="0">
                  <a:pos x="wd2" y="hd2"/>
                </a:cxn>
                <a:cxn ang="5400000">
                  <a:pos x="wd2" y="hd2"/>
                </a:cxn>
                <a:cxn ang="10800000">
                  <a:pos x="wd2" y="hd2"/>
                </a:cxn>
                <a:cxn ang="16200000">
                  <a:pos x="wd2" y="hd2"/>
                </a:cxn>
              </a:cxnLst>
              <a:rect l="0" t="0" r="r" b="b"/>
              <a:pathLst>
                <a:path w="21327" h="21600" extrusionOk="0">
                  <a:moveTo>
                    <a:pt x="12867" y="0"/>
                  </a:moveTo>
                  <a:cubicBezTo>
                    <a:pt x="12727" y="0"/>
                    <a:pt x="12585" y="26"/>
                    <a:pt x="12448" y="84"/>
                  </a:cubicBezTo>
                  <a:lnTo>
                    <a:pt x="605" y="4901"/>
                  </a:lnTo>
                  <a:cubicBezTo>
                    <a:pt x="93" y="5133"/>
                    <a:pt x="-145" y="5663"/>
                    <a:pt x="93" y="6143"/>
                  </a:cubicBezTo>
                  <a:lnTo>
                    <a:pt x="7524" y="21043"/>
                  </a:lnTo>
                  <a:cubicBezTo>
                    <a:pt x="7715" y="21399"/>
                    <a:pt x="8085" y="21600"/>
                    <a:pt x="8479" y="21600"/>
                  </a:cubicBezTo>
                  <a:cubicBezTo>
                    <a:pt x="8618" y="21600"/>
                    <a:pt x="8759" y="21575"/>
                    <a:pt x="8898" y="21523"/>
                  </a:cubicBezTo>
                  <a:lnTo>
                    <a:pt x="20722" y="16689"/>
                  </a:lnTo>
                  <a:cubicBezTo>
                    <a:pt x="21236" y="16490"/>
                    <a:pt x="21455" y="15944"/>
                    <a:pt x="21253" y="15481"/>
                  </a:cubicBezTo>
                  <a:lnTo>
                    <a:pt x="13822" y="547"/>
                  </a:lnTo>
                  <a:cubicBezTo>
                    <a:pt x="13634" y="206"/>
                    <a:pt x="13257" y="0"/>
                    <a:pt x="12867" y="0"/>
                  </a:cubicBezTo>
                  <a:close/>
                </a:path>
              </a:pathLst>
            </a:custGeom>
            <a:solidFill>
              <a:srgbClr val="F7F6F2"/>
            </a:solidFill>
            <a:ln w="12700">
              <a:miter lim="400000"/>
            </a:ln>
          </p:spPr>
          <p:txBody>
            <a:bodyPr lIns="0" tIns="0" rIns="0" bIns="0" anchor="ctr"/>
            <a:lstStyle/>
            <a:p>
              <a:pPr>
                <a:defRPr>
                  <a:solidFill>
                    <a:srgbClr val="000000"/>
                  </a:solidFill>
                </a:defRPr>
              </a:pPr>
              <a:endParaRPr/>
            </a:p>
          </p:txBody>
        </p:sp>
        <p:sp>
          <p:nvSpPr>
            <p:cNvPr id="204" name="Google Shape;2220;p45">
              <a:extLst>
                <a:ext uri="{FF2B5EF4-FFF2-40B4-BE49-F238E27FC236}">
                  <a16:creationId xmlns:a16="http://schemas.microsoft.com/office/drawing/2014/main" id="{EDBE91A9-6DCB-4A4D-89F1-435D8629FB94}"/>
                </a:ext>
              </a:extLst>
            </p:cNvPr>
            <p:cNvSpPr/>
            <p:nvPr/>
          </p:nvSpPr>
          <p:spPr>
            <a:xfrm>
              <a:off x="7280360" y="3076082"/>
              <a:ext cx="15183" cy="122047"/>
            </a:xfrm>
            <a:custGeom>
              <a:avLst/>
              <a:gdLst/>
              <a:ahLst/>
              <a:cxnLst>
                <a:cxn ang="0">
                  <a:pos x="wd2" y="hd2"/>
                </a:cxn>
                <a:cxn ang="5400000">
                  <a:pos x="wd2" y="hd2"/>
                </a:cxn>
                <a:cxn ang="10800000">
                  <a:pos x="wd2" y="hd2"/>
                </a:cxn>
                <a:cxn ang="16200000">
                  <a:pos x="wd2" y="hd2"/>
                </a:cxn>
              </a:cxnLst>
              <a:rect l="0" t="0" r="r" b="b"/>
              <a:pathLst>
                <a:path w="17549" h="21600" extrusionOk="0">
                  <a:moveTo>
                    <a:pt x="4841" y="0"/>
                  </a:moveTo>
                  <a:cubicBezTo>
                    <a:pt x="2930" y="0"/>
                    <a:pt x="-2155" y="4864"/>
                    <a:pt x="1018" y="10900"/>
                  </a:cubicBezTo>
                  <a:cubicBezTo>
                    <a:pt x="4153" y="16905"/>
                    <a:pt x="14590" y="21600"/>
                    <a:pt x="16807" y="21600"/>
                  </a:cubicBezTo>
                  <a:cubicBezTo>
                    <a:pt x="16845" y="21600"/>
                    <a:pt x="16884" y="21600"/>
                    <a:pt x="16922" y="21594"/>
                  </a:cubicBezTo>
                  <a:cubicBezTo>
                    <a:pt x="19445" y="21500"/>
                    <a:pt x="13749" y="16736"/>
                    <a:pt x="10576" y="10800"/>
                  </a:cubicBezTo>
                  <a:cubicBezTo>
                    <a:pt x="7403" y="4864"/>
                    <a:pt x="8014" y="0"/>
                    <a:pt x="4841" y="0"/>
                  </a:cubicBezTo>
                  <a:close/>
                </a:path>
              </a:pathLst>
            </a:custGeom>
            <a:solidFill>
              <a:srgbClr val="58433B"/>
            </a:solidFill>
            <a:ln w="12700">
              <a:miter lim="400000"/>
            </a:ln>
          </p:spPr>
          <p:txBody>
            <a:bodyPr lIns="0" tIns="0" rIns="0" bIns="0" anchor="ctr"/>
            <a:lstStyle/>
            <a:p>
              <a:pPr>
                <a:defRPr>
                  <a:solidFill>
                    <a:srgbClr val="000000"/>
                  </a:solidFill>
                </a:defRPr>
              </a:pPr>
              <a:endParaRPr/>
            </a:p>
          </p:txBody>
        </p:sp>
        <p:sp>
          <p:nvSpPr>
            <p:cNvPr id="205" name="Google Shape;2221;p45">
              <a:extLst>
                <a:ext uri="{FF2B5EF4-FFF2-40B4-BE49-F238E27FC236}">
                  <a16:creationId xmlns:a16="http://schemas.microsoft.com/office/drawing/2014/main" id="{CC757FB7-D4C6-4169-8793-B21FD9372717}"/>
                </a:ext>
              </a:extLst>
            </p:cNvPr>
            <p:cNvSpPr/>
            <p:nvPr/>
          </p:nvSpPr>
          <p:spPr>
            <a:xfrm>
              <a:off x="6985028" y="2898143"/>
              <a:ext cx="1191178" cy="1296740"/>
            </a:xfrm>
            <a:custGeom>
              <a:avLst/>
              <a:gdLst/>
              <a:ahLst/>
              <a:cxnLst>
                <a:cxn ang="0">
                  <a:pos x="wd2" y="hd2"/>
                </a:cxn>
                <a:cxn ang="5400000">
                  <a:pos x="wd2" y="hd2"/>
                </a:cxn>
                <a:cxn ang="10800000">
                  <a:pos x="wd2" y="hd2"/>
                </a:cxn>
                <a:cxn ang="16200000">
                  <a:pos x="wd2" y="hd2"/>
                </a:cxn>
              </a:cxnLst>
              <a:rect l="0" t="0" r="r" b="b"/>
              <a:pathLst>
                <a:path w="21062" h="21600" extrusionOk="0">
                  <a:moveTo>
                    <a:pt x="21030" y="10920"/>
                  </a:moveTo>
                  <a:cubicBezTo>
                    <a:pt x="21030" y="10920"/>
                    <a:pt x="21030" y="10920"/>
                    <a:pt x="21030" y="10920"/>
                  </a:cubicBezTo>
                  <a:cubicBezTo>
                    <a:pt x="21030" y="10920"/>
                    <a:pt x="21030" y="10920"/>
                    <a:pt x="21030" y="10920"/>
                  </a:cubicBezTo>
                  <a:close/>
                  <a:moveTo>
                    <a:pt x="7048" y="0"/>
                  </a:moveTo>
                  <a:cubicBezTo>
                    <a:pt x="5989" y="0"/>
                    <a:pt x="4757" y="316"/>
                    <a:pt x="3693" y="1417"/>
                  </a:cubicBezTo>
                  <a:cubicBezTo>
                    <a:pt x="1205" y="3990"/>
                    <a:pt x="0" y="5427"/>
                    <a:pt x="0" y="5427"/>
                  </a:cubicBezTo>
                  <a:cubicBezTo>
                    <a:pt x="0" y="5427"/>
                    <a:pt x="2381" y="9016"/>
                    <a:pt x="5044" y="9620"/>
                  </a:cubicBezTo>
                  <a:cubicBezTo>
                    <a:pt x="5044" y="9620"/>
                    <a:pt x="2080" y="13044"/>
                    <a:pt x="1215" y="17072"/>
                  </a:cubicBezTo>
                  <a:cubicBezTo>
                    <a:pt x="1215" y="17072"/>
                    <a:pt x="6414" y="21600"/>
                    <a:pt x="15546" y="21600"/>
                  </a:cubicBezTo>
                  <a:cubicBezTo>
                    <a:pt x="16044" y="21600"/>
                    <a:pt x="16554" y="21586"/>
                    <a:pt x="17075" y="21558"/>
                  </a:cubicBezTo>
                  <a:lnTo>
                    <a:pt x="18328" y="10920"/>
                  </a:lnTo>
                  <a:lnTo>
                    <a:pt x="21030" y="10920"/>
                  </a:lnTo>
                  <a:cubicBezTo>
                    <a:pt x="21012" y="10911"/>
                    <a:pt x="21600" y="2541"/>
                    <a:pt x="18445" y="1124"/>
                  </a:cubicBezTo>
                  <a:cubicBezTo>
                    <a:pt x="16982" y="466"/>
                    <a:pt x="15555" y="354"/>
                    <a:pt x="14763" y="354"/>
                  </a:cubicBezTo>
                  <a:cubicBezTo>
                    <a:pt x="14729" y="354"/>
                    <a:pt x="14696" y="355"/>
                    <a:pt x="14665" y="355"/>
                  </a:cubicBezTo>
                  <a:cubicBezTo>
                    <a:pt x="14616" y="355"/>
                    <a:pt x="14587" y="355"/>
                    <a:pt x="14538" y="346"/>
                  </a:cubicBezTo>
                  <a:cubicBezTo>
                    <a:pt x="14412" y="456"/>
                    <a:pt x="14296" y="575"/>
                    <a:pt x="14159" y="685"/>
                  </a:cubicBezTo>
                  <a:cubicBezTo>
                    <a:pt x="13464" y="1228"/>
                    <a:pt x="12583" y="1541"/>
                    <a:pt x="11693" y="1541"/>
                  </a:cubicBezTo>
                  <a:cubicBezTo>
                    <a:pt x="11488" y="1541"/>
                    <a:pt x="11282" y="1524"/>
                    <a:pt x="11078" y="1490"/>
                  </a:cubicBezTo>
                  <a:cubicBezTo>
                    <a:pt x="10243" y="1353"/>
                    <a:pt x="9465" y="895"/>
                    <a:pt x="8969" y="236"/>
                  </a:cubicBezTo>
                  <a:cubicBezTo>
                    <a:pt x="8924" y="249"/>
                    <a:pt x="8878" y="256"/>
                    <a:pt x="8828" y="256"/>
                  </a:cubicBezTo>
                  <a:cubicBezTo>
                    <a:pt x="8771" y="256"/>
                    <a:pt x="8712" y="247"/>
                    <a:pt x="8649" y="227"/>
                  </a:cubicBezTo>
                  <a:cubicBezTo>
                    <a:pt x="8217" y="106"/>
                    <a:pt x="7662" y="0"/>
                    <a:pt x="7048" y="0"/>
                  </a:cubicBezTo>
                  <a:close/>
                </a:path>
              </a:pathLst>
            </a:custGeom>
            <a:solidFill>
              <a:schemeClr val="accent1"/>
            </a:solidFill>
            <a:ln w="12700">
              <a:miter lim="400000"/>
            </a:ln>
          </p:spPr>
          <p:txBody>
            <a:bodyPr lIns="0" tIns="0" rIns="0" bIns="0" anchor="ctr"/>
            <a:lstStyle/>
            <a:p>
              <a:pPr>
                <a:defRPr>
                  <a:solidFill>
                    <a:srgbClr val="000000"/>
                  </a:solidFill>
                </a:defRPr>
              </a:pPr>
              <a:endParaRPr/>
            </a:p>
          </p:txBody>
        </p:sp>
        <p:sp>
          <p:nvSpPr>
            <p:cNvPr id="206" name="Google Shape;2222;p45">
              <a:extLst>
                <a:ext uri="{FF2B5EF4-FFF2-40B4-BE49-F238E27FC236}">
                  <a16:creationId xmlns:a16="http://schemas.microsoft.com/office/drawing/2014/main" id="{0C698F0D-240C-4430-A6A1-0BB04E58EB47}"/>
                </a:ext>
              </a:extLst>
            </p:cNvPr>
            <p:cNvSpPr/>
            <p:nvPr/>
          </p:nvSpPr>
          <p:spPr>
            <a:xfrm>
              <a:off x="7472414" y="2923842"/>
              <a:ext cx="376650" cy="127571"/>
            </a:xfrm>
            <a:custGeom>
              <a:avLst/>
              <a:gdLst/>
              <a:ahLst/>
              <a:cxnLst>
                <a:cxn ang="0">
                  <a:pos x="wd2" y="hd2"/>
                </a:cxn>
                <a:cxn ang="5400000">
                  <a:pos x="wd2" y="hd2"/>
                </a:cxn>
                <a:cxn ang="10800000">
                  <a:pos x="wd2" y="hd2"/>
                </a:cxn>
                <a:cxn ang="16200000">
                  <a:pos x="wd2" y="hd2"/>
                </a:cxn>
              </a:cxnLst>
              <a:rect l="0" t="0" r="r" b="b"/>
              <a:pathLst>
                <a:path w="21547" h="21600" extrusionOk="0">
                  <a:moveTo>
                    <a:pt x="5" y="0"/>
                  </a:moveTo>
                  <a:cubicBezTo>
                    <a:pt x="-25" y="0"/>
                    <a:pt x="68" y="1120"/>
                    <a:pt x="352" y="2979"/>
                  </a:cubicBezTo>
                  <a:cubicBezTo>
                    <a:pt x="635" y="4844"/>
                    <a:pt x="1137" y="7263"/>
                    <a:pt x="1924" y="10052"/>
                  </a:cubicBezTo>
                  <a:cubicBezTo>
                    <a:pt x="2709" y="12752"/>
                    <a:pt x="3842" y="15546"/>
                    <a:pt x="5320" y="17685"/>
                  </a:cubicBezTo>
                  <a:cubicBezTo>
                    <a:pt x="6734" y="19920"/>
                    <a:pt x="8495" y="21404"/>
                    <a:pt x="10349" y="21594"/>
                  </a:cubicBezTo>
                  <a:cubicBezTo>
                    <a:pt x="10416" y="21594"/>
                    <a:pt x="10482" y="21600"/>
                    <a:pt x="10546" y="21600"/>
                  </a:cubicBezTo>
                  <a:cubicBezTo>
                    <a:pt x="12302" y="21600"/>
                    <a:pt x="14018" y="20407"/>
                    <a:pt x="15443" y="18615"/>
                  </a:cubicBezTo>
                  <a:cubicBezTo>
                    <a:pt x="16198" y="17685"/>
                    <a:pt x="16858" y="16661"/>
                    <a:pt x="17456" y="15546"/>
                  </a:cubicBezTo>
                  <a:cubicBezTo>
                    <a:pt x="18054" y="14337"/>
                    <a:pt x="18587" y="13216"/>
                    <a:pt x="19028" y="12007"/>
                  </a:cubicBezTo>
                  <a:cubicBezTo>
                    <a:pt x="19940" y="9683"/>
                    <a:pt x="20568" y="7448"/>
                    <a:pt x="20945" y="5863"/>
                  </a:cubicBezTo>
                  <a:cubicBezTo>
                    <a:pt x="21386" y="4099"/>
                    <a:pt x="21575" y="3075"/>
                    <a:pt x="21543" y="3075"/>
                  </a:cubicBezTo>
                  <a:cubicBezTo>
                    <a:pt x="21541" y="3069"/>
                    <a:pt x="21539" y="3069"/>
                    <a:pt x="21535" y="3069"/>
                  </a:cubicBezTo>
                  <a:cubicBezTo>
                    <a:pt x="21412" y="3069"/>
                    <a:pt x="20621" y="6899"/>
                    <a:pt x="18839" y="11262"/>
                  </a:cubicBezTo>
                  <a:cubicBezTo>
                    <a:pt x="18368" y="12382"/>
                    <a:pt x="17832" y="13401"/>
                    <a:pt x="17267" y="14521"/>
                  </a:cubicBezTo>
                  <a:cubicBezTo>
                    <a:pt x="16669" y="15546"/>
                    <a:pt x="16008" y="16565"/>
                    <a:pt x="15286" y="17405"/>
                  </a:cubicBezTo>
                  <a:cubicBezTo>
                    <a:pt x="13895" y="19102"/>
                    <a:pt x="12274" y="20200"/>
                    <a:pt x="10557" y="20200"/>
                  </a:cubicBezTo>
                  <a:cubicBezTo>
                    <a:pt x="10489" y="20200"/>
                    <a:pt x="10419" y="20200"/>
                    <a:pt x="10349" y="20194"/>
                  </a:cubicBezTo>
                  <a:cubicBezTo>
                    <a:pt x="8527" y="20010"/>
                    <a:pt x="6891" y="18520"/>
                    <a:pt x="5477" y="16565"/>
                  </a:cubicBezTo>
                  <a:cubicBezTo>
                    <a:pt x="4092" y="14426"/>
                    <a:pt x="2961" y="11912"/>
                    <a:pt x="2175" y="9308"/>
                  </a:cubicBezTo>
                  <a:cubicBezTo>
                    <a:pt x="1326" y="6799"/>
                    <a:pt x="823" y="4469"/>
                    <a:pt x="509" y="2699"/>
                  </a:cubicBezTo>
                  <a:cubicBezTo>
                    <a:pt x="194" y="935"/>
                    <a:pt x="37" y="0"/>
                    <a:pt x="5" y="0"/>
                  </a:cubicBezTo>
                  <a:close/>
                </a:path>
              </a:pathLst>
            </a:custGeom>
            <a:solidFill>
              <a:schemeClr val="accent3"/>
            </a:solidFill>
            <a:ln w="12700">
              <a:miter lim="400000"/>
            </a:ln>
          </p:spPr>
          <p:txBody>
            <a:bodyPr lIns="0" tIns="0" rIns="0" bIns="0" anchor="ctr"/>
            <a:lstStyle/>
            <a:p>
              <a:pPr>
                <a:defRPr>
                  <a:solidFill>
                    <a:srgbClr val="000000"/>
                  </a:solidFill>
                </a:defRPr>
              </a:pPr>
              <a:endParaRPr/>
            </a:p>
          </p:txBody>
        </p:sp>
        <p:sp>
          <p:nvSpPr>
            <p:cNvPr id="207" name="Google Shape;2223;p45">
              <a:extLst>
                <a:ext uri="{FF2B5EF4-FFF2-40B4-BE49-F238E27FC236}">
                  <a16:creationId xmlns:a16="http://schemas.microsoft.com/office/drawing/2014/main" id="{33730CEC-D6AB-40E9-AE57-01C4E6168F37}"/>
                </a:ext>
              </a:extLst>
            </p:cNvPr>
            <p:cNvSpPr/>
            <p:nvPr/>
          </p:nvSpPr>
          <p:spPr>
            <a:xfrm>
              <a:off x="7020186" y="3174478"/>
              <a:ext cx="274821" cy="262716"/>
            </a:xfrm>
            <a:custGeom>
              <a:avLst/>
              <a:gdLst/>
              <a:ahLst/>
              <a:cxnLst>
                <a:cxn ang="0">
                  <a:pos x="wd2" y="hd2"/>
                </a:cxn>
                <a:cxn ang="5400000">
                  <a:pos x="wd2" y="hd2"/>
                </a:cxn>
                <a:cxn ang="10800000">
                  <a:pos x="wd2" y="hd2"/>
                </a:cxn>
                <a:cxn ang="16200000">
                  <a:pos x="wd2" y="hd2"/>
                </a:cxn>
              </a:cxnLst>
              <a:rect l="0" t="0" r="r" b="b"/>
              <a:pathLst>
                <a:path w="21600" h="21600" extrusionOk="0">
                  <a:moveTo>
                    <a:pt x="520" y="0"/>
                  </a:moveTo>
                  <a:cubicBezTo>
                    <a:pt x="346" y="226"/>
                    <a:pt x="174" y="451"/>
                    <a:pt x="0" y="587"/>
                  </a:cubicBezTo>
                  <a:cubicBezTo>
                    <a:pt x="86" y="723"/>
                    <a:pt x="130" y="767"/>
                    <a:pt x="174" y="903"/>
                  </a:cubicBezTo>
                  <a:cubicBezTo>
                    <a:pt x="736" y="1942"/>
                    <a:pt x="1427" y="3027"/>
                    <a:pt x="2116" y="4158"/>
                  </a:cubicBezTo>
                  <a:cubicBezTo>
                    <a:pt x="3585" y="6371"/>
                    <a:pt x="5358" y="8721"/>
                    <a:pt x="7430" y="10981"/>
                  </a:cubicBezTo>
                  <a:cubicBezTo>
                    <a:pt x="9504" y="13241"/>
                    <a:pt x="11664" y="15182"/>
                    <a:pt x="13739" y="16808"/>
                  </a:cubicBezTo>
                  <a:cubicBezTo>
                    <a:pt x="14818" y="17624"/>
                    <a:pt x="15769" y="18345"/>
                    <a:pt x="16762" y="18979"/>
                  </a:cubicBezTo>
                  <a:cubicBezTo>
                    <a:pt x="17238" y="19294"/>
                    <a:pt x="17711" y="19566"/>
                    <a:pt x="18143" y="19881"/>
                  </a:cubicBezTo>
                  <a:cubicBezTo>
                    <a:pt x="18577" y="20153"/>
                    <a:pt x="19094" y="20379"/>
                    <a:pt x="19526" y="20651"/>
                  </a:cubicBezTo>
                  <a:cubicBezTo>
                    <a:pt x="20173" y="21059"/>
                    <a:pt x="20737" y="21328"/>
                    <a:pt x="21340" y="21600"/>
                  </a:cubicBezTo>
                  <a:cubicBezTo>
                    <a:pt x="21384" y="21464"/>
                    <a:pt x="21514" y="21285"/>
                    <a:pt x="21600" y="21102"/>
                  </a:cubicBezTo>
                  <a:cubicBezTo>
                    <a:pt x="21080" y="20787"/>
                    <a:pt x="20433" y="20425"/>
                    <a:pt x="19785" y="20017"/>
                  </a:cubicBezTo>
                  <a:lnTo>
                    <a:pt x="18488" y="19204"/>
                  </a:lnTo>
                  <a:cubicBezTo>
                    <a:pt x="18057" y="18889"/>
                    <a:pt x="17581" y="18573"/>
                    <a:pt x="17149" y="18212"/>
                  </a:cubicBezTo>
                  <a:cubicBezTo>
                    <a:pt x="16156" y="17624"/>
                    <a:pt x="15249" y="16808"/>
                    <a:pt x="14212" y="16042"/>
                  </a:cubicBezTo>
                  <a:cubicBezTo>
                    <a:pt x="12226" y="14369"/>
                    <a:pt x="10110" y="12471"/>
                    <a:pt x="8080" y="10257"/>
                  </a:cubicBezTo>
                  <a:cubicBezTo>
                    <a:pt x="6005" y="8044"/>
                    <a:pt x="4276" y="5738"/>
                    <a:pt x="2766" y="3614"/>
                  </a:cubicBezTo>
                  <a:cubicBezTo>
                    <a:pt x="2074" y="2529"/>
                    <a:pt x="1383" y="1447"/>
                    <a:pt x="777" y="451"/>
                  </a:cubicBezTo>
                  <a:cubicBezTo>
                    <a:pt x="647" y="272"/>
                    <a:pt x="562" y="90"/>
                    <a:pt x="520" y="0"/>
                  </a:cubicBezTo>
                  <a:close/>
                </a:path>
              </a:pathLst>
            </a:custGeom>
            <a:solidFill>
              <a:schemeClr val="accent3"/>
            </a:solidFill>
            <a:ln w="12700">
              <a:miter lim="400000"/>
            </a:ln>
          </p:spPr>
          <p:txBody>
            <a:bodyPr lIns="0" tIns="0" rIns="0" bIns="0" anchor="ctr"/>
            <a:lstStyle/>
            <a:p>
              <a:pPr>
                <a:defRPr>
                  <a:solidFill>
                    <a:srgbClr val="000000"/>
                  </a:solidFill>
                </a:defRPr>
              </a:pPr>
              <a:endParaRPr/>
            </a:p>
          </p:txBody>
        </p:sp>
        <p:sp>
          <p:nvSpPr>
            <p:cNvPr id="208" name="Google Shape;2224;p45">
              <a:extLst>
                <a:ext uri="{FF2B5EF4-FFF2-40B4-BE49-F238E27FC236}">
                  <a16:creationId xmlns:a16="http://schemas.microsoft.com/office/drawing/2014/main" id="{B4463121-D1CF-49D2-B0D9-98BFBAF78FBD}"/>
                </a:ext>
              </a:extLst>
            </p:cNvPr>
            <p:cNvSpPr/>
            <p:nvPr/>
          </p:nvSpPr>
          <p:spPr>
            <a:xfrm>
              <a:off x="7238939" y="3047506"/>
              <a:ext cx="86571" cy="473766"/>
            </a:xfrm>
            <a:custGeom>
              <a:avLst/>
              <a:gdLst/>
              <a:ahLst/>
              <a:cxnLst>
                <a:cxn ang="0">
                  <a:pos x="wd2" y="hd2"/>
                </a:cxn>
                <a:cxn ang="5400000">
                  <a:pos x="wd2" y="hd2"/>
                </a:cxn>
                <a:cxn ang="10800000">
                  <a:pos x="wd2" y="hd2"/>
                </a:cxn>
                <a:cxn ang="16200000">
                  <a:pos x="wd2" y="hd2"/>
                </a:cxn>
              </a:cxnLst>
              <a:rect l="0" t="0" r="r" b="b"/>
              <a:pathLst>
                <a:path w="21399" h="21600" extrusionOk="0">
                  <a:moveTo>
                    <a:pt x="21330" y="0"/>
                  </a:moveTo>
                  <a:cubicBezTo>
                    <a:pt x="21191" y="0"/>
                    <a:pt x="20374" y="326"/>
                    <a:pt x="19017" y="927"/>
                  </a:cubicBezTo>
                  <a:cubicBezTo>
                    <a:pt x="17659" y="1503"/>
                    <a:pt x="15893" y="2381"/>
                    <a:pt x="14397" y="3509"/>
                  </a:cubicBezTo>
                  <a:cubicBezTo>
                    <a:pt x="12909" y="4637"/>
                    <a:pt x="11544" y="5990"/>
                    <a:pt x="11004" y="7517"/>
                  </a:cubicBezTo>
                  <a:cubicBezTo>
                    <a:pt x="10457" y="9072"/>
                    <a:pt x="10865" y="10750"/>
                    <a:pt x="12223" y="12480"/>
                  </a:cubicBezTo>
                  <a:cubicBezTo>
                    <a:pt x="12909" y="13356"/>
                    <a:pt x="13449" y="14158"/>
                    <a:pt x="13449" y="14985"/>
                  </a:cubicBezTo>
                  <a:cubicBezTo>
                    <a:pt x="13449" y="15812"/>
                    <a:pt x="13040" y="16539"/>
                    <a:pt x="11822" y="17240"/>
                  </a:cubicBezTo>
                  <a:cubicBezTo>
                    <a:pt x="10326" y="18092"/>
                    <a:pt x="8151" y="18794"/>
                    <a:pt x="5707" y="19471"/>
                  </a:cubicBezTo>
                  <a:cubicBezTo>
                    <a:pt x="6246" y="19496"/>
                    <a:pt x="6925" y="19521"/>
                    <a:pt x="7473" y="19570"/>
                  </a:cubicBezTo>
                  <a:cubicBezTo>
                    <a:pt x="7473" y="19570"/>
                    <a:pt x="4619" y="20273"/>
                    <a:pt x="0" y="21600"/>
                  </a:cubicBezTo>
                  <a:cubicBezTo>
                    <a:pt x="818" y="21375"/>
                    <a:pt x="1905" y="21125"/>
                    <a:pt x="2853" y="20899"/>
                  </a:cubicBezTo>
                  <a:cubicBezTo>
                    <a:pt x="4889" y="20398"/>
                    <a:pt x="6925" y="19896"/>
                    <a:pt x="9099" y="19346"/>
                  </a:cubicBezTo>
                  <a:cubicBezTo>
                    <a:pt x="11143" y="18770"/>
                    <a:pt x="13179" y="18118"/>
                    <a:pt x="14536" y="17366"/>
                  </a:cubicBezTo>
                  <a:cubicBezTo>
                    <a:pt x="15893" y="16615"/>
                    <a:pt x="16441" y="15763"/>
                    <a:pt x="16441" y="14960"/>
                  </a:cubicBezTo>
                  <a:cubicBezTo>
                    <a:pt x="16441" y="14108"/>
                    <a:pt x="15893" y="13256"/>
                    <a:pt x="15215" y="12379"/>
                  </a:cubicBezTo>
                  <a:cubicBezTo>
                    <a:pt x="13858" y="10675"/>
                    <a:pt x="13449" y="9046"/>
                    <a:pt x="13719" y="7543"/>
                  </a:cubicBezTo>
                  <a:cubicBezTo>
                    <a:pt x="14127" y="6039"/>
                    <a:pt x="15076" y="4687"/>
                    <a:pt x="16441" y="3584"/>
                  </a:cubicBezTo>
                  <a:cubicBezTo>
                    <a:pt x="17659" y="2456"/>
                    <a:pt x="19155" y="1579"/>
                    <a:pt x="19973" y="977"/>
                  </a:cubicBezTo>
                  <a:cubicBezTo>
                    <a:pt x="21060" y="351"/>
                    <a:pt x="21600" y="51"/>
                    <a:pt x="21330" y="0"/>
                  </a:cubicBezTo>
                  <a:close/>
                </a:path>
              </a:pathLst>
            </a:custGeom>
            <a:solidFill>
              <a:schemeClr val="accent3"/>
            </a:solidFill>
            <a:ln w="12700">
              <a:miter lim="400000"/>
            </a:ln>
          </p:spPr>
          <p:txBody>
            <a:bodyPr lIns="0" tIns="0" rIns="0" bIns="0" anchor="ctr"/>
            <a:lstStyle/>
            <a:p>
              <a:pPr>
                <a:defRPr>
                  <a:solidFill>
                    <a:srgbClr val="000000"/>
                  </a:solidFill>
                </a:defRPr>
              </a:pPr>
              <a:endParaRPr/>
            </a:p>
          </p:txBody>
        </p:sp>
        <p:sp>
          <p:nvSpPr>
            <p:cNvPr id="209" name="Google Shape;2225;p45">
              <a:extLst>
                <a:ext uri="{FF2B5EF4-FFF2-40B4-BE49-F238E27FC236}">
                  <a16:creationId xmlns:a16="http://schemas.microsoft.com/office/drawing/2014/main" id="{6514AE26-DC4B-4ED0-A4E2-49352378BCEC}"/>
                </a:ext>
              </a:extLst>
            </p:cNvPr>
            <p:cNvSpPr/>
            <p:nvPr/>
          </p:nvSpPr>
          <p:spPr>
            <a:xfrm>
              <a:off x="7747857" y="2941436"/>
              <a:ext cx="203376" cy="596873"/>
            </a:xfrm>
            <a:custGeom>
              <a:avLst/>
              <a:gdLst/>
              <a:ahLst/>
              <a:cxnLst>
                <a:cxn ang="0">
                  <a:pos x="wd2" y="hd2"/>
                </a:cxn>
                <a:cxn ang="5400000">
                  <a:pos x="wd2" y="hd2"/>
                </a:cxn>
                <a:cxn ang="10800000">
                  <a:pos x="wd2" y="hd2"/>
                </a:cxn>
                <a:cxn ang="16200000">
                  <a:pos x="wd2" y="hd2"/>
                </a:cxn>
              </a:cxnLst>
              <a:rect l="0" t="0" r="r" b="b"/>
              <a:pathLst>
                <a:path w="21257" h="21600" extrusionOk="0">
                  <a:moveTo>
                    <a:pt x="18384" y="0"/>
                  </a:moveTo>
                  <a:cubicBezTo>
                    <a:pt x="17465" y="0"/>
                    <a:pt x="16317" y="39"/>
                    <a:pt x="14996" y="180"/>
                  </a:cubicBezTo>
                  <a:cubicBezTo>
                    <a:pt x="13731" y="298"/>
                    <a:pt x="12296" y="517"/>
                    <a:pt x="10917" y="875"/>
                  </a:cubicBezTo>
                  <a:cubicBezTo>
                    <a:pt x="8099" y="1572"/>
                    <a:pt x="5745" y="2725"/>
                    <a:pt x="4023" y="4157"/>
                  </a:cubicBezTo>
                  <a:cubicBezTo>
                    <a:pt x="2357" y="5569"/>
                    <a:pt x="1206" y="7220"/>
                    <a:pt x="746" y="8971"/>
                  </a:cubicBezTo>
                  <a:cubicBezTo>
                    <a:pt x="-343" y="12452"/>
                    <a:pt x="-1" y="15633"/>
                    <a:pt x="290" y="17921"/>
                  </a:cubicBezTo>
                  <a:cubicBezTo>
                    <a:pt x="459" y="19074"/>
                    <a:pt x="632" y="19989"/>
                    <a:pt x="805" y="20626"/>
                  </a:cubicBezTo>
                  <a:cubicBezTo>
                    <a:pt x="1036" y="21262"/>
                    <a:pt x="1150" y="21600"/>
                    <a:pt x="1206" y="21600"/>
                  </a:cubicBezTo>
                  <a:cubicBezTo>
                    <a:pt x="1323" y="21600"/>
                    <a:pt x="1379" y="21262"/>
                    <a:pt x="1323" y="20607"/>
                  </a:cubicBezTo>
                  <a:cubicBezTo>
                    <a:pt x="1206" y="19811"/>
                    <a:pt x="1206" y="18915"/>
                    <a:pt x="1150" y="17901"/>
                  </a:cubicBezTo>
                  <a:cubicBezTo>
                    <a:pt x="1036" y="15614"/>
                    <a:pt x="864" y="12452"/>
                    <a:pt x="1953" y="9030"/>
                  </a:cubicBezTo>
                  <a:cubicBezTo>
                    <a:pt x="2471" y="7300"/>
                    <a:pt x="3505" y="5689"/>
                    <a:pt x="5112" y="4297"/>
                  </a:cubicBezTo>
                  <a:cubicBezTo>
                    <a:pt x="6665" y="2904"/>
                    <a:pt x="8905" y="1791"/>
                    <a:pt x="11432" y="1114"/>
                  </a:cubicBezTo>
                  <a:cubicBezTo>
                    <a:pt x="13959" y="418"/>
                    <a:pt x="16659" y="239"/>
                    <a:pt x="18384" y="180"/>
                  </a:cubicBezTo>
                  <a:cubicBezTo>
                    <a:pt x="19276" y="150"/>
                    <a:pt x="19978" y="150"/>
                    <a:pt x="20465" y="150"/>
                  </a:cubicBezTo>
                  <a:cubicBezTo>
                    <a:pt x="20956" y="150"/>
                    <a:pt x="21229" y="150"/>
                    <a:pt x="21257" y="120"/>
                  </a:cubicBezTo>
                  <a:cubicBezTo>
                    <a:pt x="21257" y="99"/>
                    <a:pt x="21025" y="99"/>
                    <a:pt x="20566" y="39"/>
                  </a:cubicBezTo>
                  <a:cubicBezTo>
                    <a:pt x="20050" y="20"/>
                    <a:pt x="19304" y="0"/>
                    <a:pt x="18384" y="0"/>
                  </a:cubicBezTo>
                  <a:close/>
                </a:path>
              </a:pathLst>
            </a:custGeom>
            <a:solidFill>
              <a:schemeClr val="accent3"/>
            </a:solidFill>
            <a:ln w="12700">
              <a:miter lim="400000"/>
            </a:ln>
          </p:spPr>
          <p:txBody>
            <a:bodyPr lIns="0" tIns="0" rIns="0" bIns="0" anchor="ctr"/>
            <a:lstStyle/>
            <a:p>
              <a:pPr>
                <a:defRPr>
                  <a:solidFill>
                    <a:srgbClr val="000000"/>
                  </a:solidFill>
                </a:defRPr>
              </a:pPr>
              <a:endParaRPr/>
            </a:p>
          </p:txBody>
        </p:sp>
        <p:sp>
          <p:nvSpPr>
            <p:cNvPr id="210" name="Google Shape;2226;p45">
              <a:extLst>
                <a:ext uri="{FF2B5EF4-FFF2-40B4-BE49-F238E27FC236}">
                  <a16:creationId xmlns:a16="http://schemas.microsoft.com/office/drawing/2014/main" id="{2F518D41-7359-4C65-8EFE-97DD13C12EA7}"/>
                </a:ext>
              </a:extLst>
            </p:cNvPr>
            <p:cNvSpPr/>
            <p:nvPr/>
          </p:nvSpPr>
          <p:spPr>
            <a:xfrm>
              <a:off x="7503302" y="2681473"/>
              <a:ext cx="265461" cy="221107"/>
            </a:xfrm>
            <a:custGeom>
              <a:avLst/>
              <a:gdLst/>
              <a:ahLst/>
              <a:cxnLst>
                <a:cxn ang="0">
                  <a:pos x="wd2" y="hd2"/>
                </a:cxn>
                <a:cxn ang="5400000">
                  <a:pos x="wd2" y="hd2"/>
                </a:cxn>
                <a:cxn ang="10800000">
                  <a:pos x="wd2" y="hd2"/>
                </a:cxn>
                <a:cxn ang="16200000">
                  <a:pos x="wd2" y="hd2"/>
                </a:cxn>
              </a:cxnLst>
              <a:rect l="0" t="0" r="r" b="b"/>
              <a:pathLst>
                <a:path w="21600" h="21600" extrusionOk="0">
                  <a:moveTo>
                    <a:pt x="20168" y="0"/>
                  </a:moveTo>
                  <a:lnTo>
                    <a:pt x="0" y="9076"/>
                  </a:lnTo>
                  <a:lnTo>
                    <a:pt x="1163" y="18954"/>
                  </a:lnTo>
                  <a:cubicBezTo>
                    <a:pt x="1297" y="19975"/>
                    <a:pt x="1028" y="20886"/>
                    <a:pt x="581" y="21584"/>
                  </a:cubicBezTo>
                  <a:cubicBezTo>
                    <a:pt x="834" y="21594"/>
                    <a:pt x="1085" y="21600"/>
                    <a:pt x="1338" y="21600"/>
                  </a:cubicBezTo>
                  <a:cubicBezTo>
                    <a:pt x="8604" y="21600"/>
                    <a:pt x="15895" y="17897"/>
                    <a:pt x="21600" y="12243"/>
                  </a:cubicBezTo>
                  <a:lnTo>
                    <a:pt x="20168" y="0"/>
                  </a:lnTo>
                  <a:close/>
                </a:path>
              </a:pathLst>
            </a:custGeom>
            <a:solidFill>
              <a:srgbClr val="455E70">
                <a:alpha val="40890"/>
              </a:srgbClr>
            </a:solidFill>
            <a:ln w="12700">
              <a:miter lim="400000"/>
            </a:ln>
          </p:spPr>
          <p:txBody>
            <a:bodyPr lIns="0" tIns="0" rIns="0" bIns="0" anchor="ctr"/>
            <a:lstStyle/>
            <a:p>
              <a:pPr>
                <a:defRPr>
                  <a:solidFill>
                    <a:srgbClr val="000000"/>
                  </a:solidFill>
                </a:defRPr>
              </a:pPr>
              <a:endParaRPr/>
            </a:p>
          </p:txBody>
        </p:sp>
        <p:sp>
          <p:nvSpPr>
            <p:cNvPr id="211" name="Google Shape;2227;p45">
              <a:extLst>
                <a:ext uri="{FF2B5EF4-FFF2-40B4-BE49-F238E27FC236}">
                  <a16:creationId xmlns:a16="http://schemas.microsoft.com/office/drawing/2014/main" id="{964E341B-B3F5-4FE8-8983-B9D0C5D5937F}"/>
                </a:ext>
              </a:extLst>
            </p:cNvPr>
            <p:cNvSpPr/>
            <p:nvPr/>
          </p:nvSpPr>
          <p:spPr>
            <a:xfrm>
              <a:off x="7183300" y="2001699"/>
              <a:ext cx="808526" cy="828331"/>
            </a:xfrm>
            <a:custGeom>
              <a:avLst/>
              <a:gdLst/>
              <a:ahLst/>
              <a:cxnLst>
                <a:cxn ang="0">
                  <a:pos x="wd2" y="hd2"/>
                </a:cxn>
                <a:cxn ang="5400000">
                  <a:pos x="wd2" y="hd2"/>
                </a:cxn>
                <a:cxn ang="10800000">
                  <a:pos x="wd2" y="hd2"/>
                </a:cxn>
                <a:cxn ang="16200000">
                  <a:pos x="wd2" y="hd2"/>
                </a:cxn>
              </a:cxnLst>
              <a:rect l="0" t="0" r="r" b="b"/>
              <a:pathLst>
                <a:path w="20111" h="21600" extrusionOk="0">
                  <a:moveTo>
                    <a:pt x="8971" y="0"/>
                  </a:moveTo>
                  <a:cubicBezTo>
                    <a:pt x="7474" y="0"/>
                    <a:pt x="5975" y="278"/>
                    <a:pt x="4651" y="772"/>
                  </a:cubicBezTo>
                  <a:cubicBezTo>
                    <a:pt x="3107" y="1317"/>
                    <a:pt x="1644" y="2292"/>
                    <a:pt x="837" y="3810"/>
                  </a:cubicBezTo>
                  <a:cubicBezTo>
                    <a:pt x="495" y="4456"/>
                    <a:pt x="318" y="5186"/>
                    <a:pt x="221" y="5931"/>
                  </a:cubicBezTo>
                  <a:cubicBezTo>
                    <a:pt x="-366" y="9658"/>
                    <a:pt x="304" y="13470"/>
                    <a:pt x="1192" y="17125"/>
                  </a:cubicBezTo>
                  <a:cubicBezTo>
                    <a:pt x="1671" y="19088"/>
                    <a:pt x="2956" y="20550"/>
                    <a:pt x="4815" y="21152"/>
                  </a:cubicBezTo>
                  <a:cubicBezTo>
                    <a:pt x="5747" y="21459"/>
                    <a:pt x="6759" y="21600"/>
                    <a:pt x="7788" y="21600"/>
                  </a:cubicBezTo>
                  <a:cubicBezTo>
                    <a:pt x="9641" y="21600"/>
                    <a:pt x="11545" y="21143"/>
                    <a:pt x="13127" y="20378"/>
                  </a:cubicBezTo>
                  <a:cubicBezTo>
                    <a:pt x="15123" y="19433"/>
                    <a:pt x="16080" y="17641"/>
                    <a:pt x="16504" y="15577"/>
                  </a:cubicBezTo>
                  <a:cubicBezTo>
                    <a:pt x="19279" y="15476"/>
                    <a:pt x="21234" y="12095"/>
                    <a:pt x="19389" y="9515"/>
                  </a:cubicBezTo>
                  <a:cubicBezTo>
                    <a:pt x="18974" y="8909"/>
                    <a:pt x="18132" y="8613"/>
                    <a:pt x="17344" y="8613"/>
                  </a:cubicBezTo>
                  <a:cubicBezTo>
                    <a:pt x="17144" y="8613"/>
                    <a:pt x="16949" y="8632"/>
                    <a:pt x="16763" y="8669"/>
                  </a:cubicBezTo>
                  <a:cubicBezTo>
                    <a:pt x="16763" y="8483"/>
                    <a:pt x="16750" y="8311"/>
                    <a:pt x="16750" y="8125"/>
                  </a:cubicBezTo>
                  <a:cubicBezTo>
                    <a:pt x="16682" y="5287"/>
                    <a:pt x="16271" y="2463"/>
                    <a:pt x="13606" y="1059"/>
                  </a:cubicBezTo>
                  <a:cubicBezTo>
                    <a:pt x="12218" y="328"/>
                    <a:pt x="10596" y="0"/>
                    <a:pt x="8971" y="0"/>
                  </a:cubicBezTo>
                  <a:close/>
                </a:path>
              </a:pathLst>
            </a:custGeom>
            <a:solidFill>
              <a:srgbClr val="F8956E"/>
            </a:solidFill>
            <a:ln w="12700">
              <a:miter lim="400000"/>
            </a:ln>
          </p:spPr>
          <p:txBody>
            <a:bodyPr lIns="0" tIns="0" rIns="0" bIns="0" anchor="ctr"/>
            <a:lstStyle/>
            <a:p>
              <a:pPr>
                <a:defRPr>
                  <a:solidFill>
                    <a:srgbClr val="000000"/>
                  </a:solidFill>
                </a:defRPr>
              </a:pPr>
              <a:endParaRPr/>
            </a:p>
          </p:txBody>
        </p:sp>
        <p:sp>
          <p:nvSpPr>
            <p:cNvPr id="212" name="Google Shape;2228;p45">
              <a:extLst>
                <a:ext uri="{FF2B5EF4-FFF2-40B4-BE49-F238E27FC236}">
                  <a16:creationId xmlns:a16="http://schemas.microsoft.com/office/drawing/2014/main" id="{7EF29187-4962-4F98-9430-70F69045C2E8}"/>
                </a:ext>
              </a:extLst>
            </p:cNvPr>
            <p:cNvSpPr/>
            <p:nvPr/>
          </p:nvSpPr>
          <p:spPr>
            <a:xfrm>
              <a:off x="7824596" y="2367666"/>
              <a:ext cx="107947" cy="210489"/>
            </a:xfrm>
            <a:custGeom>
              <a:avLst/>
              <a:gdLst/>
              <a:ahLst/>
              <a:cxnLst>
                <a:cxn ang="0">
                  <a:pos x="wd2" y="hd2"/>
                </a:cxn>
                <a:cxn ang="5400000">
                  <a:pos x="wd2" y="hd2"/>
                </a:cxn>
                <a:cxn ang="10800000">
                  <a:pos x="wd2" y="hd2"/>
                </a:cxn>
                <a:cxn ang="16200000">
                  <a:pos x="wd2" y="hd2"/>
                </a:cxn>
              </a:cxnLst>
              <a:rect l="0" t="0" r="r" b="b"/>
              <a:pathLst>
                <a:path w="21532" h="21600" extrusionOk="0">
                  <a:moveTo>
                    <a:pt x="19559" y="0"/>
                  </a:moveTo>
                  <a:cubicBezTo>
                    <a:pt x="18134" y="0"/>
                    <a:pt x="16267" y="224"/>
                    <a:pt x="13859" y="791"/>
                  </a:cubicBezTo>
                  <a:cubicBezTo>
                    <a:pt x="11662" y="1297"/>
                    <a:pt x="9254" y="2199"/>
                    <a:pt x="7057" y="3442"/>
                  </a:cubicBezTo>
                  <a:cubicBezTo>
                    <a:pt x="4867" y="4738"/>
                    <a:pt x="3112" y="6259"/>
                    <a:pt x="1799" y="8122"/>
                  </a:cubicBezTo>
                  <a:cubicBezTo>
                    <a:pt x="704" y="9928"/>
                    <a:pt x="150" y="11788"/>
                    <a:pt x="44" y="13424"/>
                  </a:cubicBezTo>
                  <a:cubicBezTo>
                    <a:pt x="-68" y="15002"/>
                    <a:pt x="44" y="16526"/>
                    <a:pt x="262" y="17710"/>
                  </a:cubicBezTo>
                  <a:cubicBezTo>
                    <a:pt x="809" y="20079"/>
                    <a:pt x="1357" y="21600"/>
                    <a:pt x="1687" y="21600"/>
                  </a:cubicBezTo>
                  <a:cubicBezTo>
                    <a:pt x="1905" y="21600"/>
                    <a:pt x="1905" y="20022"/>
                    <a:pt x="1905" y="17653"/>
                  </a:cubicBezTo>
                  <a:cubicBezTo>
                    <a:pt x="1905" y="15229"/>
                    <a:pt x="1799" y="11900"/>
                    <a:pt x="3989" y="8458"/>
                  </a:cubicBezTo>
                  <a:cubicBezTo>
                    <a:pt x="5085" y="6768"/>
                    <a:pt x="6734" y="5302"/>
                    <a:pt x="8707" y="4117"/>
                  </a:cubicBezTo>
                  <a:cubicBezTo>
                    <a:pt x="10567" y="2875"/>
                    <a:pt x="12652" y="1975"/>
                    <a:pt x="14512" y="1409"/>
                  </a:cubicBezTo>
                  <a:cubicBezTo>
                    <a:pt x="18570" y="339"/>
                    <a:pt x="21532" y="339"/>
                    <a:pt x="21532" y="170"/>
                  </a:cubicBezTo>
                  <a:cubicBezTo>
                    <a:pt x="21532" y="58"/>
                    <a:pt x="20872" y="0"/>
                    <a:pt x="19559" y="0"/>
                  </a:cubicBezTo>
                  <a:close/>
                </a:path>
              </a:pathLst>
            </a:custGeom>
            <a:solidFill>
              <a:srgbClr val="455E70"/>
            </a:solidFill>
            <a:ln w="12700">
              <a:miter lim="400000"/>
            </a:ln>
          </p:spPr>
          <p:txBody>
            <a:bodyPr lIns="0" tIns="0" rIns="0" bIns="0" anchor="ctr"/>
            <a:lstStyle/>
            <a:p>
              <a:pPr>
                <a:defRPr>
                  <a:solidFill>
                    <a:srgbClr val="000000"/>
                  </a:solidFill>
                </a:defRPr>
              </a:pPr>
              <a:endParaRPr/>
            </a:p>
          </p:txBody>
        </p:sp>
        <p:sp>
          <p:nvSpPr>
            <p:cNvPr id="213" name="Google Shape;2229;p45">
              <a:extLst>
                <a:ext uri="{FF2B5EF4-FFF2-40B4-BE49-F238E27FC236}">
                  <a16:creationId xmlns:a16="http://schemas.microsoft.com/office/drawing/2014/main" id="{776F0482-C075-44B9-BEB2-4EF26ECEA8A4}"/>
                </a:ext>
              </a:extLst>
            </p:cNvPr>
            <p:cNvSpPr/>
            <p:nvPr/>
          </p:nvSpPr>
          <p:spPr>
            <a:xfrm>
              <a:off x="7848320" y="2433615"/>
              <a:ext cx="46359" cy="107197"/>
            </a:xfrm>
            <a:custGeom>
              <a:avLst/>
              <a:gdLst/>
              <a:ahLst/>
              <a:cxnLst>
                <a:cxn ang="0">
                  <a:pos x="wd2" y="hd2"/>
                </a:cxn>
                <a:cxn ang="5400000">
                  <a:pos x="wd2" y="hd2"/>
                </a:cxn>
                <a:cxn ang="10800000">
                  <a:pos x="wd2" y="hd2"/>
                </a:cxn>
                <a:cxn ang="16200000">
                  <a:pos x="wd2" y="hd2"/>
                </a:cxn>
              </a:cxnLst>
              <a:rect l="0" t="0" r="r" b="b"/>
              <a:pathLst>
                <a:path w="20237" h="21600" extrusionOk="0">
                  <a:moveTo>
                    <a:pt x="886" y="0"/>
                  </a:moveTo>
                  <a:cubicBezTo>
                    <a:pt x="352" y="0"/>
                    <a:pt x="48" y="47"/>
                    <a:pt x="48" y="113"/>
                  </a:cubicBezTo>
                  <a:cubicBezTo>
                    <a:pt x="-428" y="440"/>
                    <a:pt x="2691" y="1106"/>
                    <a:pt x="6055" y="2546"/>
                  </a:cubicBezTo>
                  <a:cubicBezTo>
                    <a:pt x="9174" y="3879"/>
                    <a:pt x="13014" y="6425"/>
                    <a:pt x="14689" y="9524"/>
                  </a:cubicBezTo>
                  <a:cubicBezTo>
                    <a:pt x="16133" y="12736"/>
                    <a:pt x="15656" y="15835"/>
                    <a:pt x="14689" y="17828"/>
                  </a:cubicBezTo>
                  <a:cubicBezTo>
                    <a:pt x="13736" y="20047"/>
                    <a:pt x="13245" y="21487"/>
                    <a:pt x="13736" y="21593"/>
                  </a:cubicBezTo>
                  <a:cubicBezTo>
                    <a:pt x="13765" y="21600"/>
                    <a:pt x="13794" y="21600"/>
                    <a:pt x="13823" y="21600"/>
                  </a:cubicBezTo>
                  <a:cubicBezTo>
                    <a:pt x="14617" y="21600"/>
                    <a:pt x="16436" y="20394"/>
                    <a:pt x="18053" y="18274"/>
                  </a:cubicBezTo>
                  <a:cubicBezTo>
                    <a:pt x="19728" y="16055"/>
                    <a:pt x="21172" y="12736"/>
                    <a:pt x="19483" y="8971"/>
                  </a:cubicBezTo>
                  <a:cubicBezTo>
                    <a:pt x="17562" y="5318"/>
                    <a:pt x="12538" y="2546"/>
                    <a:pt x="7975" y="1220"/>
                  </a:cubicBezTo>
                  <a:cubicBezTo>
                    <a:pt x="4900" y="273"/>
                    <a:pt x="2200" y="0"/>
                    <a:pt x="886" y="0"/>
                  </a:cubicBezTo>
                  <a:close/>
                </a:path>
              </a:pathLst>
            </a:custGeom>
            <a:solidFill>
              <a:srgbClr val="455E70"/>
            </a:solidFill>
            <a:ln w="12700">
              <a:miter lim="400000"/>
            </a:ln>
          </p:spPr>
          <p:txBody>
            <a:bodyPr lIns="0" tIns="0" rIns="0" bIns="0" anchor="ctr"/>
            <a:lstStyle/>
            <a:p>
              <a:pPr>
                <a:defRPr>
                  <a:solidFill>
                    <a:srgbClr val="000000"/>
                  </a:solidFill>
                </a:defRPr>
              </a:pPr>
              <a:endParaRPr/>
            </a:p>
          </p:txBody>
        </p:sp>
        <p:sp>
          <p:nvSpPr>
            <p:cNvPr id="214" name="Google Shape;2230;p45">
              <a:extLst>
                <a:ext uri="{FF2B5EF4-FFF2-40B4-BE49-F238E27FC236}">
                  <a16:creationId xmlns:a16="http://schemas.microsoft.com/office/drawing/2014/main" id="{01371FE8-F097-4197-82C7-A93583A7FD16}"/>
                </a:ext>
              </a:extLst>
            </p:cNvPr>
            <p:cNvSpPr/>
            <p:nvPr/>
          </p:nvSpPr>
          <p:spPr>
            <a:xfrm>
              <a:off x="7330654" y="2333401"/>
              <a:ext cx="83292" cy="246840"/>
            </a:xfrm>
            <a:custGeom>
              <a:avLst/>
              <a:gdLst/>
              <a:ahLst/>
              <a:cxnLst>
                <a:cxn ang="0">
                  <a:pos x="wd2" y="hd2"/>
                </a:cxn>
                <a:cxn ang="5400000">
                  <a:pos x="wd2" y="hd2"/>
                </a:cxn>
                <a:cxn ang="10800000">
                  <a:pos x="wd2" y="hd2"/>
                </a:cxn>
                <a:cxn ang="16200000">
                  <a:pos x="wd2" y="hd2"/>
                </a:cxn>
              </a:cxnLst>
              <a:rect l="0" t="0" r="r" b="b"/>
              <a:pathLst>
                <a:path w="20985" h="21600" extrusionOk="0">
                  <a:moveTo>
                    <a:pt x="175" y="0"/>
                  </a:moveTo>
                  <a:cubicBezTo>
                    <a:pt x="100" y="0"/>
                    <a:pt x="50" y="6"/>
                    <a:pt x="17" y="17"/>
                  </a:cubicBezTo>
                  <a:cubicBezTo>
                    <a:pt x="-258" y="113"/>
                    <a:pt x="2925" y="1074"/>
                    <a:pt x="7634" y="2758"/>
                  </a:cubicBezTo>
                  <a:cubicBezTo>
                    <a:pt x="9850" y="3624"/>
                    <a:pt x="12617" y="4634"/>
                    <a:pt x="14692" y="5933"/>
                  </a:cubicBezTo>
                  <a:cubicBezTo>
                    <a:pt x="16775" y="7279"/>
                    <a:pt x="18434" y="8914"/>
                    <a:pt x="18017" y="10596"/>
                  </a:cubicBezTo>
                  <a:cubicBezTo>
                    <a:pt x="17884" y="11415"/>
                    <a:pt x="17192" y="12185"/>
                    <a:pt x="16084" y="12856"/>
                  </a:cubicBezTo>
                  <a:cubicBezTo>
                    <a:pt x="14975" y="13580"/>
                    <a:pt x="13584" y="14251"/>
                    <a:pt x="12342" y="14926"/>
                  </a:cubicBezTo>
                  <a:cubicBezTo>
                    <a:pt x="11092" y="15551"/>
                    <a:pt x="10125" y="16367"/>
                    <a:pt x="9850" y="17137"/>
                  </a:cubicBezTo>
                  <a:cubicBezTo>
                    <a:pt x="9575" y="17907"/>
                    <a:pt x="10400" y="18677"/>
                    <a:pt x="11234" y="19256"/>
                  </a:cubicBezTo>
                  <a:cubicBezTo>
                    <a:pt x="13175" y="20312"/>
                    <a:pt x="15667" y="20937"/>
                    <a:pt x="17325" y="21273"/>
                  </a:cubicBezTo>
                  <a:cubicBezTo>
                    <a:pt x="18575" y="21490"/>
                    <a:pt x="19509" y="21600"/>
                    <a:pt x="19900" y="21600"/>
                  </a:cubicBezTo>
                  <a:cubicBezTo>
                    <a:pt x="20025" y="21600"/>
                    <a:pt x="20092" y="21586"/>
                    <a:pt x="20092" y="21562"/>
                  </a:cubicBezTo>
                  <a:cubicBezTo>
                    <a:pt x="20375" y="21516"/>
                    <a:pt x="19267" y="21322"/>
                    <a:pt x="17884" y="20937"/>
                  </a:cubicBezTo>
                  <a:cubicBezTo>
                    <a:pt x="16492" y="20506"/>
                    <a:pt x="14417" y="19832"/>
                    <a:pt x="13034" y="18871"/>
                  </a:cubicBezTo>
                  <a:cubicBezTo>
                    <a:pt x="12342" y="18387"/>
                    <a:pt x="11784" y="17762"/>
                    <a:pt x="12200" y="17235"/>
                  </a:cubicBezTo>
                  <a:cubicBezTo>
                    <a:pt x="12484" y="16657"/>
                    <a:pt x="13309" y="16031"/>
                    <a:pt x="14559" y="15406"/>
                  </a:cubicBezTo>
                  <a:cubicBezTo>
                    <a:pt x="15800" y="14735"/>
                    <a:pt x="17192" y="14107"/>
                    <a:pt x="18575" y="13340"/>
                  </a:cubicBezTo>
                  <a:cubicBezTo>
                    <a:pt x="19959" y="12570"/>
                    <a:pt x="20792" y="11606"/>
                    <a:pt x="20925" y="10645"/>
                  </a:cubicBezTo>
                  <a:cubicBezTo>
                    <a:pt x="21342" y="8674"/>
                    <a:pt x="19542" y="6894"/>
                    <a:pt x="17192" y="5450"/>
                  </a:cubicBezTo>
                  <a:cubicBezTo>
                    <a:pt x="14692" y="4104"/>
                    <a:pt x="11784" y="2998"/>
                    <a:pt x="9159" y="2229"/>
                  </a:cubicBezTo>
                  <a:cubicBezTo>
                    <a:pt x="4442" y="767"/>
                    <a:pt x="1009" y="0"/>
                    <a:pt x="175" y="0"/>
                  </a:cubicBezTo>
                  <a:close/>
                </a:path>
              </a:pathLst>
            </a:custGeom>
            <a:solidFill>
              <a:srgbClr val="455E70"/>
            </a:solidFill>
            <a:ln w="12700">
              <a:miter lim="400000"/>
            </a:ln>
          </p:spPr>
          <p:txBody>
            <a:bodyPr lIns="0" tIns="0" rIns="0" bIns="0" anchor="ctr"/>
            <a:lstStyle/>
            <a:p>
              <a:pPr>
                <a:defRPr>
                  <a:solidFill>
                    <a:srgbClr val="000000"/>
                  </a:solidFill>
                </a:defRPr>
              </a:pPr>
              <a:endParaRPr/>
            </a:p>
          </p:txBody>
        </p:sp>
        <p:sp>
          <p:nvSpPr>
            <p:cNvPr id="215" name="Google Shape;2231;p45">
              <a:extLst>
                <a:ext uri="{FF2B5EF4-FFF2-40B4-BE49-F238E27FC236}">
                  <a16:creationId xmlns:a16="http://schemas.microsoft.com/office/drawing/2014/main" id="{8B1955F8-45C3-4D93-A150-1113CF03B0C3}"/>
                </a:ext>
              </a:extLst>
            </p:cNvPr>
            <p:cNvSpPr/>
            <p:nvPr/>
          </p:nvSpPr>
          <p:spPr>
            <a:xfrm>
              <a:off x="7441321" y="2555329"/>
              <a:ext cx="18656" cy="19283"/>
            </a:xfrm>
            <a:custGeom>
              <a:avLst/>
              <a:gdLst/>
              <a:ahLst/>
              <a:cxnLst>
                <a:cxn ang="0">
                  <a:pos x="wd2" y="hd2"/>
                </a:cxn>
                <a:cxn ang="5400000">
                  <a:pos x="wd2" y="hd2"/>
                </a:cxn>
                <a:cxn ang="10800000">
                  <a:pos x="wd2" y="hd2"/>
                </a:cxn>
                <a:cxn ang="16200000">
                  <a:pos x="wd2" y="hd2"/>
                </a:cxn>
              </a:cxnLst>
              <a:rect l="0" t="0" r="r" b="b"/>
              <a:pathLst>
                <a:path w="18800" h="21600" extrusionOk="0">
                  <a:moveTo>
                    <a:pt x="15099" y="0"/>
                  </a:moveTo>
                  <a:cubicBezTo>
                    <a:pt x="12233" y="0"/>
                    <a:pt x="8099" y="2260"/>
                    <a:pt x="4866" y="5891"/>
                  </a:cubicBezTo>
                  <a:cubicBezTo>
                    <a:pt x="433" y="11411"/>
                    <a:pt x="-1234" y="17562"/>
                    <a:pt x="966" y="20637"/>
                  </a:cubicBezTo>
                  <a:cubicBezTo>
                    <a:pt x="1399" y="21304"/>
                    <a:pt x="2199" y="21600"/>
                    <a:pt x="3166" y="21600"/>
                  </a:cubicBezTo>
                  <a:cubicBezTo>
                    <a:pt x="5933" y="21600"/>
                    <a:pt x="10299" y="19192"/>
                    <a:pt x="13166" y="15116"/>
                  </a:cubicBezTo>
                  <a:cubicBezTo>
                    <a:pt x="18133" y="8966"/>
                    <a:pt x="20366" y="2779"/>
                    <a:pt x="17599" y="963"/>
                  </a:cubicBezTo>
                  <a:cubicBezTo>
                    <a:pt x="16999" y="296"/>
                    <a:pt x="16133" y="0"/>
                    <a:pt x="15099" y="0"/>
                  </a:cubicBezTo>
                  <a:close/>
                </a:path>
              </a:pathLst>
            </a:custGeom>
            <a:solidFill>
              <a:srgbClr val="455E70"/>
            </a:solidFill>
            <a:ln w="12700">
              <a:miter lim="400000"/>
            </a:ln>
          </p:spPr>
          <p:txBody>
            <a:bodyPr lIns="0" tIns="0" rIns="0" bIns="0" anchor="ctr"/>
            <a:lstStyle/>
            <a:p>
              <a:pPr>
                <a:defRPr>
                  <a:solidFill>
                    <a:srgbClr val="000000"/>
                  </a:solidFill>
                </a:defRPr>
              </a:pPr>
              <a:endParaRPr/>
            </a:p>
          </p:txBody>
        </p:sp>
        <p:sp>
          <p:nvSpPr>
            <p:cNvPr id="216" name="Google Shape;2232;p45">
              <a:extLst>
                <a:ext uri="{FF2B5EF4-FFF2-40B4-BE49-F238E27FC236}">
                  <a16:creationId xmlns:a16="http://schemas.microsoft.com/office/drawing/2014/main" id="{851C96C8-F502-41FA-AE06-E88D66D972EF}"/>
                </a:ext>
              </a:extLst>
            </p:cNvPr>
            <p:cNvSpPr/>
            <p:nvPr/>
          </p:nvSpPr>
          <p:spPr>
            <a:xfrm>
              <a:off x="7426973" y="2608941"/>
              <a:ext cx="69764" cy="31455"/>
            </a:xfrm>
            <a:custGeom>
              <a:avLst/>
              <a:gdLst/>
              <a:ahLst/>
              <a:cxnLst>
                <a:cxn ang="0">
                  <a:pos x="wd2" y="hd2"/>
                </a:cxn>
                <a:cxn ang="5400000">
                  <a:pos x="wd2" y="hd2"/>
                </a:cxn>
                <a:cxn ang="10800000">
                  <a:pos x="wd2" y="hd2"/>
                </a:cxn>
                <a:cxn ang="16200000">
                  <a:pos x="wd2" y="hd2"/>
                </a:cxn>
              </a:cxnLst>
              <a:rect l="0" t="0" r="r" b="b"/>
              <a:pathLst>
                <a:path w="21250" h="21600" extrusionOk="0">
                  <a:moveTo>
                    <a:pt x="14535" y="0"/>
                  </a:moveTo>
                  <a:cubicBezTo>
                    <a:pt x="12772" y="0"/>
                    <a:pt x="10807" y="568"/>
                    <a:pt x="8853" y="1885"/>
                  </a:cubicBezTo>
                  <a:cubicBezTo>
                    <a:pt x="5498" y="4520"/>
                    <a:pt x="2657" y="9426"/>
                    <a:pt x="1488" y="13582"/>
                  </a:cubicBezTo>
                  <a:cubicBezTo>
                    <a:pt x="-23" y="17739"/>
                    <a:pt x="-194" y="21123"/>
                    <a:pt x="149" y="21509"/>
                  </a:cubicBezTo>
                  <a:cubicBezTo>
                    <a:pt x="189" y="21577"/>
                    <a:pt x="249" y="21600"/>
                    <a:pt x="310" y="21600"/>
                  </a:cubicBezTo>
                  <a:cubicBezTo>
                    <a:pt x="1357" y="21600"/>
                    <a:pt x="4501" y="13332"/>
                    <a:pt x="10022" y="9426"/>
                  </a:cubicBezTo>
                  <a:cubicBezTo>
                    <a:pt x="15714" y="5269"/>
                    <a:pt x="20741" y="7927"/>
                    <a:pt x="21235" y="5656"/>
                  </a:cubicBezTo>
                  <a:cubicBezTo>
                    <a:pt x="21406" y="4520"/>
                    <a:pt x="20066" y="2271"/>
                    <a:pt x="17890" y="750"/>
                  </a:cubicBezTo>
                  <a:cubicBezTo>
                    <a:pt x="16923" y="273"/>
                    <a:pt x="15774" y="0"/>
                    <a:pt x="14535" y="0"/>
                  </a:cubicBezTo>
                  <a:close/>
                </a:path>
              </a:pathLst>
            </a:custGeom>
            <a:solidFill>
              <a:srgbClr val="455E70"/>
            </a:solidFill>
            <a:ln w="12700">
              <a:miter lim="400000"/>
            </a:ln>
          </p:spPr>
          <p:txBody>
            <a:bodyPr lIns="0" tIns="0" rIns="0" bIns="0" anchor="ctr"/>
            <a:lstStyle/>
            <a:p>
              <a:pPr>
                <a:defRPr>
                  <a:solidFill>
                    <a:srgbClr val="000000"/>
                  </a:solidFill>
                </a:defRPr>
              </a:pPr>
              <a:endParaRPr/>
            </a:p>
          </p:txBody>
        </p:sp>
        <p:sp>
          <p:nvSpPr>
            <p:cNvPr id="217" name="Google Shape;2233;p45">
              <a:extLst>
                <a:ext uri="{FF2B5EF4-FFF2-40B4-BE49-F238E27FC236}">
                  <a16:creationId xmlns:a16="http://schemas.microsoft.com/office/drawing/2014/main" id="{AADC0A62-1B13-4BD6-883D-53856340D7EA}"/>
                </a:ext>
              </a:extLst>
            </p:cNvPr>
            <p:cNvSpPr/>
            <p:nvPr/>
          </p:nvSpPr>
          <p:spPr>
            <a:xfrm>
              <a:off x="7280193" y="2443472"/>
              <a:ext cx="21092" cy="85765"/>
            </a:xfrm>
            <a:custGeom>
              <a:avLst/>
              <a:gdLst/>
              <a:ahLst/>
              <a:cxnLst>
                <a:cxn ang="0">
                  <a:pos x="wd2" y="hd2"/>
                </a:cxn>
                <a:cxn ang="5400000">
                  <a:pos x="wd2" y="hd2"/>
                </a:cxn>
                <a:cxn ang="10800000">
                  <a:pos x="wd2" y="hd2"/>
                </a:cxn>
                <a:cxn ang="16200000">
                  <a:pos x="wd2" y="hd2"/>
                </a:cxn>
              </a:cxnLst>
              <a:rect l="0" t="0" r="r" b="b"/>
              <a:pathLst>
                <a:path w="18817" h="21600" extrusionOk="0">
                  <a:moveTo>
                    <a:pt x="2174" y="0"/>
                  </a:moveTo>
                  <a:cubicBezTo>
                    <a:pt x="2085" y="0"/>
                    <a:pt x="1996" y="0"/>
                    <a:pt x="1937" y="8"/>
                  </a:cubicBezTo>
                  <a:cubicBezTo>
                    <a:pt x="-1515" y="150"/>
                    <a:pt x="-40" y="5131"/>
                    <a:pt x="3885" y="11079"/>
                  </a:cubicBezTo>
                  <a:cubicBezTo>
                    <a:pt x="9285" y="16893"/>
                    <a:pt x="14685" y="21600"/>
                    <a:pt x="17134" y="21600"/>
                  </a:cubicBezTo>
                  <a:cubicBezTo>
                    <a:pt x="20085" y="21467"/>
                    <a:pt x="19082" y="16344"/>
                    <a:pt x="14685" y="10529"/>
                  </a:cubicBezTo>
                  <a:cubicBezTo>
                    <a:pt x="10377" y="4740"/>
                    <a:pt x="5154" y="0"/>
                    <a:pt x="2174" y="0"/>
                  </a:cubicBezTo>
                  <a:close/>
                </a:path>
              </a:pathLst>
            </a:custGeom>
            <a:solidFill>
              <a:srgbClr val="455E70"/>
            </a:solidFill>
            <a:ln w="12700">
              <a:miter lim="400000"/>
            </a:ln>
          </p:spPr>
          <p:txBody>
            <a:bodyPr lIns="0" tIns="0" rIns="0" bIns="0" anchor="ctr"/>
            <a:lstStyle/>
            <a:p>
              <a:pPr>
                <a:defRPr>
                  <a:solidFill>
                    <a:srgbClr val="000000"/>
                  </a:solidFill>
                </a:defRPr>
              </a:pPr>
              <a:endParaRPr/>
            </a:p>
          </p:txBody>
        </p:sp>
        <p:sp>
          <p:nvSpPr>
            <p:cNvPr id="218" name="Google Shape;2234;p45">
              <a:extLst>
                <a:ext uri="{FF2B5EF4-FFF2-40B4-BE49-F238E27FC236}">
                  <a16:creationId xmlns:a16="http://schemas.microsoft.com/office/drawing/2014/main" id="{4B695FE1-F6F3-46B2-B5B9-A2846E4F1FBF}"/>
                </a:ext>
              </a:extLst>
            </p:cNvPr>
            <p:cNvSpPr/>
            <p:nvPr/>
          </p:nvSpPr>
          <p:spPr>
            <a:xfrm>
              <a:off x="7536603" y="2395116"/>
              <a:ext cx="14006" cy="85235"/>
            </a:xfrm>
            <a:custGeom>
              <a:avLst/>
              <a:gdLst/>
              <a:ahLst/>
              <a:cxnLst>
                <a:cxn ang="0">
                  <a:pos x="wd2" y="hd2"/>
                </a:cxn>
                <a:cxn ang="5400000">
                  <a:pos x="wd2" y="hd2"/>
                </a:cxn>
                <a:cxn ang="10800000">
                  <a:pos x="wd2" y="hd2"/>
                </a:cxn>
                <a:cxn ang="16200000">
                  <a:pos x="wd2" y="hd2"/>
                </a:cxn>
              </a:cxnLst>
              <a:rect l="0" t="0" r="r" b="b"/>
              <a:pathLst>
                <a:path w="18976" h="21600" extrusionOk="0">
                  <a:moveTo>
                    <a:pt x="4174" y="0"/>
                  </a:moveTo>
                  <a:cubicBezTo>
                    <a:pt x="4129" y="0"/>
                    <a:pt x="4084" y="8"/>
                    <a:pt x="4039" y="8"/>
                  </a:cubicBezTo>
                  <a:cubicBezTo>
                    <a:pt x="-442" y="8"/>
                    <a:pt x="-1204" y="5021"/>
                    <a:pt x="1798" y="11014"/>
                  </a:cubicBezTo>
                  <a:cubicBezTo>
                    <a:pt x="3994" y="16780"/>
                    <a:pt x="10537" y="21600"/>
                    <a:pt x="14301" y="21600"/>
                  </a:cubicBezTo>
                  <a:cubicBezTo>
                    <a:pt x="14346" y="21600"/>
                    <a:pt x="14391" y="21600"/>
                    <a:pt x="14436" y="21592"/>
                  </a:cubicBezTo>
                  <a:cubicBezTo>
                    <a:pt x="18917" y="21592"/>
                    <a:pt x="20396" y="16579"/>
                    <a:pt x="17438" y="10595"/>
                  </a:cubicBezTo>
                  <a:cubicBezTo>
                    <a:pt x="14481" y="4828"/>
                    <a:pt x="7938" y="0"/>
                    <a:pt x="4174" y="0"/>
                  </a:cubicBezTo>
                  <a:close/>
                </a:path>
              </a:pathLst>
            </a:custGeom>
            <a:solidFill>
              <a:srgbClr val="455E70"/>
            </a:solidFill>
            <a:ln w="12700">
              <a:miter lim="400000"/>
            </a:ln>
          </p:spPr>
          <p:txBody>
            <a:bodyPr lIns="0" tIns="0" rIns="0" bIns="0" anchor="ctr"/>
            <a:lstStyle/>
            <a:p>
              <a:pPr>
                <a:defRPr>
                  <a:solidFill>
                    <a:srgbClr val="000000"/>
                  </a:solidFill>
                </a:defRPr>
              </a:pPr>
              <a:endParaRPr/>
            </a:p>
          </p:txBody>
        </p:sp>
        <p:sp>
          <p:nvSpPr>
            <p:cNvPr id="219" name="Google Shape;2235;p45">
              <a:extLst>
                <a:ext uri="{FF2B5EF4-FFF2-40B4-BE49-F238E27FC236}">
                  <a16:creationId xmlns:a16="http://schemas.microsoft.com/office/drawing/2014/main" id="{975645BB-B080-41E7-9664-B6873574AB8D}"/>
                </a:ext>
              </a:extLst>
            </p:cNvPr>
            <p:cNvSpPr/>
            <p:nvPr/>
          </p:nvSpPr>
          <p:spPr>
            <a:xfrm>
              <a:off x="7202980" y="2325098"/>
              <a:ext cx="98387" cy="88576"/>
            </a:xfrm>
            <a:custGeom>
              <a:avLst/>
              <a:gdLst/>
              <a:ahLst/>
              <a:cxnLst>
                <a:cxn ang="0">
                  <a:pos x="wd2" y="hd2"/>
                </a:cxn>
                <a:cxn ang="5400000">
                  <a:pos x="wd2" y="hd2"/>
                </a:cxn>
                <a:cxn ang="10800000">
                  <a:pos x="wd2" y="hd2"/>
                </a:cxn>
                <a:cxn ang="16200000">
                  <a:pos x="wd2" y="hd2"/>
                </a:cxn>
              </a:cxnLst>
              <a:rect l="0" t="0" r="r" b="b"/>
              <a:pathLst>
                <a:path w="18953" h="21600" extrusionOk="0">
                  <a:moveTo>
                    <a:pt x="14803" y="0"/>
                  </a:moveTo>
                  <a:cubicBezTo>
                    <a:pt x="12197" y="0"/>
                    <a:pt x="8782" y="1807"/>
                    <a:pt x="5762" y="5017"/>
                  </a:cubicBezTo>
                  <a:cubicBezTo>
                    <a:pt x="996" y="10114"/>
                    <a:pt x="-1330" y="16817"/>
                    <a:pt x="785" y="19898"/>
                  </a:cubicBezTo>
                  <a:cubicBezTo>
                    <a:pt x="1544" y="21043"/>
                    <a:pt x="2748" y="21600"/>
                    <a:pt x="4201" y="21600"/>
                  </a:cubicBezTo>
                  <a:cubicBezTo>
                    <a:pt x="6807" y="21600"/>
                    <a:pt x="10215" y="19817"/>
                    <a:pt x="13280" y="16543"/>
                  </a:cubicBezTo>
                  <a:cubicBezTo>
                    <a:pt x="18046" y="11582"/>
                    <a:pt x="20270" y="4888"/>
                    <a:pt x="18148" y="1670"/>
                  </a:cubicBezTo>
                  <a:cubicBezTo>
                    <a:pt x="17403" y="532"/>
                    <a:pt x="16224" y="0"/>
                    <a:pt x="14803" y="0"/>
                  </a:cubicBezTo>
                  <a:close/>
                </a:path>
              </a:pathLst>
            </a:custGeom>
            <a:solidFill>
              <a:srgbClr val="455E70"/>
            </a:solidFill>
            <a:ln w="12700">
              <a:miter lim="400000"/>
            </a:ln>
          </p:spPr>
          <p:txBody>
            <a:bodyPr lIns="0" tIns="0" rIns="0" bIns="0" anchor="ctr"/>
            <a:lstStyle/>
            <a:p>
              <a:pPr>
                <a:defRPr>
                  <a:solidFill>
                    <a:srgbClr val="000000"/>
                  </a:solidFill>
                </a:defRPr>
              </a:pPr>
              <a:endParaRPr/>
            </a:p>
          </p:txBody>
        </p:sp>
        <p:sp>
          <p:nvSpPr>
            <p:cNvPr id="220" name="Google Shape;2236;p45">
              <a:extLst>
                <a:ext uri="{FF2B5EF4-FFF2-40B4-BE49-F238E27FC236}">
                  <a16:creationId xmlns:a16="http://schemas.microsoft.com/office/drawing/2014/main" id="{422E50BF-69B1-4C05-8377-5ABB47F90617}"/>
                </a:ext>
              </a:extLst>
            </p:cNvPr>
            <p:cNvSpPr/>
            <p:nvPr/>
          </p:nvSpPr>
          <p:spPr>
            <a:xfrm>
              <a:off x="7472224" y="2288320"/>
              <a:ext cx="109567" cy="73725"/>
            </a:xfrm>
            <a:custGeom>
              <a:avLst/>
              <a:gdLst/>
              <a:ahLst/>
              <a:cxnLst>
                <a:cxn ang="0">
                  <a:pos x="wd2" y="hd2"/>
                </a:cxn>
                <a:cxn ang="5400000">
                  <a:pos x="wd2" y="hd2"/>
                </a:cxn>
                <a:cxn ang="10800000">
                  <a:pos x="wd2" y="hd2"/>
                </a:cxn>
                <a:cxn ang="16200000">
                  <a:pos x="wd2" y="hd2"/>
                </a:cxn>
              </a:cxnLst>
              <a:rect l="0" t="0" r="r" b="b"/>
              <a:pathLst>
                <a:path w="19663" h="21600" extrusionOk="0">
                  <a:moveTo>
                    <a:pt x="5399" y="0"/>
                  </a:moveTo>
                  <a:cubicBezTo>
                    <a:pt x="2912" y="0"/>
                    <a:pt x="959" y="1269"/>
                    <a:pt x="247" y="3760"/>
                  </a:cubicBezTo>
                  <a:cubicBezTo>
                    <a:pt x="-934" y="8276"/>
                    <a:pt x="2224" y="15195"/>
                    <a:pt x="7548" y="19061"/>
                  </a:cubicBezTo>
                  <a:cubicBezTo>
                    <a:pt x="9905" y="20767"/>
                    <a:pt x="12261" y="21600"/>
                    <a:pt x="14261" y="21600"/>
                  </a:cubicBezTo>
                  <a:cubicBezTo>
                    <a:pt x="16778" y="21600"/>
                    <a:pt x="18725" y="20282"/>
                    <a:pt x="19384" y="17772"/>
                  </a:cubicBezTo>
                  <a:cubicBezTo>
                    <a:pt x="20666" y="13266"/>
                    <a:pt x="17413" y="6502"/>
                    <a:pt x="12089" y="2471"/>
                  </a:cubicBezTo>
                  <a:cubicBezTo>
                    <a:pt x="9756" y="824"/>
                    <a:pt x="7400" y="0"/>
                    <a:pt x="5399" y="0"/>
                  </a:cubicBezTo>
                  <a:close/>
                </a:path>
              </a:pathLst>
            </a:custGeom>
            <a:solidFill>
              <a:srgbClr val="455E70"/>
            </a:solidFill>
            <a:ln w="12700">
              <a:miter lim="400000"/>
            </a:ln>
          </p:spPr>
          <p:txBody>
            <a:bodyPr lIns="0" tIns="0" rIns="0" bIns="0" anchor="ctr"/>
            <a:lstStyle/>
            <a:p>
              <a:pPr>
                <a:defRPr>
                  <a:solidFill>
                    <a:srgbClr val="000000"/>
                  </a:solidFill>
                </a:defRPr>
              </a:pPr>
              <a:endParaRPr/>
            </a:p>
          </p:txBody>
        </p:sp>
        <p:sp>
          <p:nvSpPr>
            <p:cNvPr id="221" name="Google Shape;2237;p45">
              <a:extLst>
                <a:ext uri="{FF2B5EF4-FFF2-40B4-BE49-F238E27FC236}">
                  <a16:creationId xmlns:a16="http://schemas.microsoft.com/office/drawing/2014/main" id="{04515D06-0D03-4E93-9AC3-E87E6900F525}"/>
                </a:ext>
              </a:extLst>
            </p:cNvPr>
            <p:cNvSpPr/>
            <p:nvPr/>
          </p:nvSpPr>
          <p:spPr>
            <a:xfrm>
              <a:off x="7338427" y="3541071"/>
              <a:ext cx="816722" cy="503833"/>
            </a:xfrm>
            <a:custGeom>
              <a:avLst/>
              <a:gdLst/>
              <a:ahLst/>
              <a:cxnLst>
                <a:cxn ang="0">
                  <a:pos x="wd2" y="hd2"/>
                </a:cxn>
                <a:cxn ang="5400000">
                  <a:pos x="wd2" y="hd2"/>
                </a:cxn>
                <a:cxn ang="10800000">
                  <a:pos x="wd2" y="hd2"/>
                </a:cxn>
                <a:cxn ang="16200000">
                  <a:pos x="wd2" y="hd2"/>
                </a:cxn>
              </a:cxnLst>
              <a:rect l="0" t="0" r="r" b="b"/>
              <a:pathLst>
                <a:path w="21600" h="21600" extrusionOk="0">
                  <a:moveTo>
                    <a:pt x="11759" y="0"/>
                  </a:moveTo>
                  <a:lnTo>
                    <a:pt x="11599" y="6219"/>
                  </a:lnTo>
                  <a:lnTo>
                    <a:pt x="1802" y="5324"/>
                  </a:lnTo>
                  <a:cubicBezTo>
                    <a:pt x="1031" y="8789"/>
                    <a:pt x="508" y="12370"/>
                    <a:pt x="0" y="15999"/>
                  </a:cubicBezTo>
                  <a:cubicBezTo>
                    <a:pt x="3719" y="18381"/>
                    <a:pt x="9570" y="21600"/>
                    <a:pt x="13991" y="21600"/>
                  </a:cubicBezTo>
                  <a:cubicBezTo>
                    <a:pt x="14771" y="21600"/>
                    <a:pt x="15507" y="21499"/>
                    <a:pt x="16178" y="21277"/>
                  </a:cubicBezTo>
                  <a:cubicBezTo>
                    <a:pt x="20684" y="19768"/>
                    <a:pt x="21527" y="7963"/>
                    <a:pt x="21600" y="376"/>
                  </a:cubicBezTo>
                  <a:cubicBezTo>
                    <a:pt x="20592" y="449"/>
                    <a:pt x="19584" y="484"/>
                    <a:pt x="18573" y="484"/>
                  </a:cubicBezTo>
                  <a:cubicBezTo>
                    <a:pt x="16305" y="484"/>
                    <a:pt x="14032" y="309"/>
                    <a:pt x="11759" y="0"/>
                  </a:cubicBezTo>
                  <a:close/>
                </a:path>
              </a:pathLst>
            </a:custGeom>
            <a:solidFill>
              <a:srgbClr val="F8956E"/>
            </a:solidFill>
            <a:ln w="12700">
              <a:miter lim="400000"/>
            </a:ln>
          </p:spPr>
          <p:txBody>
            <a:bodyPr lIns="0" tIns="0" rIns="0" bIns="0" anchor="ctr"/>
            <a:lstStyle/>
            <a:p>
              <a:pPr>
                <a:defRPr>
                  <a:solidFill>
                    <a:srgbClr val="000000"/>
                  </a:solidFill>
                </a:defRPr>
              </a:pPr>
              <a:endParaRPr/>
            </a:p>
          </p:txBody>
        </p:sp>
        <p:sp>
          <p:nvSpPr>
            <p:cNvPr id="222" name="Google Shape;2238;p45">
              <a:extLst>
                <a:ext uri="{FF2B5EF4-FFF2-40B4-BE49-F238E27FC236}">
                  <a16:creationId xmlns:a16="http://schemas.microsoft.com/office/drawing/2014/main" id="{92B3EB2D-2B47-433D-BE5C-585869FCE0CF}"/>
                </a:ext>
              </a:extLst>
            </p:cNvPr>
            <p:cNvSpPr/>
            <p:nvPr/>
          </p:nvSpPr>
          <p:spPr>
            <a:xfrm>
              <a:off x="7830276" y="2375471"/>
              <a:ext cx="127067" cy="203776"/>
            </a:xfrm>
            <a:custGeom>
              <a:avLst/>
              <a:gdLst/>
              <a:ahLst/>
              <a:cxnLst>
                <a:cxn ang="0">
                  <a:pos x="wd2" y="hd2"/>
                </a:cxn>
                <a:cxn ang="5400000">
                  <a:pos x="wd2" y="hd2"/>
                </a:cxn>
                <a:cxn ang="10800000">
                  <a:pos x="wd2" y="hd2"/>
                </a:cxn>
                <a:cxn ang="16200000">
                  <a:pos x="wd2" y="hd2"/>
                </a:cxn>
              </a:cxnLst>
              <a:rect l="0" t="0" r="r" b="b"/>
              <a:pathLst>
                <a:path w="19659" h="21600" extrusionOk="0">
                  <a:moveTo>
                    <a:pt x="13008" y="0"/>
                  </a:moveTo>
                  <a:cubicBezTo>
                    <a:pt x="11294" y="0"/>
                    <a:pt x="9523" y="361"/>
                    <a:pt x="8085" y="1038"/>
                  </a:cubicBezTo>
                  <a:cubicBezTo>
                    <a:pt x="-589" y="5347"/>
                    <a:pt x="-1781" y="15310"/>
                    <a:pt x="2129" y="21428"/>
                  </a:cubicBezTo>
                  <a:cubicBezTo>
                    <a:pt x="2210" y="21544"/>
                    <a:pt x="2369" y="21600"/>
                    <a:pt x="2589" y="21600"/>
                  </a:cubicBezTo>
                  <a:cubicBezTo>
                    <a:pt x="4779" y="21600"/>
                    <a:pt x="13254" y="16362"/>
                    <a:pt x="13949" y="15833"/>
                  </a:cubicBezTo>
                  <a:cubicBezTo>
                    <a:pt x="17690" y="12863"/>
                    <a:pt x="19819" y="9077"/>
                    <a:pt x="19650" y="5171"/>
                  </a:cubicBezTo>
                  <a:cubicBezTo>
                    <a:pt x="19650" y="4067"/>
                    <a:pt x="19394" y="2843"/>
                    <a:pt x="18371" y="1795"/>
                  </a:cubicBezTo>
                  <a:cubicBezTo>
                    <a:pt x="17194" y="564"/>
                    <a:pt x="15147" y="0"/>
                    <a:pt x="13008" y="0"/>
                  </a:cubicBezTo>
                  <a:close/>
                </a:path>
              </a:pathLst>
            </a:custGeom>
            <a:solidFill>
              <a:srgbClr val="455E70">
                <a:alpha val="40890"/>
              </a:srgbClr>
            </a:solidFill>
            <a:ln w="12700">
              <a:miter lim="400000"/>
            </a:ln>
          </p:spPr>
          <p:txBody>
            <a:bodyPr lIns="0" tIns="0" rIns="0" bIns="0" anchor="ctr"/>
            <a:lstStyle/>
            <a:p>
              <a:pPr>
                <a:defRPr>
                  <a:solidFill>
                    <a:srgbClr val="000000"/>
                  </a:solidFill>
                </a:defRPr>
              </a:pPr>
              <a:endParaRPr/>
            </a:p>
          </p:txBody>
        </p:sp>
        <p:sp>
          <p:nvSpPr>
            <p:cNvPr id="223" name="Google Shape;2239;p45">
              <a:extLst>
                <a:ext uri="{FF2B5EF4-FFF2-40B4-BE49-F238E27FC236}">
                  <a16:creationId xmlns:a16="http://schemas.microsoft.com/office/drawing/2014/main" id="{7F5F55E8-DDB7-4A02-813E-8034B9FF605E}"/>
                </a:ext>
              </a:extLst>
            </p:cNvPr>
            <p:cNvSpPr/>
            <p:nvPr/>
          </p:nvSpPr>
          <p:spPr>
            <a:xfrm>
              <a:off x="7114425" y="1933864"/>
              <a:ext cx="782412" cy="400936"/>
            </a:xfrm>
            <a:custGeom>
              <a:avLst/>
              <a:gdLst/>
              <a:ahLst/>
              <a:cxnLst>
                <a:cxn ang="0">
                  <a:pos x="wd2" y="hd2"/>
                </a:cxn>
                <a:cxn ang="5400000">
                  <a:pos x="wd2" y="hd2"/>
                </a:cxn>
                <a:cxn ang="10800000">
                  <a:pos x="wd2" y="hd2"/>
                </a:cxn>
                <a:cxn ang="16200000">
                  <a:pos x="wd2" y="hd2"/>
                </a:cxn>
              </a:cxnLst>
              <a:rect l="0" t="0" r="r" b="b"/>
              <a:pathLst>
                <a:path w="21578" h="21600" extrusionOk="0">
                  <a:moveTo>
                    <a:pt x="14126" y="0"/>
                  </a:moveTo>
                  <a:cubicBezTo>
                    <a:pt x="14023" y="0"/>
                    <a:pt x="13919" y="4"/>
                    <a:pt x="13817" y="9"/>
                  </a:cubicBezTo>
                  <a:cubicBezTo>
                    <a:pt x="12226" y="127"/>
                    <a:pt x="10649" y="868"/>
                    <a:pt x="9103" y="1607"/>
                  </a:cubicBezTo>
                  <a:lnTo>
                    <a:pt x="3844" y="5930"/>
                  </a:lnTo>
                  <a:cubicBezTo>
                    <a:pt x="2828" y="6376"/>
                    <a:pt x="2206" y="8418"/>
                    <a:pt x="1842" y="10342"/>
                  </a:cubicBezTo>
                  <a:cubicBezTo>
                    <a:pt x="1206" y="13747"/>
                    <a:pt x="342" y="16561"/>
                    <a:pt x="24" y="20262"/>
                  </a:cubicBezTo>
                  <a:cubicBezTo>
                    <a:pt x="-6" y="20499"/>
                    <a:pt x="-22" y="20736"/>
                    <a:pt x="69" y="20884"/>
                  </a:cubicBezTo>
                  <a:cubicBezTo>
                    <a:pt x="129" y="21003"/>
                    <a:pt x="205" y="21003"/>
                    <a:pt x="282" y="21003"/>
                  </a:cubicBezTo>
                  <a:cubicBezTo>
                    <a:pt x="316" y="21010"/>
                    <a:pt x="369" y="21012"/>
                    <a:pt x="441" y="21012"/>
                  </a:cubicBezTo>
                  <a:cubicBezTo>
                    <a:pt x="1270" y="21012"/>
                    <a:pt x="4389" y="20572"/>
                    <a:pt x="4389" y="20381"/>
                  </a:cubicBezTo>
                  <a:cubicBezTo>
                    <a:pt x="4601" y="18011"/>
                    <a:pt x="4874" y="15643"/>
                    <a:pt x="5177" y="13304"/>
                  </a:cubicBezTo>
                  <a:cubicBezTo>
                    <a:pt x="5269" y="15052"/>
                    <a:pt x="5420" y="16798"/>
                    <a:pt x="5632" y="18516"/>
                  </a:cubicBezTo>
                  <a:cubicBezTo>
                    <a:pt x="5663" y="18870"/>
                    <a:pt x="5723" y="19196"/>
                    <a:pt x="5829" y="19374"/>
                  </a:cubicBezTo>
                  <a:cubicBezTo>
                    <a:pt x="5996" y="19611"/>
                    <a:pt x="6178" y="19640"/>
                    <a:pt x="6375" y="19640"/>
                  </a:cubicBezTo>
                  <a:lnTo>
                    <a:pt x="10134" y="19640"/>
                  </a:lnTo>
                  <a:cubicBezTo>
                    <a:pt x="10361" y="17242"/>
                    <a:pt x="10588" y="14815"/>
                    <a:pt x="10831" y="12386"/>
                  </a:cubicBezTo>
                  <a:cubicBezTo>
                    <a:pt x="10892" y="14725"/>
                    <a:pt x="11028" y="17035"/>
                    <a:pt x="11255" y="19344"/>
                  </a:cubicBezTo>
                  <a:cubicBezTo>
                    <a:pt x="12756" y="19522"/>
                    <a:pt x="14226" y="19551"/>
                    <a:pt x="15726" y="19640"/>
                  </a:cubicBezTo>
                  <a:lnTo>
                    <a:pt x="15788" y="13097"/>
                  </a:lnTo>
                  <a:cubicBezTo>
                    <a:pt x="16030" y="14636"/>
                    <a:pt x="16333" y="16206"/>
                    <a:pt x="16697" y="17685"/>
                  </a:cubicBezTo>
                  <a:cubicBezTo>
                    <a:pt x="16954" y="18781"/>
                    <a:pt x="17258" y="19936"/>
                    <a:pt x="17758" y="20677"/>
                  </a:cubicBezTo>
                  <a:cubicBezTo>
                    <a:pt x="18213" y="21352"/>
                    <a:pt x="18790" y="21600"/>
                    <a:pt x="19372" y="21600"/>
                  </a:cubicBezTo>
                  <a:cubicBezTo>
                    <a:pt x="19683" y="21600"/>
                    <a:pt x="19994" y="21531"/>
                    <a:pt x="20289" y="21416"/>
                  </a:cubicBezTo>
                  <a:cubicBezTo>
                    <a:pt x="20638" y="21269"/>
                    <a:pt x="20971" y="21090"/>
                    <a:pt x="21199" y="20558"/>
                  </a:cubicBezTo>
                  <a:cubicBezTo>
                    <a:pt x="21487" y="19936"/>
                    <a:pt x="21532" y="19048"/>
                    <a:pt x="21548" y="18220"/>
                  </a:cubicBezTo>
                  <a:cubicBezTo>
                    <a:pt x="21578" y="16828"/>
                    <a:pt x="21578" y="15376"/>
                    <a:pt x="21578" y="13984"/>
                  </a:cubicBezTo>
                  <a:cubicBezTo>
                    <a:pt x="21562" y="12149"/>
                    <a:pt x="21502" y="10283"/>
                    <a:pt x="21184" y="8566"/>
                  </a:cubicBezTo>
                  <a:cubicBezTo>
                    <a:pt x="20744" y="6197"/>
                    <a:pt x="19455" y="3651"/>
                    <a:pt x="18395" y="2229"/>
                  </a:cubicBezTo>
                  <a:cubicBezTo>
                    <a:pt x="17160" y="622"/>
                    <a:pt x="15633" y="0"/>
                    <a:pt x="14126" y="0"/>
                  </a:cubicBezTo>
                  <a:close/>
                </a:path>
              </a:pathLst>
            </a:custGeom>
            <a:solidFill>
              <a:schemeClr val="accent5"/>
            </a:solidFill>
            <a:ln w="12700">
              <a:miter lim="400000"/>
            </a:ln>
          </p:spPr>
          <p:txBody>
            <a:bodyPr lIns="0" tIns="0" rIns="0" bIns="0" anchor="ctr"/>
            <a:lstStyle/>
            <a:p>
              <a:pPr>
                <a:defRPr>
                  <a:solidFill>
                    <a:srgbClr val="000000"/>
                  </a:solidFill>
                </a:defRPr>
              </a:pPr>
              <a:endParaRPr/>
            </a:p>
          </p:txBody>
        </p:sp>
        <p:sp>
          <p:nvSpPr>
            <p:cNvPr id="224" name="Google Shape;2240;p45">
              <a:extLst>
                <a:ext uri="{FF2B5EF4-FFF2-40B4-BE49-F238E27FC236}">
                  <a16:creationId xmlns:a16="http://schemas.microsoft.com/office/drawing/2014/main" id="{4601EA2E-F16D-4BEE-A135-27C9335A89CE}"/>
                </a:ext>
              </a:extLst>
            </p:cNvPr>
            <p:cNvSpPr/>
            <p:nvPr/>
          </p:nvSpPr>
          <p:spPr>
            <a:xfrm>
              <a:off x="6655889" y="3116763"/>
              <a:ext cx="216058" cy="319868"/>
            </a:xfrm>
            <a:custGeom>
              <a:avLst/>
              <a:gdLst/>
              <a:ahLst/>
              <a:cxnLst>
                <a:cxn ang="0">
                  <a:pos x="wd2" y="hd2"/>
                </a:cxn>
                <a:cxn ang="5400000">
                  <a:pos x="wd2" y="hd2"/>
                </a:cxn>
                <a:cxn ang="10800000">
                  <a:pos x="wd2" y="hd2"/>
                </a:cxn>
                <a:cxn ang="16200000">
                  <a:pos x="wd2" y="hd2"/>
                </a:cxn>
              </a:cxnLst>
              <a:rect l="0" t="0" r="r" b="b"/>
              <a:pathLst>
                <a:path w="21015" h="21600" extrusionOk="0">
                  <a:moveTo>
                    <a:pt x="1124" y="0"/>
                  </a:moveTo>
                  <a:cubicBezTo>
                    <a:pt x="278" y="0"/>
                    <a:pt x="-224" y="514"/>
                    <a:pt x="98" y="1968"/>
                  </a:cubicBezTo>
                  <a:cubicBezTo>
                    <a:pt x="580" y="4009"/>
                    <a:pt x="3093" y="5604"/>
                    <a:pt x="3894" y="7609"/>
                  </a:cubicBezTo>
                  <a:cubicBezTo>
                    <a:pt x="4911" y="10281"/>
                    <a:pt x="4055" y="12767"/>
                    <a:pt x="5766" y="15440"/>
                  </a:cubicBezTo>
                  <a:cubicBezTo>
                    <a:pt x="6728" y="16887"/>
                    <a:pt x="7796" y="18297"/>
                    <a:pt x="9347" y="19449"/>
                  </a:cubicBezTo>
                  <a:cubicBezTo>
                    <a:pt x="10843" y="20635"/>
                    <a:pt x="12928" y="21488"/>
                    <a:pt x="15228" y="21600"/>
                  </a:cubicBezTo>
                  <a:cubicBezTo>
                    <a:pt x="15601" y="21600"/>
                    <a:pt x="16029" y="21600"/>
                    <a:pt x="16351" y="21453"/>
                  </a:cubicBezTo>
                  <a:cubicBezTo>
                    <a:pt x="16673" y="21303"/>
                    <a:pt x="16940" y="21044"/>
                    <a:pt x="17152" y="20821"/>
                  </a:cubicBezTo>
                  <a:cubicBezTo>
                    <a:pt x="18220" y="19559"/>
                    <a:pt x="19291" y="18335"/>
                    <a:pt x="20414" y="17111"/>
                  </a:cubicBezTo>
                  <a:cubicBezTo>
                    <a:pt x="20893" y="16552"/>
                    <a:pt x="21376" y="15699"/>
                    <a:pt x="20626" y="15290"/>
                  </a:cubicBezTo>
                  <a:lnTo>
                    <a:pt x="14855" y="10207"/>
                  </a:lnTo>
                  <a:cubicBezTo>
                    <a:pt x="12021" y="7645"/>
                    <a:pt x="9080" y="5048"/>
                    <a:pt x="6194" y="2486"/>
                  </a:cubicBezTo>
                  <a:cubicBezTo>
                    <a:pt x="5297" y="1675"/>
                    <a:pt x="2652" y="0"/>
                    <a:pt x="1124" y="0"/>
                  </a:cubicBezTo>
                  <a:close/>
                </a:path>
              </a:pathLst>
            </a:custGeom>
            <a:solidFill>
              <a:srgbClr val="F4B49D"/>
            </a:solidFill>
            <a:ln w="12700">
              <a:miter lim="400000"/>
            </a:ln>
          </p:spPr>
          <p:txBody>
            <a:bodyPr lIns="0" tIns="0" rIns="0" bIns="0" anchor="ctr"/>
            <a:lstStyle/>
            <a:p>
              <a:pPr>
                <a:defRPr>
                  <a:solidFill>
                    <a:srgbClr val="000000"/>
                  </a:solidFill>
                </a:defRPr>
              </a:pPr>
              <a:endParaRPr/>
            </a:p>
          </p:txBody>
        </p:sp>
        <p:sp>
          <p:nvSpPr>
            <p:cNvPr id="225" name="Google Shape;2241;p45">
              <a:extLst>
                <a:ext uri="{FF2B5EF4-FFF2-40B4-BE49-F238E27FC236}">
                  <a16:creationId xmlns:a16="http://schemas.microsoft.com/office/drawing/2014/main" id="{B2826E0F-F462-4834-8D36-2E237D2CE602}"/>
                </a:ext>
              </a:extLst>
            </p:cNvPr>
            <p:cNvSpPr/>
            <p:nvPr/>
          </p:nvSpPr>
          <p:spPr>
            <a:xfrm>
              <a:off x="7776991" y="3541600"/>
              <a:ext cx="378147" cy="106602"/>
            </a:xfrm>
            <a:custGeom>
              <a:avLst/>
              <a:gdLst/>
              <a:ahLst/>
              <a:cxnLst>
                <a:cxn ang="0">
                  <a:pos x="wd2" y="hd2"/>
                </a:cxn>
                <a:cxn ang="5400000">
                  <a:pos x="wd2" y="hd2"/>
                </a:cxn>
                <a:cxn ang="10800000">
                  <a:pos x="wd2" y="hd2"/>
                </a:cxn>
                <a:cxn ang="16200000">
                  <a:pos x="wd2" y="hd2"/>
                </a:cxn>
              </a:cxnLst>
              <a:rect l="0" t="0" r="r" b="b"/>
              <a:pathLst>
                <a:path w="21600" h="21600" extrusionOk="0">
                  <a:moveTo>
                    <a:pt x="346" y="0"/>
                  </a:moveTo>
                  <a:lnTo>
                    <a:pt x="0" y="19154"/>
                  </a:lnTo>
                  <a:cubicBezTo>
                    <a:pt x="3363" y="20628"/>
                    <a:pt x="6781" y="21600"/>
                    <a:pt x="10179" y="21600"/>
                  </a:cubicBezTo>
                  <a:cubicBezTo>
                    <a:pt x="13984" y="21600"/>
                    <a:pt x="17763" y="20380"/>
                    <a:pt x="21411" y="17264"/>
                  </a:cubicBezTo>
                  <a:cubicBezTo>
                    <a:pt x="21538" y="11916"/>
                    <a:pt x="21568" y="6574"/>
                    <a:pt x="21600" y="1897"/>
                  </a:cubicBezTo>
                  <a:cubicBezTo>
                    <a:pt x="19518" y="2225"/>
                    <a:pt x="17434" y="2379"/>
                    <a:pt x="15348" y="2379"/>
                  </a:cubicBezTo>
                  <a:cubicBezTo>
                    <a:pt x="10355" y="2379"/>
                    <a:pt x="5350" y="1495"/>
                    <a:pt x="346" y="0"/>
                  </a:cubicBezTo>
                  <a:close/>
                </a:path>
              </a:pathLst>
            </a:custGeom>
            <a:solidFill>
              <a:srgbClr val="455E70">
                <a:alpha val="40890"/>
              </a:srgbClr>
            </a:solidFill>
            <a:ln w="12700">
              <a:miter lim="400000"/>
            </a:ln>
          </p:spPr>
          <p:txBody>
            <a:bodyPr lIns="0" tIns="0" rIns="0" bIns="0" anchor="ctr"/>
            <a:lstStyle/>
            <a:p>
              <a:pPr>
                <a:defRPr>
                  <a:solidFill>
                    <a:srgbClr val="000000"/>
                  </a:solidFill>
                </a:defRPr>
              </a:pPr>
              <a:endParaRPr/>
            </a:p>
          </p:txBody>
        </p:sp>
        <p:sp>
          <p:nvSpPr>
            <p:cNvPr id="226" name="Google Shape;2242;p45">
              <a:extLst>
                <a:ext uri="{FF2B5EF4-FFF2-40B4-BE49-F238E27FC236}">
                  <a16:creationId xmlns:a16="http://schemas.microsoft.com/office/drawing/2014/main" id="{7CCA2612-F0F2-46E7-94DC-C54C99AE0D28}"/>
                </a:ext>
              </a:extLst>
            </p:cNvPr>
            <p:cNvSpPr/>
            <p:nvPr/>
          </p:nvSpPr>
          <p:spPr>
            <a:xfrm>
              <a:off x="7766011" y="3538856"/>
              <a:ext cx="418797" cy="197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4" y="14207"/>
                    <a:pt x="8690" y="21600"/>
                    <a:pt x="13060" y="21600"/>
                  </a:cubicBezTo>
                  <a:cubicBezTo>
                    <a:pt x="15909" y="21600"/>
                    <a:pt x="18760" y="18447"/>
                    <a:pt x="21600" y="12032"/>
                  </a:cubicBezTo>
                  <a:lnTo>
                    <a:pt x="0" y="0"/>
                  </a:lnTo>
                  <a:close/>
                </a:path>
              </a:pathLst>
            </a:custGeom>
            <a:solidFill>
              <a:srgbClr val="B7831A"/>
            </a:solidFill>
            <a:ln w="12700">
              <a:miter lim="400000"/>
            </a:ln>
          </p:spPr>
          <p:txBody>
            <a:bodyPr lIns="0" tIns="0" rIns="0" bIns="0" anchor="ctr"/>
            <a:lstStyle/>
            <a:p>
              <a:pPr>
                <a:defRPr>
                  <a:solidFill>
                    <a:srgbClr val="000000"/>
                  </a:solidFill>
                </a:defRPr>
              </a:pPr>
              <a:endParaRPr/>
            </a:p>
          </p:txBody>
        </p:sp>
        <p:sp>
          <p:nvSpPr>
            <p:cNvPr id="227" name="Google Shape;2243;p45">
              <a:extLst>
                <a:ext uri="{FF2B5EF4-FFF2-40B4-BE49-F238E27FC236}">
                  <a16:creationId xmlns:a16="http://schemas.microsoft.com/office/drawing/2014/main" id="{BE42A0B0-71E1-4BBE-B516-7DBCD16A1FEF}"/>
                </a:ext>
              </a:extLst>
            </p:cNvPr>
            <p:cNvSpPr/>
            <p:nvPr/>
          </p:nvSpPr>
          <p:spPr>
            <a:xfrm>
              <a:off x="7112529" y="3642114"/>
              <a:ext cx="448498" cy="338094"/>
            </a:xfrm>
            <a:custGeom>
              <a:avLst/>
              <a:gdLst/>
              <a:ahLst/>
              <a:cxnLst>
                <a:cxn ang="0">
                  <a:pos x="wd2" y="hd2"/>
                </a:cxn>
                <a:cxn ang="5400000">
                  <a:pos x="wd2" y="hd2"/>
                </a:cxn>
                <a:cxn ang="10800000">
                  <a:pos x="wd2" y="hd2"/>
                </a:cxn>
                <a:cxn ang="16200000">
                  <a:pos x="wd2" y="hd2"/>
                </a:cxn>
              </a:cxnLst>
              <a:rect l="0" t="0" r="r" b="b"/>
              <a:pathLst>
                <a:path w="21211" h="21600" extrusionOk="0">
                  <a:moveTo>
                    <a:pt x="7357" y="0"/>
                  </a:moveTo>
                  <a:cubicBezTo>
                    <a:pt x="6813" y="0"/>
                    <a:pt x="6265" y="42"/>
                    <a:pt x="5719" y="146"/>
                  </a:cubicBezTo>
                  <a:cubicBezTo>
                    <a:pt x="4601" y="285"/>
                    <a:pt x="3146" y="566"/>
                    <a:pt x="2262" y="1515"/>
                  </a:cubicBezTo>
                  <a:cubicBezTo>
                    <a:pt x="2106" y="1690"/>
                    <a:pt x="1949" y="1972"/>
                    <a:pt x="2001" y="2253"/>
                  </a:cubicBezTo>
                  <a:cubicBezTo>
                    <a:pt x="2079" y="2534"/>
                    <a:pt x="2339" y="2637"/>
                    <a:pt x="2574" y="2637"/>
                  </a:cubicBezTo>
                  <a:cubicBezTo>
                    <a:pt x="2874" y="2675"/>
                    <a:pt x="3174" y="2692"/>
                    <a:pt x="3476" y="2692"/>
                  </a:cubicBezTo>
                  <a:cubicBezTo>
                    <a:pt x="4562" y="2692"/>
                    <a:pt x="5660" y="2498"/>
                    <a:pt x="6758" y="2498"/>
                  </a:cubicBezTo>
                  <a:cubicBezTo>
                    <a:pt x="8136" y="2498"/>
                    <a:pt x="9539" y="2637"/>
                    <a:pt x="10839" y="3341"/>
                  </a:cubicBezTo>
                  <a:cubicBezTo>
                    <a:pt x="8941" y="3727"/>
                    <a:pt x="6941" y="3550"/>
                    <a:pt x="5043" y="3867"/>
                  </a:cubicBezTo>
                  <a:cubicBezTo>
                    <a:pt x="3692" y="4078"/>
                    <a:pt x="2444" y="4429"/>
                    <a:pt x="1171" y="5025"/>
                  </a:cubicBezTo>
                  <a:cubicBezTo>
                    <a:pt x="806" y="5200"/>
                    <a:pt x="442" y="5378"/>
                    <a:pt x="182" y="5729"/>
                  </a:cubicBezTo>
                  <a:cubicBezTo>
                    <a:pt x="104" y="5868"/>
                    <a:pt x="0" y="6043"/>
                    <a:pt x="0" y="6219"/>
                  </a:cubicBezTo>
                  <a:cubicBezTo>
                    <a:pt x="27" y="6536"/>
                    <a:pt x="287" y="6675"/>
                    <a:pt x="520" y="6711"/>
                  </a:cubicBezTo>
                  <a:cubicBezTo>
                    <a:pt x="814" y="6756"/>
                    <a:pt x="1113" y="6777"/>
                    <a:pt x="1411" y="6777"/>
                  </a:cubicBezTo>
                  <a:cubicBezTo>
                    <a:pt x="2273" y="6777"/>
                    <a:pt x="3140" y="6612"/>
                    <a:pt x="3952" y="6430"/>
                  </a:cubicBezTo>
                  <a:cubicBezTo>
                    <a:pt x="4523" y="6360"/>
                    <a:pt x="5068" y="6219"/>
                    <a:pt x="5614" y="6149"/>
                  </a:cubicBezTo>
                  <a:cubicBezTo>
                    <a:pt x="6043" y="6067"/>
                    <a:pt x="6517" y="5942"/>
                    <a:pt x="6966" y="5942"/>
                  </a:cubicBezTo>
                  <a:cubicBezTo>
                    <a:pt x="7089" y="5942"/>
                    <a:pt x="7211" y="5950"/>
                    <a:pt x="7330" y="5974"/>
                  </a:cubicBezTo>
                  <a:cubicBezTo>
                    <a:pt x="8371" y="6115"/>
                    <a:pt x="9409" y="6149"/>
                    <a:pt x="10423" y="6324"/>
                  </a:cubicBezTo>
                  <a:cubicBezTo>
                    <a:pt x="7642" y="6747"/>
                    <a:pt x="4860" y="7518"/>
                    <a:pt x="2184" y="8643"/>
                  </a:cubicBezTo>
                  <a:cubicBezTo>
                    <a:pt x="1820" y="8782"/>
                    <a:pt x="-389" y="10223"/>
                    <a:pt x="625" y="10749"/>
                  </a:cubicBezTo>
                  <a:cubicBezTo>
                    <a:pt x="958" y="10920"/>
                    <a:pt x="1286" y="10988"/>
                    <a:pt x="1613" y="10988"/>
                  </a:cubicBezTo>
                  <a:cubicBezTo>
                    <a:pt x="2358" y="10988"/>
                    <a:pt x="3098" y="10642"/>
                    <a:pt x="3873" y="10399"/>
                  </a:cubicBezTo>
                  <a:cubicBezTo>
                    <a:pt x="5165" y="9957"/>
                    <a:pt x="6515" y="9729"/>
                    <a:pt x="7861" y="9729"/>
                  </a:cubicBezTo>
                  <a:cubicBezTo>
                    <a:pt x="8546" y="9729"/>
                    <a:pt x="9229" y="9788"/>
                    <a:pt x="9903" y="9906"/>
                  </a:cubicBezTo>
                  <a:cubicBezTo>
                    <a:pt x="8449" y="10151"/>
                    <a:pt x="6992" y="10574"/>
                    <a:pt x="5589" y="11136"/>
                  </a:cubicBezTo>
                  <a:cubicBezTo>
                    <a:pt x="4290" y="11662"/>
                    <a:pt x="2963" y="12260"/>
                    <a:pt x="1924" y="13418"/>
                  </a:cubicBezTo>
                  <a:cubicBezTo>
                    <a:pt x="1716" y="13663"/>
                    <a:pt x="1560" y="13910"/>
                    <a:pt x="1612" y="14225"/>
                  </a:cubicBezTo>
                  <a:cubicBezTo>
                    <a:pt x="1663" y="14401"/>
                    <a:pt x="1795" y="14542"/>
                    <a:pt x="1924" y="14612"/>
                  </a:cubicBezTo>
                  <a:cubicBezTo>
                    <a:pt x="2125" y="14747"/>
                    <a:pt x="2339" y="14800"/>
                    <a:pt x="2560" y="14800"/>
                  </a:cubicBezTo>
                  <a:cubicBezTo>
                    <a:pt x="2907" y="14800"/>
                    <a:pt x="3273" y="14671"/>
                    <a:pt x="3639" y="14542"/>
                  </a:cubicBezTo>
                  <a:cubicBezTo>
                    <a:pt x="4404" y="14240"/>
                    <a:pt x="5206" y="13991"/>
                    <a:pt x="6021" y="13991"/>
                  </a:cubicBezTo>
                  <a:cubicBezTo>
                    <a:pt x="6343" y="13991"/>
                    <a:pt x="6669" y="14031"/>
                    <a:pt x="6992" y="14120"/>
                  </a:cubicBezTo>
                  <a:cubicBezTo>
                    <a:pt x="7903" y="14401"/>
                    <a:pt x="8579" y="15489"/>
                    <a:pt x="9358" y="16193"/>
                  </a:cubicBezTo>
                  <a:cubicBezTo>
                    <a:pt x="10138" y="16894"/>
                    <a:pt x="10969" y="17526"/>
                    <a:pt x="11852" y="17982"/>
                  </a:cubicBezTo>
                  <a:cubicBezTo>
                    <a:pt x="12451" y="18333"/>
                    <a:pt x="13101" y="18475"/>
                    <a:pt x="13698" y="18790"/>
                  </a:cubicBezTo>
                  <a:lnTo>
                    <a:pt x="15649" y="19844"/>
                  </a:lnTo>
                  <a:cubicBezTo>
                    <a:pt x="16947" y="20512"/>
                    <a:pt x="18298" y="21072"/>
                    <a:pt x="19651" y="21600"/>
                  </a:cubicBezTo>
                  <a:lnTo>
                    <a:pt x="21211" y="2428"/>
                  </a:lnTo>
                  <a:cubicBezTo>
                    <a:pt x="17311" y="1830"/>
                    <a:pt x="13490" y="742"/>
                    <a:pt x="9592" y="180"/>
                  </a:cubicBezTo>
                  <a:cubicBezTo>
                    <a:pt x="8854" y="78"/>
                    <a:pt x="8108" y="0"/>
                    <a:pt x="7357" y="0"/>
                  </a:cubicBezTo>
                  <a:close/>
                </a:path>
              </a:pathLst>
            </a:custGeom>
            <a:solidFill>
              <a:srgbClr val="F8956E"/>
            </a:solidFill>
            <a:ln w="12700">
              <a:miter lim="400000"/>
            </a:ln>
          </p:spPr>
          <p:txBody>
            <a:bodyPr lIns="0" tIns="0" rIns="0" bIns="0" anchor="ctr"/>
            <a:lstStyle/>
            <a:p>
              <a:pPr>
                <a:defRPr>
                  <a:solidFill>
                    <a:srgbClr val="000000"/>
                  </a:solidFill>
                </a:defRPr>
              </a:pPr>
              <a:endParaRPr/>
            </a:p>
          </p:txBody>
        </p:sp>
      </p:grpSp>
    </p:spTree>
    <p:extLst>
      <p:ext uri="{BB962C8B-B14F-4D97-AF65-F5344CB8AC3E}">
        <p14:creationId xmlns:p14="http://schemas.microsoft.com/office/powerpoint/2010/main" val="400983561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6" name="Google Shape;2166;p44"/>
          <p:cNvSpPr/>
          <p:nvPr/>
        </p:nvSpPr>
        <p:spPr>
          <a:xfrm>
            <a:off x="3962699" y="802874"/>
            <a:ext cx="1218602" cy="1218602"/>
          </a:xfrm>
          <a:prstGeom prst="ellipse">
            <a:avLst/>
          </a:prstGeom>
          <a:solidFill>
            <a:srgbClr val="E3D6C9"/>
          </a:solidFill>
          <a:ln w="12700">
            <a:miter lim="400000"/>
          </a:ln>
        </p:spPr>
        <p:txBody>
          <a:bodyPr lIns="0" tIns="0" rIns="0" bIns="0" anchor="ctr"/>
          <a:lstStyle/>
          <a:p>
            <a:pPr>
              <a:defRPr>
                <a:solidFill>
                  <a:srgbClr val="000000"/>
                </a:solidFill>
              </a:defRPr>
            </a:pPr>
            <a:endParaRPr/>
          </a:p>
        </p:txBody>
      </p:sp>
      <p:sp>
        <p:nvSpPr>
          <p:cNvPr id="2218" name="Google Shape;2168;p44"/>
          <p:cNvSpPr txBox="1">
            <a:spLocks noGrp="1"/>
          </p:cNvSpPr>
          <p:nvPr>
            <p:ph type="title"/>
          </p:nvPr>
        </p:nvSpPr>
        <p:spPr>
          <a:xfrm>
            <a:off x="1546499" y="2100875"/>
            <a:ext cx="6051002" cy="1776900"/>
          </a:xfrm>
          <a:prstGeom prst="rect">
            <a:avLst/>
          </a:prstGeom>
        </p:spPr>
        <p:txBody>
          <a:bodyPr>
            <a:normAutofit/>
          </a:bodyPr>
          <a:lstStyle/>
          <a:p>
            <a:r>
              <a:rPr lang="en-GB" dirty="0"/>
              <a:t>Problem Statement</a:t>
            </a:r>
          </a:p>
        </p:txBody>
      </p:sp>
      <p:sp>
        <p:nvSpPr>
          <p:cNvPr id="2219" name="Google Shape;2169;p44"/>
          <p:cNvSpPr txBox="1"/>
          <p:nvPr/>
        </p:nvSpPr>
        <p:spPr>
          <a:xfrm>
            <a:off x="3805799" y="895749"/>
            <a:ext cx="1532401" cy="1029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ctr">
            <a:normAutofit/>
          </a:bodyPr>
          <a:lstStyle>
            <a:lvl1pPr algn="ctr">
              <a:defRPr sz="4700">
                <a:latin typeface="Paytone One"/>
                <a:ea typeface="Paytone One"/>
                <a:cs typeface="Paytone One"/>
                <a:sym typeface="Paytone One"/>
              </a:defRPr>
            </a:lvl1pPr>
          </a:lstStyle>
          <a:p>
            <a:r>
              <a:rPr dirty="0"/>
              <a:t>0</a:t>
            </a:r>
            <a:r>
              <a:rPr lang="en-GB" dirty="0"/>
              <a:t>6</a:t>
            </a:r>
            <a:endParaRPr dirty="0"/>
          </a:p>
        </p:txBody>
      </p:sp>
    </p:spTree>
    <p:extLst>
      <p:ext uri="{BB962C8B-B14F-4D97-AF65-F5344CB8AC3E}">
        <p14:creationId xmlns:p14="http://schemas.microsoft.com/office/powerpoint/2010/main" val="252855289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2" name="Google Shape;2248;p46"/>
          <p:cNvSpPr txBox="1">
            <a:spLocks noGrp="1"/>
          </p:cNvSpPr>
          <p:nvPr>
            <p:ph type="title"/>
          </p:nvPr>
        </p:nvSpPr>
        <p:spPr>
          <a:xfrm>
            <a:off x="713225" y="445025"/>
            <a:ext cx="7717500" cy="572701"/>
          </a:xfrm>
          <a:prstGeom prst="rect">
            <a:avLst/>
          </a:prstGeom>
        </p:spPr>
        <p:txBody>
          <a:bodyPr/>
          <a:lstStyle>
            <a:lvl1pPr defTabSz="822959">
              <a:defRPr sz="2520"/>
            </a:lvl1pPr>
          </a:lstStyle>
          <a:p>
            <a:r>
              <a:rPr lang="en-GB" dirty="0"/>
              <a:t>6. Problem Statement</a:t>
            </a:r>
            <a:endParaRPr dirty="0"/>
          </a:p>
        </p:txBody>
      </p:sp>
      <p:grpSp>
        <p:nvGrpSpPr>
          <p:cNvPr id="2371" name="Google Shape;2249;p46"/>
          <p:cNvGrpSpPr/>
          <p:nvPr/>
        </p:nvGrpSpPr>
        <p:grpSpPr>
          <a:xfrm>
            <a:off x="829172" y="1449974"/>
            <a:ext cx="2933048" cy="2979319"/>
            <a:chOff x="0" y="0"/>
            <a:chExt cx="2933047" cy="2979317"/>
          </a:xfrm>
        </p:grpSpPr>
        <p:sp>
          <p:nvSpPr>
            <p:cNvPr id="2293" name="Google Shape;2250;p46"/>
            <p:cNvSpPr/>
            <p:nvPr/>
          </p:nvSpPr>
          <p:spPr>
            <a:xfrm>
              <a:off x="0" y="2295611"/>
              <a:ext cx="2464249" cy="578162"/>
            </a:xfrm>
            <a:prstGeom prst="ellipse">
              <a:avLst/>
            </a:prstGeom>
            <a:solidFill>
              <a:schemeClr val="accent4">
                <a:alpha val="31110"/>
              </a:schemeClr>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nvGrpSpPr>
            <p:cNvPr id="2370" name="Google Shape;2251;p46"/>
            <p:cNvGrpSpPr/>
            <p:nvPr/>
          </p:nvGrpSpPr>
          <p:grpSpPr>
            <a:xfrm>
              <a:off x="344442" y="-1"/>
              <a:ext cx="2588606" cy="2979319"/>
              <a:chOff x="0" y="0"/>
              <a:chExt cx="2588604" cy="2979317"/>
            </a:xfrm>
          </p:grpSpPr>
          <p:sp>
            <p:nvSpPr>
              <p:cNvPr id="2294" name="Google Shape;2252;p46"/>
              <p:cNvSpPr/>
              <p:nvPr/>
            </p:nvSpPr>
            <p:spPr>
              <a:xfrm flipH="1">
                <a:off x="1955670" y="2349958"/>
                <a:ext cx="632935" cy="377232"/>
              </a:xfrm>
              <a:custGeom>
                <a:avLst/>
                <a:gdLst/>
                <a:ahLst/>
                <a:cxnLst>
                  <a:cxn ang="0">
                    <a:pos x="wd2" y="hd2"/>
                  </a:cxn>
                  <a:cxn ang="5400000">
                    <a:pos x="wd2" y="hd2"/>
                  </a:cxn>
                  <a:cxn ang="10800000">
                    <a:pos x="wd2" y="hd2"/>
                  </a:cxn>
                  <a:cxn ang="16200000">
                    <a:pos x="wd2" y="hd2"/>
                  </a:cxn>
                </a:cxnLst>
                <a:rect l="0" t="0" r="r" b="b"/>
                <a:pathLst>
                  <a:path w="21396" h="21600" extrusionOk="0">
                    <a:moveTo>
                      <a:pt x="15876" y="0"/>
                    </a:moveTo>
                    <a:lnTo>
                      <a:pt x="12435" y="5226"/>
                    </a:lnTo>
                    <a:lnTo>
                      <a:pt x="6679" y="3418"/>
                    </a:lnTo>
                    <a:cubicBezTo>
                      <a:pt x="6679" y="3418"/>
                      <a:pt x="4699" y="121"/>
                      <a:pt x="2533" y="121"/>
                    </a:cubicBezTo>
                    <a:cubicBezTo>
                      <a:pt x="1851" y="121"/>
                      <a:pt x="1151" y="448"/>
                      <a:pt x="488" y="1307"/>
                    </a:cubicBezTo>
                    <a:cubicBezTo>
                      <a:pt x="-204" y="2178"/>
                      <a:pt x="-144" y="4020"/>
                      <a:pt x="567" y="4791"/>
                    </a:cubicBezTo>
                    <a:lnTo>
                      <a:pt x="14790" y="21207"/>
                    </a:lnTo>
                    <a:cubicBezTo>
                      <a:pt x="15011" y="21475"/>
                      <a:pt x="15267" y="21600"/>
                      <a:pt x="15520" y="21600"/>
                    </a:cubicBezTo>
                    <a:cubicBezTo>
                      <a:pt x="15968" y="21600"/>
                      <a:pt x="16408" y="21209"/>
                      <a:pt x="16649" y="20503"/>
                    </a:cubicBezTo>
                    <a:lnTo>
                      <a:pt x="21396" y="6432"/>
                    </a:lnTo>
                    <a:lnTo>
                      <a:pt x="15876" y="0"/>
                    </a:ln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95" name="Google Shape;2253;p46"/>
              <p:cNvSpPr/>
              <p:nvPr/>
            </p:nvSpPr>
            <p:spPr>
              <a:xfrm flipH="1">
                <a:off x="1987841" y="2520213"/>
                <a:ext cx="82773" cy="124653"/>
              </a:xfrm>
              <a:custGeom>
                <a:avLst/>
                <a:gdLst/>
                <a:ahLst/>
                <a:cxnLst>
                  <a:cxn ang="0">
                    <a:pos x="wd2" y="hd2"/>
                  </a:cxn>
                  <a:cxn ang="5400000">
                    <a:pos x="wd2" y="hd2"/>
                  </a:cxn>
                  <a:cxn ang="10800000">
                    <a:pos x="wd2" y="hd2"/>
                  </a:cxn>
                  <a:cxn ang="16200000">
                    <a:pos x="wd2" y="hd2"/>
                  </a:cxn>
                </a:cxnLst>
                <a:rect l="0" t="0" r="r" b="b"/>
                <a:pathLst>
                  <a:path w="20367" h="21600" extrusionOk="0">
                    <a:moveTo>
                      <a:pt x="20367" y="0"/>
                    </a:moveTo>
                    <a:cubicBezTo>
                      <a:pt x="16477" y="104"/>
                      <a:pt x="12734" y="812"/>
                      <a:pt x="9563" y="2331"/>
                    </a:cubicBezTo>
                    <a:cubicBezTo>
                      <a:pt x="2657" y="5376"/>
                      <a:pt x="-1233" y="11459"/>
                      <a:pt x="353" y="17036"/>
                    </a:cubicBezTo>
                    <a:cubicBezTo>
                      <a:pt x="786" y="18659"/>
                      <a:pt x="1652" y="20178"/>
                      <a:pt x="2796" y="21600"/>
                    </a:cubicBezTo>
                    <a:lnTo>
                      <a:pt x="20367" y="0"/>
                    </a:lnTo>
                    <a:close/>
                  </a:path>
                </a:pathLst>
              </a:custGeom>
              <a:solidFill>
                <a:srgbClr val="E3D6C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96" name="Google Shape;2254;p46"/>
              <p:cNvSpPr/>
              <p:nvPr/>
            </p:nvSpPr>
            <p:spPr>
              <a:xfrm flipH="1">
                <a:off x="2363286" y="2352845"/>
                <a:ext cx="225319" cy="206875"/>
              </a:xfrm>
              <a:custGeom>
                <a:avLst/>
                <a:gdLst/>
                <a:ahLst/>
                <a:cxnLst>
                  <a:cxn ang="0">
                    <a:pos x="wd2" y="hd2"/>
                  </a:cxn>
                  <a:cxn ang="5400000">
                    <a:pos x="wd2" y="hd2"/>
                  </a:cxn>
                  <a:cxn ang="10800000">
                    <a:pos x="wd2" y="hd2"/>
                  </a:cxn>
                  <a:cxn ang="16200000">
                    <a:pos x="wd2" y="hd2"/>
                  </a:cxn>
                </a:cxnLst>
                <a:rect l="0" t="0" r="r" b="b"/>
                <a:pathLst>
                  <a:path w="20437" h="21600" extrusionOk="0">
                    <a:moveTo>
                      <a:pt x="6802" y="0"/>
                    </a:moveTo>
                    <a:cubicBezTo>
                      <a:pt x="4982" y="0"/>
                      <a:pt x="3104" y="588"/>
                      <a:pt x="1309" y="2140"/>
                    </a:cubicBezTo>
                    <a:cubicBezTo>
                      <a:pt x="-547" y="3728"/>
                      <a:pt x="-387" y="7088"/>
                      <a:pt x="1523" y="8555"/>
                    </a:cubicBezTo>
                    <a:lnTo>
                      <a:pt x="18028" y="21508"/>
                    </a:lnTo>
                    <a:cubicBezTo>
                      <a:pt x="18294" y="21571"/>
                      <a:pt x="18546" y="21600"/>
                      <a:pt x="18798" y="21600"/>
                    </a:cubicBezTo>
                    <a:cubicBezTo>
                      <a:pt x="19050" y="21600"/>
                      <a:pt x="19303" y="21571"/>
                      <a:pt x="19568" y="21508"/>
                    </a:cubicBezTo>
                    <a:cubicBezTo>
                      <a:pt x="21053" y="17232"/>
                      <a:pt x="20523" y="12284"/>
                      <a:pt x="18824" y="8066"/>
                    </a:cubicBezTo>
                    <a:cubicBezTo>
                      <a:pt x="18559" y="7335"/>
                      <a:pt x="18239" y="6662"/>
                      <a:pt x="17869" y="5868"/>
                    </a:cubicBezTo>
                    <a:cubicBezTo>
                      <a:pt x="17038" y="5092"/>
                      <a:pt x="12158" y="0"/>
                      <a:pt x="6802" y="0"/>
                    </a:cubicBezTo>
                    <a:close/>
                  </a:path>
                </a:pathLst>
              </a:custGeom>
              <a:solidFill>
                <a:srgbClr val="E3D6C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97" name="Google Shape;2255;p46"/>
              <p:cNvSpPr/>
              <p:nvPr/>
            </p:nvSpPr>
            <p:spPr>
              <a:xfrm flipH="1">
                <a:off x="2115610" y="2389573"/>
                <a:ext cx="77042" cy="71447"/>
              </a:xfrm>
              <a:custGeom>
                <a:avLst/>
                <a:gdLst/>
                <a:ahLst/>
                <a:cxnLst>
                  <a:cxn ang="0">
                    <a:pos x="wd2" y="hd2"/>
                  </a:cxn>
                  <a:cxn ang="5400000">
                    <a:pos x="wd2" y="hd2"/>
                  </a:cxn>
                  <a:cxn ang="10800000">
                    <a:pos x="wd2" y="hd2"/>
                  </a:cxn>
                  <a:cxn ang="16200000">
                    <a:pos x="wd2" y="hd2"/>
                  </a:cxn>
                </a:cxnLst>
                <a:rect l="0" t="0" r="r" b="b"/>
                <a:pathLst>
                  <a:path w="20222" h="21600" extrusionOk="0">
                    <a:moveTo>
                      <a:pt x="1667" y="0"/>
                    </a:moveTo>
                    <a:cubicBezTo>
                      <a:pt x="12" y="0"/>
                      <a:pt x="-792" y="3215"/>
                      <a:pt x="1075" y="4290"/>
                    </a:cubicBezTo>
                    <a:cubicBezTo>
                      <a:pt x="7683" y="7835"/>
                      <a:pt x="12748" y="13499"/>
                      <a:pt x="16436" y="20567"/>
                    </a:cubicBezTo>
                    <a:cubicBezTo>
                      <a:pt x="16824" y="21291"/>
                      <a:pt x="17434" y="21600"/>
                      <a:pt x="18054" y="21600"/>
                    </a:cubicBezTo>
                    <a:cubicBezTo>
                      <a:pt x="19412" y="21600"/>
                      <a:pt x="20808" y="20142"/>
                      <a:pt x="19967" y="18449"/>
                    </a:cubicBezTo>
                    <a:cubicBezTo>
                      <a:pt x="15669" y="10305"/>
                      <a:pt x="9828" y="4120"/>
                      <a:pt x="2461" y="224"/>
                    </a:cubicBezTo>
                    <a:cubicBezTo>
                      <a:pt x="2175" y="64"/>
                      <a:pt x="1916" y="0"/>
                      <a:pt x="1667"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98" name="Google Shape;2256;p46"/>
              <p:cNvSpPr/>
              <p:nvPr/>
            </p:nvSpPr>
            <p:spPr>
              <a:xfrm flipH="1">
                <a:off x="2158444" y="2410630"/>
                <a:ext cx="69096" cy="85814"/>
              </a:xfrm>
              <a:custGeom>
                <a:avLst/>
                <a:gdLst/>
                <a:ahLst/>
                <a:cxnLst>
                  <a:cxn ang="0">
                    <a:pos x="wd2" y="hd2"/>
                  </a:cxn>
                  <a:cxn ang="5400000">
                    <a:pos x="wd2" y="hd2"/>
                  </a:cxn>
                  <a:cxn ang="10800000">
                    <a:pos x="wd2" y="hd2"/>
                  </a:cxn>
                  <a:cxn ang="16200000">
                    <a:pos x="wd2" y="hd2"/>
                  </a:cxn>
                </a:cxnLst>
                <a:rect l="0" t="0" r="r" b="b"/>
                <a:pathLst>
                  <a:path w="20270" h="21600" extrusionOk="0">
                    <a:moveTo>
                      <a:pt x="2180" y="0"/>
                    </a:moveTo>
                    <a:cubicBezTo>
                      <a:pt x="383" y="0"/>
                      <a:pt x="-1012" y="2189"/>
                      <a:pt x="961" y="3279"/>
                    </a:cubicBezTo>
                    <a:cubicBezTo>
                      <a:pt x="8523" y="6967"/>
                      <a:pt x="13843" y="12861"/>
                      <a:pt x="15898" y="20217"/>
                    </a:cubicBezTo>
                    <a:cubicBezTo>
                      <a:pt x="16198" y="21166"/>
                      <a:pt x="17148" y="21600"/>
                      <a:pt x="18088" y="21600"/>
                    </a:cubicBezTo>
                    <a:cubicBezTo>
                      <a:pt x="19348" y="21600"/>
                      <a:pt x="20588" y="20829"/>
                      <a:pt x="20195" y="19482"/>
                    </a:cubicBezTo>
                    <a:cubicBezTo>
                      <a:pt x="17964" y="11381"/>
                      <a:pt x="11952" y="4458"/>
                      <a:pt x="3368" y="337"/>
                    </a:cubicBezTo>
                    <a:cubicBezTo>
                      <a:pt x="2975" y="106"/>
                      <a:pt x="2573" y="0"/>
                      <a:pt x="2180"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99" name="Google Shape;2257;p46"/>
              <p:cNvSpPr/>
              <p:nvPr/>
            </p:nvSpPr>
            <p:spPr>
              <a:xfrm flipH="1">
                <a:off x="2212521" y="2424469"/>
                <a:ext cx="54446" cy="87855"/>
              </a:xfrm>
              <a:custGeom>
                <a:avLst/>
                <a:gdLst/>
                <a:ahLst/>
                <a:cxnLst>
                  <a:cxn ang="0">
                    <a:pos x="wd2" y="hd2"/>
                  </a:cxn>
                  <a:cxn ang="5400000">
                    <a:pos x="wd2" y="hd2"/>
                  </a:cxn>
                  <a:cxn ang="10800000">
                    <a:pos x="wd2" y="hd2"/>
                  </a:cxn>
                  <a:cxn ang="16200000">
                    <a:pos x="wd2" y="hd2"/>
                  </a:cxn>
                </a:cxnLst>
                <a:rect l="0" t="0" r="r" b="b"/>
                <a:pathLst>
                  <a:path w="20265" h="21600" extrusionOk="0">
                    <a:moveTo>
                      <a:pt x="2789" y="0"/>
                    </a:moveTo>
                    <a:cubicBezTo>
                      <a:pt x="534" y="0"/>
                      <a:pt x="-1222" y="2225"/>
                      <a:pt x="1085" y="3402"/>
                    </a:cubicBezTo>
                    <a:cubicBezTo>
                      <a:pt x="9145" y="7575"/>
                      <a:pt x="13943" y="13471"/>
                      <a:pt x="14808" y="20085"/>
                    </a:cubicBezTo>
                    <a:cubicBezTo>
                      <a:pt x="14899" y="21133"/>
                      <a:pt x="15961" y="21600"/>
                      <a:pt x="17114" y="21600"/>
                    </a:cubicBezTo>
                    <a:cubicBezTo>
                      <a:pt x="18648" y="21600"/>
                      <a:pt x="20378" y="20769"/>
                      <a:pt x="20260" y="19366"/>
                    </a:cubicBezTo>
                    <a:cubicBezTo>
                      <a:pt x="19172" y="11886"/>
                      <a:pt x="13510" y="4987"/>
                      <a:pt x="4361" y="381"/>
                    </a:cubicBezTo>
                    <a:cubicBezTo>
                      <a:pt x="3837" y="113"/>
                      <a:pt x="3300" y="0"/>
                      <a:pt x="2789"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00" name="Google Shape;2258;p46"/>
              <p:cNvSpPr/>
              <p:nvPr/>
            </p:nvSpPr>
            <p:spPr>
              <a:xfrm flipH="1">
                <a:off x="2268004" y="2417955"/>
                <a:ext cx="32518" cy="82187"/>
              </a:xfrm>
              <a:custGeom>
                <a:avLst/>
                <a:gdLst/>
                <a:ahLst/>
                <a:cxnLst>
                  <a:cxn ang="0">
                    <a:pos x="wd2" y="hd2"/>
                  </a:cxn>
                  <a:cxn ang="5400000">
                    <a:pos x="wd2" y="hd2"/>
                  </a:cxn>
                  <a:cxn ang="10800000">
                    <a:pos x="wd2" y="hd2"/>
                  </a:cxn>
                  <a:cxn ang="16200000">
                    <a:pos x="wd2" y="hd2"/>
                  </a:cxn>
                </a:cxnLst>
                <a:rect l="0" t="0" r="r" b="b"/>
                <a:pathLst>
                  <a:path w="19749" h="21600" extrusionOk="0">
                    <a:moveTo>
                      <a:pt x="4869" y="0"/>
                    </a:moveTo>
                    <a:cubicBezTo>
                      <a:pt x="1918" y="0"/>
                      <a:pt x="-1226" y="1259"/>
                      <a:pt x="485" y="2730"/>
                    </a:cubicBezTo>
                    <a:cubicBezTo>
                      <a:pt x="7585" y="7811"/>
                      <a:pt x="11135" y="13650"/>
                      <a:pt x="10793" y="19647"/>
                    </a:cubicBezTo>
                    <a:cubicBezTo>
                      <a:pt x="10408" y="20943"/>
                      <a:pt x="12675" y="21600"/>
                      <a:pt x="15027" y="21600"/>
                    </a:cubicBezTo>
                    <a:cubicBezTo>
                      <a:pt x="17145" y="21600"/>
                      <a:pt x="19326" y="21054"/>
                      <a:pt x="19668" y="19962"/>
                    </a:cubicBezTo>
                    <a:cubicBezTo>
                      <a:pt x="20374" y="13188"/>
                      <a:pt x="16482" y="6728"/>
                      <a:pt x="8291" y="888"/>
                    </a:cubicBezTo>
                    <a:cubicBezTo>
                      <a:pt x="7521" y="259"/>
                      <a:pt x="6216" y="0"/>
                      <a:pt x="4869"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01" name="Google Shape;2259;p46"/>
              <p:cNvSpPr/>
              <p:nvPr/>
            </p:nvSpPr>
            <p:spPr>
              <a:xfrm flipH="1">
                <a:off x="2086167" y="2369853"/>
                <a:ext cx="502438" cy="357337"/>
              </a:xfrm>
              <a:custGeom>
                <a:avLst/>
                <a:gdLst/>
                <a:ahLst/>
                <a:cxnLst>
                  <a:cxn ang="0">
                    <a:pos x="wd2" y="hd2"/>
                  </a:cxn>
                  <a:cxn ang="5400000">
                    <a:pos x="wd2" y="hd2"/>
                  </a:cxn>
                  <a:cxn ang="10800000">
                    <a:pos x="wd2" y="hd2"/>
                  </a:cxn>
                  <a:cxn ang="16200000">
                    <a:pos x="wd2" y="hd2"/>
                  </a:cxn>
                </a:cxnLst>
                <a:rect l="0" t="0" r="r" b="b"/>
                <a:pathLst>
                  <a:path w="21344" h="21600" extrusionOk="0">
                    <a:moveTo>
                      <a:pt x="837" y="0"/>
                    </a:moveTo>
                    <a:cubicBezTo>
                      <a:pt x="737" y="34"/>
                      <a:pt x="688" y="106"/>
                      <a:pt x="613" y="177"/>
                    </a:cubicBezTo>
                    <a:cubicBezTo>
                      <a:pt x="-256" y="1096"/>
                      <a:pt x="-181" y="3042"/>
                      <a:pt x="713" y="3855"/>
                    </a:cubicBezTo>
                    <a:lnTo>
                      <a:pt x="18586" y="21185"/>
                    </a:lnTo>
                    <a:cubicBezTo>
                      <a:pt x="18864" y="21468"/>
                      <a:pt x="19185" y="21600"/>
                      <a:pt x="19504" y="21600"/>
                    </a:cubicBezTo>
                    <a:cubicBezTo>
                      <a:pt x="20064" y="21600"/>
                      <a:pt x="20611" y="21187"/>
                      <a:pt x="20897" y="20442"/>
                    </a:cubicBezTo>
                    <a:lnTo>
                      <a:pt x="21344" y="19346"/>
                    </a:lnTo>
                    <a:cubicBezTo>
                      <a:pt x="14285" y="12803"/>
                      <a:pt x="7872" y="6720"/>
                      <a:pt x="837"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02" name="Google Shape;2260;p46"/>
              <p:cNvSpPr/>
              <p:nvPr/>
            </p:nvSpPr>
            <p:spPr>
              <a:xfrm flipH="1">
                <a:off x="1758475" y="2601557"/>
                <a:ext cx="636111" cy="377761"/>
              </a:xfrm>
              <a:custGeom>
                <a:avLst/>
                <a:gdLst/>
                <a:ahLst/>
                <a:cxnLst>
                  <a:cxn ang="0">
                    <a:pos x="wd2" y="hd2"/>
                  </a:cxn>
                  <a:cxn ang="5400000">
                    <a:pos x="wd2" y="hd2"/>
                  </a:cxn>
                  <a:cxn ang="10800000">
                    <a:pos x="wd2" y="hd2"/>
                  </a:cxn>
                  <a:cxn ang="16200000">
                    <a:pos x="wd2" y="hd2"/>
                  </a:cxn>
                </a:cxnLst>
                <a:rect l="0" t="0" r="r" b="b"/>
                <a:pathLst>
                  <a:path w="21366" h="21600" extrusionOk="0">
                    <a:moveTo>
                      <a:pt x="15548" y="0"/>
                    </a:moveTo>
                    <a:lnTo>
                      <a:pt x="12403" y="5654"/>
                    </a:lnTo>
                    <a:lnTo>
                      <a:pt x="6626" y="4651"/>
                    </a:lnTo>
                    <a:cubicBezTo>
                      <a:pt x="6626" y="4651"/>
                      <a:pt x="4700" y="1905"/>
                      <a:pt x="2659" y="1905"/>
                    </a:cubicBezTo>
                    <a:cubicBezTo>
                      <a:pt x="1896" y="1905"/>
                      <a:pt x="1117" y="2289"/>
                      <a:pt x="415" y="3346"/>
                    </a:cubicBezTo>
                    <a:cubicBezTo>
                      <a:pt x="-234" y="4317"/>
                      <a:pt x="-96" y="6089"/>
                      <a:pt x="651" y="6860"/>
                    </a:cubicBezTo>
                    <a:lnTo>
                      <a:pt x="15489" y="21312"/>
                    </a:lnTo>
                    <a:cubicBezTo>
                      <a:pt x="15695" y="21507"/>
                      <a:pt x="15917" y="21600"/>
                      <a:pt x="16136" y="21600"/>
                    </a:cubicBezTo>
                    <a:cubicBezTo>
                      <a:pt x="16628" y="21600"/>
                      <a:pt x="17100" y="21139"/>
                      <a:pt x="17318" y="20376"/>
                    </a:cubicBezTo>
                    <a:lnTo>
                      <a:pt x="21366" y="5722"/>
                    </a:lnTo>
                    <a:lnTo>
                      <a:pt x="15548" y="0"/>
                    </a:ln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03" name="Google Shape;2261;p46"/>
              <p:cNvSpPr/>
              <p:nvPr/>
            </p:nvSpPr>
            <p:spPr>
              <a:xfrm flipH="1">
                <a:off x="1787725" y="2760721"/>
                <a:ext cx="75822" cy="129900"/>
              </a:xfrm>
              <a:custGeom>
                <a:avLst/>
                <a:gdLst/>
                <a:ahLst/>
                <a:cxnLst>
                  <a:cxn ang="0">
                    <a:pos x="wd2" y="hd2"/>
                  </a:cxn>
                  <a:cxn ang="5400000">
                    <a:pos x="wd2" y="hd2"/>
                  </a:cxn>
                  <a:cxn ang="10800000">
                    <a:pos x="wd2" y="hd2"/>
                  </a:cxn>
                  <a:cxn ang="16200000">
                    <a:pos x="wd2" y="hd2"/>
                  </a:cxn>
                </a:cxnLst>
                <a:rect l="0" t="0" r="r" b="b"/>
                <a:pathLst>
                  <a:path w="19987" h="21600" extrusionOk="0">
                    <a:moveTo>
                      <a:pt x="19987" y="0"/>
                    </a:moveTo>
                    <a:cubicBezTo>
                      <a:pt x="15977" y="293"/>
                      <a:pt x="12116" y="1265"/>
                      <a:pt x="8876" y="2723"/>
                    </a:cubicBezTo>
                    <a:cubicBezTo>
                      <a:pt x="1942" y="6031"/>
                      <a:pt x="-1613" y="12062"/>
                      <a:pt x="708" y="17320"/>
                    </a:cubicBezTo>
                    <a:cubicBezTo>
                      <a:pt x="1478" y="18877"/>
                      <a:pt x="2397" y="20236"/>
                      <a:pt x="3789" y="21600"/>
                    </a:cubicBezTo>
                    <a:lnTo>
                      <a:pt x="19987" y="0"/>
                    </a:lnTo>
                    <a:close/>
                  </a:path>
                </a:pathLst>
              </a:custGeom>
              <a:solidFill>
                <a:srgbClr val="E3D6C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04" name="Google Shape;2262;p46"/>
              <p:cNvSpPr/>
              <p:nvPr/>
            </p:nvSpPr>
            <p:spPr>
              <a:xfrm flipH="1">
                <a:off x="2162205" y="2634587"/>
                <a:ext cx="232573" cy="196346"/>
              </a:xfrm>
              <a:custGeom>
                <a:avLst/>
                <a:gdLst/>
                <a:ahLst/>
                <a:cxnLst>
                  <a:cxn ang="0">
                    <a:pos x="wd2" y="hd2"/>
                  </a:cxn>
                  <a:cxn ang="5400000">
                    <a:pos x="wd2" y="hd2"/>
                  </a:cxn>
                  <a:cxn ang="10800000">
                    <a:pos x="wd2" y="hd2"/>
                  </a:cxn>
                  <a:cxn ang="16200000">
                    <a:pos x="wd2" y="hd2"/>
                  </a:cxn>
                </a:cxnLst>
                <a:rect l="0" t="0" r="r" b="b"/>
                <a:pathLst>
                  <a:path w="20392" h="21600" extrusionOk="0">
                    <a:moveTo>
                      <a:pt x="7009" y="0"/>
                    </a:moveTo>
                    <a:cubicBezTo>
                      <a:pt x="5012" y="0"/>
                      <a:pt x="2962" y="748"/>
                      <a:pt x="1100" y="2805"/>
                    </a:cubicBezTo>
                    <a:cubicBezTo>
                      <a:pt x="-595" y="4672"/>
                      <a:pt x="-286" y="8081"/>
                      <a:pt x="1714" y="9564"/>
                    </a:cubicBezTo>
                    <a:lnTo>
                      <a:pt x="18390" y="21600"/>
                    </a:lnTo>
                    <a:cubicBezTo>
                      <a:pt x="18902" y="21600"/>
                      <a:pt x="19362" y="21534"/>
                      <a:pt x="19878" y="21472"/>
                    </a:cubicBezTo>
                    <a:cubicBezTo>
                      <a:pt x="21005" y="16773"/>
                      <a:pt x="20184" y="11621"/>
                      <a:pt x="18337" y="7376"/>
                    </a:cubicBezTo>
                    <a:cubicBezTo>
                      <a:pt x="18029" y="6667"/>
                      <a:pt x="17618" y="5830"/>
                      <a:pt x="17260" y="5187"/>
                    </a:cubicBezTo>
                    <a:cubicBezTo>
                      <a:pt x="16460" y="4455"/>
                      <a:pt x="11888" y="0"/>
                      <a:pt x="7009" y="0"/>
                    </a:cubicBezTo>
                    <a:close/>
                  </a:path>
                </a:pathLst>
              </a:custGeom>
              <a:solidFill>
                <a:srgbClr val="E3D6C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05" name="Google Shape;2263;p46"/>
              <p:cNvSpPr/>
              <p:nvPr/>
            </p:nvSpPr>
            <p:spPr>
              <a:xfrm flipH="1">
                <a:off x="1920224" y="2646066"/>
                <a:ext cx="80902" cy="66165"/>
              </a:xfrm>
              <a:custGeom>
                <a:avLst/>
                <a:gdLst/>
                <a:ahLst/>
                <a:cxnLst>
                  <a:cxn ang="0">
                    <a:pos x="wd2" y="hd2"/>
                  </a:cxn>
                  <a:cxn ang="5400000">
                    <a:pos x="wd2" y="hd2"/>
                  </a:cxn>
                  <a:cxn ang="10800000">
                    <a:pos x="wd2" y="hd2"/>
                  </a:cxn>
                  <a:cxn ang="16200000">
                    <a:pos x="wd2" y="hd2"/>
                  </a:cxn>
                </a:cxnLst>
                <a:rect l="0" t="0" r="r" b="b"/>
                <a:pathLst>
                  <a:path w="20264" h="21600" extrusionOk="0">
                    <a:moveTo>
                      <a:pt x="1484" y="0"/>
                    </a:moveTo>
                    <a:cubicBezTo>
                      <a:pt x="-201" y="0"/>
                      <a:pt x="-686" y="3748"/>
                      <a:pt x="1272" y="4759"/>
                    </a:cubicBezTo>
                    <a:cubicBezTo>
                      <a:pt x="7719" y="7817"/>
                      <a:pt x="12994" y="13358"/>
                      <a:pt x="16813" y="20623"/>
                    </a:cubicBezTo>
                    <a:cubicBezTo>
                      <a:pt x="17201" y="21301"/>
                      <a:pt x="17774" y="21600"/>
                      <a:pt x="18330" y="21600"/>
                    </a:cubicBezTo>
                    <a:cubicBezTo>
                      <a:pt x="19644" y="21600"/>
                      <a:pt x="20914" y="20002"/>
                      <a:pt x="19891" y="18140"/>
                    </a:cubicBezTo>
                    <a:cubicBezTo>
                      <a:pt x="15490" y="9725"/>
                      <a:pt x="9483" y="3805"/>
                      <a:pt x="2154" y="184"/>
                    </a:cubicBezTo>
                    <a:cubicBezTo>
                      <a:pt x="1916" y="57"/>
                      <a:pt x="1687" y="0"/>
                      <a:pt x="1484"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06" name="Google Shape;2264;p46"/>
              <p:cNvSpPr/>
              <p:nvPr/>
            </p:nvSpPr>
            <p:spPr>
              <a:xfrm flipH="1">
                <a:off x="1959947" y="2669413"/>
                <a:ext cx="74504" cy="81165"/>
              </a:xfrm>
              <a:custGeom>
                <a:avLst/>
                <a:gdLst/>
                <a:ahLst/>
                <a:cxnLst>
                  <a:cxn ang="0">
                    <a:pos x="wd2" y="hd2"/>
                  </a:cxn>
                  <a:cxn ang="5400000">
                    <a:pos x="wd2" y="hd2"/>
                  </a:cxn>
                  <a:cxn ang="10800000">
                    <a:pos x="wd2" y="hd2"/>
                  </a:cxn>
                  <a:cxn ang="16200000">
                    <a:pos x="wd2" y="hd2"/>
                  </a:cxn>
                </a:cxnLst>
                <a:rect l="0" t="0" r="r" b="b"/>
                <a:pathLst>
                  <a:path w="20204" h="21600" extrusionOk="0">
                    <a:moveTo>
                      <a:pt x="2259" y="0"/>
                    </a:moveTo>
                    <a:cubicBezTo>
                      <a:pt x="302" y="0"/>
                      <a:pt x="-1035" y="2633"/>
                      <a:pt x="1056" y="3589"/>
                    </a:cubicBezTo>
                    <a:cubicBezTo>
                      <a:pt x="8352" y="6860"/>
                      <a:pt x="13747" y="12623"/>
                      <a:pt x="16287" y="20251"/>
                    </a:cubicBezTo>
                    <a:cubicBezTo>
                      <a:pt x="16602" y="21197"/>
                      <a:pt x="17414" y="21600"/>
                      <a:pt x="18216" y="21600"/>
                    </a:cubicBezTo>
                    <a:cubicBezTo>
                      <a:pt x="19410" y="21600"/>
                      <a:pt x="20565" y="20710"/>
                      <a:pt x="20097" y="19313"/>
                    </a:cubicBezTo>
                    <a:cubicBezTo>
                      <a:pt x="17080" y="10908"/>
                      <a:pt x="11207" y="4058"/>
                      <a:pt x="3119" y="159"/>
                    </a:cubicBezTo>
                    <a:cubicBezTo>
                      <a:pt x="2823" y="47"/>
                      <a:pt x="2536" y="0"/>
                      <a:pt x="2259"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07" name="Google Shape;2265;p46"/>
              <p:cNvSpPr/>
              <p:nvPr/>
            </p:nvSpPr>
            <p:spPr>
              <a:xfrm flipH="1">
                <a:off x="2013510" y="2687196"/>
                <a:ext cx="59211" cy="84123"/>
              </a:xfrm>
              <a:custGeom>
                <a:avLst/>
                <a:gdLst/>
                <a:ahLst/>
                <a:cxnLst>
                  <a:cxn ang="0">
                    <a:pos x="wd2" y="hd2"/>
                  </a:cxn>
                  <a:cxn ang="5400000">
                    <a:pos x="wd2" y="hd2"/>
                  </a:cxn>
                  <a:cxn ang="10800000">
                    <a:pos x="wd2" y="hd2"/>
                  </a:cxn>
                  <a:cxn ang="16200000">
                    <a:pos x="wd2" y="hd2"/>
                  </a:cxn>
                </a:cxnLst>
                <a:rect l="0" t="0" r="r" b="b"/>
                <a:pathLst>
                  <a:path w="20302" h="21600" extrusionOk="0">
                    <a:moveTo>
                      <a:pt x="2215" y="0"/>
                    </a:moveTo>
                    <a:cubicBezTo>
                      <a:pt x="235" y="0"/>
                      <a:pt x="-1081" y="2324"/>
                      <a:pt x="1213" y="3553"/>
                    </a:cubicBezTo>
                    <a:cubicBezTo>
                      <a:pt x="9037" y="7459"/>
                      <a:pt x="14047" y="13318"/>
                      <a:pt x="15460" y="20235"/>
                    </a:cubicBezTo>
                    <a:cubicBezTo>
                      <a:pt x="15702" y="21193"/>
                      <a:pt x="16583" y="21600"/>
                      <a:pt x="17525" y="21600"/>
                    </a:cubicBezTo>
                    <a:cubicBezTo>
                      <a:pt x="18949" y="21600"/>
                      <a:pt x="20519" y="20678"/>
                      <a:pt x="20278" y="19331"/>
                    </a:cubicBezTo>
                    <a:cubicBezTo>
                      <a:pt x="18466" y="11365"/>
                      <a:pt x="12454" y="4602"/>
                      <a:pt x="3616" y="398"/>
                    </a:cubicBezTo>
                    <a:cubicBezTo>
                      <a:pt x="3145" y="118"/>
                      <a:pt x="2662" y="0"/>
                      <a:pt x="2215"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08" name="Google Shape;2266;p46"/>
              <p:cNvSpPr/>
              <p:nvPr/>
            </p:nvSpPr>
            <p:spPr>
              <a:xfrm flipH="1">
                <a:off x="2068584" y="2682863"/>
                <a:ext cx="37834" cy="80779"/>
              </a:xfrm>
              <a:custGeom>
                <a:avLst/>
                <a:gdLst/>
                <a:ahLst/>
                <a:cxnLst>
                  <a:cxn ang="0">
                    <a:pos x="wd2" y="hd2"/>
                  </a:cxn>
                  <a:cxn ang="5400000">
                    <a:pos x="wd2" y="hd2"/>
                  </a:cxn>
                  <a:cxn ang="10800000">
                    <a:pos x="wd2" y="hd2"/>
                  </a:cxn>
                  <a:cxn ang="16200000">
                    <a:pos x="wd2" y="hd2"/>
                  </a:cxn>
                </a:cxnLst>
                <a:rect l="0" t="0" r="r" b="b"/>
                <a:pathLst>
                  <a:path w="20251" h="21600" extrusionOk="0">
                    <a:moveTo>
                      <a:pt x="4042" y="0"/>
                    </a:moveTo>
                    <a:cubicBezTo>
                      <a:pt x="1158" y="0"/>
                      <a:pt x="-1349" y="1412"/>
                      <a:pt x="819" y="2825"/>
                    </a:cubicBezTo>
                    <a:cubicBezTo>
                      <a:pt x="7717" y="7985"/>
                      <a:pt x="11788" y="13625"/>
                      <a:pt x="12410" y="19726"/>
                    </a:cubicBezTo>
                    <a:cubicBezTo>
                      <a:pt x="12410" y="20979"/>
                      <a:pt x="14370" y="21600"/>
                      <a:pt x="16331" y="21600"/>
                    </a:cubicBezTo>
                    <a:cubicBezTo>
                      <a:pt x="18291" y="21600"/>
                      <a:pt x="20251" y="20979"/>
                      <a:pt x="20251" y="19726"/>
                    </a:cubicBezTo>
                    <a:cubicBezTo>
                      <a:pt x="19931" y="12834"/>
                      <a:pt x="15539" y="6422"/>
                      <a:pt x="7717" y="951"/>
                    </a:cubicBezTo>
                    <a:cubicBezTo>
                      <a:pt x="6661" y="273"/>
                      <a:pt x="5304" y="0"/>
                      <a:pt x="4042"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09" name="Google Shape;2267;p46"/>
              <p:cNvSpPr/>
              <p:nvPr/>
            </p:nvSpPr>
            <p:spPr>
              <a:xfrm flipH="1">
                <a:off x="1870838" y="2655960"/>
                <a:ext cx="524521" cy="323357"/>
              </a:xfrm>
              <a:custGeom>
                <a:avLst/>
                <a:gdLst/>
                <a:ahLst/>
                <a:cxnLst>
                  <a:cxn ang="0">
                    <a:pos x="wd2" y="hd2"/>
                  </a:cxn>
                  <a:cxn ang="5400000">
                    <a:pos x="wd2" y="hd2"/>
                  </a:cxn>
                  <a:cxn ang="10800000">
                    <a:pos x="wd2" y="hd2"/>
                  </a:cxn>
                  <a:cxn ang="16200000">
                    <a:pos x="wd2" y="hd2"/>
                  </a:cxn>
                </a:cxnLst>
                <a:rect l="0" t="0" r="r" b="b"/>
                <a:pathLst>
                  <a:path w="21325" h="21600" extrusionOk="0">
                    <a:moveTo>
                      <a:pt x="676" y="0"/>
                    </a:moveTo>
                    <a:cubicBezTo>
                      <a:pt x="628" y="118"/>
                      <a:pt x="557" y="158"/>
                      <a:pt x="510" y="275"/>
                    </a:cubicBezTo>
                    <a:cubicBezTo>
                      <a:pt x="-275" y="1409"/>
                      <a:pt x="-133" y="3479"/>
                      <a:pt x="796" y="4380"/>
                    </a:cubicBezTo>
                    <a:lnTo>
                      <a:pt x="18757" y="21264"/>
                    </a:lnTo>
                    <a:cubicBezTo>
                      <a:pt x="19006" y="21492"/>
                      <a:pt x="19272" y="21600"/>
                      <a:pt x="19534" y="21600"/>
                    </a:cubicBezTo>
                    <a:cubicBezTo>
                      <a:pt x="20124" y="21600"/>
                      <a:pt x="20688" y="21061"/>
                      <a:pt x="20969" y="20170"/>
                    </a:cubicBezTo>
                    <a:lnTo>
                      <a:pt x="21325" y="18881"/>
                    </a:lnTo>
                    <a:cubicBezTo>
                      <a:pt x="14213" y="12509"/>
                      <a:pt x="7718" y="6567"/>
                      <a:pt x="676"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10" name="Google Shape;2268;p46"/>
              <p:cNvSpPr/>
              <p:nvPr/>
            </p:nvSpPr>
            <p:spPr>
              <a:xfrm flipH="1">
                <a:off x="77475" y="328750"/>
                <a:ext cx="1492682" cy="1355858"/>
              </a:xfrm>
              <a:custGeom>
                <a:avLst/>
                <a:gdLst/>
                <a:ahLst/>
                <a:cxnLst>
                  <a:cxn ang="0">
                    <a:pos x="wd2" y="hd2"/>
                  </a:cxn>
                  <a:cxn ang="5400000">
                    <a:pos x="wd2" y="hd2"/>
                  </a:cxn>
                  <a:cxn ang="10800000">
                    <a:pos x="wd2" y="hd2"/>
                  </a:cxn>
                  <a:cxn ang="16200000">
                    <a:pos x="wd2" y="hd2"/>
                  </a:cxn>
                </a:cxnLst>
                <a:rect l="0" t="0" r="r" b="b"/>
                <a:pathLst>
                  <a:path w="20919" h="21600" extrusionOk="0">
                    <a:moveTo>
                      <a:pt x="11591" y="0"/>
                    </a:moveTo>
                    <a:cubicBezTo>
                      <a:pt x="11324" y="0"/>
                      <a:pt x="11063" y="12"/>
                      <a:pt x="10818" y="30"/>
                    </a:cubicBezTo>
                    <a:cubicBezTo>
                      <a:pt x="10137" y="76"/>
                      <a:pt x="9449" y="291"/>
                      <a:pt x="8924" y="794"/>
                    </a:cubicBezTo>
                    <a:cubicBezTo>
                      <a:pt x="8659" y="638"/>
                      <a:pt x="8360" y="569"/>
                      <a:pt x="8058" y="569"/>
                    </a:cubicBezTo>
                    <a:cubicBezTo>
                      <a:pt x="7799" y="569"/>
                      <a:pt x="7537" y="620"/>
                      <a:pt x="7292" y="710"/>
                    </a:cubicBezTo>
                    <a:cubicBezTo>
                      <a:pt x="6587" y="981"/>
                      <a:pt x="6210" y="1354"/>
                      <a:pt x="5816" y="2015"/>
                    </a:cubicBezTo>
                    <a:cubicBezTo>
                      <a:pt x="5406" y="2715"/>
                      <a:pt x="4709" y="2891"/>
                      <a:pt x="4086" y="3236"/>
                    </a:cubicBezTo>
                    <a:cubicBezTo>
                      <a:pt x="2724" y="4019"/>
                      <a:pt x="1978" y="5968"/>
                      <a:pt x="2388" y="7636"/>
                    </a:cubicBezTo>
                    <a:cubicBezTo>
                      <a:pt x="2478" y="8009"/>
                      <a:pt x="2617" y="8382"/>
                      <a:pt x="2569" y="8764"/>
                    </a:cubicBezTo>
                    <a:cubicBezTo>
                      <a:pt x="2478" y="9566"/>
                      <a:pt x="1691" y="9939"/>
                      <a:pt x="1117" y="10405"/>
                    </a:cubicBezTo>
                    <a:cubicBezTo>
                      <a:pt x="59" y="11281"/>
                      <a:pt x="-384" y="13136"/>
                      <a:pt x="395" y="14320"/>
                    </a:cubicBezTo>
                    <a:cubicBezTo>
                      <a:pt x="855" y="15019"/>
                      <a:pt x="1691" y="15485"/>
                      <a:pt x="1781" y="16361"/>
                    </a:cubicBezTo>
                    <a:cubicBezTo>
                      <a:pt x="1822" y="16734"/>
                      <a:pt x="1707" y="17107"/>
                      <a:pt x="1633" y="17480"/>
                    </a:cubicBezTo>
                    <a:cubicBezTo>
                      <a:pt x="1338" y="19204"/>
                      <a:pt x="2331" y="21078"/>
                      <a:pt x="3798" y="21600"/>
                    </a:cubicBezTo>
                    <a:lnTo>
                      <a:pt x="15960" y="19344"/>
                    </a:lnTo>
                    <a:cubicBezTo>
                      <a:pt x="16471" y="19726"/>
                      <a:pt x="17078" y="19911"/>
                      <a:pt x="17687" y="19911"/>
                    </a:cubicBezTo>
                    <a:cubicBezTo>
                      <a:pt x="18563" y="19911"/>
                      <a:pt x="19445" y="19529"/>
                      <a:pt x="20060" y="18804"/>
                    </a:cubicBezTo>
                    <a:cubicBezTo>
                      <a:pt x="21085" y="17582"/>
                      <a:pt x="21216" y="15494"/>
                      <a:pt x="20331" y="14134"/>
                    </a:cubicBezTo>
                    <a:cubicBezTo>
                      <a:pt x="19962" y="13555"/>
                      <a:pt x="19420" y="13062"/>
                      <a:pt x="19256" y="12362"/>
                    </a:cubicBezTo>
                    <a:cubicBezTo>
                      <a:pt x="18978" y="11215"/>
                      <a:pt x="19822" y="10069"/>
                      <a:pt x="19814" y="8867"/>
                    </a:cubicBezTo>
                    <a:cubicBezTo>
                      <a:pt x="19789" y="7124"/>
                      <a:pt x="18133" y="6620"/>
                      <a:pt x="17067" y="5818"/>
                    </a:cubicBezTo>
                    <a:cubicBezTo>
                      <a:pt x="16353" y="5278"/>
                      <a:pt x="16181" y="4849"/>
                      <a:pt x="16066" y="3954"/>
                    </a:cubicBezTo>
                    <a:cubicBezTo>
                      <a:pt x="15927" y="2826"/>
                      <a:pt x="15230" y="1670"/>
                      <a:pt x="14492" y="934"/>
                    </a:cubicBezTo>
                    <a:cubicBezTo>
                      <a:pt x="13737" y="180"/>
                      <a:pt x="12616" y="0"/>
                      <a:pt x="1159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11" name="Google Shape;2269;p46"/>
              <p:cNvSpPr/>
              <p:nvPr/>
            </p:nvSpPr>
            <p:spPr>
              <a:xfrm flipH="1">
                <a:off x="662498" y="427700"/>
                <a:ext cx="764622" cy="1178915"/>
              </a:xfrm>
              <a:custGeom>
                <a:avLst/>
                <a:gdLst/>
                <a:ahLst/>
                <a:cxnLst>
                  <a:cxn ang="0">
                    <a:pos x="wd2" y="hd2"/>
                  </a:cxn>
                  <a:cxn ang="5400000">
                    <a:pos x="wd2" y="hd2"/>
                  </a:cxn>
                  <a:cxn ang="10800000">
                    <a:pos x="wd2" y="hd2"/>
                  </a:cxn>
                  <a:cxn ang="16200000">
                    <a:pos x="wd2" y="hd2"/>
                  </a:cxn>
                </a:cxnLst>
                <a:rect l="0" t="0" r="r" b="b"/>
                <a:pathLst>
                  <a:path w="21513" h="21600" extrusionOk="0">
                    <a:moveTo>
                      <a:pt x="12848" y="0"/>
                    </a:moveTo>
                    <a:cubicBezTo>
                      <a:pt x="10549" y="0"/>
                      <a:pt x="8364" y="1051"/>
                      <a:pt x="7651" y="2466"/>
                    </a:cubicBezTo>
                    <a:cubicBezTo>
                      <a:pt x="7453" y="2885"/>
                      <a:pt x="7354" y="3335"/>
                      <a:pt x="6877" y="3657"/>
                    </a:cubicBezTo>
                    <a:cubicBezTo>
                      <a:pt x="6070" y="4193"/>
                      <a:pt x="4753" y="4010"/>
                      <a:pt x="3914" y="4461"/>
                    </a:cubicBezTo>
                    <a:cubicBezTo>
                      <a:pt x="3025" y="4943"/>
                      <a:pt x="2515" y="5801"/>
                      <a:pt x="2515" y="6551"/>
                    </a:cubicBezTo>
                    <a:cubicBezTo>
                      <a:pt x="2498" y="7259"/>
                      <a:pt x="2844" y="7955"/>
                      <a:pt x="3272" y="8599"/>
                    </a:cubicBezTo>
                    <a:cubicBezTo>
                      <a:pt x="3585" y="9070"/>
                      <a:pt x="3979" y="9596"/>
                      <a:pt x="3650" y="10068"/>
                    </a:cubicBezTo>
                    <a:cubicBezTo>
                      <a:pt x="3486" y="10303"/>
                      <a:pt x="3157" y="10475"/>
                      <a:pt x="2827" y="10657"/>
                    </a:cubicBezTo>
                    <a:cubicBezTo>
                      <a:pt x="2202" y="10979"/>
                      <a:pt x="1361" y="11279"/>
                      <a:pt x="901" y="11697"/>
                    </a:cubicBezTo>
                    <a:cubicBezTo>
                      <a:pt x="456" y="12105"/>
                      <a:pt x="144" y="12726"/>
                      <a:pt x="45" y="13209"/>
                    </a:cubicBezTo>
                    <a:cubicBezTo>
                      <a:pt x="-87" y="13766"/>
                      <a:pt x="62" y="14356"/>
                      <a:pt x="605" y="14785"/>
                    </a:cubicBezTo>
                    <a:cubicBezTo>
                      <a:pt x="1312" y="15342"/>
                      <a:pt x="2613" y="15557"/>
                      <a:pt x="3025" y="16232"/>
                    </a:cubicBezTo>
                    <a:cubicBezTo>
                      <a:pt x="3337" y="16746"/>
                      <a:pt x="2959" y="17283"/>
                      <a:pt x="2745" y="17786"/>
                    </a:cubicBezTo>
                    <a:cubicBezTo>
                      <a:pt x="2515" y="18301"/>
                      <a:pt x="2416" y="18837"/>
                      <a:pt x="2597" y="19374"/>
                    </a:cubicBezTo>
                    <a:cubicBezTo>
                      <a:pt x="2909" y="20317"/>
                      <a:pt x="4078" y="21271"/>
                      <a:pt x="5511" y="21517"/>
                    </a:cubicBezTo>
                    <a:cubicBezTo>
                      <a:pt x="5826" y="21574"/>
                      <a:pt x="6124" y="21600"/>
                      <a:pt x="6408" y="21600"/>
                    </a:cubicBezTo>
                    <a:cubicBezTo>
                      <a:pt x="9294" y="21600"/>
                      <a:pt x="10624" y="18877"/>
                      <a:pt x="12063" y="17647"/>
                    </a:cubicBezTo>
                    <a:cubicBezTo>
                      <a:pt x="12886" y="16950"/>
                      <a:pt x="14072" y="16446"/>
                      <a:pt x="15388" y="16243"/>
                    </a:cubicBezTo>
                    <a:cubicBezTo>
                      <a:pt x="16706" y="16039"/>
                      <a:pt x="18138" y="16135"/>
                      <a:pt x="19373" y="15803"/>
                    </a:cubicBezTo>
                    <a:cubicBezTo>
                      <a:pt x="20311" y="15546"/>
                      <a:pt x="21035" y="15053"/>
                      <a:pt x="21513" y="14442"/>
                    </a:cubicBezTo>
                    <a:cubicBezTo>
                      <a:pt x="21513" y="14377"/>
                      <a:pt x="21513" y="14324"/>
                      <a:pt x="21480" y="14259"/>
                    </a:cubicBezTo>
                    <a:cubicBezTo>
                      <a:pt x="21364" y="12887"/>
                      <a:pt x="20986" y="11515"/>
                      <a:pt x="21052" y="10132"/>
                    </a:cubicBezTo>
                    <a:cubicBezTo>
                      <a:pt x="20969" y="10014"/>
                      <a:pt x="20871" y="9907"/>
                      <a:pt x="20772" y="9778"/>
                    </a:cubicBezTo>
                    <a:lnTo>
                      <a:pt x="12952" y="1"/>
                    </a:lnTo>
                    <a:cubicBezTo>
                      <a:pt x="12917" y="1"/>
                      <a:pt x="12883" y="0"/>
                      <a:pt x="12848" y="0"/>
                    </a:cubicBez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12" name="Google Shape;2270;p46"/>
              <p:cNvSpPr/>
              <p:nvPr/>
            </p:nvSpPr>
            <p:spPr>
              <a:xfrm flipH="1">
                <a:off x="1080887" y="743879"/>
                <a:ext cx="109134" cy="235291"/>
              </a:xfrm>
              <a:custGeom>
                <a:avLst/>
                <a:gdLst/>
                <a:ahLst/>
                <a:cxnLst>
                  <a:cxn ang="0">
                    <a:pos x="wd2" y="hd2"/>
                  </a:cxn>
                  <a:cxn ang="5400000">
                    <a:pos x="wd2" y="hd2"/>
                  </a:cxn>
                  <a:cxn ang="10800000">
                    <a:pos x="wd2" y="hd2"/>
                  </a:cxn>
                  <a:cxn ang="16200000">
                    <a:pos x="wd2" y="hd2"/>
                  </a:cxn>
                </a:cxnLst>
                <a:rect l="0" t="0" r="r" b="b"/>
                <a:pathLst>
                  <a:path w="21205" h="21600" extrusionOk="0">
                    <a:moveTo>
                      <a:pt x="13385" y="0"/>
                    </a:moveTo>
                    <a:cubicBezTo>
                      <a:pt x="9280" y="0"/>
                      <a:pt x="5270" y="1080"/>
                      <a:pt x="3019" y="2725"/>
                    </a:cubicBezTo>
                    <a:cubicBezTo>
                      <a:pt x="406" y="4551"/>
                      <a:pt x="-395" y="6808"/>
                      <a:pt x="173" y="8957"/>
                    </a:cubicBezTo>
                    <a:cubicBezTo>
                      <a:pt x="741" y="11104"/>
                      <a:pt x="2451" y="13199"/>
                      <a:pt x="4381" y="15135"/>
                    </a:cubicBezTo>
                    <a:cubicBezTo>
                      <a:pt x="6084" y="16745"/>
                      <a:pt x="8130" y="18358"/>
                      <a:pt x="10751" y="19644"/>
                    </a:cubicBezTo>
                    <a:cubicBezTo>
                      <a:pt x="13357" y="20782"/>
                      <a:pt x="16744" y="21600"/>
                      <a:pt x="20274" y="21600"/>
                    </a:cubicBezTo>
                    <a:cubicBezTo>
                      <a:pt x="20582" y="21600"/>
                      <a:pt x="20897" y="21594"/>
                      <a:pt x="21205" y="21581"/>
                    </a:cubicBezTo>
                    <a:lnTo>
                      <a:pt x="14726" y="39"/>
                    </a:lnTo>
                    <a:cubicBezTo>
                      <a:pt x="14281" y="13"/>
                      <a:pt x="13829" y="0"/>
                      <a:pt x="13385"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13" name="Google Shape;2271;p46"/>
              <p:cNvSpPr/>
              <p:nvPr/>
            </p:nvSpPr>
            <p:spPr>
              <a:xfrm flipH="1">
                <a:off x="1087298" y="801278"/>
                <a:ext cx="86650" cy="147822"/>
              </a:xfrm>
              <a:custGeom>
                <a:avLst/>
                <a:gdLst/>
                <a:ahLst/>
                <a:cxnLst>
                  <a:cxn ang="0">
                    <a:pos x="wd2" y="hd2"/>
                  </a:cxn>
                  <a:cxn ang="5400000">
                    <a:pos x="wd2" y="hd2"/>
                  </a:cxn>
                  <a:cxn ang="10800000">
                    <a:pos x="wd2" y="hd2"/>
                  </a:cxn>
                  <a:cxn ang="16200000">
                    <a:pos x="wd2" y="hd2"/>
                  </a:cxn>
                </a:cxnLst>
                <a:rect l="0" t="0" r="r" b="b"/>
                <a:pathLst>
                  <a:path w="21185" h="21600" extrusionOk="0">
                    <a:moveTo>
                      <a:pt x="179" y="0"/>
                    </a:moveTo>
                    <a:cubicBezTo>
                      <a:pt x="84" y="0"/>
                      <a:pt x="33" y="21"/>
                      <a:pt x="7" y="57"/>
                    </a:cubicBezTo>
                    <a:cubicBezTo>
                      <a:pt x="-131" y="226"/>
                      <a:pt x="1729" y="1081"/>
                      <a:pt x="4587" y="2706"/>
                    </a:cubicBezTo>
                    <a:cubicBezTo>
                      <a:pt x="6016" y="3473"/>
                      <a:pt x="7738" y="4502"/>
                      <a:pt x="9304" y="5696"/>
                    </a:cubicBezTo>
                    <a:cubicBezTo>
                      <a:pt x="10880" y="6895"/>
                      <a:pt x="12455" y="8263"/>
                      <a:pt x="13884" y="9714"/>
                    </a:cubicBezTo>
                    <a:cubicBezTo>
                      <a:pt x="15314" y="11258"/>
                      <a:pt x="16459" y="12879"/>
                      <a:pt x="17466" y="14247"/>
                    </a:cubicBezTo>
                    <a:cubicBezTo>
                      <a:pt x="18464" y="15616"/>
                      <a:pt x="19179" y="16985"/>
                      <a:pt x="19463" y="18096"/>
                    </a:cubicBezTo>
                    <a:cubicBezTo>
                      <a:pt x="20324" y="20231"/>
                      <a:pt x="20608" y="21600"/>
                      <a:pt x="20892" y="21600"/>
                    </a:cubicBezTo>
                    <a:cubicBezTo>
                      <a:pt x="21039" y="21600"/>
                      <a:pt x="21469" y="20149"/>
                      <a:pt x="20892" y="17751"/>
                    </a:cubicBezTo>
                    <a:cubicBezTo>
                      <a:pt x="20754" y="16558"/>
                      <a:pt x="20178" y="15189"/>
                      <a:pt x="19325" y="13733"/>
                    </a:cubicBezTo>
                    <a:cubicBezTo>
                      <a:pt x="18464" y="12194"/>
                      <a:pt x="17319" y="10574"/>
                      <a:pt x="15744" y="9030"/>
                    </a:cubicBezTo>
                    <a:cubicBezTo>
                      <a:pt x="14169" y="7409"/>
                      <a:pt x="12455" y="6041"/>
                      <a:pt x="10742" y="4842"/>
                    </a:cubicBezTo>
                    <a:cubicBezTo>
                      <a:pt x="8883" y="3648"/>
                      <a:pt x="7161" y="2706"/>
                      <a:pt x="5585" y="1935"/>
                    </a:cubicBezTo>
                    <a:cubicBezTo>
                      <a:pt x="2753" y="684"/>
                      <a:pt x="764" y="0"/>
                      <a:pt x="179"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14" name="Google Shape;2272;p46"/>
              <p:cNvSpPr/>
              <p:nvPr/>
            </p:nvSpPr>
            <p:spPr>
              <a:xfrm flipH="1">
                <a:off x="234068" y="978964"/>
                <a:ext cx="1117827" cy="1035072"/>
              </a:xfrm>
              <a:custGeom>
                <a:avLst/>
                <a:gdLst/>
                <a:ahLst/>
                <a:cxnLst>
                  <a:cxn ang="0">
                    <a:pos x="wd2" y="hd2"/>
                  </a:cxn>
                  <a:cxn ang="5400000">
                    <a:pos x="wd2" y="hd2"/>
                  </a:cxn>
                  <a:cxn ang="10800000">
                    <a:pos x="wd2" y="hd2"/>
                  </a:cxn>
                  <a:cxn ang="16200000">
                    <a:pos x="wd2" y="hd2"/>
                  </a:cxn>
                </a:cxnLst>
                <a:rect l="0" t="0" r="r" b="b"/>
                <a:pathLst>
                  <a:path w="19896" h="21600" extrusionOk="0">
                    <a:moveTo>
                      <a:pt x="12114" y="0"/>
                    </a:moveTo>
                    <a:lnTo>
                      <a:pt x="8760" y="1550"/>
                    </a:lnTo>
                    <a:lnTo>
                      <a:pt x="8760" y="2930"/>
                    </a:lnTo>
                    <a:cubicBezTo>
                      <a:pt x="8760" y="3298"/>
                      <a:pt x="8506" y="3580"/>
                      <a:pt x="8217" y="3580"/>
                    </a:cubicBezTo>
                    <a:cubicBezTo>
                      <a:pt x="8180" y="3580"/>
                      <a:pt x="8142" y="3575"/>
                      <a:pt x="8104" y="3565"/>
                    </a:cubicBezTo>
                    <a:cubicBezTo>
                      <a:pt x="7791" y="3485"/>
                      <a:pt x="7422" y="3425"/>
                      <a:pt x="7028" y="3425"/>
                    </a:cubicBezTo>
                    <a:cubicBezTo>
                      <a:pt x="6282" y="3425"/>
                      <a:pt x="5449" y="3640"/>
                      <a:pt x="4740" y="4335"/>
                    </a:cubicBezTo>
                    <a:cubicBezTo>
                      <a:pt x="3272" y="5787"/>
                      <a:pt x="-884" y="11893"/>
                      <a:pt x="168" y="15397"/>
                    </a:cubicBezTo>
                    <a:lnTo>
                      <a:pt x="2553" y="17778"/>
                    </a:lnTo>
                    <a:lnTo>
                      <a:pt x="2553" y="17803"/>
                    </a:lnTo>
                    <a:cubicBezTo>
                      <a:pt x="2646" y="17827"/>
                      <a:pt x="2709" y="17888"/>
                      <a:pt x="2792" y="17974"/>
                    </a:cubicBezTo>
                    <a:cubicBezTo>
                      <a:pt x="2949" y="18059"/>
                      <a:pt x="3084" y="18243"/>
                      <a:pt x="3147" y="18499"/>
                    </a:cubicBezTo>
                    <a:cubicBezTo>
                      <a:pt x="3428" y="19525"/>
                      <a:pt x="3605" y="20550"/>
                      <a:pt x="3751" y="21600"/>
                    </a:cubicBezTo>
                    <a:lnTo>
                      <a:pt x="19685" y="17009"/>
                    </a:lnTo>
                    <a:cubicBezTo>
                      <a:pt x="19675" y="16997"/>
                      <a:pt x="20716" y="9817"/>
                      <a:pt x="18259" y="4859"/>
                    </a:cubicBezTo>
                    <a:cubicBezTo>
                      <a:pt x="17617" y="3557"/>
                      <a:pt x="16436" y="2780"/>
                      <a:pt x="15192" y="2780"/>
                    </a:cubicBezTo>
                    <a:cubicBezTo>
                      <a:pt x="14921" y="2780"/>
                      <a:pt x="14646" y="2817"/>
                      <a:pt x="14373" y="2894"/>
                    </a:cubicBezTo>
                    <a:cubicBezTo>
                      <a:pt x="14061" y="2979"/>
                      <a:pt x="13738" y="3089"/>
                      <a:pt x="13374" y="3235"/>
                    </a:cubicBezTo>
                    <a:cubicBezTo>
                      <a:pt x="13307" y="3267"/>
                      <a:pt x="13240" y="3282"/>
                      <a:pt x="13173" y="3282"/>
                    </a:cubicBezTo>
                    <a:cubicBezTo>
                      <a:pt x="12927" y="3282"/>
                      <a:pt x="12702" y="3082"/>
                      <a:pt x="12645" y="2783"/>
                    </a:cubicBezTo>
                    <a:lnTo>
                      <a:pt x="12114" y="0"/>
                    </a:ln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15" name="Google Shape;2273;p46"/>
              <p:cNvSpPr/>
              <p:nvPr/>
            </p:nvSpPr>
            <p:spPr>
              <a:xfrm flipH="1">
                <a:off x="897706" y="1140846"/>
                <a:ext cx="50319" cy="12701"/>
              </a:xfrm>
              <a:custGeom>
                <a:avLst/>
                <a:gdLst/>
                <a:ahLst/>
                <a:cxnLst>
                  <a:cxn ang="0">
                    <a:pos x="wd2" y="hd2"/>
                  </a:cxn>
                  <a:cxn ang="5400000">
                    <a:pos x="wd2" y="hd2"/>
                  </a:cxn>
                  <a:cxn ang="10800000">
                    <a:pos x="wd2" y="hd2"/>
                  </a:cxn>
                  <a:cxn ang="16200000">
                    <a:pos x="wd2" y="hd2"/>
                  </a:cxn>
                </a:cxnLst>
                <a:rect l="0" t="0" r="r" b="b"/>
                <a:pathLst>
                  <a:path w="21600" h="21600" extrusionOk="0">
                    <a:moveTo>
                      <a:pt x="242" y="0"/>
                    </a:moveTo>
                    <a:lnTo>
                      <a:pt x="0" y="11685"/>
                    </a:lnTo>
                    <a:cubicBezTo>
                      <a:pt x="7271" y="13692"/>
                      <a:pt x="14556" y="19593"/>
                      <a:pt x="21600" y="21600"/>
                    </a:cubicBezTo>
                    <a:cubicBezTo>
                      <a:pt x="15312" y="9797"/>
                      <a:pt x="8283" y="1889"/>
                      <a:pt x="242" y="0"/>
                    </a:cubicBezTo>
                    <a:close/>
                  </a:path>
                </a:pathLst>
              </a:custGeom>
              <a:solidFill>
                <a:srgbClr val="E073A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16" name="Google Shape;2274;p46"/>
              <p:cNvSpPr/>
              <p:nvPr/>
            </p:nvSpPr>
            <p:spPr>
              <a:xfrm flipH="1">
                <a:off x="651956" y="980126"/>
                <a:ext cx="214762" cy="159161"/>
              </a:xfrm>
              <a:custGeom>
                <a:avLst/>
                <a:gdLst/>
                <a:ahLst/>
                <a:cxnLst>
                  <a:cxn ang="0">
                    <a:pos x="wd2" y="hd2"/>
                  </a:cxn>
                  <a:cxn ang="5400000">
                    <a:pos x="wd2" y="hd2"/>
                  </a:cxn>
                  <a:cxn ang="10800000">
                    <a:pos x="wd2" y="hd2"/>
                  </a:cxn>
                  <a:cxn ang="16200000">
                    <a:pos x="wd2" y="hd2"/>
                  </a:cxn>
                </a:cxnLst>
                <a:rect l="0" t="0" r="r" b="b"/>
                <a:pathLst>
                  <a:path w="21600" h="21600" extrusionOk="0">
                    <a:moveTo>
                      <a:pt x="19716" y="0"/>
                    </a:moveTo>
                    <a:lnTo>
                      <a:pt x="708" y="9925"/>
                    </a:lnTo>
                    <a:lnTo>
                      <a:pt x="708" y="18900"/>
                    </a:lnTo>
                    <a:cubicBezTo>
                      <a:pt x="708" y="20009"/>
                      <a:pt x="414" y="20883"/>
                      <a:pt x="0" y="21600"/>
                    </a:cubicBezTo>
                    <a:cubicBezTo>
                      <a:pt x="4944" y="21442"/>
                      <a:pt x="10065" y="19215"/>
                      <a:pt x="14361" y="16678"/>
                    </a:cubicBezTo>
                    <a:cubicBezTo>
                      <a:pt x="16539" y="15244"/>
                      <a:pt x="19362" y="13576"/>
                      <a:pt x="21600" y="11278"/>
                    </a:cubicBezTo>
                    <a:lnTo>
                      <a:pt x="19716" y="0"/>
                    </a:ln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17" name="Google Shape;2275;p46"/>
              <p:cNvSpPr/>
              <p:nvPr/>
            </p:nvSpPr>
            <p:spPr>
              <a:xfrm flipH="1">
                <a:off x="449995" y="415024"/>
                <a:ext cx="690530" cy="675975"/>
              </a:xfrm>
              <a:custGeom>
                <a:avLst/>
                <a:gdLst/>
                <a:ahLst/>
                <a:cxnLst>
                  <a:cxn ang="0">
                    <a:pos x="wd2" y="hd2"/>
                  </a:cxn>
                  <a:cxn ang="5400000">
                    <a:pos x="wd2" y="hd2"/>
                  </a:cxn>
                  <a:cxn ang="10800000">
                    <a:pos x="wd2" y="hd2"/>
                  </a:cxn>
                  <a:cxn ang="16200000">
                    <a:pos x="wd2" y="hd2"/>
                  </a:cxn>
                </a:cxnLst>
                <a:rect l="0" t="0" r="r" b="b"/>
                <a:pathLst>
                  <a:path w="21189" h="21600" extrusionOk="0">
                    <a:moveTo>
                      <a:pt x="9840" y="0"/>
                    </a:moveTo>
                    <a:cubicBezTo>
                      <a:pt x="8241" y="0"/>
                      <a:pt x="6587" y="374"/>
                      <a:pt x="5099" y="874"/>
                    </a:cubicBezTo>
                    <a:cubicBezTo>
                      <a:pt x="3734" y="1341"/>
                      <a:pt x="2334" y="2014"/>
                      <a:pt x="1490" y="3211"/>
                    </a:cubicBezTo>
                    <a:cubicBezTo>
                      <a:pt x="807" y="4146"/>
                      <a:pt x="520" y="5286"/>
                      <a:pt x="323" y="6427"/>
                    </a:cubicBezTo>
                    <a:cubicBezTo>
                      <a:pt x="-270" y="9792"/>
                      <a:pt x="-37" y="13327"/>
                      <a:pt x="951" y="16599"/>
                    </a:cubicBezTo>
                    <a:cubicBezTo>
                      <a:pt x="1328" y="17870"/>
                      <a:pt x="1849" y="19122"/>
                      <a:pt x="2782" y="20038"/>
                    </a:cubicBezTo>
                    <a:cubicBezTo>
                      <a:pt x="4016" y="21240"/>
                      <a:pt x="5591" y="21600"/>
                      <a:pt x="7192" y="21600"/>
                    </a:cubicBezTo>
                    <a:cubicBezTo>
                      <a:pt x="8084" y="21600"/>
                      <a:pt x="8984" y="21487"/>
                      <a:pt x="9839" y="21348"/>
                    </a:cubicBezTo>
                    <a:cubicBezTo>
                      <a:pt x="9856" y="21348"/>
                      <a:pt x="9875" y="21348"/>
                      <a:pt x="9929" y="21329"/>
                    </a:cubicBezTo>
                    <a:cubicBezTo>
                      <a:pt x="11939" y="20973"/>
                      <a:pt x="14507" y="20077"/>
                      <a:pt x="15817" y="18356"/>
                    </a:cubicBezTo>
                    <a:cubicBezTo>
                      <a:pt x="16428" y="17552"/>
                      <a:pt x="16841" y="16673"/>
                      <a:pt x="17111" y="15720"/>
                    </a:cubicBezTo>
                    <a:cubicBezTo>
                      <a:pt x="18493" y="15570"/>
                      <a:pt x="19857" y="14878"/>
                      <a:pt x="20557" y="13700"/>
                    </a:cubicBezTo>
                    <a:cubicBezTo>
                      <a:pt x="20791" y="13327"/>
                      <a:pt x="20935" y="12915"/>
                      <a:pt x="21024" y="12485"/>
                    </a:cubicBezTo>
                    <a:cubicBezTo>
                      <a:pt x="21330" y="11270"/>
                      <a:pt x="21240" y="9942"/>
                      <a:pt x="20503" y="8951"/>
                    </a:cubicBezTo>
                    <a:cubicBezTo>
                      <a:pt x="19903" y="8135"/>
                      <a:pt x="18909" y="7785"/>
                      <a:pt x="17895" y="7785"/>
                    </a:cubicBezTo>
                    <a:cubicBezTo>
                      <a:pt x="17609" y="7785"/>
                      <a:pt x="17320" y="7813"/>
                      <a:pt x="17038" y="7867"/>
                    </a:cubicBezTo>
                    <a:cubicBezTo>
                      <a:pt x="17021" y="7679"/>
                      <a:pt x="16967" y="7493"/>
                      <a:pt x="16931" y="7306"/>
                    </a:cubicBezTo>
                    <a:cubicBezTo>
                      <a:pt x="16644" y="5828"/>
                      <a:pt x="16428" y="4053"/>
                      <a:pt x="15584" y="2819"/>
                    </a:cubicBezTo>
                    <a:cubicBezTo>
                      <a:pt x="14175" y="720"/>
                      <a:pt x="12062" y="0"/>
                      <a:pt x="9840"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18" name="Google Shape;2276;p46"/>
              <p:cNvSpPr/>
              <p:nvPr/>
            </p:nvSpPr>
            <p:spPr>
              <a:xfrm flipH="1">
                <a:off x="234068" y="1112176"/>
                <a:ext cx="1117827" cy="895455"/>
              </a:xfrm>
              <a:custGeom>
                <a:avLst/>
                <a:gdLst/>
                <a:ahLst/>
                <a:cxnLst>
                  <a:cxn ang="0">
                    <a:pos x="wd2" y="hd2"/>
                  </a:cxn>
                  <a:cxn ang="5400000">
                    <a:pos x="wd2" y="hd2"/>
                  </a:cxn>
                  <a:cxn ang="10800000">
                    <a:pos x="wd2" y="hd2"/>
                  </a:cxn>
                  <a:cxn ang="16200000">
                    <a:pos x="wd2" y="hd2"/>
                  </a:cxn>
                </a:cxnLst>
                <a:rect l="0" t="0" r="r" b="b"/>
                <a:pathLst>
                  <a:path w="19896" h="21600" extrusionOk="0">
                    <a:moveTo>
                      <a:pt x="15192" y="0"/>
                    </a:moveTo>
                    <a:cubicBezTo>
                      <a:pt x="14921" y="0"/>
                      <a:pt x="14646" y="43"/>
                      <a:pt x="14373" y="132"/>
                    </a:cubicBezTo>
                    <a:cubicBezTo>
                      <a:pt x="14061" y="230"/>
                      <a:pt x="13738" y="358"/>
                      <a:pt x="13374" y="527"/>
                    </a:cubicBezTo>
                    <a:cubicBezTo>
                      <a:pt x="13312" y="569"/>
                      <a:pt x="13238" y="569"/>
                      <a:pt x="13176" y="569"/>
                    </a:cubicBezTo>
                    <a:cubicBezTo>
                      <a:pt x="12655" y="1303"/>
                      <a:pt x="11968" y="1840"/>
                      <a:pt x="11228" y="1994"/>
                    </a:cubicBezTo>
                    <a:cubicBezTo>
                      <a:pt x="11060" y="2030"/>
                      <a:pt x="10890" y="2047"/>
                      <a:pt x="10721" y="2047"/>
                    </a:cubicBezTo>
                    <a:cubicBezTo>
                      <a:pt x="9875" y="2047"/>
                      <a:pt x="9041" y="1618"/>
                      <a:pt x="8416" y="866"/>
                    </a:cubicBezTo>
                    <a:cubicBezTo>
                      <a:pt x="8360" y="900"/>
                      <a:pt x="8295" y="918"/>
                      <a:pt x="8230" y="918"/>
                    </a:cubicBezTo>
                    <a:cubicBezTo>
                      <a:pt x="8188" y="918"/>
                      <a:pt x="8145" y="911"/>
                      <a:pt x="8104" y="894"/>
                    </a:cubicBezTo>
                    <a:cubicBezTo>
                      <a:pt x="7796" y="807"/>
                      <a:pt x="7433" y="742"/>
                      <a:pt x="7046" y="742"/>
                    </a:cubicBezTo>
                    <a:cubicBezTo>
                      <a:pt x="6296" y="742"/>
                      <a:pt x="5455" y="987"/>
                      <a:pt x="4740" y="1797"/>
                    </a:cubicBezTo>
                    <a:cubicBezTo>
                      <a:pt x="3272" y="3477"/>
                      <a:pt x="-884" y="10534"/>
                      <a:pt x="168" y="14585"/>
                    </a:cubicBezTo>
                    <a:lnTo>
                      <a:pt x="2553" y="17337"/>
                    </a:lnTo>
                    <a:lnTo>
                      <a:pt x="2438" y="18367"/>
                    </a:lnTo>
                    <a:cubicBezTo>
                      <a:pt x="2532" y="18424"/>
                      <a:pt x="2616" y="18509"/>
                      <a:pt x="2709" y="18636"/>
                    </a:cubicBezTo>
                    <a:cubicBezTo>
                      <a:pt x="3313" y="19539"/>
                      <a:pt x="3782" y="20541"/>
                      <a:pt x="4168" y="21600"/>
                    </a:cubicBezTo>
                    <a:lnTo>
                      <a:pt x="19685" y="16434"/>
                    </a:lnTo>
                    <a:cubicBezTo>
                      <a:pt x="19675" y="16434"/>
                      <a:pt x="20716" y="8135"/>
                      <a:pt x="18259" y="2404"/>
                    </a:cubicBezTo>
                    <a:cubicBezTo>
                      <a:pt x="17617" y="898"/>
                      <a:pt x="16436" y="0"/>
                      <a:pt x="15192"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19" name="Google Shape;2277;p46"/>
              <p:cNvSpPr/>
              <p:nvPr/>
            </p:nvSpPr>
            <p:spPr>
              <a:xfrm flipH="1">
                <a:off x="787699" y="843217"/>
                <a:ext cx="29262" cy="56728"/>
              </a:xfrm>
              <a:custGeom>
                <a:avLst/>
                <a:gdLst/>
                <a:ahLst/>
                <a:cxnLst>
                  <a:cxn ang="0">
                    <a:pos x="wd2" y="hd2"/>
                  </a:cxn>
                  <a:cxn ang="5400000">
                    <a:pos x="wd2" y="hd2"/>
                  </a:cxn>
                  <a:cxn ang="10800000">
                    <a:pos x="wd2" y="hd2"/>
                  </a:cxn>
                  <a:cxn ang="16200000">
                    <a:pos x="wd2" y="hd2"/>
                  </a:cxn>
                </a:cxnLst>
                <a:rect l="0" t="0" r="r" b="b"/>
                <a:pathLst>
                  <a:path w="21600" h="21600" extrusionOk="0">
                    <a:moveTo>
                      <a:pt x="10787" y="0"/>
                    </a:moveTo>
                    <a:cubicBezTo>
                      <a:pt x="4757" y="3339"/>
                      <a:pt x="0" y="10472"/>
                      <a:pt x="0" y="14480"/>
                    </a:cubicBezTo>
                    <a:cubicBezTo>
                      <a:pt x="0" y="18261"/>
                      <a:pt x="3015" y="21385"/>
                      <a:pt x="10787" y="21600"/>
                    </a:cubicBezTo>
                    <a:cubicBezTo>
                      <a:pt x="18143" y="21600"/>
                      <a:pt x="21600" y="18704"/>
                      <a:pt x="21600" y="14480"/>
                    </a:cubicBezTo>
                    <a:cubicBezTo>
                      <a:pt x="21600" y="10472"/>
                      <a:pt x="17285" y="3339"/>
                      <a:pt x="10787"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20" name="Google Shape;2278;p46"/>
              <p:cNvSpPr/>
              <p:nvPr/>
            </p:nvSpPr>
            <p:spPr>
              <a:xfrm flipH="1">
                <a:off x="719163" y="885332"/>
                <a:ext cx="39361" cy="73489"/>
              </a:xfrm>
              <a:custGeom>
                <a:avLst/>
                <a:gdLst/>
                <a:ahLst/>
                <a:cxnLst>
                  <a:cxn ang="0">
                    <a:pos x="wd2" y="hd2"/>
                  </a:cxn>
                  <a:cxn ang="5400000">
                    <a:pos x="wd2" y="hd2"/>
                  </a:cxn>
                  <a:cxn ang="10800000">
                    <a:pos x="wd2" y="hd2"/>
                  </a:cxn>
                  <a:cxn ang="16200000">
                    <a:pos x="wd2" y="hd2"/>
                  </a:cxn>
                </a:cxnLst>
                <a:rect l="0" t="0" r="r" b="b"/>
                <a:pathLst>
                  <a:path w="19905" h="21600" extrusionOk="0">
                    <a:moveTo>
                      <a:pt x="5066" y="0"/>
                    </a:moveTo>
                    <a:cubicBezTo>
                      <a:pt x="1220" y="3954"/>
                      <a:pt x="-846" y="11695"/>
                      <a:pt x="329" y="15473"/>
                    </a:cubicBezTo>
                    <a:cubicBezTo>
                      <a:pt x="1398" y="19023"/>
                      <a:pt x="4834" y="21600"/>
                      <a:pt x="10230" y="21600"/>
                    </a:cubicBezTo>
                    <a:cubicBezTo>
                      <a:pt x="10853" y="21600"/>
                      <a:pt x="11494" y="21569"/>
                      <a:pt x="12171" y="21497"/>
                    </a:cubicBezTo>
                    <a:cubicBezTo>
                      <a:pt x="18973" y="20637"/>
                      <a:pt x="20754" y="17201"/>
                      <a:pt x="19561" y="13413"/>
                    </a:cubicBezTo>
                    <a:cubicBezTo>
                      <a:pt x="18386" y="9460"/>
                      <a:pt x="11868" y="2919"/>
                      <a:pt x="5066"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21" name="Google Shape;2279;p46"/>
              <p:cNvSpPr/>
              <p:nvPr/>
            </p:nvSpPr>
            <p:spPr>
              <a:xfrm flipH="1">
                <a:off x="555404" y="1120556"/>
                <a:ext cx="366317" cy="1319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807" y="576"/>
                      <a:pt x="19875" y="1245"/>
                      <a:pt x="18978" y="2201"/>
                    </a:cubicBezTo>
                    <a:cubicBezTo>
                      <a:pt x="18770" y="2490"/>
                      <a:pt x="18562" y="2490"/>
                      <a:pt x="18321" y="2490"/>
                    </a:cubicBezTo>
                    <a:cubicBezTo>
                      <a:pt x="16596" y="7469"/>
                      <a:pt x="14320" y="11111"/>
                      <a:pt x="11870" y="12160"/>
                    </a:cubicBezTo>
                    <a:cubicBezTo>
                      <a:pt x="11316" y="12402"/>
                      <a:pt x="10757" y="12517"/>
                      <a:pt x="10199" y="12517"/>
                    </a:cubicBezTo>
                    <a:cubicBezTo>
                      <a:pt x="7410" y="12517"/>
                      <a:pt x="4624" y="9607"/>
                      <a:pt x="2554" y="4501"/>
                    </a:cubicBezTo>
                    <a:cubicBezTo>
                      <a:pt x="2365" y="4731"/>
                      <a:pt x="2153" y="4858"/>
                      <a:pt x="1937" y="4858"/>
                    </a:cubicBezTo>
                    <a:cubicBezTo>
                      <a:pt x="1796" y="4858"/>
                      <a:pt x="1655" y="4806"/>
                      <a:pt x="1520" y="4691"/>
                    </a:cubicBezTo>
                    <a:cubicBezTo>
                      <a:pt x="1036" y="4501"/>
                      <a:pt x="519" y="4213"/>
                      <a:pt x="0" y="4023"/>
                    </a:cubicBezTo>
                    <a:cubicBezTo>
                      <a:pt x="1140" y="10633"/>
                      <a:pt x="3106" y="15993"/>
                      <a:pt x="5521" y="18868"/>
                    </a:cubicBezTo>
                    <a:cubicBezTo>
                      <a:pt x="7008" y="20684"/>
                      <a:pt x="8635" y="21600"/>
                      <a:pt x="10263" y="21600"/>
                    </a:cubicBezTo>
                    <a:cubicBezTo>
                      <a:pt x="12149" y="21600"/>
                      <a:pt x="14034" y="20372"/>
                      <a:pt x="15699" y="17906"/>
                    </a:cubicBezTo>
                    <a:cubicBezTo>
                      <a:pt x="18321" y="13981"/>
                      <a:pt x="20288" y="7377"/>
                      <a:pt x="21600"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22" name="Google Shape;2280;p46"/>
              <p:cNvSpPr/>
              <p:nvPr/>
            </p:nvSpPr>
            <p:spPr>
              <a:xfrm flipH="1">
                <a:off x="1071314" y="1691012"/>
                <a:ext cx="102635" cy="238811"/>
              </a:xfrm>
              <a:custGeom>
                <a:avLst/>
                <a:gdLst/>
                <a:ahLst/>
                <a:cxnLst>
                  <a:cxn ang="0">
                    <a:pos x="wd2" y="hd2"/>
                  </a:cxn>
                  <a:cxn ang="5400000">
                    <a:pos x="wd2" y="hd2"/>
                  </a:cxn>
                  <a:cxn ang="10800000">
                    <a:pos x="wd2" y="hd2"/>
                  </a:cxn>
                  <a:cxn ang="16200000">
                    <a:pos x="wd2" y="hd2"/>
                  </a:cxn>
                </a:cxnLst>
                <a:rect l="0" t="0" r="r" b="b"/>
                <a:pathLst>
                  <a:path w="20481" h="21600" extrusionOk="0">
                    <a:moveTo>
                      <a:pt x="20405" y="0"/>
                    </a:moveTo>
                    <a:cubicBezTo>
                      <a:pt x="19618" y="0"/>
                      <a:pt x="12984" y="4293"/>
                      <a:pt x="7483" y="10220"/>
                    </a:cubicBezTo>
                    <a:cubicBezTo>
                      <a:pt x="1643" y="16253"/>
                      <a:pt x="-577" y="21546"/>
                      <a:pt x="126" y="21600"/>
                    </a:cubicBezTo>
                    <a:cubicBezTo>
                      <a:pt x="133" y="21600"/>
                      <a:pt x="140" y="21600"/>
                      <a:pt x="147" y="21600"/>
                    </a:cubicBezTo>
                    <a:cubicBezTo>
                      <a:pt x="892" y="21600"/>
                      <a:pt x="4152" y="16561"/>
                      <a:pt x="9815" y="10695"/>
                    </a:cubicBezTo>
                    <a:cubicBezTo>
                      <a:pt x="15303" y="4717"/>
                      <a:pt x="21023" y="111"/>
                      <a:pt x="20440" y="6"/>
                    </a:cubicBezTo>
                    <a:cubicBezTo>
                      <a:pt x="20433" y="3"/>
                      <a:pt x="20419" y="0"/>
                      <a:pt x="20405" y="0"/>
                    </a:cubicBezTo>
                    <a:close/>
                  </a:path>
                </a:pathLst>
              </a:custGeom>
              <a:solidFill>
                <a:srgbClr val="245F4B"/>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23" name="Google Shape;2281;p46"/>
              <p:cNvSpPr/>
              <p:nvPr/>
            </p:nvSpPr>
            <p:spPr>
              <a:xfrm flipH="1">
                <a:off x="1029287" y="1212428"/>
                <a:ext cx="111344" cy="497412"/>
              </a:xfrm>
              <a:custGeom>
                <a:avLst/>
                <a:gdLst/>
                <a:ahLst/>
                <a:cxnLst>
                  <a:cxn ang="0">
                    <a:pos x="wd2" y="hd2"/>
                  </a:cxn>
                  <a:cxn ang="5400000">
                    <a:pos x="wd2" y="hd2"/>
                  </a:cxn>
                  <a:cxn ang="10800000">
                    <a:pos x="wd2" y="hd2"/>
                  </a:cxn>
                  <a:cxn ang="16200000">
                    <a:pos x="wd2" y="hd2"/>
                  </a:cxn>
                </a:cxnLst>
                <a:rect l="0" t="0" r="r" b="b"/>
                <a:pathLst>
                  <a:path w="21297" h="21600" extrusionOk="0">
                    <a:moveTo>
                      <a:pt x="19489" y="0"/>
                    </a:moveTo>
                    <a:cubicBezTo>
                      <a:pt x="19375" y="0"/>
                      <a:pt x="19826" y="356"/>
                      <a:pt x="20048" y="914"/>
                    </a:cubicBezTo>
                    <a:cubicBezTo>
                      <a:pt x="20385" y="1499"/>
                      <a:pt x="20048" y="2388"/>
                      <a:pt x="18708" y="3353"/>
                    </a:cubicBezTo>
                    <a:cubicBezTo>
                      <a:pt x="17920" y="3862"/>
                      <a:pt x="17024" y="4421"/>
                      <a:pt x="15684" y="4954"/>
                    </a:cubicBezTo>
                    <a:cubicBezTo>
                      <a:pt x="14451" y="5488"/>
                      <a:pt x="12889" y="6072"/>
                      <a:pt x="11205" y="6682"/>
                    </a:cubicBezTo>
                    <a:cubicBezTo>
                      <a:pt x="9528" y="7266"/>
                      <a:pt x="7736" y="7902"/>
                      <a:pt x="6059" y="8563"/>
                    </a:cubicBezTo>
                    <a:cubicBezTo>
                      <a:pt x="4382" y="9274"/>
                      <a:pt x="2698" y="10011"/>
                      <a:pt x="1695" y="10824"/>
                    </a:cubicBezTo>
                    <a:cubicBezTo>
                      <a:pt x="577" y="11662"/>
                      <a:pt x="18" y="12476"/>
                      <a:pt x="18" y="13263"/>
                    </a:cubicBezTo>
                    <a:cubicBezTo>
                      <a:pt x="-97" y="14077"/>
                      <a:pt x="348" y="14838"/>
                      <a:pt x="1021" y="15551"/>
                    </a:cubicBezTo>
                    <a:cubicBezTo>
                      <a:pt x="2476" y="16999"/>
                      <a:pt x="5049" y="18193"/>
                      <a:pt x="7736" y="19082"/>
                    </a:cubicBezTo>
                    <a:cubicBezTo>
                      <a:pt x="10538" y="19998"/>
                      <a:pt x="13219" y="20606"/>
                      <a:pt x="15347" y="21039"/>
                    </a:cubicBezTo>
                    <a:cubicBezTo>
                      <a:pt x="17024" y="21420"/>
                      <a:pt x="18216" y="21600"/>
                      <a:pt x="18445" y="21600"/>
                    </a:cubicBezTo>
                    <a:cubicBezTo>
                      <a:pt x="18465" y="21600"/>
                      <a:pt x="18472" y="21600"/>
                      <a:pt x="18479" y="21598"/>
                    </a:cubicBezTo>
                    <a:cubicBezTo>
                      <a:pt x="18816" y="21496"/>
                      <a:pt x="13892" y="20709"/>
                      <a:pt x="8969" y="18904"/>
                    </a:cubicBezTo>
                    <a:cubicBezTo>
                      <a:pt x="6618" y="18016"/>
                      <a:pt x="4153" y="16846"/>
                      <a:pt x="3035" y="15474"/>
                    </a:cubicBezTo>
                    <a:cubicBezTo>
                      <a:pt x="2254" y="14788"/>
                      <a:pt x="2031" y="14077"/>
                      <a:pt x="2139" y="13314"/>
                    </a:cubicBezTo>
                    <a:cubicBezTo>
                      <a:pt x="2139" y="12552"/>
                      <a:pt x="2813" y="11789"/>
                      <a:pt x="3823" y="11028"/>
                    </a:cubicBezTo>
                    <a:cubicBezTo>
                      <a:pt x="5837" y="9503"/>
                      <a:pt x="9750" y="8207"/>
                      <a:pt x="12889" y="6962"/>
                    </a:cubicBezTo>
                    <a:cubicBezTo>
                      <a:pt x="14566" y="6352"/>
                      <a:pt x="16128" y="5742"/>
                      <a:pt x="17361" y="5184"/>
                    </a:cubicBezTo>
                    <a:cubicBezTo>
                      <a:pt x="18708" y="4600"/>
                      <a:pt x="19604" y="4040"/>
                      <a:pt x="20163" y="3506"/>
                    </a:cubicBezTo>
                    <a:cubicBezTo>
                      <a:pt x="21503" y="2414"/>
                      <a:pt x="21503" y="1499"/>
                      <a:pt x="20944" y="890"/>
                    </a:cubicBezTo>
                    <a:cubicBezTo>
                      <a:pt x="20385" y="280"/>
                      <a:pt x="19489" y="0"/>
                      <a:pt x="19489"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24" name="Google Shape;2282;p46"/>
              <p:cNvSpPr/>
              <p:nvPr/>
            </p:nvSpPr>
            <p:spPr>
              <a:xfrm flipH="1">
                <a:off x="1059820" y="1253944"/>
                <a:ext cx="12701" cy="87786"/>
              </a:xfrm>
              <a:custGeom>
                <a:avLst/>
                <a:gdLst/>
                <a:ahLst/>
                <a:cxnLst>
                  <a:cxn ang="0">
                    <a:pos x="wd2" y="hd2"/>
                  </a:cxn>
                  <a:cxn ang="5400000">
                    <a:pos x="wd2" y="hd2"/>
                  </a:cxn>
                  <a:cxn ang="10800000">
                    <a:pos x="wd2" y="hd2"/>
                  </a:cxn>
                  <a:cxn ang="16200000">
                    <a:pos x="wd2" y="hd2"/>
                  </a:cxn>
                </a:cxnLst>
                <a:rect l="0" t="0" r="r" b="b"/>
                <a:pathLst>
                  <a:path w="17961" h="21600" extrusionOk="0">
                    <a:moveTo>
                      <a:pt x="1538" y="0"/>
                    </a:moveTo>
                    <a:cubicBezTo>
                      <a:pt x="1488" y="0"/>
                      <a:pt x="1438" y="9"/>
                      <a:pt x="1388" y="9"/>
                    </a:cubicBezTo>
                    <a:cubicBezTo>
                      <a:pt x="-1912" y="295"/>
                      <a:pt x="1388" y="4904"/>
                      <a:pt x="3888" y="10804"/>
                    </a:cubicBezTo>
                    <a:cubicBezTo>
                      <a:pt x="8888" y="16999"/>
                      <a:pt x="9738" y="21600"/>
                      <a:pt x="13038" y="21600"/>
                    </a:cubicBezTo>
                    <a:cubicBezTo>
                      <a:pt x="15538" y="21600"/>
                      <a:pt x="19688" y="16852"/>
                      <a:pt x="17188" y="10657"/>
                    </a:cubicBezTo>
                    <a:cubicBezTo>
                      <a:pt x="13938" y="4705"/>
                      <a:pt x="4188" y="0"/>
                      <a:pt x="1538"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25" name="Google Shape;2283;p46"/>
              <p:cNvSpPr/>
              <p:nvPr/>
            </p:nvSpPr>
            <p:spPr>
              <a:xfrm flipH="1">
                <a:off x="637401" y="2067336"/>
                <a:ext cx="808012" cy="605339"/>
              </a:xfrm>
              <a:custGeom>
                <a:avLst/>
                <a:gdLst/>
                <a:ahLst/>
                <a:cxnLst>
                  <a:cxn ang="0">
                    <a:pos x="wd2" y="hd2"/>
                  </a:cxn>
                  <a:cxn ang="5400000">
                    <a:pos x="wd2" y="hd2"/>
                  </a:cxn>
                  <a:cxn ang="10800000">
                    <a:pos x="wd2" y="hd2"/>
                  </a:cxn>
                  <a:cxn ang="16200000">
                    <a:pos x="wd2" y="hd2"/>
                  </a:cxn>
                </a:cxnLst>
                <a:rect l="0" t="0" r="r" b="b"/>
                <a:pathLst>
                  <a:path w="17251" h="21600" extrusionOk="0">
                    <a:moveTo>
                      <a:pt x="3248" y="0"/>
                    </a:moveTo>
                    <a:lnTo>
                      <a:pt x="0" y="3967"/>
                    </a:lnTo>
                    <a:cubicBezTo>
                      <a:pt x="0" y="3967"/>
                      <a:pt x="5506" y="21600"/>
                      <a:pt x="13280" y="21600"/>
                    </a:cubicBezTo>
                    <a:cubicBezTo>
                      <a:pt x="13396" y="21600"/>
                      <a:pt x="13513" y="21596"/>
                      <a:pt x="13629" y="21589"/>
                    </a:cubicBezTo>
                    <a:cubicBezTo>
                      <a:pt x="21600" y="21046"/>
                      <a:pt x="13929" y="10293"/>
                      <a:pt x="13929" y="10293"/>
                    </a:cubicBezTo>
                    <a:lnTo>
                      <a:pt x="3248"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26" name="Google Shape;2284;p46"/>
              <p:cNvSpPr/>
              <p:nvPr/>
            </p:nvSpPr>
            <p:spPr>
              <a:xfrm flipH="1">
                <a:off x="1006579" y="1677314"/>
                <a:ext cx="1227015" cy="887955"/>
              </a:xfrm>
              <a:custGeom>
                <a:avLst/>
                <a:gdLst/>
                <a:ahLst/>
                <a:cxnLst>
                  <a:cxn ang="0">
                    <a:pos x="wd2" y="hd2"/>
                  </a:cxn>
                  <a:cxn ang="5400000">
                    <a:pos x="wd2" y="hd2"/>
                  </a:cxn>
                  <a:cxn ang="10800000">
                    <a:pos x="wd2" y="hd2"/>
                  </a:cxn>
                  <a:cxn ang="16200000">
                    <a:pos x="wd2" y="hd2"/>
                  </a:cxn>
                </a:cxnLst>
                <a:rect l="0" t="0" r="r" b="b"/>
                <a:pathLst>
                  <a:path w="21600" h="21600" extrusionOk="0">
                    <a:moveTo>
                      <a:pt x="12878" y="0"/>
                    </a:moveTo>
                    <a:cubicBezTo>
                      <a:pt x="12129" y="0"/>
                      <a:pt x="11445" y="228"/>
                      <a:pt x="10887" y="776"/>
                    </a:cubicBezTo>
                    <a:cubicBezTo>
                      <a:pt x="7643" y="3950"/>
                      <a:pt x="0" y="16461"/>
                      <a:pt x="0" y="16461"/>
                    </a:cubicBezTo>
                    <a:lnTo>
                      <a:pt x="4336" y="21600"/>
                    </a:lnTo>
                    <a:lnTo>
                      <a:pt x="14369" y="6896"/>
                    </a:lnTo>
                    <a:lnTo>
                      <a:pt x="21600" y="5259"/>
                    </a:lnTo>
                    <a:cubicBezTo>
                      <a:pt x="21600" y="5259"/>
                      <a:pt x="16480" y="0"/>
                      <a:pt x="12878"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27" name="Google Shape;2285;p46"/>
              <p:cNvSpPr/>
              <p:nvPr/>
            </p:nvSpPr>
            <p:spPr>
              <a:xfrm flipH="1">
                <a:off x="1951575" y="2314251"/>
                <a:ext cx="252792" cy="218248"/>
              </a:xfrm>
              <a:custGeom>
                <a:avLst/>
                <a:gdLst/>
                <a:ahLst/>
                <a:cxnLst>
                  <a:cxn ang="0">
                    <a:pos x="wd2" y="hd2"/>
                  </a:cxn>
                  <a:cxn ang="5400000">
                    <a:pos x="wd2" y="hd2"/>
                  </a:cxn>
                  <a:cxn ang="10800000">
                    <a:pos x="wd2" y="hd2"/>
                  </a:cxn>
                  <a:cxn ang="16200000">
                    <a:pos x="wd2" y="hd2"/>
                  </a:cxn>
                </a:cxnLst>
                <a:rect l="0" t="0" r="r" b="b"/>
                <a:pathLst>
                  <a:path w="21600" h="21600" extrusionOk="0">
                    <a:moveTo>
                      <a:pt x="352" y="0"/>
                    </a:moveTo>
                    <a:cubicBezTo>
                      <a:pt x="250" y="115"/>
                      <a:pt x="102" y="348"/>
                      <a:pt x="0" y="464"/>
                    </a:cubicBezTo>
                    <a:cubicBezTo>
                      <a:pt x="3352" y="3938"/>
                      <a:pt x="7552" y="8165"/>
                      <a:pt x="12149" y="12741"/>
                    </a:cubicBezTo>
                    <a:cubicBezTo>
                      <a:pt x="15399" y="15926"/>
                      <a:pt x="18402" y="18937"/>
                      <a:pt x="21149" y="21600"/>
                    </a:cubicBezTo>
                    <a:lnTo>
                      <a:pt x="21600" y="21021"/>
                    </a:lnTo>
                    <a:cubicBezTo>
                      <a:pt x="18901" y="18300"/>
                      <a:pt x="15850" y="15229"/>
                      <a:pt x="12601" y="12044"/>
                    </a:cubicBezTo>
                    <a:cubicBezTo>
                      <a:pt x="8051" y="7528"/>
                      <a:pt x="3800" y="3300"/>
                      <a:pt x="352" y="0"/>
                    </a:cubicBezTo>
                    <a:close/>
                  </a:path>
                </a:pathLst>
              </a:custGeom>
              <a:solidFill>
                <a:srgbClr val="D6A47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28" name="Google Shape;2286;p46"/>
              <p:cNvSpPr/>
              <p:nvPr/>
            </p:nvSpPr>
            <p:spPr>
              <a:xfrm flipH="1">
                <a:off x="327780" y="2208048"/>
                <a:ext cx="123165" cy="371281"/>
              </a:xfrm>
              <a:custGeom>
                <a:avLst/>
                <a:gdLst/>
                <a:ahLst/>
                <a:cxnLst>
                  <a:cxn ang="0">
                    <a:pos x="wd2" y="hd2"/>
                  </a:cxn>
                  <a:cxn ang="5400000">
                    <a:pos x="wd2" y="hd2"/>
                  </a:cxn>
                  <a:cxn ang="10800000">
                    <a:pos x="wd2" y="hd2"/>
                  </a:cxn>
                  <a:cxn ang="16200000">
                    <a:pos x="wd2" y="hd2"/>
                  </a:cxn>
                </a:cxnLst>
                <a:rect l="0" t="0" r="r" b="b"/>
                <a:pathLst>
                  <a:path w="21549" h="21600" extrusionOk="0">
                    <a:moveTo>
                      <a:pt x="20231" y="0"/>
                    </a:moveTo>
                    <a:cubicBezTo>
                      <a:pt x="19411" y="0"/>
                      <a:pt x="18610" y="35"/>
                      <a:pt x="17760" y="154"/>
                    </a:cubicBezTo>
                    <a:cubicBezTo>
                      <a:pt x="16325" y="358"/>
                      <a:pt x="15203" y="766"/>
                      <a:pt x="14384" y="1209"/>
                    </a:cubicBezTo>
                    <a:cubicBezTo>
                      <a:pt x="13663" y="1651"/>
                      <a:pt x="13152" y="2161"/>
                      <a:pt x="12640" y="2639"/>
                    </a:cubicBezTo>
                    <a:cubicBezTo>
                      <a:pt x="11722" y="3626"/>
                      <a:pt x="10694" y="4681"/>
                      <a:pt x="9671" y="5736"/>
                    </a:cubicBezTo>
                    <a:cubicBezTo>
                      <a:pt x="7625" y="7983"/>
                      <a:pt x="5475" y="10366"/>
                      <a:pt x="3122" y="12885"/>
                    </a:cubicBezTo>
                    <a:cubicBezTo>
                      <a:pt x="1994" y="14178"/>
                      <a:pt x="664" y="15403"/>
                      <a:pt x="152" y="16663"/>
                    </a:cubicBezTo>
                    <a:cubicBezTo>
                      <a:pt x="-51" y="17310"/>
                      <a:pt x="-51" y="17990"/>
                      <a:pt x="152" y="18638"/>
                    </a:cubicBezTo>
                    <a:cubicBezTo>
                      <a:pt x="559" y="19285"/>
                      <a:pt x="1378" y="19863"/>
                      <a:pt x="2401" y="20373"/>
                    </a:cubicBezTo>
                    <a:cubicBezTo>
                      <a:pt x="3430" y="20885"/>
                      <a:pt x="4656" y="21258"/>
                      <a:pt x="5987" y="21600"/>
                    </a:cubicBezTo>
                    <a:cubicBezTo>
                      <a:pt x="6498" y="21498"/>
                      <a:pt x="7009" y="21360"/>
                      <a:pt x="7521" y="21190"/>
                    </a:cubicBezTo>
                    <a:cubicBezTo>
                      <a:pt x="6190" y="20918"/>
                      <a:pt x="5063" y="20510"/>
                      <a:pt x="4145" y="20033"/>
                    </a:cubicBezTo>
                    <a:cubicBezTo>
                      <a:pt x="3220" y="19625"/>
                      <a:pt x="2610" y="19115"/>
                      <a:pt x="2401" y="18535"/>
                    </a:cubicBezTo>
                    <a:cubicBezTo>
                      <a:pt x="2099" y="17990"/>
                      <a:pt x="2099" y="17413"/>
                      <a:pt x="2401" y="16800"/>
                    </a:cubicBezTo>
                    <a:cubicBezTo>
                      <a:pt x="2919" y="15608"/>
                      <a:pt x="4145" y="14383"/>
                      <a:pt x="5272" y="13088"/>
                    </a:cubicBezTo>
                    <a:cubicBezTo>
                      <a:pt x="7625" y="10603"/>
                      <a:pt x="9671" y="8153"/>
                      <a:pt x="11722" y="5941"/>
                    </a:cubicBezTo>
                    <a:cubicBezTo>
                      <a:pt x="12640" y="4886"/>
                      <a:pt x="13663" y="3829"/>
                      <a:pt x="14384" y="2809"/>
                    </a:cubicBezTo>
                    <a:cubicBezTo>
                      <a:pt x="14791" y="2331"/>
                      <a:pt x="15302" y="1856"/>
                      <a:pt x="15918" y="1481"/>
                    </a:cubicBezTo>
                    <a:cubicBezTo>
                      <a:pt x="16534" y="1106"/>
                      <a:pt x="17353" y="801"/>
                      <a:pt x="18376" y="629"/>
                    </a:cubicBezTo>
                    <a:cubicBezTo>
                      <a:pt x="19011" y="512"/>
                      <a:pt x="19744" y="475"/>
                      <a:pt x="20508" y="475"/>
                    </a:cubicBezTo>
                    <a:cubicBezTo>
                      <a:pt x="20853" y="475"/>
                      <a:pt x="21198" y="483"/>
                      <a:pt x="21549" y="494"/>
                    </a:cubicBezTo>
                    <a:cubicBezTo>
                      <a:pt x="21444" y="324"/>
                      <a:pt x="21444" y="154"/>
                      <a:pt x="21346" y="16"/>
                    </a:cubicBezTo>
                    <a:cubicBezTo>
                      <a:pt x="20964" y="6"/>
                      <a:pt x="20594" y="0"/>
                      <a:pt x="20231" y="0"/>
                    </a:cubicBezTo>
                    <a:close/>
                  </a:path>
                </a:pathLst>
              </a:custGeom>
              <a:solidFill>
                <a:srgbClr val="473C4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29" name="Google Shape;2287;p46"/>
              <p:cNvSpPr/>
              <p:nvPr/>
            </p:nvSpPr>
            <p:spPr>
              <a:xfrm flipH="1">
                <a:off x="1459776" y="425517"/>
                <a:ext cx="112875" cy="84651"/>
              </a:xfrm>
              <a:custGeom>
                <a:avLst/>
                <a:gdLst/>
                <a:ahLst/>
                <a:cxnLst>
                  <a:cxn ang="0">
                    <a:pos x="wd2" y="hd2"/>
                  </a:cxn>
                  <a:cxn ang="5400000">
                    <a:pos x="wd2" y="hd2"/>
                  </a:cxn>
                  <a:cxn ang="10800000">
                    <a:pos x="wd2" y="hd2"/>
                  </a:cxn>
                  <a:cxn ang="16200000">
                    <a:pos x="wd2" y="hd2"/>
                  </a:cxn>
                </a:cxnLst>
                <a:rect l="0" t="0" r="r" b="b"/>
                <a:pathLst>
                  <a:path w="20625" h="21600" extrusionOk="0">
                    <a:moveTo>
                      <a:pt x="304" y="0"/>
                    </a:moveTo>
                    <a:cubicBezTo>
                      <a:pt x="182" y="0"/>
                      <a:pt x="99" y="36"/>
                      <a:pt x="47" y="117"/>
                    </a:cubicBezTo>
                    <a:cubicBezTo>
                      <a:pt x="-487" y="1168"/>
                      <a:pt x="3573" y="6694"/>
                      <a:pt x="9351" y="12516"/>
                    </a:cubicBezTo>
                    <a:cubicBezTo>
                      <a:pt x="14486" y="17790"/>
                      <a:pt x="19093" y="21600"/>
                      <a:pt x="20309" y="21600"/>
                    </a:cubicBezTo>
                    <a:cubicBezTo>
                      <a:pt x="20437" y="21600"/>
                      <a:pt x="20527" y="21555"/>
                      <a:pt x="20579" y="21474"/>
                    </a:cubicBezTo>
                    <a:cubicBezTo>
                      <a:pt x="21113" y="20423"/>
                      <a:pt x="16944" y="14906"/>
                      <a:pt x="11275" y="9084"/>
                    </a:cubicBezTo>
                    <a:cubicBezTo>
                      <a:pt x="6121" y="3926"/>
                      <a:pt x="1501" y="0"/>
                      <a:pt x="304"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30" name="Google Shape;2288;p46"/>
              <p:cNvSpPr/>
              <p:nvPr/>
            </p:nvSpPr>
            <p:spPr>
              <a:xfrm flipH="1">
                <a:off x="1270461" y="140324"/>
                <a:ext cx="86364" cy="164022"/>
              </a:xfrm>
              <a:custGeom>
                <a:avLst/>
                <a:gdLst/>
                <a:ahLst/>
                <a:cxnLst>
                  <a:cxn ang="0">
                    <a:pos x="wd2" y="hd2"/>
                  </a:cxn>
                  <a:cxn ang="5400000">
                    <a:pos x="wd2" y="hd2"/>
                  </a:cxn>
                  <a:cxn ang="10800000">
                    <a:pos x="wd2" y="hd2"/>
                  </a:cxn>
                  <a:cxn ang="16200000">
                    <a:pos x="wd2" y="hd2"/>
                  </a:cxn>
                </a:cxnLst>
                <a:rect l="0" t="0" r="r" b="b"/>
                <a:pathLst>
                  <a:path w="19924" h="21600" extrusionOk="0">
                    <a:moveTo>
                      <a:pt x="319" y="0"/>
                    </a:moveTo>
                    <a:cubicBezTo>
                      <a:pt x="278" y="0"/>
                      <a:pt x="246" y="5"/>
                      <a:pt x="213" y="14"/>
                    </a:cubicBezTo>
                    <a:cubicBezTo>
                      <a:pt x="-867" y="246"/>
                      <a:pt x="2244" y="5486"/>
                      <a:pt x="7638" y="11421"/>
                    </a:cubicBezTo>
                    <a:cubicBezTo>
                      <a:pt x="13032" y="17278"/>
                      <a:pt x="18434" y="21600"/>
                      <a:pt x="19701" y="21600"/>
                    </a:cubicBezTo>
                    <a:cubicBezTo>
                      <a:pt x="19734" y="21600"/>
                      <a:pt x="19766" y="21595"/>
                      <a:pt x="19791" y="21591"/>
                    </a:cubicBezTo>
                    <a:cubicBezTo>
                      <a:pt x="20733" y="21285"/>
                      <a:pt x="16549" y="16351"/>
                      <a:pt x="11147" y="10420"/>
                    </a:cubicBezTo>
                    <a:cubicBezTo>
                      <a:pt x="5916" y="4595"/>
                      <a:pt x="1448" y="0"/>
                      <a:pt x="319"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31" name="Google Shape;2289;p46"/>
              <p:cNvSpPr/>
              <p:nvPr/>
            </p:nvSpPr>
            <p:spPr>
              <a:xfrm flipH="1">
                <a:off x="993381" y="139796"/>
                <a:ext cx="26935" cy="104829"/>
              </a:xfrm>
              <a:custGeom>
                <a:avLst/>
                <a:gdLst/>
                <a:ahLst/>
                <a:cxnLst>
                  <a:cxn ang="0">
                    <a:pos x="wd2" y="hd2"/>
                  </a:cxn>
                  <a:cxn ang="5400000">
                    <a:pos x="wd2" y="hd2"/>
                  </a:cxn>
                  <a:cxn ang="10800000">
                    <a:pos x="wd2" y="hd2"/>
                  </a:cxn>
                  <a:cxn ang="16200000">
                    <a:pos x="wd2" y="hd2"/>
                  </a:cxn>
                </a:cxnLst>
                <a:rect l="0" t="0" r="r" b="b"/>
                <a:pathLst>
                  <a:path w="19506" h="21600" extrusionOk="0">
                    <a:moveTo>
                      <a:pt x="2165" y="0"/>
                    </a:moveTo>
                    <a:cubicBezTo>
                      <a:pt x="2089" y="0"/>
                      <a:pt x="1987" y="7"/>
                      <a:pt x="1910" y="15"/>
                    </a:cubicBezTo>
                    <a:cubicBezTo>
                      <a:pt x="-1048" y="254"/>
                      <a:pt x="-640" y="5195"/>
                      <a:pt x="3619" y="11224"/>
                    </a:cubicBezTo>
                    <a:cubicBezTo>
                      <a:pt x="8158" y="16985"/>
                      <a:pt x="13922" y="21600"/>
                      <a:pt x="17339" y="21600"/>
                    </a:cubicBezTo>
                    <a:cubicBezTo>
                      <a:pt x="17415" y="21600"/>
                      <a:pt x="17517" y="21600"/>
                      <a:pt x="17594" y="21593"/>
                    </a:cubicBezTo>
                    <a:cubicBezTo>
                      <a:pt x="20552" y="21477"/>
                      <a:pt x="20144" y="16528"/>
                      <a:pt x="15911" y="10499"/>
                    </a:cubicBezTo>
                    <a:cubicBezTo>
                      <a:pt x="11754" y="4622"/>
                      <a:pt x="5608" y="0"/>
                      <a:pt x="2165"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32" name="Google Shape;2290;p46"/>
              <p:cNvSpPr/>
              <p:nvPr/>
            </p:nvSpPr>
            <p:spPr>
              <a:xfrm flipH="1">
                <a:off x="684392" y="0"/>
                <a:ext cx="20338" cy="185499"/>
              </a:xfrm>
              <a:custGeom>
                <a:avLst/>
                <a:gdLst/>
                <a:ahLst/>
                <a:cxnLst>
                  <a:cxn ang="0">
                    <a:pos x="wd2" y="hd2"/>
                  </a:cxn>
                  <a:cxn ang="5400000">
                    <a:pos x="wd2" y="hd2"/>
                  </a:cxn>
                  <a:cxn ang="10800000">
                    <a:pos x="wd2" y="hd2"/>
                  </a:cxn>
                  <a:cxn ang="16200000">
                    <a:pos x="wd2" y="hd2"/>
                  </a:cxn>
                </a:cxnLst>
                <a:rect l="0" t="0" r="r" b="b"/>
                <a:pathLst>
                  <a:path w="18319" h="21600" extrusionOk="0">
                    <a:moveTo>
                      <a:pt x="11698" y="0"/>
                    </a:moveTo>
                    <a:cubicBezTo>
                      <a:pt x="7479" y="0"/>
                      <a:pt x="4847" y="4838"/>
                      <a:pt x="2214" y="10697"/>
                    </a:cubicBezTo>
                    <a:cubicBezTo>
                      <a:pt x="89" y="16762"/>
                      <a:pt x="-1465" y="21530"/>
                      <a:pt x="2214" y="21600"/>
                    </a:cubicBezTo>
                    <a:cubicBezTo>
                      <a:pt x="2246" y="21600"/>
                      <a:pt x="2278" y="21600"/>
                      <a:pt x="2309" y="21600"/>
                    </a:cubicBezTo>
                    <a:cubicBezTo>
                      <a:pt x="6560" y="21600"/>
                      <a:pt x="14870" y="16856"/>
                      <a:pt x="17502" y="10903"/>
                    </a:cubicBezTo>
                    <a:cubicBezTo>
                      <a:pt x="20135" y="4838"/>
                      <a:pt x="15916" y="0"/>
                      <a:pt x="11698"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33" name="Google Shape;2291;p46"/>
              <p:cNvSpPr/>
              <p:nvPr/>
            </p:nvSpPr>
            <p:spPr>
              <a:xfrm flipH="1">
                <a:off x="428917" y="172228"/>
                <a:ext cx="71817" cy="107645"/>
              </a:xfrm>
              <a:custGeom>
                <a:avLst/>
                <a:gdLst/>
                <a:ahLst/>
                <a:cxnLst>
                  <a:cxn ang="0">
                    <a:pos x="wd2" y="hd2"/>
                  </a:cxn>
                  <a:cxn ang="5400000">
                    <a:pos x="wd2" y="hd2"/>
                  </a:cxn>
                  <a:cxn ang="10800000">
                    <a:pos x="wd2" y="hd2"/>
                  </a:cxn>
                  <a:cxn ang="16200000">
                    <a:pos x="wd2" y="hd2"/>
                  </a:cxn>
                </a:cxnLst>
                <a:rect l="0" t="0" r="r" b="b"/>
                <a:pathLst>
                  <a:path w="19781" h="21600" extrusionOk="0">
                    <a:moveTo>
                      <a:pt x="19308" y="0"/>
                    </a:moveTo>
                    <a:cubicBezTo>
                      <a:pt x="17775" y="0"/>
                      <a:pt x="12422" y="4042"/>
                      <a:pt x="7349" y="9588"/>
                    </a:cubicBezTo>
                    <a:cubicBezTo>
                      <a:pt x="1869" y="15580"/>
                      <a:pt x="-876" y="21211"/>
                      <a:pt x="249" y="21565"/>
                    </a:cubicBezTo>
                    <a:cubicBezTo>
                      <a:pt x="317" y="21586"/>
                      <a:pt x="375" y="21600"/>
                      <a:pt x="453" y="21600"/>
                    </a:cubicBezTo>
                    <a:cubicBezTo>
                      <a:pt x="1946" y="21600"/>
                      <a:pt x="6146" y="17071"/>
                      <a:pt x="11374" y="11468"/>
                    </a:cubicBezTo>
                    <a:cubicBezTo>
                      <a:pt x="16689" y="5483"/>
                      <a:pt x="20724" y="664"/>
                      <a:pt x="19589" y="78"/>
                    </a:cubicBezTo>
                    <a:cubicBezTo>
                      <a:pt x="19521" y="28"/>
                      <a:pt x="19424" y="0"/>
                      <a:pt x="19308"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34" name="Google Shape;2292;p46"/>
              <p:cNvSpPr/>
              <p:nvPr/>
            </p:nvSpPr>
            <p:spPr>
              <a:xfrm flipH="1">
                <a:off x="90671" y="325547"/>
                <a:ext cx="140209" cy="116554"/>
              </a:xfrm>
              <a:custGeom>
                <a:avLst/>
                <a:gdLst/>
                <a:ahLst/>
                <a:cxnLst>
                  <a:cxn ang="0">
                    <a:pos x="wd2" y="hd2"/>
                  </a:cxn>
                  <a:cxn ang="5400000">
                    <a:pos x="wd2" y="hd2"/>
                  </a:cxn>
                  <a:cxn ang="10800000">
                    <a:pos x="wd2" y="hd2"/>
                  </a:cxn>
                  <a:cxn ang="16200000">
                    <a:pos x="wd2" y="hd2"/>
                  </a:cxn>
                </a:cxnLst>
                <a:rect l="0" t="0" r="r" b="b"/>
                <a:pathLst>
                  <a:path w="20870" h="21600" extrusionOk="0">
                    <a:moveTo>
                      <a:pt x="20684" y="0"/>
                    </a:moveTo>
                    <a:cubicBezTo>
                      <a:pt x="19673" y="0"/>
                      <a:pt x="14662" y="3556"/>
                      <a:pt x="9352" y="8966"/>
                    </a:cubicBezTo>
                    <a:cubicBezTo>
                      <a:pt x="3519" y="15035"/>
                      <a:pt x="-402" y="20889"/>
                      <a:pt x="33" y="21541"/>
                    </a:cubicBezTo>
                    <a:cubicBezTo>
                      <a:pt x="70" y="21580"/>
                      <a:pt x="122" y="21600"/>
                      <a:pt x="185" y="21600"/>
                    </a:cubicBezTo>
                    <a:cubicBezTo>
                      <a:pt x="1197" y="21600"/>
                      <a:pt x="5516" y="16960"/>
                      <a:pt x="10836" y="11459"/>
                    </a:cubicBezTo>
                    <a:cubicBezTo>
                      <a:pt x="16586" y="5495"/>
                      <a:pt x="21198" y="724"/>
                      <a:pt x="20852" y="72"/>
                    </a:cubicBezTo>
                    <a:cubicBezTo>
                      <a:pt x="20826" y="20"/>
                      <a:pt x="20768" y="0"/>
                      <a:pt x="2068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35" name="Google Shape;2293;p46"/>
              <p:cNvSpPr/>
              <p:nvPr/>
            </p:nvSpPr>
            <p:spPr>
              <a:xfrm flipH="1">
                <a:off x="-1" y="612042"/>
                <a:ext cx="115535" cy="57291"/>
              </a:xfrm>
              <a:custGeom>
                <a:avLst/>
                <a:gdLst/>
                <a:ahLst/>
                <a:cxnLst>
                  <a:cxn ang="0">
                    <a:pos x="wd2" y="hd2"/>
                  </a:cxn>
                  <a:cxn ang="5400000">
                    <a:pos x="wd2" y="hd2"/>
                  </a:cxn>
                  <a:cxn ang="10800000">
                    <a:pos x="wd2" y="hd2"/>
                  </a:cxn>
                  <a:cxn ang="16200000">
                    <a:pos x="wd2" y="hd2"/>
                  </a:cxn>
                </a:cxnLst>
                <a:rect l="0" t="0" r="r" b="b"/>
                <a:pathLst>
                  <a:path w="20906" h="21600" extrusionOk="0">
                    <a:moveTo>
                      <a:pt x="20209" y="0"/>
                    </a:moveTo>
                    <a:cubicBezTo>
                      <a:pt x="18597" y="0"/>
                      <a:pt x="14334" y="2469"/>
                      <a:pt x="9664" y="7063"/>
                    </a:cubicBezTo>
                    <a:cubicBezTo>
                      <a:pt x="3840" y="13024"/>
                      <a:pt x="-397" y="19648"/>
                      <a:pt x="30" y="21188"/>
                    </a:cubicBezTo>
                    <a:cubicBezTo>
                      <a:pt x="81" y="21467"/>
                      <a:pt x="240" y="21600"/>
                      <a:pt x="495" y="21600"/>
                    </a:cubicBezTo>
                    <a:cubicBezTo>
                      <a:pt x="1871" y="21600"/>
                      <a:pt x="6026" y="17856"/>
                      <a:pt x="10932" y="13024"/>
                    </a:cubicBezTo>
                    <a:cubicBezTo>
                      <a:pt x="16654" y="7063"/>
                      <a:pt x="21203" y="2217"/>
                      <a:pt x="20891" y="451"/>
                    </a:cubicBezTo>
                    <a:cubicBezTo>
                      <a:pt x="20846" y="146"/>
                      <a:pt x="20610" y="0"/>
                      <a:pt x="20209"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36" name="Google Shape;2294;p46"/>
              <p:cNvSpPr/>
              <p:nvPr/>
            </p:nvSpPr>
            <p:spPr>
              <a:xfrm flipH="1">
                <a:off x="481099" y="688138"/>
                <a:ext cx="122368" cy="192507"/>
              </a:xfrm>
              <a:custGeom>
                <a:avLst/>
                <a:gdLst/>
                <a:ahLst/>
                <a:cxnLst>
                  <a:cxn ang="0">
                    <a:pos x="wd2" y="hd2"/>
                  </a:cxn>
                  <a:cxn ang="5400000">
                    <a:pos x="wd2" y="hd2"/>
                  </a:cxn>
                  <a:cxn ang="10800000">
                    <a:pos x="wd2" y="hd2"/>
                  </a:cxn>
                  <a:cxn ang="16200000">
                    <a:pos x="wd2" y="hd2"/>
                  </a:cxn>
                </a:cxnLst>
                <a:rect l="0" t="0" r="r" b="b"/>
                <a:pathLst>
                  <a:path w="20075" h="21600" extrusionOk="0">
                    <a:moveTo>
                      <a:pt x="13206" y="0"/>
                    </a:moveTo>
                    <a:cubicBezTo>
                      <a:pt x="13160" y="0"/>
                      <a:pt x="13114" y="0"/>
                      <a:pt x="13068" y="0"/>
                    </a:cubicBezTo>
                    <a:cubicBezTo>
                      <a:pt x="9994" y="67"/>
                      <a:pt x="7210" y="1707"/>
                      <a:pt x="5292" y="3283"/>
                    </a:cubicBezTo>
                    <a:cubicBezTo>
                      <a:pt x="878" y="6827"/>
                      <a:pt x="-1525" y="12145"/>
                      <a:pt x="1069" y="16677"/>
                    </a:cubicBezTo>
                    <a:cubicBezTo>
                      <a:pt x="2028" y="18384"/>
                      <a:pt x="3755" y="19826"/>
                      <a:pt x="5390" y="21339"/>
                    </a:cubicBezTo>
                    <a:cubicBezTo>
                      <a:pt x="5482" y="21402"/>
                      <a:pt x="5679" y="21600"/>
                      <a:pt x="5869" y="21600"/>
                    </a:cubicBezTo>
                    <a:cubicBezTo>
                      <a:pt x="6158" y="21600"/>
                      <a:pt x="6349" y="21470"/>
                      <a:pt x="6638" y="21402"/>
                    </a:cubicBezTo>
                    <a:cubicBezTo>
                      <a:pt x="7210" y="21142"/>
                      <a:pt x="7695" y="20944"/>
                      <a:pt x="8267" y="20679"/>
                    </a:cubicBezTo>
                    <a:cubicBezTo>
                      <a:pt x="13547" y="18186"/>
                      <a:pt x="19786" y="14378"/>
                      <a:pt x="20075" y="9585"/>
                    </a:cubicBezTo>
                    <a:cubicBezTo>
                      <a:pt x="20075" y="8139"/>
                      <a:pt x="20075" y="6567"/>
                      <a:pt x="19596" y="5053"/>
                    </a:cubicBezTo>
                    <a:cubicBezTo>
                      <a:pt x="19405" y="4532"/>
                      <a:pt x="19214" y="4006"/>
                      <a:pt x="18827" y="3346"/>
                    </a:cubicBezTo>
                    <a:cubicBezTo>
                      <a:pt x="17787" y="1928"/>
                      <a:pt x="15916" y="0"/>
                      <a:pt x="13206" y="0"/>
                    </a:cubicBez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37" name="Google Shape;2295;p46"/>
              <p:cNvSpPr/>
              <p:nvPr/>
            </p:nvSpPr>
            <p:spPr>
              <a:xfrm flipH="1">
                <a:off x="526710" y="686306"/>
                <a:ext cx="76442" cy="186170"/>
              </a:xfrm>
              <a:custGeom>
                <a:avLst/>
                <a:gdLst/>
                <a:ahLst/>
                <a:cxnLst>
                  <a:cxn ang="0">
                    <a:pos x="wd2" y="hd2"/>
                  </a:cxn>
                  <a:cxn ang="5400000">
                    <a:pos x="wd2" y="hd2"/>
                  </a:cxn>
                  <a:cxn ang="10800000">
                    <a:pos x="wd2" y="hd2"/>
                  </a:cxn>
                  <a:cxn ang="16200000">
                    <a:pos x="wd2" y="hd2"/>
                  </a:cxn>
                </a:cxnLst>
                <a:rect l="0" t="0" r="r" b="b"/>
                <a:pathLst>
                  <a:path w="20441" h="21600" extrusionOk="0">
                    <a:moveTo>
                      <a:pt x="20359" y="0"/>
                    </a:moveTo>
                    <a:cubicBezTo>
                      <a:pt x="19841" y="0"/>
                      <a:pt x="16846" y="449"/>
                      <a:pt x="12769" y="1843"/>
                    </a:cubicBezTo>
                    <a:cubicBezTo>
                      <a:pt x="8702" y="3268"/>
                      <a:pt x="3693" y="5916"/>
                      <a:pt x="1348" y="9376"/>
                    </a:cubicBezTo>
                    <a:cubicBezTo>
                      <a:pt x="-1006" y="12841"/>
                      <a:pt x="96" y="16236"/>
                      <a:pt x="1819" y="18340"/>
                    </a:cubicBezTo>
                    <a:cubicBezTo>
                      <a:pt x="3636" y="20513"/>
                      <a:pt x="5905" y="21600"/>
                      <a:pt x="6178" y="21600"/>
                    </a:cubicBezTo>
                    <a:cubicBezTo>
                      <a:pt x="6188" y="21600"/>
                      <a:pt x="6188" y="21600"/>
                      <a:pt x="6197" y="21596"/>
                    </a:cubicBezTo>
                    <a:cubicBezTo>
                      <a:pt x="6508" y="21531"/>
                      <a:pt x="4945" y="20240"/>
                      <a:pt x="3693" y="18136"/>
                    </a:cubicBezTo>
                    <a:cubicBezTo>
                      <a:pt x="2280" y="15962"/>
                      <a:pt x="1659" y="12841"/>
                      <a:pt x="3853" y="9650"/>
                    </a:cubicBezTo>
                    <a:cubicBezTo>
                      <a:pt x="4474" y="8698"/>
                      <a:pt x="5416" y="7746"/>
                      <a:pt x="6197" y="7003"/>
                    </a:cubicBezTo>
                    <a:cubicBezTo>
                      <a:pt x="6508" y="7137"/>
                      <a:pt x="7600" y="7476"/>
                      <a:pt x="8702" y="8089"/>
                    </a:cubicBezTo>
                    <a:cubicBezTo>
                      <a:pt x="10265" y="8833"/>
                      <a:pt x="12299" y="9989"/>
                      <a:pt x="13240" y="11480"/>
                    </a:cubicBezTo>
                    <a:cubicBezTo>
                      <a:pt x="14172" y="12906"/>
                      <a:pt x="13862" y="14401"/>
                      <a:pt x="13080" y="15419"/>
                    </a:cubicBezTo>
                    <a:cubicBezTo>
                      <a:pt x="12459" y="16436"/>
                      <a:pt x="11668" y="16979"/>
                      <a:pt x="11988" y="17118"/>
                    </a:cubicBezTo>
                    <a:cubicBezTo>
                      <a:pt x="12007" y="17122"/>
                      <a:pt x="12035" y="17122"/>
                      <a:pt x="12063" y="17122"/>
                    </a:cubicBezTo>
                    <a:cubicBezTo>
                      <a:pt x="12478" y="17122"/>
                      <a:pt x="13636" y="16697"/>
                      <a:pt x="14803" y="15623"/>
                    </a:cubicBezTo>
                    <a:cubicBezTo>
                      <a:pt x="15895" y="14606"/>
                      <a:pt x="16677" y="12906"/>
                      <a:pt x="15585" y="11211"/>
                    </a:cubicBezTo>
                    <a:cubicBezTo>
                      <a:pt x="14643" y="9446"/>
                      <a:pt x="11828" y="8155"/>
                      <a:pt x="9634" y="7476"/>
                    </a:cubicBezTo>
                    <a:cubicBezTo>
                      <a:pt x="8071" y="7003"/>
                      <a:pt x="6979" y="6798"/>
                      <a:pt x="6197" y="6798"/>
                    </a:cubicBezTo>
                    <a:cubicBezTo>
                      <a:pt x="8382" y="4964"/>
                      <a:pt x="11206" y="3538"/>
                      <a:pt x="13551" y="2521"/>
                    </a:cubicBezTo>
                    <a:cubicBezTo>
                      <a:pt x="17779" y="891"/>
                      <a:pt x="20594" y="212"/>
                      <a:pt x="20434" y="8"/>
                    </a:cubicBezTo>
                    <a:cubicBezTo>
                      <a:pt x="20425" y="4"/>
                      <a:pt x="20396" y="0"/>
                      <a:pt x="20359"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38" name="Google Shape;2296;p46"/>
              <p:cNvSpPr/>
              <p:nvPr/>
            </p:nvSpPr>
            <p:spPr>
              <a:xfrm flipH="1">
                <a:off x="893622" y="674088"/>
                <a:ext cx="71461" cy="245748"/>
              </a:xfrm>
              <a:custGeom>
                <a:avLst/>
                <a:gdLst/>
                <a:ahLst/>
                <a:cxnLst>
                  <a:cxn ang="0">
                    <a:pos x="wd2" y="hd2"/>
                  </a:cxn>
                  <a:cxn ang="5400000">
                    <a:pos x="wd2" y="hd2"/>
                  </a:cxn>
                  <a:cxn ang="10800000">
                    <a:pos x="wd2" y="hd2"/>
                  </a:cxn>
                  <a:cxn ang="16200000">
                    <a:pos x="wd2" y="hd2"/>
                  </a:cxn>
                </a:cxnLst>
                <a:rect l="0" t="0" r="r" b="b"/>
                <a:pathLst>
                  <a:path w="21269" h="21600" extrusionOk="0">
                    <a:moveTo>
                      <a:pt x="25" y="0"/>
                    </a:moveTo>
                    <a:cubicBezTo>
                      <a:pt x="-331" y="53"/>
                      <a:pt x="3159" y="1337"/>
                      <a:pt x="6638" y="3652"/>
                    </a:cubicBezTo>
                    <a:cubicBezTo>
                      <a:pt x="8032" y="4834"/>
                      <a:pt x="9772" y="6224"/>
                      <a:pt x="10998" y="7920"/>
                    </a:cubicBezTo>
                    <a:cubicBezTo>
                      <a:pt x="12036" y="9514"/>
                      <a:pt x="12392" y="11368"/>
                      <a:pt x="12036" y="13321"/>
                    </a:cubicBezTo>
                    <a:cubicBezTo>
                      <a:pt x="11512" y="15224"/>
                      <a:pt x="10296" y="17022"/>
                      <a:pt x="8556" y="18567"/>
                    </a:cubicBezTo>
                    <a:cubicBezTo>
                      <a:pt x="8032" y="18979"/>
                      <a:pt x="7508" y="19338"/>
                      <a:pt x="6984" y="19749"/>
                    </a:cubicBezTo>
                    <a:cubicBezTo>
                      <a:pt x="6817" y="19957"/>
                      <a:pt x="6293" y="20108"/>
                      <a:pt x="6114" y="20263"/>
                    </a:cubicBezTo>
                    <a:lnTo>
                      <a:pt x="5077" y="20882"/>
                    </a:lnTo>
                    <a:cubicBezTo>
                      <a:pt x="4899" y="21037"/>
                      <a:pt x="4553" y="21241"/>
                      <a:pt x="4375" y="21343"/>
                    </a:cubicBezTo>
                    <a:lnTo>
                      <a:pt x="4207" y="21498"/>
                    </a:lnTo>
                    <a:lnTo>
                      <a:pt x="4207" y="21550"/>
                    </a:lnTo>
                    <a:lnTo>
                      <a:pt x="5077" y="21550"/>
                    </a:lnTo>
                    <a:cubicBezTo>
                      <a:pt x="5423" y="21550"/>
                      <a:pt x="6114" y="21600"/>
                      <a:pt x="6638" y="21600"/>
                    </a:cubicBezTo>
                    <a:lnTo>
                      <a:pt x="7854" y="21600"/>
                    </a:lnTo>
                    <a:cubicBezTo>
                      <a:pt x="9248" y="21550"/>
                      <a:pt x="10296" y="21498"/>
                      <a:pt x="11344" y="21343"/>
                    </a:cubicBezTo>
                    <a:cubicBezTo>
                      <a:pt x="13608" y="21086"/>
                      <a:pt x="15169" y="20727"/>
                      <a:pt x="16396" y="20316"/>
                    </a:cubicBezTo>
                    <a:cubicBezTo>
                      <a:pt x="17611" y="19957"/>
                      <a:pt x="18481" y="19545"/>
                      <a:pt x="19183" y="19288"/>
                    </a:cubicBezTo>
                    <a:cubicBezTo>
                      <a:pt x="20577" y="18465"/>
                      <a:pt x="21269" y="18053"/>
                      <a:pt x="21269" y="18053"/>
                    </a:cubicBezTo>
                    <a:cubicBezTo>
                      <a:pt x="20923" y="18053"/>
                      <a:pt x="20053" y="18310"/>
                      <a:pt x="18659" y="18926"/>
                    </a:cubicBezTo>
                    <a:cubicBezTo>
                      <a:pt x="17087" y="19440"/>
                      <a:pt x="14656" y="20263"/>
                      <a:pt x="10998" y="20727"/>
                    </a:cubicBezTo>
                    <a:cubicBezTo>
                      <a:pt x="10118" y="20829"/>
                      <a:pt x="9080" y="20882"/>
                      <a:pt x="7854" y="20882"/>
                    </a:cubicBezTo>
                    <a:cubicBezTo>
                      <a:pt x="7341" y="20882"/>
                      <a:pt x="7341" y="20882"/>
                      <a:pt x="7508" y="20829"/>
                    </a:cubicBezTo>
                    <a:lnTo>
                      <a:pt x="7686" y="20727"/>
                    </a:lnTo>
                    <a:lnTo>
                      <a:pt x="8210" y="20470"/>
                    </a:lnTo>
                    <a:cubicBezTo>
                      <a:pt x="8378" y="20263"/>
                      <a:pt x="8735" y="20108"/>
                      <a:pt x="9080" y="19957"/>
                    </a:cubicBezTo>
                    <a:cubicBezTo>
                      <a:pt x="9604" y="19545"/>
                      <a:pt x="10118" y="19183"/>
                      <a:pt x="10820" y="18771"/>
                    </a:cubicBezTo>
                    <a:cubicBezTo>
                      <a:pt x="12738" y="17177"/>
                      <a:pt x="14300" y="15326"/>
                      <a:pt x="14656" y="13321"/>
                    </a:cubicBezTo>
                    <a:cubicBezTo>
                      <a:pt x="15169" y="11315"/>
                      <a:pt x="14478" y="9465"/>
                      <a:pt x="13084" y="7716"/>
                    </a:cubicBezTo>
                    <a:cubicBezTo>
                      <a:pt x="11868" y="6069"/>
                      <a:pt x="9772" y="4578"/>
                      <a:pt x="8032" y="3395"/>
                    </a:cubicBezTo>
                    <a:cubicBezTo>
                      <a:pt x="6114" y="2262"/>
                      <a:pt x="4207" y="1337"/>
                      <a:pt x="2635" y="823"/>
                    </a:cubicBezTo>
                    <a:cubicBezTo>
                      <a:pt x="1063" y="257"/>
                      <a:pt x="193" y="0"/>
                      <a:pt x="25"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39" name="Google Shape;2297;p46"/>
              <p:cNvSpPr/>
              <p:nvPr/>
            </p:nvSpPr>
            <p:spPr>
              <a:xfrm flipH="1">
                <a:off x="1007797" y="782932"/>
                <a:ext cx="12743" cy="65566"/>
              </a:xfrm>
              <a:custGeom>
                <a:avLst/>
                <a:gdLst/>
                <a:ahLst/>
                <a:cxnLst>
                  <a:cxn ang="0">
                    <a:pos x="wd2" y="hd2"/>
                  </a:cxn>
                  <a:cxn ang="5400000">
                    <a:pos x="wd2" y="hd2"/>
                  </a:cxn>
                  <a:cxn ang="10800000">
                    <a:pos x="wd2" y="hd2"/>
                  </a:cxn>
                  <a:cxn ang="16200000">
                    <a:pos x="wd2" y="hd2"/>
                  </a:cxn>
                </a:cxnLst>
                <a:rect l="0" t="0" r="r" b="b"/>
                <a:pathLst>
                  <a:path w="19590" h="21600" extrusionOk="0">
                    <a:moveTo>
                      <a:pt x="2615" y="0"/>
                    </a:moveTo>
                    <a:cubicBezTo>
                      <a:pt x="-1012" y="383"/>
                      <a:pt x="-1012" y="5209"/>
                      <a:pt x="3535" y="10986"/>
                    </a:cubicBezTo>
                    <a:cubicBezTo>
                      <a:pt x="7054" y="16844"/>
                      <a:pt x="13171" y="21600"/>
                      <a:pt x="16799" y="21600"/>
                    </a:cubicBezTo>
                    <a:cubicBezTo>
                      <a:pt x="16853" y="21600"/>
                      <a:pt x="16907" y="21588"/>
                      <a:pt x="17015" y="21588"/>
                    </a:cubicBezTo>
                    <a:cubicBezTo>
                      <a:pt x="20588" y="21588"/>
                      <a:pt x="20588" y="16380"/>
                      <a:pt x="16095" y="10603"/>
                    </a:cubicBezTo>
                    <a:cubicBezTo>
                      <a:pt x="11602" y="4629"/>
                      <a:pt x="6188" y="0"/>
                      <a:pt x="2615"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40" name="Google Shape;2298;p46"/>
              <p:cNvSpPr/>
              <p:nvPr/>
            </p:nvSpPr>
            <p:spPr>
              <a:xfrm flipH="1">
                <a:off x="798620" y="744901"/>
                <a:ext cx="12701" cy="68490"/>
              </a:xfrm>
              <a:custGeom>
                <a:avLst/>
                <a:gdLst/>
                <a:ahLst/>
                <a:cxnLst>
                  <a:cxn ang="0">
                    <a:pos x="wd2" y="hd2"/>
                  </a:cxn>
                  <a:cxn ang="5400000">
                    <a:pos x="wd2" y="hd2"/>
                  </a:cxn>
                  <a:cxn ang="10800000">
                    <a:pos x="wd2" y="hd2"/>
                  </a:cxn>
                  <a:cxn ang="16200000">
                    <a:pos x="wd2" y="hd2"/>
                  </a:cxn>
                </a:cxnLst>
                <a:rect l="0" t="0" r="r" b="b"/>
                <a:pathLst>
                  <a:path w="19558" h="21600" extrusionOk="0">
                    <a:moveTo>
                      <a:pt x="3064" y="0"/>
                    </a:moveTo>
                    <a:cubicBezTo>
                      <a:pt x="-1021" y="0"/>
                      <a:pt x="-1021" y="5164"/>
                      <a:pt x="3064" y="10883"/>
                    </a:cubicBezTo>
                    <a:cubicBezTo>
                      <a:pt x="6096" y="16858"/>
                      <a:pt x="13090" y="21600"/>
                      <a:pt x="16309" y="21600"/>
                    </a:cubicBezTo>
                    <a:cubicBezTo>
                      <a:pt x="16370" y="21600"/>
                      <a:pt x="16432" y="21589"/>
                      <a:pt x="16494" y="21589"/>
                    </a:cubicBezTo>
                    <a:cubicBezTo>
                      <a:pt x="20579" y="21589"/>
                      <a:pt x="20579" y="16425"/>
                      <a:pt x="16494" y="10706"/>
                    </a:cubicBezTo>
                    <a:cubicBezTo>
                      <a:pt x="13400" y="4609"/>
                      <a:pt x="6158" y="0"/>
                      <a:pt x="3064"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41" name="Google Shape;2299;p46"/>
              <p:cNvSpPr/>
              <p:nvPr/>
            </p:nvSpPr>
            <p:spPr>
              <a:xfrm flipH="1">
                <a:off x="827491" y="927447"/>
                <a:ext cx="66754" cy="24087"/>
              </a:xfrm>
              <a:custGeom>
                <a:avLst/>
                <a:gdLst/>
                <a:ahLst/>
                <a:cxnLst>
                  <a:cxn ang="0">
                    <a:pos x="wd2" y="hd2"/>
                  </a:cxn>
                  <a:cxn ang="5400000">
                    <a:pos x="wd2" y="hd2"/>
                  </a:cxn>
                  <a:cxn ang="10800000">
                    <a:pos x="wd2" y="hd2"/>
                  </a:cxn>
                  <a:cxn ang="16200000">
                    <a:pos x="wd2" y="hd2"/>
                  </a:cxn>
                </a:cxnLst>
                <a:rect l="0" t="0" r="r" b="b"/>
                <a:pathLst>
                  <a:path w="21428" h="21600" extrusionOk="0">
                    <a:moveTo>
                      <a:pt x="12024" y="0"/>
                    </a:moveTo>
                    <a:cubicBezTo>
                      <a:pt x="11233" y="0"/>
                      <a:pt x="10419" y="158"/>
                      <a:pt x="9594" y="537"/>
                    </a:cubicBezTo>
                    <a:cubicBezTo>
                      <a:pt x="6022" y="1579"/>
                      <a:pt x="3015" y="6316"/>
                      <a:pt x="1512" y="11558"/>
                    </a:cubicBezTo>
                    <a:cubicBezTo>
                      <a:pt x="-172" y="16800"/>
                      <a:pt x="-172" y="21000"/>
                      <a:pt x="201" y="21537"/>
                    </a:cubicBezTo>
                    <a:cubicBezTo>
                      <a:pt x="224" y="21568"/>
                      <a:pt x="258" y="21600"/>
                      <a:pt x="291" y="21600"/>
                    </a:cubicBezTo>
                    <a:cubicBezTo>
                      <a:pt x="698" y="21600"/>
                      <a:pt x="1456" y="18663"/>
                      <a:pt x="3015" y="15758"/>
                    </a:cubicBezTo>
                    <a:cubicBezTo>
                      <a:pt x="4519" y="12095"/>
                      <a:pt x="6960" y="8937"/>
                      <a:pt x="9967" y="8400"/>
                    </a:cubicBezTo>
                    <a:cubicBezTo>
                      <a:pt x="10973" y="7895"/>
                      <a:pt x="11945" y="7705"/>
                      <a:pt x="12894" y="7705"/>
                    </a:cubicBezTo>
                    <a:cubicBezTo>
                      <a:pt x="14793" y="7705"/>
                      <a:pt x="16545" y="8400"/>
                      <a:pt x="18048" y="8400"/>
                    </a:cubicBezTo>
                    <a:cubicBezTo>
                      <a:pt x="18896" y="8621"/>
                      <a:pt x="19631" y="8747"/>
                      <a:pt x="20185" y="8747"/>
                    </a:cubicBezTo>
                    <a:cubicBezTo>
                      <a:pt x="20976" y="8747"/>
                      <a:pt x="21428" y="8495"/>
                      <a:pt x="21428" y="7895"/>
                    </a:cubicBezTo>
                    <a:cubicBezTo>
                      <a:pt x="21428" y="6316"/>
                      <a:pt x="20298" y="5274"/>
                      <a:pt x="18229" y="3158"/>
                    </a:cubicBezTo>
                    <a:cubicBezTo>
                      <a:pt x="16669" y="1579"/>
                      <a:pt x="14465" y="0"/>
                      <a:pt x="12024"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42" name="Google Shape;2300;p46"/>
              <p:cNvSpPr/>
              <p:nvPr/>
            </p:nvSpPr>
            <p:spPr>
              <a:xfrm flipH="1">
                <a:off x="1004901" y="673736"/>
                <a:ext cx="78455" cy="67397"/>
              </a:xfrm>
              <a:custGeom>
                <a:avLst/>
                <a:gdLst/>
                <a:ahLst/>
                <a:cxnLst>
                  <a:cxn ang="0">
                    <a:pos x="wd2" y="hd2"/>
                  </a:cxn>
                  <a:cxn ang="5400000">
                    <a:pos x="wd2" y="hd2"/>
                  </a:cxn>
                  <a:cxn ang="10800000">
                    <a:pos x="wd2" y="hd2"/>
                  </a:cxn>
                  <a:cxn ang="16200000">
                    <a:pos x="wd2" y="hd2"/>
                  </a:cxn>
                </a:cxnLst>
                <a:rect l="0" t="0" r="r" b="b"/>
                <a:pathLst>
                  <a:path w="19173" h="21600" extrusionOk="0">
                    <a:moveTo>
                      <a:pt x="15612" y="0"/>
                    </a:moveTo>
                    <a:cubicBezTo>
                      <a:pt x="13090" y="0"/>
                      <a:pt x="9614" y="1918"/>
                      <a:pt x="6327" y="5361"/>
                    </a:cubicBezTo>
                    <a:cubicBezTo>
                      <a:pt x="1327" y="10428"/>
                      <a:pt x="-1255" y="16996"/>
                      <a:pt x="604" y="19997"/>
                    </a:cubicBezTo>
                    <a:cubicBezTo>
                      <a:pt x="1198" y="21081"/>
                      <a:pt x="2239" y="21600"/>
                      <a:pt x="3556" y="21600"/>
                    </a:cubicBezTo>
                    <a:cubicBezTo>
                      <a:pt x="6077" y="21600"/>
                      <a:pt x="9614" y="19693"/>
                      <a:pt x="12910" y="16239"/>
                    </a:cubicBezTo>
                    <a:cubicBezTo>
                      <a:pt x="17910" y="11184"/>
                      <a:pt x="20345" y="4616"/>
                      <a:pt x="18624" y="1614"/>
                    </a:cubicBezTo>
                    <a:cubicBezTo>
                      <a:pt x="17987" y="519"/>
                      <a:pt x="16929" y="0"/>
                      <a:pt x="15612"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43" name="Google Shape;2301;p46"/>
              <p:cNvSpPr/>
              <p:nvPr/>
            </p:nvSpPr>
            <p:spPr>
              <a:xfrm flipH="1">
                <a:off x="783165" y="635177"/>
                <a:ext cx="87346" cy="55531"/>
              </a:xfrm>
              <a:custGeom>
                <a:avLst/>
                <a:gdLst/>
                <a:ahLst/>
                <a:cxnLst>
                  <a:cxn ang="0">
                    <a:pos x="wd2" y="hd2"/>
                  </a:cxn>
                  <a:cxn ang="5400000">
                    <a:pos x="wd2" y="hd2"/>
                  </a:cxn>
                  <a:cxn ang="10800000">
                    <a:pos x="wd2" y="hd2"/>
                  </a:cxn>
                  <a:cxn ang="16200000">
                    <a:pos x="wd2" y="hd2"/>
                  </a:cxn>
                </a:cxnLst>
                <a:rect l="0" t="0" r="r" b="b"/>
                <a:pathLst>
                  <a:path w="19778" h="21600" extrusionOk="0">
                    <a:moveTo>
                      <a:pt x="4631" y="0"/>
                    </a:moveTo>
                    <a:cubicBezTo>
                      <a:pt x="2438" y="0"/>
                      <a:pt x="811" y="1082"/>
                      <a:pt x="197" y="3301"/>
                    </a:cubicBezTo>
                    <a:cubicBezTo>
                      <a:pt x="-863" y="7396"/>
                      <a:pt x="2454" y="14231"/>
                      <a:pt x="7748" y="18546"/>
                    </a:cubicBezTo>
                    <a:cubicBezTo>
                      <a:pt x="10499" y="20573"/>
                      <a:pt x="13114" y="21600"/>
                      <a:pt x="15203" y="21600"/>
                    </a:cubicBezTo>
                    <a:cubicBezTo>
                      <a:pt x="17348" y="21600"/>
                      <a:pt x="18943" y="20518"/>
                      <a:pt x="19541" y="18326"/>
                    </a:cubicBezTo>
                    <a:cubicBezTo>
                      <a:pt x="20737" y="13998"/>
                      <a:pt x="17292" y="7177"/>
                      <a:pt x="11990" y="2849"/>
                    </a:cubicBezTo>
                    <a:cubicBezTo>
                      <a:pt x="9287" y="972"/>
                      <a:pt x="6704" y="0"/>
                      <a:pt x="4631"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44" name="Google Shape;2302;p46"/>
              <p:cNvSpPr/>
              <p:nvPr/>
            </p:nvSpPr>
            <p:spPr>
              <a:xfrm flipH="1">
                <a:off x="596060" y="434778"/>
                <a:ext cx="416335" cy="258954"/>
              </a:xfrm>
              <a:custGeom>
                <a:avLst/>
                <a:gdLst/>
                <a:ahLst/>
                <a:cxnLst>
                  <a:cxn ang="0">
                    <a:pos x="wd2" y="hd2"/>
                  </a:cxn>
                  <a:cxn ang="5400000">
                    <a:pos x="wd2" y="hd2"/>
                  </a:cxn>
                  <a:cxn ang="10800000">
                    <a:pos x="wd2" y="hd2"/>
                  </a:cxn>
                  <a:cxn ang="16200000">
                    <a:pos x="wd2" y="hd2"/>
                  </a:cxn>
                </a:cxnLst>
                <a:rect l="0" t="0" r="r" b="b"/>
                <a:pathLst>
                  <a:path w="21346" h="21600" extrusionOk="0">
                    <a:moveTo>
                      <a:pt x="7771" y="0"/>
                    </a:moveTo>
                    <a:lnTo>
                      <a:pt x="0" y="1950"/>
                    </a:lnTo>
                    <a:cubicBezTo>
                      <a:pt x="329" y="6538"/>
                      <a:pt x="1650" y="10982"/>
                      <a:pt x="3869" y="13861"/>
                    </a:cubicBezTo>
                    <a:cubicBezTo>
                      <a:pt x="5328" y="15779"/>
                      <a:pt x="7211" y="16871"/>
                      <a:pt x="9076" y="16871"/>
                    </a:cubicBezTo>
                    <a:cubicBezTo>
                      <a:pt x="10013" y="16871"/>
                      <a:pt x="10946" y="16595"/>
                      <a:pt x="11820" y="16008"/>
                    </a:cubicBezTo>
                    <a:cubicBezTo>
                      <a:pt x="13050" y="18205"/>
                      <a:pt x="14431" y="20402"/>
                      <a:pt x="16231" y="21280"/>
                    </a:cubicBezTo>
                    <a:cubicBezTo>
                      <a:pt x="16660" y="21494"/>
                      <a:pt x="17119" y="21600"/>
                      <a:pt x="17579" y="21600"/>
                    </a:cubicBezTo>
                    <a:cubicBezTo>
                      <a:pt x="19007" y="21600"/>
                      <a:pt x="20439" y="20566"/>
                      <a:pt x="21029" y="18498"/>
                    </a:cubicBezTo>
                    <a:cubicBezTo>
                      <a:pt x="21600" y="16545"/>
                      <a:pt x="21300" y="14201"/>
                      <a:pt x="20910" y="12104"/>
                    </a:cubicBezTo>
                    <a:cubicBezTo>
                      <a:pt x="20430" y="9273"/>
                      <a:pt x="19769" y="6247"/>
                      <a:pt x="18271" y="4635"/>
                    </a:cubicBezTo>
                    <a:cubicBezTo>
                      <a:pt x="16709" y="3025"/>
                      <a:pt x="14730" y="3172"/>
                      <a:pt x="12900" y="2831"/>
                    </a:cubicBezTo>
                    <a:cubicBezTo>
                      <a:pt x="11100" y="2441"/>
                      <a:pt x="9330" y="1463"/>
                      <a:pt x="7771" y="0"/>
                    </a:cubicBez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45" name="Google Shape;2303;p46"/>
              <p:cNvSpPr/>
              <p:nvPr/>
            </p:nvSpPr>
            <p:spPr>
              <a:xfrm flipH="1">
                <a:off x="550702" y="403755"/>
                <a:ext cx="454087" cy="290610"/>
              </a:xfrm>
              <a:custGeom>
                <a:avLst/>
                <a:gdLst/>
                <a:ahLst/>
                <a:cxnLst>
                  <a:cxn ang="0">
                    <a:pos x="wd2" y="hd2"/>
                  </a:cxn>
                  <a:cxn ang="5400000">
                    <a:pos x="wd2" y="hd2"/>
                  </a:cxn>
                  <a:cxn ang="10800000">
                    <a:pos x="wd2" y="hd2"/>
                  </a:cxn>
                  <a:cxn ang="16200000">
                    <a:pos x="wd2" y="hd2"/>
                  </a:cxn>
                </a:cxnLst>
                <a:rect l="0" t="0" r="r" b="b"/>
                <a:pathLst>
                  <a:path w="21326" h="21600" extrusionOk="0">
                    <a:moveTo>
                      <a:pt x="10794" y="0"/>
                    </a:moveTo>
                    <a:cubicBezTo>
                      <a:pt x="10751" y="0"/>
                      <a:pt x="10707" y="0"/>
                      <a:pt x="10662" y="0"/>
                    </a:cubicBezTo>
                    <a:cubicBezTo>
                      <a:pt x="9645" y="0"/>
                      <a:pt x="8601" y="217"/>
                      <a:pt x="7612" y="696"/>
                    </a:cubicBezTo>
                    <a:lnTo>
                      <a:pt x="0" y="1434"/>
                    </a:lnTo>
                    <a:cubicBezTo>
                      <a:pt x="246" y="5870"/>
                      <a:pt x="1869" y="9917"/>
                      <a:pt x="4258" y="12309"/>
                    </a:cubicBezTo>
                    <a:cubicBezTo>
                      <a:pt x="5747" y="13788"/>
                      <a:pt x="7497" y="14557"/>
                      <a:pt x="9246" y="14557"/>
                    </a:cubicBezTo>
                    <a:cubicBezTo>
                      <a:pt x="10277" y="14557"/>
                      <a:pt x="11307" y="14290"/>
                      <a:pt x="12284" y="13743"/>
                    </a:cubicBezTo>
                    <a:cubicBezTo>
                      <a:pt x="12861" y="16180"/>
                      <a:pt x="13905" y="18352"/>
                      <a:pt x="15197" y="19920"/>
                    </a:cubicBezTo>
                    <a:cubicBezTo>
                      <a:pt x="15860" y="20742"/>
                      <a:pt x="16582" y="21600"/>
                      <a:pt x="17403" y="21600"/>
                    </a:cubicBezTo>
                    <a:cubicBezTo>
                      <a:pt x="17535" y="21600"/>
                      <a:pt x="17671" y="21576"/>
                      <a:pt x="17808" y="21529"/>
                    </a:cubicBezTo>
                    <a:cubicBezTo>
                      <a:pt x="18851" y="21137"/>
                      <a:pt x="19868" y="19572"/>
                      <a:pt x="20500" y="18266"/>
                    </a:cubicBezTo>
                    <a:cubicBezTo>
                      <a:pt x="21600" y="15962"/>
                      <a:pt x="21517" y="13570"/>
                      <a:pt x="20748" y="11089"/>
                    </a:cubicBezTo>
                    <a:cubicBezTo>
                      <a:pt x="18706" y="4627"/>
                      <a:pt x="15531" y="0"/>
                      <a:pt x="1079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46" name="Google Shape;2304;p46"/>
              <p:cNvSpPr/>
              <p:nvPr/>
            </p:nvSpPr>
            <p:spPr>
              <a:xfrm flipH="1">
                <a:off x="582377" y="1408918"/>
                <a:ext cx="801719" cy="564738"/>
              </a:xfrm>
              <a:custGeom>
                <a:avLst/>
                <a:gdLst/>
                <a:ahLst/>
                <a:cxnLst>
                  <a:cxn ang="0">
                    <a:pos x="wd2" y="hd2"/>
                  </a:cxn>
                  <a:cxn ang="5400000">
                    <a:pos x="wd2" y="hd2"/>
                  </a:cxn>
                  <a:cxn ang="10800000">
                    <a:pos x="wd2" y="hd2"/>
                  </a:cxn>
                  <a:cxn ang="16200000">
                    <a:pos x="wd2" y="hd2"/>
                  </a:cxn>
                </a:cxnLst>
                <a:rect l="0" t="0" r="r" b="b"/>
                <a:pathLst>
                  <a:path w="21539" h="21600" extrusionOk="0">
                    <a:moveTo>
                      <a:pt x="4238" y="0"/>
                    </a:moveTo>
                    <a:cubicBezTo>
                      <a:pt x="2423" y="0"/>
                      <a:pt x="1632" y="4074"/>
                      <a:pt x="1087" y="6070"/>
                    </a:cubicBezTo>
                    <a:cubicBezTo>
                      <a:pt x="396" y="8576"/>
                      <a:pt x="-44" y="11218"/>
                      <a:pt x="3" y="13903"/>
                    </a:cubicBezTo>
                    <a:cubicBezTo>
                      <a:pt x="51" y="16521"/>
                      <a:pt x="773" y="18535"/>
                      <a:pt x="2377" y="19789"/>
                    </a:cubicBezTo>
                    <a:cubicBezTo>
                      <a:pt x="3729" y="20863"/>
                      <a:pt x="5285" y="21266"/>
                      <a:pt x="6841" y="21467"/>
                    </a:cubicBezTo>
                    <a:cubicBezTo>
                      <a:pt x="7564" y="21558"/>
                      <a:pt x="8286" y="21600"/>
                      <a:pt x="9007" y="21600"/>
                    </a:cubicBezTo>
                    <a:cubicBezTo>
                      <a:pt x="12334" y="21600"/>
                      <a:pt x="15640" y="20707"/>
                      <a:pt x="18883" y="19677"/>
                    </a:cubicBezTo>
                    <a:cubicBezTo>
                      <a:pt x="19701" y="19430"/>
                      <a:pt x="20675" y="19319"/>
                      <a:pt x="21446" y="18848"/>
                    </a:cubicBezTo>
                    <a:cubicBezTo>
                      <a:pt x="21461" y="18804"/>
                      <a:pt x="21477" y="18781"/>
                      <a:pt x="21525" y="18781"/>
                    </a:cubicBezTo>
                    <a:cubicBezTo>
                      <a:pt x="21556" y="17327"/>
                      <a:pt x="21540" y="15894"/>
                      <a:pt x="21446" y="14439"/>
                    </a:cubicBezTo>
                    <a:cubicBezTo>
                      <a:pt x="21320" y="12626"/>
                      <a:pt x="21352" y="10613"/>
                      <a:pt x="21147" y="8710"/>
                    </a:cubicBezTo>
                    <a:cubicBezTo>
                      <a:pt x="16054" y="8733"/>
                      <a:pt x="10976" y="8800"/>
                      <a:pt x="5883" y="8822"/>
                    </a:cubicBezTo>
                    <a:cubicBezTo>
                      <a:pt x="5207" y="6203"/>
                      <a:pt x="5175" y="3585"/>
                      <a:pt x="5364" y="855"/>
                    </a:cubicBezTo>
                    <a:cubicBezTo>
                      <a:pt x="5364" y="743"/>
                      <a:pt x="5395" y="632"/>
                      <a:pt x="5348" y="541"/>
                    </a:cubicBezTo>
                    <a:cubicBezTo>
                      <a:pt x="5301" y="430"/>
                      <a:pt x="5223" y="362"/>
                      <a:pt x="5159" y="318"/>
                    </a:cubicBezTo>
                    <a:cubicBezTo>
                      <a:pt x="4825" y="98"/>
                      <a:pt x="4519" y="0"/>
                      <a:pt x="4238"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47" name="Google Shape;2305;p46"/>
              <p:cNvSpPr/>
              <p:nvPr/>
            </p:nvSpPr>
            <p:spPr>
              <a:xfrm flipH="1">
                <a:off x="309594" y="1763305"/>
                <a:ext cx="1726242" cy="1007324"/>
              </a:xfrm>
              <a:custGeom>
                <a:avLst/>
                <a:gdLst/>
                <a:ahLst/>
                <a:cxnLst>
                  <a:cxn ang="0">
                    <a:pos x="wd2" y="hd2"/>
                  </a:cxn>
                  <a:cxn ang="5400000">
                    <a:pos x="wd2" y="hd2"/>
                  </a:cxn>
                  <a:cxn ang="10800000">
                    <a:pos x="wd2" y="hd2"/>
                  </a:cxn>
                  <a:cxn ang="16200000">
                    <a:pos x="wd2" y="hd2"/>
                  </a:cxn>
                </a:cxnLst>
                <a:rect l="0" t="0" r="r" b="b"/>
                <a:pathLst>
                  <a:path w="21565" h="21600" extrusionOk="0">
                    <a:moveTo>
                      <a:pt x="7885" y="0"/>
                    </a:moveTo>
                    <a:cubicBezTo>
                      <a:pt x="7511" y="0"/>
                      <a:pt x="7188" y="95"/>
                      <a:pt x="6929" y="308"/>
                    </a:cubicBezTo>
                    <a:cubicBezTo>
                      <a:pt x="4364" y="2428"/>
                      <a:pt x="0" y="17548"/>
                      <a:pt x="0" y="17548"/>
                    </a:cubicBezTo>
                    <a:lnTo>
                      <a:pt x="3896" y="21600"/>
                    </a:lnTo>
                    <a:lnTo>
                      <a:pt x="8837" y="8325"/>
                    </a:lnTo>
                    <a:cubicBezTo>
                      <a:pt x="8837" y="8325"/>
                      <a:pt x="12368" y="19342"/>
                      <a:pt x="16556" y="19342"/>
                    </a:cubicBezTo>
                    <a:cubicBezTo>
                      <a:pt x="20752" y="19342"/>
                      <a:pt x="21600" y="14912"/>
                      <a:pt x="21563" y="12943"/>
                    </a:cubicBezTo>
                    <a:cubicBezTo>
                      <a:pt x="21527" y="10960"/>
                      <a:pt x="20935" y="6105"/>
                      <a:pt x="20935" y="6105"/>
                    </a:cubicBezTo>
                    <a:lnTo>
                      <a:pt x="18618" y="7699"/>
                    </a:lnTo>
                    <a:cubicBezTo>
                      <a:pt x="18618" y="7699"/>
                      <a:pt x="11239" y="0"/>
                      <a:pt x="7885"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48" name="Google Shape;2306;p46"/>
              <p:cNvSpPr/>
              <p:nvPr/>
            </p:nvSpPr>
            <p:spPr>
              <a:xfrm flipH="1">
                <a:off x="634991" y="1627804"/>
                <a:ext cx="526671" cy="24790"/>
              </a:xfrm>
              <a:custGeom>
                <a:avLst/>
                <a:gdLst/>
                <a:ahLst/>
                <a:cxnLst>
                  <a:cxn ang="0">
                    <a:pos x="wd2" y="hd2"/>
                  </a:cxn>
                  <a:cxn ang="5400000">
                    <a:pos x="wd2" y="hd2"/>
                  </a:cxn>
                  <a:cxn ang="10800000">
                    <a:pos x="wd2" y="hd2"/>
                  </a:cxn>
                  <a:cxn ang="16200000">
                    <a:pos x="wd2" y="hd2"/>
                  </a:cxn>
                </a:cxnLst>
                <a:rect l="0" t="0" r="r" b="b"/>
                <a:pathLst>
                  <a:path w="21578" h="21600" extrusionOk="0">
                    <a:moveTo>
                      <a:pt x="8939" y="0"/>
                    </a:moveTo>
                    <a:cubicBezTo>
                      <a:pt x="8113" y="0"/>
                      <a:pt x="7317" y="276"/>
                      <a:pt x="6570" y="583"/>
                    </a:cubicBezTo>
                    <a:cubicBezTo>
                      <a:pt x="5276" y="2117"/>
                      <a:pt x="4101" y="4142"/>
                      <a:pt x="3119" y="7210"/>
                    </a:cubicBezTo>
                    <a:cubicBezTo>
                      <a:pt x="2638" y="8223"/>
                      <a:pt x="2182" y="10248"/>
                      <a:pt x="1800" y="11291"/>
                    </a:cubicBezTo>
                    <a:cubicBezTo>
                      <a:pt x="1416" y="12825"/>
                      <a:pt x="1080" y="13837"/>
                      <a:pt x="816" y="15862"/>
                    </a:cubicBezTo>
                    <a:cubicBezTo>
                      <a:pt x="265" y="18409"/>
                      <a:pt x="-22" y="20465"/>
                      <a:pt x="1" y="20956"/>
                    </a:cubicBezTo>
                    <a:cubicBezTo>
                      <a:pt x="5" y="21324"/>
                      <a:pt x="44" y="21477"/>
                      <a:pt x="114" y="21477"/>
                    </a:cubicBezTo>
                    <a:cubicBezTo>
                      <a:pt x="453" y="21477"/>
                      <a:pt x="1535" y="17887"/>
                      <a:pt x="3142" y="15372"/>
                    </a:cubicBezTo>
                    <a:cubicBezTo>
                      <a:pt x="4101" y="13316"/>
                      <a:pt x="5276" y="12303"/>
                      <a:pt x="6570" y="11291"/>
                    </a:cubicBezTo>
                    <a:cubicBezTo>
                      <a:pt x="7036" y="11107"/>
                      <a:pt x="7520" y="10984"/>
                      <a:pt x="8021" y="10984"/>
                    </a:cubicBezTo>
                    <a:cubicBezTo>
                      <a:pt x="8890" y="10984"/>
                      <a:pt x="9809" y="11322"/>
                      <a:pt x="10765" y="12303"/>
                    </a:cubicBezTo>
                    <a:cubicBezTo>
                      <a:pt x="13738" y="14328"/>
                      <a:pt x="16423" y="18409"/>
                      <a:pt x="18413" y="20465"/>
                    </a:cubicBezTo>
                    <a:cubicBezTo>
                      <a:pt x="19384" y="21232"/>
                      <a:pt x="20176" y="21600"/>
                      <a:pt x="20724" y="21600"/>
                    </a:cubicBezTo>
                    <a:cubicBezTo>
                      <a:pt x="21272" y="21600"/>
                      <a:pt x="21578" y="21232"/>
                      <a:pt x="21578" y="20465"/>
                    </a:cubicBezTo>
                    <a:cubicBezTo>
                      <a:pt x="21578" y="19452"/>
                      <a:pt x="20379" y="15862"/>
                      <a:pt x="18437" y="12303"/>
                    </a:cubicBezTo>
                    <a:cubicBezTo>
                      <a:pt x="16495" y="8223"/>
                      <a:pt x="13786" y="3130"/>
                      <a:pt x="10790" y="583"/>
                    </a:cubicBezTo>
                    <a:cubicBezTo>
                      <a:pt x="10162" y="153"/>
                      <a:pt x="9542" y="0"/>
                      <a:pt x="8939"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49" name="Google Shape;2307;p46"/>
              <p:cNvSpPr/>
              <p:nvPr/>
            </p:nvSpPr>
            <p:spPr>
              <a:xfrm flipH="1">
                <a:off x="1697020" y="2526657"/>
                <a:ext cx="313639" cy="207720"/>
              </a:xfrm>
              <a:custGeom>
                <a:avLst/>
                <a:gdLst/>
                <a:ahLst/>
                <a:cxnLst>
                  <a:cxn ang="0">
                    <a:pos x="wd2" y="hd2"/>
                  </a:cxn>
                  <a:cxn ang="5400000">
                    <a:pos x="wd2" y="hd2"/>
                  </a:cxn>
                  <a:cxn ang="10800000">
                    <a:pos x="wd2" y="hd2"/>
                  </a:cxn>
                  <a:cxn ang="16200000">
                    <a:pos x="wd2" y="hd2"/>
                  </a:cxn>
                </a:cxnLst>
                <a:rect l="0" t="0" r="r" b="b"/>
                <a:pathLst>
                  <a:path w="21600" h="21600" extrusionOk="0">
                    <a:moveTo>
                      <a:pt x="201" y="0"/>
                    </a:moveTo>
                    <a:cubicBezTo>
                      <a:pt x="160" y="245"/>
                      <a:pt x="39" y="487"/>
                      <a:pt x="0" y="608"/>
                    </a:cubicBezTo>
                    <a:cubicBezTo>
                      <a:pt x="3667" y="4200"/>
                      <a:pt x="8138" y="8458"/>
                      <a:pt x="12935" y="13266"/>
                    </a:cubicBezTo>
                    <a:cubicBezTo>
                      <a:pt x="15916" y="16184"/>
                      <a:pt x="18738" y="19044"/>
                      <a:pt x="21316" y="21600"/>
                    </a:cubicBezTo>
                    <a:lnTo>
                      <a:pt x="21600" y="20930"/>
                    </a:lnTo>
                    <a:cubicBezTo>
                      <a:pt x="19020" y="18253"/>
                      <a:pt x="16279" y="15456"/>
                      <a:pt x="13297" y="12475"/>
                    </a:cubicBezTo>
                    <a:cubicBezTo>
                      <a:pt x="8502" y="7788"/>
                      <a:pt x="3989" y="3530"/>
                      <a:pt x="201" y="0"/>
                    </a:cubicBezTo>
                    <a:close/>
                  </a:path>
                </a:pathLst>
              </a:custGeom>
              <a:solidFill>
                <a:srgbClr val="D6A47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50" name="Google Shape;2308;p46"/>
              <p:cNvSpPr/>
              <p:nvPr/>
            </p:nvSpPr>
            <p:spPr>
              <a:xfrm flipH="1">
                <a:off x="455951" y="2015819"/>
                <a:ext cx="1399663" cy="620832"/>
              </a:xfrm>
              <a:custGeom>
                <a:avLst/>
                <a:gdLst/>
                <a:ahLst/>
                <a:cxnLst>
                  <a:cxn ang="0">
                    <a:pos x="wd2" y="hd2"/>
                  </a:cxn>
                  <a:cxn ang="5400000">
                    <a:pos x="wd2" y="hd2"/>
                  </a:cxn>
                  <a:cxn ang="10800000">
                    <a:pos x="wd2" y="hd2"/>
                  </a:cxn>
                  <a:cxn ang="16200000">
                    <a:pos x="wd2" y="hd2"/>
                  </a:cxn>
                </a:cxnLst>
                <a:rect l="0" t="0" r="r" b="b"/>
                <a:pathLst>
                  <a:path w="21600" h="21600" extrusionOk="0">
                    <a:moveTo>
                      <a:pt x="7258" y="0"/>
                    </a:moveTo>
                    <a:cubicBezTo>
                      <a:pt x="7217" y="0"/>
                      <a:pt x="7176" y="6"/>
                      <a:pt x="7134" y="21"/>
                    </a:cubicBezTo>
                    <a:cubicBezTo>
                      <a:pt x="6962" y="42"/>
                      <a:pt x="6790" y="203"/>
                      <a:pt x="6655" y="347"/>
                    </a:cubicBezTo>
                    <a:cubicBezTo>
                      <a:pt x="6366" y="673"/>
                      <a:pt x="6113" y="1141"/>
                      <a:pt x="5888" y="1629"/>
                    </a:cubicBezTo>
                    <a:cubicBezTo>
                      <a:pt x="5427" y="2565"/>
                      <a:pt x="5030" y="3604"/>
                      <a:pt x="4678" y="4682"/>
                    </a:cubicBezTo>
                    <a:cubicBezTo>
                      <a:pt x="4335" y="5741"/>
                      <a:pt x="4019" y="6861"/>
                      <a:pt x="3729" y="7961"/>
                    </a:cubicBezTo>
                    <a:cubicBezTo>
                      <a:pt x="3450" y="9060"/>
                      <a:pt x="3170" y="10118"/>
                      <a:pt x="2899" y="11157"/>
                    </a:cubicBezTo>
                    <a:cubicBezTo>
                      <a:pt x="2628" y="12216"/>
                      <a:pt x="2357" y="13192"/>
                      <a:pt x="2095" y="14149"/>
                    </a:cubicBezTo>
                    <a:cubicBezTo>
                      <a:pt x="1562" y="16043"/>
                      <a:pt x="1066" y="17834"/>
                      <a:pt x="596" y="19401"/>
                    </a:cubicBezTo>
                    <a:cubicBezTo>
                      <a:pt x="397" y="20114"/>
                      <a:pt x="190" y="20785"/>
                      <a:pt x="0" y="21417"/>
                    </a:cubicBezTo>
                    <a:cubicBezTo>
                      <a:pt x="36" y="21477"/>
                      <a:pt x="64" y="21519"/>
                      <a:pt x="99" y="21600"/>
                    </a:cubicBezTo>
                    <a:cubicBezTo>
                      <a:pt x="289" y="20969"/>
                      <a:pt x="497" y="20277"/>
                      <a:pt x="713" y="19585"/>
                    </a:cubicBezTo>
                    <a:cubicBezTo>
                      <a:pt x="1183" y="18017"/>
                      <a:pt x="1698" y="16246"/>
                      <a:pt x="2231" y="14352"/>
                    </a:cubicBezTo>
                    <a:cubicBezTo>
                      <a:pt x="2501" y="13376"/>
                      <a:pt x="2772" y="12379"/>
                      <a:pt x="3043" y="11360"/>
                    </a:cubicBezTo>
                    <a:cubicBezTo>
                      <a:pt x="3314" y="10322"/>
                      <a:pt x="3603" y="9284"/>
                      <a:pt x="3883" y="8184"/>
                    </a:cubicBezTo>
                    <a:cubicBezTo>
                      <a:pt x="4461" y="6026"/>
                      <a:pt x="5111" y="3787"/>
                      <a:pt x="6014" y="1975"/>
                    </a:cubicBezTo>
                    <a:cubicBezTo>
                      <a:pt x="6240" y="1528"/>
                      <a:pt x="6475" y="1079"/>
                      <a:pt x="6737" y="774"/>
                    </a:cubicBezTo>
                    <a:cubicBezTo>
                      <a:pt x="6872" y="631"/>
                      <a:pt x="7007" y="510"/>
                      <a:pt x="7143" y="468"/>
                    </a:cubicBezTo>
                    <a:cubicBezTo>
                      <a:pt x="7161" y="466"/>
                      <a:pt x="7180" y="464"/>
                      <a:pt x="7198" y="464"/>
                    </a:cubicBezTo>
                    <a:cubicBezTo>
                      <a:pt x="7318" y="464"/>
                      <a:pt x="7445" y="517"/>
                      <a:pt x="7585" y="571"/>
                    </a:cubicBezTo>
                    <a:cubicBezTo>
                      <a:pt x="7730" y="673"/>
                      <a:pt x="7892" y="753"/>
                      <a:pt x="8046" y="855"/>
                    </a:cubicBezTo>
                    <a:cubicBezTo>
                      <a:pt x="8190" y="937"/>
                      <a:pt x="8353" y="1058"/>
                      <a:pt x="8497" y="1160"/>
                    </a:cubicBezTo>
                    <a:cubicBezTo>
                      <a:pt x="8795" y="1426"/>
                      <a:pt x="9084" y="1731"/>
                      <a:pt x="9355" y="2077"/>
                    </a:cubicBezTo>
                    <a:cubicBezTo>
                      <a:pt x="9906" y="2809"/>
                      <a:pt x="10394" y="3726"/>
                      <a:pt x="10845" y="4703"/>
                    </a:cubicBezTo>
                    <a:cubicBezTo>
                      <a:pt x="11296" y="5700"/>
                      <a:pt x="11712" y="6739"/>
                      <a:pt x="12119" y="7756"/>
                    </a:cubicBezTo>
                    <a:cubicBezTo>
                      <a:pt x="12949" y="9792"/>
                      <a:pt x="13807" y="11706"/>
                      <a:pt x="14764" y="13071"/>
                    </a:cubicBezTo>
                    <a:cubicBezTo>
                      <a:pt x="15243" y="13763"/>
                      <a:pt x="15757" y="14292"/>
                      <a:pt x="16290" y="14576"/>
                    </a:cubicBezTo>
                    <a:cubicBezTo>
                      <a:pt x="16583" y="14747"/>
                      <a:pt x="16880" y="14829"/>
                      <a:pt x="17173" y="14829"/>
                    </a:cubicBezTo>
                    <a:cubicBezTo>
                      <a:pt x="17404" y="14829"/>
                      <a:pt x="17633" y="14777"/>
                      <a:pt x="17853" y="14678"/>
                    </a:cubicBezTo>
                    <a:cubicBezTo>
                      <a:pt x="18105" y="14557"/>
                      <a:pt x="18349" y="14373"/>
                      <a:pt x="18566" y="14149"/>
                    </a:cubicBezTo>
                    <a:cubicBezTo>
                      <a:pt x="18792" y="13905"/>
                      <a:pt x="18990" y="13600"/>
                      <a:pt x="19171" y="13253"/>
                    </a:cubicBezTo>
                    <a:cubicBezTo>
                      <a:pt x="19523" y="12540"/>
                      <a:pt x="19785" y="11666"/>
                      <a:pt x="20011" y="10831"/>
                    </a:cubicBezTo>
                    <a:cubicBezTo>
                      <a:pt x="20227" y="9996"/>
                      <a:pt x="20408" y="9182"/>
                      <a:pt x="20562" y="8388"/>
                    </a:cubicBezTo>
                    <a:cubicBezTo>
                      <a:pt x="20733" y="7594"/>
                      <a:pt x="20887" y="6861"/>
                      <a:pt x="21013" y="6168"/>
                    </a:cubicBezTo>
                    <a:cubicBezTo>
                      <a:pt x="21274" y="4784"/>
                      <a:pt x="21464" y="3522"/>
                      <a:pt x="21600" y="2485"/>
                    </a:cubicBezTo>
                    <a:lnTo>
                      <a:pt x="21536" y="2504"/>
                    </a:lnTo>
                    <a:cubicBezTo>
                      <a:pt x="21392" y="3501"/>
                      <a:pt x="21194" y="4703"/>
                      <a:pt x="20941" y="6026"/>
                    </a:cubicBezTo>
                    <a:cubicBezTo>
                      <a:pt x="20805" y="6719"/>
                      <a:pt x="20643" y="7451"/>
                      <a:pt x="20471" y="8205"/>
                    </a:cubicBezTo>
                    <a:cubicBezTo>
                      <a:pt x="20308" y="8978"/>
                      <a:pt x="20128" y="9813"/>
                      <a:pt x="19911" y="10627"/>
                    </a:cubicBezTo>
                    <a:cubicBezTo>
                      <a:pt x="19694" y="11441"/>
                      <a:pt x="19433" y="12256"/>
                      <a:pt x="19099" y="12948"/>
                    </a:cubicBezTo>
                    <a:cubicBezTo>
                      <a:pt x="18927" y="13274"/>
                      <a:pt x="18737" y="13558"/>
                      <a:pt x="18520" y="13783"/>
                    </a:cubicBezTo>
                    <a:cubicBezTo>
                      <a:pt x="18304" y="14007"/>
                      <a:pt x="18078" y="14170"/>
                      <a:pt x="17834" y="14292"/>
                    </a:cubicBezTo>
                    <a:cubicBezTo>
                      <a:pt x="17628" y="14388"/>
                      <a:pt x="17416" y="14436"/>
                      <a:pt x="17200" y="14436"/>
                    </a:cubicBezTo>
                    <a:cubicBezTo>
                      <a:pt x="16915" y="14436"/>
                      <a:pt x="16623" y="14352"/>
                      <a:pt x="16335" y="14189"/>
                    </a:cubicBezTo>
                    <a:cubicBezTo>
                      <a:pt x="15821" y="13905"/>
                      <a:pt x="15324" y="13376"/>
                      <a:pt x="14863" y="12724"/>
                    </a:cubicBezTo>
                    <a:cubicBezTo>
                      <a:pt x="13915" y="11401"/>
                      <a:pt x="13085" y="9508"/>
                      <a:pt x="12272" y="7451"/>
                    </a:cubicBezTo>
                    <a:cubicBezTo>
                      <a:pt x="11857" y="6433"/>
                      <a:pt x="11441" y="5395"/>
                      <a:pt x="10981" y="4377"/>
                    </a:cubicBezTo>
                    <a:cubicBezTo>
                      <a:pt x="10529" y="3380"/>
                      <a:pt x="10023" y="2443"/>
                      <a:pt x="9446" y="1670"/>
                    </a:cubicBezTo>
                    <a:cubicBezTo>
                      <a:pt x="9166" y="1283"/>
                      <a:pt x="8859" y="978"/>
                      <a:pt x="8552" y="734"/>
                    </a:cubicBezTo>
                    <a:cubicBezTo>
                      <a:pt x="8398" y="611"/>
                      <a:pt x="8245" y="510"/>
                      <a:pt x="8091" y="408"/>
                    </a:cubicBezTo>
                    <a:cubicBezTo>
                      <a:pt x="7938" y="306"/>
                      <a:pt x="7784" y="224"/>
                      <a:pt x="7631" y="123"/>
                    </a:cubicBezTo>
                    <a:cubicBezTo>
                      <a:pt x="7508" y="61"/>
                      <a:pt x="7385" y="0"/>
                      <a:pt x="7258"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51" name="Google Shape;2309;p46"/>
              <p:cNvSpPr/>
              <p:nvPr/>
            </p:nvSpPr>
            <p:spPr>
              <a:xfrm flipH="1">
                <a:off x="307896" y="1874121"/>
                <a:ext cx="594493" cy="359380"/>
              </a:xfrm>
              <a:custGeom>
                <a:avLst/>
                <a:gdLst/>
                <a:ahLst/>
                <a:cxnLst>
                  <a:cxn ang="0">
                    <a:pos x="wd2" y="hd2"/>
                  </a:cxn>
                  <a:cxn ang="5400000">
                    <a:pos x="wd2" y="hd2"/>
                  </a:cxn>
                  <a:cxn ang="10800000">
                    <a:pos x="wd2" y="hd2"/>
                  </a:cxn>
                  <a:cxn ang="16200000">
                    <a:pos x="wd2" y="hd2"/>
                  </a:cxn>
                </a:cxnLst>
                <a:rect l="0" t="0" r="r" b="b"/>
                <a:pathLst>
                  <a:path w="21600" h="21600" extrusionOk="0">
                    <a:moveTo>
                      <a:pt x="11889" y="0"/>
                    </a:moveTo>
                    <a:cubicBezTo>
                      <a:pt x="11584" y="0"/>
                      <a:pt x="11277" y="2"/>
                      <a:pt x="10970" y="6"/>
                    </a:cubicBezTo>
                    <a:lnTo>
                      <a:pt x="0" y="10381"/>
                    </a:lnTo>
                    <a:cubicBezTo>
                      <a:pt x="765" y="12034"/>
                      <a:pt x="1870" y="13090"/>
                      <a:pt x="2998" y="14038"/>
                    </a:cubicBezTo>
                    <a:cubicBezTo>
                      <a:pt x="8801" y="18963"/>
                      <a:pt x="15052" y="21564"/>
                      <a:pt x="21600" y="21600"/>
                    </a:cubicBezTo>
                    <a:cubicBezTo>
                      <a:pt x="21090" y="14565"/>
                      <a:pt x="20877" y="7532"/>
                      <a:pt x="20367" y="499"/>
                    </a:cubicBezTo>
                    <a:cubicBezTo>
                      <a:pt x="17548" y="150"/>
                      <a:pt x="14712" y="0"/>
                      <a:pt x="11889"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52" name="Google Shape;2310;p46"/>
              <p:cNvSpPr/>
              <p:nvPr/>
            </p:nvSpPr>
            <p:spPr>
              <a:xfrm flipH="1">
                <a:off x="969694" y="1833273"/>
                <a:ext cx="567848" cy="332336"/>
              </a:xfrm>
              <a:custGeom>
                <a:avLst/>
                <a:gdLst/>
                <a:ahLst/>
                <a:cxnLst>
                  <a:cxn ang="0">
                    <a:pos x="wd2" y="hd2"/>
                  </a:cxn>
                  <a:cxn ang="5400000">
                    <a:pos x="wd2" y="hd2"/>
                  </a:cxn>
                  <a:cxn ang="10800000">
                    <a:pos x="wd2" y="hd2"/>
                  </a:cxn>
                  <a:cxn ang="16200000">
                    <a:pos x="wd2" y="hd2"/>
                  </a:cxn>
                </a:cxnLst>
                <a:rect l="0" t="0" r="r" b="b"/>
                <a:pathLst>
                  <a:path w="21543" h="21600" extrusionOk="0">
                    <a:moveTo>
                      <a:pt x="4345" y="0"/>
                    </a:moveTo>
                    <a:cubicBezTo>
                      <a:pt x="3972" y="0"/>
                      <a:pt x="3606" y="37"/>
                      <a:pt x="3251" y="114"/>
                    </a:cubicBezTo>
                    <a:cubicBezTo>
                      <a:pt x="2674" y="265"/>
                      <a:pt x="1720" y="419"/>
                      <a:pt x="1298" y="1254"/>
                    </a:cubicBezTo>
                    <a:cubicBezTo>
                      <a:pt x="1187" y="1444"/>
                      <a:pt x="1143" y="1712"/>
                      <a:pt x="1187" y="1938"/>
                    </a:cubicBezTo>
                    <a:cubicBezTo>
                      <a:pt x="1275" y="2318"/>
                      <a:pt x="1563" y="2396"/>
                      <a:pt x="1808" y="2433"/>
                    </a:cubicBezTo>
                    <a:cubicBezTo>
                      <a:pt x="3140" y="2508"/>
                      <a:pt x="4472" y="2623"/>
                      <a:pt x="5782" y="2852"/>
                    </a:cubicBezTo>
                    <a:cubicBezTo>
                      <a:pt x="7002" y="3080"/>
                      <a:pt x="8112" y="3575"/>
                      <a:pt x="9289" y="4145"/>
                    </a:cubicBezTo>
                    <a:cubicBezTo>
                      <a:pt x="8955" y="4133"/>
                      <a:pt x="8617" y="4124"/>
                      <a:pt x="8276" y="4124"/>
                    </a:cubicBezTo>
                    <a:cubicBezTo>
                      <a:pt x="5530" y="4124"/>
                      <a:pt x="2671" y="4644"/>
                      <a:pt x="499" y="7454"/>
                    </a:cubicBezTo>
                    <a:cubicBezTo>
                      <a:pt x="232" y="7795"/>
                      <a:pt x="-57" y="8289"/>
                      <a:pt x="10" y="8862"/>
                    </a:cubicBezTo>
                    <a:cubicBezTo>
                      <a:pt x="39" y="9267"/>
                      <a:pt x="246" y="9418"/>
                      <a:pt x="541" y="9418"/>
                    </a:cubicBezTo>
                    <a:cubicBezTo>
                      <a:pt x="1352" y="9418"/>
                      <a:pt x="2831" y="8278"/>
                      <a:pt x="3140" y="8138"/>
                    </a:cubicBezTo>
                    <a:cubicBezTo>
                      <a:pt x="4116" y="7644"/>
                      <a:pt x="5116" y="7264"/>
                      <a:pt x="6115" y="6996"/>
                    </a:cubicBezTo>
                    <a:cubicBezTo>
                      <a:pt x="6343" y="6935"/>
                      <a:pt x="6574" y="6909"/>
                      <a:pt x="6805" y="6909"/>
                    </a:cubicBezTo>
                    <a:cubicBezTo>
                      <a:pt x="7404" y="6909"/>
                      <a:pt x="8008" y="7076"/>
                      <a:pt x="8601" y="7186"/>
                    </a:cubicBezTo>
                    <a:cubicBezTo>
                      <a:pt x="6136" y="7985"/>
                      <a:pt x="3828" y="10001"/>
                      <a:pt x="1941" y="12777"/>
                    </a:cubicBezTo>
                    <a:cubicBezTo>
                      <a:pt x="1697" y="13157"/>
                      <a:pt x="942" y="14489"/>
                      <a:pt x="1674" y="14830"/>
                    </a:cubicBezTo>
                    <a:cubicBezTo>
                      <a:pt x="1725" y="14865"/>
                      <a:pt x="1777" y="14878"/>
                      <a:pt x="1831" y="14878"/>
                    </a:cubicBezTo>
                    <a:cubicBezTo>
                      <a:pt x="1964" y="14878"/>
                      <a:pt x="2103" y="14789"/>
                      <a:pt x="2230" y="14679"/>
                    </a:cubicBezTo>
                    <a:cubicBezTo>
                      <a:pt x="3384" y="14032"/>
                      <a:pt x="4561" y="13157"/>
                      <a:pt x="5626" y="12208"/>
                    </a:cubicBezTo>
                    <a:cubicBezTo>
                      <a:pt x="6618" y="11377"/>
                      <a:pt x="8010" y="11024"/>
                      <a:pt x="9118" y="11024"/>
                    </a:cubicBezTo>
                    <a:cubicBezTo>
                      <a:pt x="9175" y="11024"/>
                      <a:pt x="9233" y="11027"/>
                      <a:pt x="9289" y="11029"/>
                    </a:cubicBezTo>
                    <a:cubicBezTo>
                      <a:pt x="8956" y="11029"/>
                      <a:pt x="8467" y="11523"/>
                      <a:pt x="8157" y="11713"/>
                    </a:cubicBezTo>
                    <a:lnTo>
                      <a:pt x="7002" y="12549"/>
                    </a:lnTo>
                    <a:cubicBezTo>
                      <a:pt x="6337" y="13121"/>
                      <a:pt x="5670" y="13805"/>
                      <a:pt x="5160" y="14755"/>
                    </a:cubicBezTo>
                    <a:cubicBezTo>
                      <a:pt x="4783" y="15439"/>
                      <a:pt x="4160" y="16352"/>
                      <a:pt x="4072" y="17341"/>
                    </a:cubicBezTo>
                    <a:cubicBezTo>
                      <a:pt x="4021" y="18060"/>
                      <a:pt x="4213" y="18517"/>
                      <a:pt x="4520" y="18517"/>
                    </a:cubicBezTo>
                    <a:cubicBezTo>
                      <a:pt x="4619" y="18517"/>
                      <a:pt x="4729" y="18469"/>
                      <a:pt x="4850" y="18368"/>
                    </a:cubicBezTo>
                    <a:cubicBezTo>
                      <a:pt x="5893" y="17439"/>
                      <a:pt x="6683" y="15643"/>
                      <a:pt x="7873" y="15643"/>
                    </a:cubicBezTo>
                    <a:cubicBezTo>
                      <a:pt x="8000" y="15643"/>
                      <a:pt x="8131" y="15661"/>
                      <a:pt x="8268" y="15707"/>
                    </a:cubicBezTo>
                    <a:cubicBezTo>
                      <a:pt x="9511" y="16011"/>
                      <a:pt x="10665" y="18103"/>
                      <a:pt x="11708" y="19167"/>
                    </a:cubicBezTo>
                    <a:cubicBezTo>
                      <a:pt x="13684" y="21069"/>
                      <a:pt x="15682" y="21296"/>
                      <a:pt x="17924" y="21524"/>
                    </a:cubicBezTo>
                    <a:cubicBezTo>
                      <a:pt x="18169" y="21600"/>
                      <a:pt x="18390" y="21600"/>
                      <a:pt x="18657" y="21600"/>
                    </a:cubicBezTo>
                    <a:cubicBezTo>
                      <a:pt x="18879" y="16123"/>
                      <a:pt x="19812" y="10571"/>
                      <a:pt x="21543" y="5703"/>
                    </a:cubicBezTo>
                    <a:lnTo>
                      <a:pt x="17769" y="4296"/>
                    </a:lnTo>
                    <a:cubicBezTo>
                      <a:pt x="17221" y="4499"/>
                      <a:pt x="16671" y="4589"/>
                      <a:pt x="16119" y="4589"/>
                    </a:cubicBezTo>
                    <a:cubicBezTo>
                      <a:pt x="13982" y="4589"/>
                      <a:pt x="11823" y="3254"/>
                      <a:pt x="9778" y="2014"/>
                    </a:cubicBezTo>
                    <a:cubicBezTo>
                      <a:pt x="8379" y="1140"/>
                      <a:pt x="6936" y="380"/>
                      <a:pt x="5471" y="114"/>
                    </a:cubicBezTo>
                    <a:cubicBezTo>
                      <a:pt x="5093" y="37"/>
                      <a:pt x="4716" y="0"/>
                      <a:pt x="4345"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53" name="Google Shape;2311;p46"/>
              <p:cNvSpPr/>
              <p:nvPr/>
            </p:nvSpPr>
            <p:spPr>
              <a:xfrm flipH="1">
                <a:off x="295612" y="1864860"/>
                <a:ext cx="811015" cy="347724"/>
              </a:xfrm>
              <a:custGeom>
                <a:avLst/>
                <a:gdLst/>
                <a:ahLst/>
                <a:cxnLst>
                  <a:cxn ang="0">
                    <a:pos x="wd2" y="hd2"/>
                  </a:cxn>
                  <a:cxn ang="5400000">
                    <a:pos x="wd2" y="hd2"/>
                  </a:cxn>
                  <a:cxn ang="10800000">
                    <a:pos x="wd2" y="hd2"/>
                  </a:cxn>
                  <a:cxn ang="16200000">
                    <a:pos x="wd2" y="hd2"/>
                  </a:cxn>
                </a:cxnLst>
                <a:rect l="0" t="0" r="r" b="b"/>
                <a:pathLst>
                  <a:path w="21600" h="21600" extrusionOk="0">
                    <a:moveTo>
                      <a:pt x="21600" y="763"/>
                    </a:moveTo>
                    <a:cubicBezTo>
                      <a:pt x="21599" y="766"/>
                      <a:pt x="21599" y="770"/>
                      <a:pt x="21598" y="772"/>
                    </a:cubicBezTo>
                    <a:cubicBezTo>
                      <a:pt x="21599" y="770"/>
                      <a:pt x="21599" y="766"/>
                      <a:pt x="21600" y="763"/>
                    </a:cubicBezTo>
                    <a:close/>
                    <a:moveTo>
                      <a:pt x="10192" y="0"/>
                    </a:moveTo>
                    <a:lnTo>
                      <a:pt x="9257" y="4906"/>
                    </a:lnTo>
                    <a:cubicBezTo>
                      <a:pt x="5408" y="8723"/>
                      <a:pt x="3445" y="12358"/>
                      <a:pt x="0" y="17847"/>
                    </a:cubicBezTo>
                    <a:cubicBezTo>
                      <a:pt x="2233" y="20259"/>
                      <a:pt x="3669" y="21600"/>
                      <a:pt x="5713" y="21600"/>
                    </a:cubicBezTo>
                    <a:cubicBezTo>
                      <a:pt x="6194" y="21600"/>
                      <a:pt x="6710" y="21526"/>
                      <a:pt x="7278" y="21373"/>
                    </a:cubicBezTo>
                    <a:cubicBezTo>
                      <a:pt x="10239" y="20537"/>
                      <a:pt x="13558" y="19555"/>
                      <a:pt x="16036" y="15375"/>
                    </a:cubicBezTo>
                    <a:cubicBezTo>
                      <a:pt x="18310" y="11560"/>
                      <a:pt x="20522" y="7019"/>
                      <a:pt x="21598" y="772"/>
                    </a:cubicBezTo>
                    <a:cubicBezTo>
                      <a:pt x="21509" y="1251"/>
                      <a:pt x="20354" y="1321"/>
                      <a:pt x="19560" y="1321"/>
                    </a:cubicBezTo>
                    <a:cubicBezTo>
                      <a:pt x="19224" y="1321"/>
                      <a:pt x="18954" y="1308"/>
                      <a:pt x="18857" y="1308"/>
                    </a:cubicBezTo>
                    <a:cubicBezTo>
                      <a:pt x="17938" y="1308"/>
                      <a:pt x="17096" y="873"/>
                      <a:pt x="16208" y="726"/>
                    </a:cubicBezTo>
                    <a:cubicBezTo>
                      <a:pt x="14198" y="435"/>
                      <a:pt x="12187" y="363"/>
                      <a:pt x="10192" y="0"/>
                    </a:cubicBezTo>
                    <a:close/>
                  </a:path>
                </a:pathLst>
              </a:custGeom>
              <a:solidFill>
                <a:srgbClr val="455E70">
                  <a:alpha val="4089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54" name="Google Shape;2312;p46"/>
              <p:cNvSpPr/>
              <p:nvPr/>
            </p:nvSpPr>
            <p:spPr>
              <a:xfrm flipH="1">
                <a:off x="229699" y="1112211"/>
                <a:ext cx="922673" cy="1070954"/>
              </a:xfrm>
              <a:custGeom>
                <a:avLst/>
                <a:gdLst/>
                <a:ahLst/>
                <a:cxnLst>
                  <a:cxn ang="0">
                    <a:pos x="wd2" y="hd2"/>
                  </a:cxn>
                  <a:cxn ang="5400000">
                    <a:pos x="wd2" y="hd2"/>
                  </a:cxn>
                  <a:cxn ang="10800000">
                    <a:pos x="wd2" y="hd2"/>
                  </a:cxn>
                  <a:cxn ang="16200000">
                    <a:pos x="wd2" y="hd2"/>
                  </a:cxn>
                </a:cxnLst>
                <a:rect l="0" t="0" r="r" b="b"/>
                <a:pathLst>
                  <a:path w="21435" h="21600" extrusionOk="0">
                    <a:moveTo>
                      <a:pt x="16017" y="0"/>
                    </a:moveTo>
                    <a:cubicBezTo>
                      <a:pt x="14983" y="0"/>
                      <a:pt x="14003" y="456"/>
                      <a:pt x="13460" y="1384"/>
                    </a:cubicBezTo>
                    <a:cubicBezTo>
                      <a:pt x="12291" y="3425"/>
                      <a:pt x="12889" y="5549"/>
                      <a:pt x="13053" y="7686"/>
                    </a:cubicBezTo>
                    <a:cubicBezTo>
                      <a:pt x="13230" y="9692"/>
                      <a:pt x="11897" y="11557"/>
                      <a:pt x="10062" y="12701"/>
                    </a:cubicBezTo>
                    <a:cubicBezTo>
                      <a:pt x="8349" y="13776"/>
                      <a:pt x="6283" y="14306"/>
                      <a:pt x="4203" y="14720"/>
                    </a:cubicBezTo>
                    <a:cubicBezTo>
                      <a:pt x="2831" y="15003"/>
                      <a:pt x="1416" y="15227"/>
                      <a:pt x="30" y="15404"/>
                    </a:cubicBezTo>
                    <a:cubicBezTo>
                      <a:pt x="-92" y="17469"/>
                      <a:pt x="166" y="19582"/>
                      <a:pt x="751" y="21600"/>
                    </a:cubicBezTo>
                    <a:cubicBezTo>
                      <a:pt x="1525" y="21600"/>
                      <a:pt x="2300" y="21564"/>
                      <a:pt x="3061" y="21506"/>
                    </a:cubicBezTo>
                    <a:cubicBezTo>
                      <a:pt x="6718" y="21246"/>
                      <a:pt x="10402" y="20668"/>
                      <a:pt x="13801" y="19440"/>
                    </a:cubicBezTo>
                    <a:cubicBezTo>
                      <a:pt x="14317" y="19263"/>
                      <a:pt x="14806" y="19062"/>
                      <a:pt x="15282" y="18850"/>
                    </a:cubicBezTo>
                    <a:cubicBezTo>
                      <a:pt x="16437" y="18354"/>
                      <a:pt x="17525" y="17776"/>
                      <a:pt x="18544" y="17080"/>
                    </a:cubicBezTo>
                    <a:cubicBezTo>
                      <a:pt x="20108" y="16041"/>
                      <a:pt x="20923" y="14649"/>
                      <a:pt x="21250" y="12926"/>
                    </a:cubicBezTo>
                    <a:cubicBezTo>
                      <a:pt x="21508" y="11816"/>
                      <a:pt x="21453" y="10684"/>
                      <a:pt x="21344" y="9574"/>
                    </a:cubicBezTo>
                    <a:cubicBezTo>
                      <a:pt x="21209" y="8052"/>
                      <a:pt x="21168" y="6530"/>
                      <a:pt x="20828" y="5042"/>
                    </a:cubicBezTo>
                    <a:cubicBezTo>
                      <a:pt x="20447" y="3414"/>
                      <a:pt x="19604" y="1502"/>
                      <a:pt x="17932" y="534"/>
                    </a:cubicBezTo>
                    <a:cubicBezTo>
                      <a:pt x="17335" y="179"/>
                      <a:pt x="16665" y="0"/>
                      <a:pt x="16017"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55" name="Google Shape;2313;p46"/>
              <p:cNvSpPr/>
              <p:nvPr/>
            </p:nvSpPr>
            <p:spPr>
              <a:xfrm flipH="1">
                <a:off x="490841" y="1117846"/>
                <a:ext cx="551978" cy="743477"/>
              </a:xfrm>
              <a:custGeom>
                <a:avLst/>
                <a:gdLst/>
                <a:ahLst/>
                <a:cxnLst>
                  <a:cxn ang="0">
                    <a:pos x="wd2" y="hd2"/>
                  </a:cxn>
                  <a:cxn ang="5400000">
                    <a:pos x="wd2" y="hd2"/>
                  </a:cxn>
                  <a:cxn ang="10800000">
                    <a:pos x="wd2" y="hd2"/>
                  </a:cxn>
                  <a:cxn ang="16200000">
                    <a:pos x="wd2" y="hd2"/>
                  </a:cxn>
                </a:cxnLst>
                <a:rect l="0" t="0" r="r" b="b"/>
                <a:pathLst>
                  <a:path w="21562" h="21600" extrusionOk="0">
                    <a:moveTo>
                      <a:pt x="21535" y="0"/>
                    </a:moveTo>
                    <a:cubicBezTo>
                      <a:pt x="21490" y="0"/>
                      <a:pt x="21363" y="46"/>
                      <a:pt x="21165" y="113"/>
                    </a:cubicBezTo>
                    <a:cubicBezTo>
                      <a:pt x="20914" y="181"/>
                      <a:pt x="20526" y="351"/>
                      <a:pt x="20114" y="554"/>
                    </a:cubicBezTo>
                    <a:cubicBezTo>
                      <a:pt x="19680" y="793"/>
                      <a:pt x="19154" y="1116"/>
                      <a:pt x="18696" y="1558"/>
                    </a:cubicBezTo>
                    <a:cubicBezTo>
                      <a:pt x="18240" y="2000"/>
                      <a:pt x="17783" y="2578"/>
                      <a:pt x="17440" y="3241"/>
                    </a:cubicBezTo>
                    <a:cubicBezTo>
                      <a:pt x="16754" y="4567"/>
                      <a:pt x="16480" y="6267"/>
                      <a:pt x="16571" y="8120"/>
                    </a:cubicBezTo>
                    <a:cubicBezTo>
                      <a:pt x="16616" y="9055"/>
                      <a:pt x="16754" y="10006"/>
                      <a:pt x="16846" y="11010"/>
                    </a:cubicBezTo>
                    <a:cubicBezTo>
                      <a:pt x="16937" y="12012"/>
                      <a:pt x="16937" y="13032"/>
                      <a:pt x="16526" y="14036"/>
                    </a:cubicBezTo>
                    <a:cubicBezTo>
                      <a:pt x="16160" y="15022"/>
                      <a:pt x="15451" y="15922"/>
                      <a:pt x="14582" y="16687"/>
                    </a:cubicBezTo>
                    <a:cubicBezTo>
                      <a:pt x="13737" y="17453"/>
                      <a:pt x="12754" y="18064"/>
                      <a:pt x="11770" y="18591"/>
                    </a:cubicBezTo>
                    <a:cubicBezTo>
                      <a:pt x="9759" y="19645"/>
                      <a:pt x="7680" y="20274"/>
                      <a:pt x="5874" y="20682"/>
                    </a:cubicBezTo>
                    <a:cubicBezTo>
                      <a:pt x="4114" y="21091"/>
                      <a:pt x="2582" y="21278"/>
                      <a:pt x="1554" y="21379"/>
                    </a:cubicBezTo>
                    <a:cubicBezTo>
                      <a:pt x="1325" y="21396"/>
                      <a:pt x="1074" y="21430"/>
                      <a:pt x="868" y="21464"/>
                    </a:cubicBezTo>
                    <a:cubicBezTo>
                      <a:pt x="708" y="21481"/>
                      <a:pt x="525" y="21515"/>
                      <a:pt x="365" y="21515"/>
                    </a:cubicBezTo>
                    <a:cubicBezTo>
                      <a:pt x="136" y="21550"/>
                      <a:pt x="0" y="21566"/>
                      <a:pt x="0" y="21566"/>
                    </a:cubicBezTo>
                    <a:cubicBezTo>
                      <a:pt x="0" y="21600"/>
                      <a:pt x="136" y="21600"/>
                      <a:pt x="411" y="21600"/>
                    </a:cubicBezTo>
                    <a:cubicBezTo>
                      <a:pt x="594" y="21600"/>
                      <a:pt x="754" y="21600"/>
                      <a:pt x="937" y="21566"/>
                    </a:cubicBezTo>
                    <a:cubicBezTo>
                      <a:pt x="1165" y="21550"/>
                      <a:pt x="1393" y="21550"/>
                      <a:pt x="1622" y="21532"/>
                    </a:cubicBezTo>
                    <a:cubicBezTo>
                      <a:pt x="2674" y="21448"/>
                      <a:pt x="4183" y="21328"/>
                      <a:pt x="6011" y="20937"/>
                    </a:cubicBezTo>
                    <a:cubicBezTo>
                      <a:pt x="7839" y="20546"/>
                      <a:pt x="9966" y="19935"/>
                      <a:pt x="12046" y="18881"/>
                    </a:cubicBezTo>
                    <a:cubicBezTo>
                      <a:pt x="13074" y="18353"/>
                      <a:pt x="14102" y="17707"/>
                      <a:pt x="14995" y="16926"/>
                    </a:cubicBezTo>
                    <a:cubicBezTo>
                      <a:pt x="15886" y="16143"/>
                      <a:pt x="16616" y="15192"/>
                      <a:pt x="17028" y="14137"/>
                    </a:cubicBezTo>
                    <a:cubicBezTo>
                      <a:pt x="17211" y="13610"/>
                      <a:pt x="17325" y="13067"/>
                      <a:pt x="17372" y="12539"/>
                    </a:cubicBezTo>
                    <a:cubicBezTo>
                      <a:pt x="17394" y="12012"/>
                      <a:pt x="17372" y="11503"/>
                      <a:pt x="17325" y="10992"/>
                    </a:cubicBezTo>
                    <a:cubicBezTo>
                      <a:pt x="17257" y="9972"/>
                      <a:pt x="17074" y="9021"/>
                      <a:pt x="17028" y="8102"/>
                    </a:cubicBezTo>
                    <a:cubicBezTo>
                      <a:pt x="16914" y="6267"/>
                      <a:pt x="17165" y="4618"/>
                      <a:pt x="17783" y="3326"/>
                    </a:cubicBezTo>
                    <a:cubicBezTo>
                      <a:pt x="18102" y="2663"/>
                      <a:pt x="18515" y="2136"/>
                      <a:pt x="18926" y="1677"/>
                    </a:cubicBezTo>
                    <a:cubicBezTo>
                      <a:pt x="19359" y="1235"/>
                      <a:pt x="19817" y="912"/>
                      <a:pt x="20229" y="657"/>
                    </a:cubicBezTo>
                    <a:cubicBezTo>
                      <a:pt x="20616" y="436"/>
                      <a:pt x="20960" y="266"/>
                      <a:pt x="21211" y="181"/>
                    </a:cubicBezTo>
                    <a:cubicBezTo>
                      <a:pt x="21440" y="61"/>
                      <a:pt x="21600" y="11"/>
                      <a:pt x="21555" y="11"/>
                    </a:cubicBezTo>
                    <a:cubicBezTo>
                      <a:pt x="21555" y="3"/>
                      <a:pt x="21548" y="0"/>
                      <a:pt x="21535"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56" name="Google Shape;2314;p46"/>
              <p:cNvSpPr/>
              <p:nvPr/>
            </p:nvSpPr>
            <p:spPr>
              <a:xfrm flipH="1">
                <a:off x="229835" y="1679955"/>
                <a:ext cx="621072" cy="472552"/>
              </a:xfrm>
              <a:custGeom>
                <a:avLst/>
                <a:gdLst/>
                <a:ahLst/>
                <a:cxnLst>
                  <a:cxn ang="0">
                    <a:pos x="wd2" y="hd2"/>
                  </a:cxn>
                  <a:cxn ang="5400000">
                    <a:pos x="wd2" y="hd2"/>
                  </a:cxn>
                  <a:cxn ang="10800000">
                    <a:pos x="wd2" y="hd2"/>
                  </a:cxn>
                  <a:cxn ang="16200000">
                    <a:pos x="wd2" y="hd2"/>
                  </a:cxn>
                </a:cxnLst>
                <a:rect l="0" t="0" r="r" b="b"/>
                <a:pathLst>
                  <a:path w="21588" h="21600" extrusionOk="0">
                    <a:moveTo>
                      <a:pt x="21558" y="0"/>
                    </a:moveTo>
                    <a:cubicBezTo>
                      <a:pt x="21539" y="0"/>
                      <a:pt x="21497" y="534"/>
                      <a:pt x="21396" y="1498"/>
                    </a:cubicBezTo>
                    <a:cubicBezTo>
                      <a:pt x="21274" y="2461"/>
                      <a:pt x="21131" y="3879"/>
                      <a:pt x="20725" y="5537"/>
                    </a:cubicBezTo>
                    <a:cubicBezTo>
                      <a:pt x="20522" y="6393"/>
                      <a:pt x="20237" y="7248"/>
                      <a:pt x="19830" y="8131"/>
                    </a:cubicBezTo>
                    <a:cubicBezTo>
                      <a:pt x="19464" y="8986"/>
                      <a:pt x="18915" y="9870"/>
                      <a:pt x="18346" y="10699"/>
                    </a:cubicBezTo>
                    <a:cubicBezTo>
                      <a:pt x="17145" y="12356"/>
                      <a:pt x="15620" y="13935"/>
                      <a:pt x="13871" y="15271"/>
                    </a:cubicBezTo>
                    <a:cubicBezTo>
                      <a:pt x="12101" y="16609"/>
                      <a:pt x="10332" y="17626"/>
                      <a:pt x="8685" y="18374"/>
                    </a:cubicBezTo>
                    <a:cubicBezTo>
                      <a:pt x="7017" y="19150"/>
                      <a:pt x="5492" y="19712"/>
                      <a:pt x="4210" y="20166"/>
                    </a:cubicBezTo>
                    <a:cubicBezTo>
                      <a:pt x="2908" y="20594"/>
                      <a:pt x="1871" y="20916"/>
                      <a:pt x="1119" y="21156"/>
                    </a:cubicBezTo>
                    <a:cubicBezTo>
                      <a:pt x="387" y="21397"/>
                      <a:pt x="0" y="21557"/>
                      <a:pt x="0" y="21584"/>
                    </a:cubicBezTo>
                    <a:cubicBezTo>
                      <a:pt x="0" y="21595"/>
                      <a:pt x="18" y="21600"/>
                      <a:pt x="53" y="21600"/>
                    </a:cubicBezTo>
                    <a:cubicBezTo>
                      <a:pt x="185" y="21600"/>
                      <a:pt x="564" y="21524"/>
                      <a:pt x="1159" y="21397"/>
                    </a:cubicBezTo>
                    <a:cubicBezTo>
                      <a:pt x="1891" y="21236"/>
                      <a:pt x="2950" y="20969"/>
                      <a:pt x="4251" y="20568"/>
                    </a:cubicBezTo>
                    <a:cubicBezTo>
                      <a:pt x="5553" y="20166"/>
                      <a:pt x="7098" y="19632"/>
                      <a:pt x="8787" y="18883"/>
                    </a:cubicBezTo>
                    <a:cubicBezTo>
                      <a:pt x="10454" y="18160"/>
                      <a:pt x="12285" y="17145"/>
                      <a:pt x="14074" y="15780"/>
                    </a:cubicBezTo>
                    <a:cubicBezTo>
                      <a:pt x="15844" y="14389"/>
                      <a:pt x="17390" y="12812"/>
                      <a:pt x="18610" y="11046"/>
                    </a:cubicBezTo>
                    <a:cubicBezTo>
                      <a:pt x="19219" y="10190"/>
                      <a:pt x="19729" y="9281"/>
                      <a:pt x="20135" y="8371"/>
                    </a:cubicBezTo>
                    <a:cubicBezTo>
                      <a:pt x="20522" y="7489"/>
                      <a:pt x="20806" y="6552"/>
                      <a:pt x="21010" y="5698"/>
                    </a:cubicBezTo>
                    <a:cubicBezTo>
                      <a:pt x="21396" y="4013"/>
                      <a:pt x="21497" y="2567"/>
                      <a:pt x="21539" y="1552"/>
                    </a:cubicBezTo>
                    <a:cubicBezTo>
                      <a:pt x="21600" y="562"/>
                      <a:pt x="21600" y="0"/>
                      <a:pt x="21558"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57" name="Google Shape;2315;p46"/>
              <p:cNvSpPr/>
              <p:nvPr/>
            </p:nvSpPr>
            <p:spPr>
              <a:xfrm flipH="1">
                <a:off x="872545" y="393226"/>
                <a:ext cx="131041" cy="195078"/>
              </a:xfrm>
              <a:custGeom>
                <a:avLst/>
                <a:gdLst/>
                <a:ahLst/>
                <a:cxnLst>
                  <a:cxn ang="0">
                    <a:pos x="wd2" y="hd2"/>
                  </a:cxn>
                  <a:cxn ang="5400000">
                    <a:pos x="wd2" y="hd2"/>
                  </a:cxn>
                  <a:cxn ang="10800000">
                    <a:pos x="wd2" y="hd2"/>
                  </a:cxn>
                  <a:cxn ang="16200000">
                    <a:pos x="wd2" y="hd2"/>
                  </a:cxn>
                </a:cxnLst>
                <a:rect l="0" t="0" r="r" b="b"/>
                <a:pathLst>
                  <a:path w="21310" h="21600" extrusionOk="0">
                    <a:moveTo>
                      <a:pt x="371" y="0"/>
                    </a:moveTo>
                    <a:cubicBezTo>
                      <a:pt x="279" y="0"/>
                      <a:pt x="-196" y="1556"/>
                      <a:pt x="90" y="4145"/>
                    </a:cubicBezTo>
                    <a:cubicBezTo>
                      <a:pt x="468" y="6671"/>
                      <a:pt x="1894" y="10235"/>
                      <a:pt x="5038" y="13475"/>
                    </a:cubicBezTo>
                    <a:cubicBezTo>
                      <a:pt x="8176" y="16715"/>
                      <a:pt x="12362" y="18984"/>
                      <a:pt x="15695" y="20150"/>
                    </a:cubicBezTo>
                    <a:cubicBezTo>
                      <a:pt x="18535" y="21175"/>
                      <a:pt x="20642" y="21600"/>
                      <a:pt x="21181" y="21600"/>
                    </a:cubicBezTo>
                    <a:cubicBezTo>
                      <a:pt x="21255" y="21600"/>
                      <a:pt x="21295" y="21588"/>
                      <a:pt x="21307" y="21573"/>
                    </a:cubicBezTo>
                    <a:cubicBezTo>
                      <a:pt x="21404" y="21382"/>
                      <a:pt x="19308" y="20797"/>
                      <a:pt x="16170" y="19502"/>
                    </a:cubicBezTo>
                    <a:cubicBezTo>
                      <a:pt x="13124" y="18204"/>
                      <a:pt x="9127" y="15939"/>
                      <a:pt x="6177" y="12894"/>
                    </a:cubicBezTo>
                    <a:cubicBezTo>
                      <a:pt x="3131" y="9716"/>
                      <a:pt x="1705" y="6414"/>
                      <a:pt x="1041" y="3954"/>
                    </a:cubicBezTo>
                    <a:cubicBezTo>
                      <a:pt x="468" y="1556"/>
                      <a:pt x="566" y="0"/>
                      <a:pt x="371"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58" name="Google Shape;2316;p46"/>
              <p:cNvSpPr/>
              <p:nvPr/>
            </p:nvSpPr>
            <p:spPr>
              <a:xfrm flipH="1">
                <a:off x="577660" y="394389"/>
                <a:ext cx="377971" cy="218247"/>
              </a:xfrm>
              <a:custGeom>
                <a:avLst/>
                <a:gdLst/>
                <a:ahLst/>
                <a:cxnLst>
                  <a:cxn ang="0">
                    <a:pos x="wd2" y="hd2"/>
                  </a:cxn>
                  <a:cxn ang="5400000">
                    <a:pos x="wd2" y="hd2"/>
                  </a:cxn>
                  <a:cxn ang="10800000">
                    <a:pos x="wd2" y="hd2"/>
                  </a:cxn>
                  <a:cxn ang="16200000">
                    <a:pos x="wd2" y="hd2"/>
                  </a:cxn>
                </a:cxnLst>
                <a:rect l="0" t="0" r="r" b="b"/>
                <a:pathLst>
                  <a:path w="21600" h="21600" extrusionOk="0">
                    <a:moveTo>
                      <a:pt x="66" y="0"/>
                    </a:moveTo>
                    <a:cubicBezTo>
                      <a:pt x="66" y="0"/>
                      <a:pt x="0" y="174"/>
                      <a:pt x="0" y="523"/>
                    </a:cubicBezTo>
                    <a:lnTo>
                      <a:pt x="0" y="1101"/>
                    </a:lnTo>
                    <a:cubicBezTo>
                      <a:pt x="0" y="1391"/>
                      <a:pt x="66" y="1621"/>
                      <a:pt x="66" y="1913"/>
                    </a:cubicBezTo>
                    <a:cubicBezTo>
                      <a:pt x="167" y="3126"/>
                      <a:pt x="467" y="4865"/>
                      <a:pt x="1236" y="6660"/>
                    </a:cubicBezTo>
                    <a:cubicBezTo>
                      <a:pt x="1972" y="8514"/>
                      <a:pt x="3143" y="10368"/>
                      <a:pt x="4813" y="11351"/>
                    </a:cubicBezTo>
                    <a:cubicBezTo>
                      <a:pt x="5564" y="11717"/>
                      <a:pt x="6369" y="11940"/>
                      <a:pt x="7204" y="11940"/>
                    </a:cubicBezTo>
                    <a:cubicBezTo>
                      <a:pt x="7299" y="11940"/>
                      <a:pt x="7393" y="11936"/>
                      <a:pt x="7490" y="11929"/>
                    </a:cubicBezTo>
                    <a:cubicBezTo>
                      <a:pt x="8425" y="11814"/>
                      <a:pt x="9361" y="11640"/>
                      <a:pt x="10299" y="11410"/>
                    </a:cubicBezTo>
                    <a:cubicBezTo>
                      <a:pt x="11031" y="11232"/>
                      <a:pt x="11726" y="11058"/>
                      <a:pt x="12412" y="11058"/>
                    </a:cubicBezTo>
                    <a:cubicBezTo>
                      <a:pt x="12633" y="11058"/>
                      <a:pt x="12853" y="11075"/>
                      <a:pt x="13074" y="11121"/>
                    </a:cubicBezTo>
                    <a:cubicBezTo>
                      <a:pt x="13943" y="11176"/>
                      <a:pt x="14746" y="11699"/>
                      <a:pt x="15314" y="12626"/>
                    </a:cubicBezTo>
                    <a:cubicBezTo>
                      <a:pt x="15883" y="13553"/>
                      <a:pt x="16251" y="14825"/>
                      <a:pt x="16618" y="15867"/>
                    </a:cubicBezTo>
                    <a:cubicBezTo>
                      <a:pt x="16986" y="17028"/>
                      <a:pt x="17354" y="18070"/>
                      <a:pt x="17823" y="18878"/>
                    </a:cubicBezTo>
                    <a:cubicBezTo>
                      <a:pt x="18759" y="20443"/>
                      <a:pt x="19795" y="21081"/>
                      <a:pt x="20463" y="21370"/>
                    </a:cubicBezTo>
                    <a:cubicBezTo>
                      <a:pt x="20797" y="21544"/>
                      <a:pt x="21065" y="21544"/>
                      <a:pt x="21234" y="21600"/>
                    </a:cubicBezTo>
                    <a:cubicBezTo>
                      <a:pt x="21467" y="21485"/>
                      <a:pt x="21600" y="21485"/>
                      <a:pt x="21600" y="21485"/>
                    </a:cubicBezTo>
                    <a:cubicBezTo>
                      <a:pt x="21600" y="21370"/>
                      <a:pt x="21200" y="21370"/>
                      <a:pt x="20531" y="21021"/>
                    </a:cubicBezTo>
                    <a:cubicBezTo>
                      <a:pt x="19861" y="20673"/>
                      <a:pt x="18960" y="19920"/>
                      <a:pt x="18089" y="18415"/>
                    </a:cubicBezTo>
                    <a:cubicBezTo>
                      <a:pt x="17654" y="17721"/>
                      <a:pt x="17288" y="16679"/>
                      <a:pt x="16954" y="15522"/>
                    </a:cubicBezTo>
                    <a:cubicBezTo>
                      <a:pt x="16618" y="14421"/>
                      <a:pt x="16251" y="13145"/>
                      <a:pt x="15615" y="12048"/>
                    </a:cubicBezTo>
                    <a:cubicBezTo>
                      <a:pt x="14980" y="10946"/>
                      <a:pt x="14010" y="10368"/>
                      <a:pt x="13108" y="10309"/>
                    </a:cubicBezTo>
                    <a:cubicBezTo>
                      <a:pt x="12903" y="10284"/>
                      <a:pt x="12698" y="10270"/>
                      <a:pt x="12490" y="10270"/>
                    </a:cubicBezTo>
                    <a:cubicBezTo>
                      <a:pt x="11758" y="10270"/>
                      <a:pt x="11021" y="10417"/>
                      <a:pt x="10265" y="10598"/>
                    </a:cubicBezTo>
                    <a:cubicBezTo>
                      <a:pt x="9295" y="10831"/>
                      <a:pt x="8391" y="11121"/>
                      <a:pt x="7490" y="11121"/>
                    </a:cubicBezTo>
                    <a:cubicBezTo>
                      <a:pt x="7379" y="11128"/>
                      <a:pt x="7268" y="11131"/>
                      <a:pt x="7158" y="11131"/>
                    </a:cubicBezTo>
                    <a:cubicBezTo>
                      <a:pt x="6401" y="11131"/>
                      <a:pt x="5653" y="10960"/>
                      <a:pt x="4982" y="10657"/>
                    </a:cubicBezTo>
                    <a:cubicBezTo>
                      <a:pt x="3443" y="9904"/>
                      <a:pt x="2274" y="8110"/>
                      <a:pt x="1537" y="6486"/>
                    </a:cubicBezTo>
                    <a:cubicBezTo>
                      <a:pt x="769" y="4750"/>
                      <a:pt x="435" y="3126"/>
                      <a:pt x="268" y="1913"/>
                    </a:cubicBezTo>
                    <a:cubicBezTo>
                      <a:pt x="233" y="1621"/>
                      <a:pt x="199" y="1391"/>
                      <a:pt x="199" y="1101"/>
                    </a:cubicBezTo>
                    <a:cubicBezTo>
                      <a:pt x="133" y="868"/>
                      <a:pt x="133" y="697"/>
                      <a:pt x="133" y="523"/>
                    </a:cubicBezTo>
                    <a:cubicBezTo>
                      <a:pt x="99" y="233"/>
                      <a:pt x="99" y="0"/>
                      <a:pt x="66"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59" name="Google Shape;2317;p46"/>
              <p:cNvSpPr/>
              <p:nvPr/>
            </p:nvSpPr>
            <p:spPr>
              <a:xfrm flipH="1">
                <a:off x="444834" y="357519"/>
                <a:ext cx="359837" cy="279694"/>
              </a:xfrm>
              <a:custGeom>
                <a:avLst/>
                <a:gdLst/>
                <a:ahLst/>
                <a:cxnLst>
                  <a:cxn ang="0">
                    <a:pos x="wd2" y="hd2"/>
                  </a:cxn>
                  <a:cxn ang="5400000">
                    <a:pos x="wd2" y="hd2"/>
                  </a:cxn>
                  <a:cxn ang="10800000">
                    <a:pos x="wd2" y="hd2"/>
                  </a:cxn>
                  <a:cxn ang="16200000">
                    <a:pos x="wd2" y="hd2"/>
                  </a:cxn>
                </a:cxnLst>
                <a:rect l="0" t="0" r="r" b="b"/>
                <a:pathLst>
                  <a:path w="21600" h="21600" extrusionOk="0">
                    <a:moveTo>
                      <a:pt x="34" y="0"/>
                    </a:moveTo>
                    <a:cubicBezTo>
                      <a:pt x="34" y="0"/>
                      <a:pt x="0" y="92"/>
                      <a:pt x="0" y="408"/>
                    </a:cubicBezTo>
                    <a:cubicBezTo>
                      <a:pt x="0" y="680"/>
                      <a:pt x="34" y="1085"/>
                      <a:pt x="175" y="1536"/>
                    </a:cubicBezTo>
                    <a:cubicBezTo>
                      <a:pt x="387" y="2486"/>
                      <a:pt x="1089" y="3796"/>
                      <a:pt x="2319" y="4699"/>
                    </a:cubicBezTo>
                    <a:cubicBezTo>
                      <a:pt x="3547" y="5648"/>
                      <a:pt x="5267" y="5966"/>
                      <a:pt x="7060" y="5966"/>
                    </a:cubicBezTo>
                    <a:cubicBezTo>
                      <a:pt x="7973" y="5966"/>
                      <a:pt x="8922" y="5966"/>
                      <a:pt x="9905" y="6056"/>
                    </a:cubicBezTo>
                    <a:cubicBezTo>
                      <a:pt x="10888" y="6102"/>
                      <a:pt x="11907" y="6328"/>
                      <a:pt x="12820" y="6779"/>
                    </a:cubicBezTo>
                    <a:cubicBezTo>
                      <a:pt x="13733" y="7231"/>
                      <a:pt x="14576" y="8000"/>
                      <a:pt x="15102" y="8947"/>
                    </a:cubicBezTo>
                    <a:cubicBezTo>
                      <a:pt x="15629" y="9988"/>
                      <a:pt x="15946" y="11117"/>
                      <a:pt x="16191" y="12202"/>
                    </a:cubicBezTo>
                    <a:cubicBezTo>
                      <a:pt x="16472" y="13330"/>
                      <a:pt x="16684" y="14372"/>
                      <a:pt x="17001" y="15364"/>
                    </a:cubicBezTo>
                    <a:cubicBezTo>
                      <a:pt x="17280" y="16314"/>
                      <a:pt x="17702" y="17216"/>
                      <a:pt x="18123" y="17896"/>
                    </a:cubicBezTo>
                    <a:cubicBezTo>
                      <a:pt x="18966" y="19297"/>
                      <a:pt x="19879" y="20200"/>
                      <a:pt x="20547" y="20697"/>
                    </a:cubicBezTo>
                    <a:cubicBezTo>
                      <a:pt x="21215" y="21464"/>
                      <a:pt x="21600" y="21600"/>
                      <a:pt x="21600" y="21600"/>
                    </a:cubicBezTo>
                    <a:cubicBezTo>
                      <a:pt x="21600" y="21556"/>
                      <a:pt x="21249" y="21331"/>
                      <a:pt x="20653" y="20787"/>
                    </a:cubicBezTo>
                    <a:cubicBezTo>
                      <a:pt x="20021" y="20200"/>
                      <a:pt x="19178" y="19297"/>
                      <a:pt x="18404" y="17896"/>
                    </a:cubicBezTo>
                    <a:cubicBezTo>
                      <a:pt x="18017" y="17173"/>
                      <a:pt x="17633" y="16360"/>
                      <a:pt x="17385" y="15411"/>
                    </a:cubicBezTo>
                    <a:cubicBezTo>
                      <a:pt x="17070" y="14462"/>
                      <a:pt x="16895" y="13377"/>
                      <a:pt x="16648" y="12248"/>
                    </a:cubicBezTo>
                    <a:cubicBezTo>
                      <a:pt x="16366" y="11117"/>
                      <a:pt x="16087" y="9942"/>
                      <a:pt x="15489" y="8813"/>
                    </a:cubicBezTo>
                    <a:cubicBezTo>
                      <a:pt x="14927" y="7682"/>
                      <a:pt x="14014" y="6823"/>
                      <a:pt x="12995" y="6328"/>
                    </a:cubicBezTo>
                    <a:cubicBezTo>
                      <a:pt x="11976" y="5784"/>
                      <a:pt x="10924" y="5648"/>
                      <a:pt x="9905" y="5515"/>
                    </a:cubicBezTo>
                    <a:cubicBezTo>
                      <a:pt x="9412" y="5490"/>
                      <a:pt x="8922" y="5490"/>
                      <a:pt x="8442" y="5490"/>
                    </a:cubicBezTo>
                    <a:cubicBezTo>
                      <a:pt x="7964" y="5490"/>
                      <a:pt x="7499" y="5490"/>
                      <a:pt x="7060" y="5469"/>
                    </a:cubicBezTo>
                    <a:cubicBezTo>
                      <a:pt x="5267" y="5469"/>
                      <a:pt x="3652" y="5197"/>
                      <a:pt x="2494" y="4340"/>
                    </a:cubicBezTo>
                    <a:cubicBezTo>
                      <a:pt x="1300" y="3481"/>
                      <a:pt x="596" y="2350"/>
                      <a:pt x="351" y="1447"/>
                    </a:cubicBezTo>
                    <a:cubicBezTo>
                      <a:pt x="34" y="544"/>
                      <a:pt x="70" y="0"/>
                      <a:pt x="34"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60" name="Google Shape;2318;p46"/>
              <p:cNvSpPr/>
              <p:nvPr/>
            </p:nvSpPr>
            <p:spPr>
              <a:xfrm flipH="1">
                <a:off x="807485" y="368648"/>
                <a:ext cx="55804" cy="83243"/>
              </a:xfrm>
              <a:custGeom>
                <a:avLst/>
                <a:gdLst/>
                <a:ahLst/>
                <a:cxnLst>
                  <a:cxn ang="0">
                    <a:pos x="wd2" y="hd2"/>
                  </a:cxn>
                  <a:cxn ang="5400000">
                    <a:pos x="wd2" y="hd2"/>
                  </a:cxn>
                  <a:cxn ang="10800000">
                    <a:pos x="wd2" y="hd2"/>
                  </a:cxn>
                  <a:cxn ang="16200000">
                    <a:pos x="wd2" y="hd2"/>
                  </a:cxn>
                </a:cxnLst>
                <a:rect l="0" t="0" r="r" b="b"/>
                <a:pathLst>
                  <a:path w="20796" h="21600" extrusionOk="0">
                    <a:moveTo>
                      <a:pt x="257" y="0"/>
                    </a:moveTo>
                    <a:cubicBezTo>
                      <a:pt x="34" y="0"/>
                      <a:pt x="-189" y="1517"/>
                      <a:pt x="257" y="3947"/>
                    </a:cubicBezTo>
                    <a:cubicBezTo>
                      <a:pt x="913" y="6378"/>
                      <a:pt x="2436" y="9868"/>
                      <a:pt x="5493" y="13057"/>
                    </a:cubicBezTo>
                    <a:cubicBezTo>
                      <a:pt x="8538" y="16246"/>
                      <a:pt x="12251" y="18521"/>
                      <a:pt x="15296" y="20038"/>
                    </a:cubicBezTo>
                    <a:cubicBezTo>
                      <a:pt x="18078" y="21198"/>
                      <a:pt x="20072" y="21600"/>
                      <a:pt x="20611" y="21600"/>
                    </a:cubicBezTo>
                    <a:cubicBezTo>
                      <a:pt x="20702" y="21600"/>
                      <a:pt x="20755" y="21582"/>
                      <a:pt x="20755" y="21563"/>
                    </a:cubicBezTo>
                    <a:cubicBezTo>
                      <a:pt x="21411" y="20951"/>
                      <a:pt x="13997" y="17918"/>
                      <a:pt x="8328" y="11842"/>
                    </a:cubicBezTo>
                    <a:cubicBezTo>
                      <a:pt x="2436" y="5765"/>
                      <a:pt x="1346" y="0"/>
                      <a:pt x="257"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61" name="Google Shape;2319;p46"/>
              <p:cNvSpPr/>
              <p:nvPr/>
            </p:nvSpPr>
            <p:spPr>
              <a:xfrm flipH="1">
                <a:off x="127068" y="662960"/>
                <a:ext cx="320082" cy="8127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81"/>
                    </a:lnTo>
                    <a:cubicBezTo>
                      <a:pt x="40" y="451"/>
                      <a:pt x="157" y="700"/>
                      <a:pt x="354" y="1042"/>
                    </a:cubicBezTo>
                    <a:cubicBezTo>
                      <a:pt x="592" y="1369"/>
                      <a:pt x="948" y="1742"/>
                      <a:pt x="1580" y="2162"/>
                    </a:cubicBezTo>
                    <a:cubicBezTo>
                      <a:pt x="2172" y="2566"/>
                      <a:pt x="3080" y="3002"/>
                      <a:pt x="4265" y="3390"/>
                    </a:cubicBezTo>
                    <a:cubicBezTo>
                      <a:pt x="5449" y="3779"/>
                      <a:pt x="6910" y="4090"/>
                      <a:pt x="8450" y="4417"/>
                    </a:cubicBezTo>
                    <a:cubicBezTo>
                      <a:pt x="9239" y="4587"/>
                      <a:pt x="9990" y="4774"/>
                      <a:pt x="10700" y="4977"/>
                    </a:cubicBezTo>
                    <a:cubicBezTo>
                      <a:pt x="11451" y="5195"/>
                      <a:pt x="12202" y="5443"/>
                      <a:pt x="12753" y="5738"/>
                    </a:cubicBezTo>
                    <a:cubicBezTo>
                      <a:pt x="13347" y="6034"/>
                      <a:pt x="13583" y="6422"/>
                      <a:pt x="13583" y="6812"/>
                    </a:cubicBezTo>
                    <a:cubicBezTo>
                      <a:pt x="13583" y="7200"/>
                      <a:pt x="13347" y="7604"/>
                      <a:pt x="12950" y="7994"/>
                    </a:cubicBezTo>
                    <a:cubicBezTo>
                      <a:pt x="12202" y="8786"/>
                      <a:pt x="11057" y="9548"/>
                      <a:pt x="10503" y="10466"/>
                    </a:cubicBezTo>
                    <a:cubicBezTo>
                      <a:pt x="10265" y="10917"/>
                      <a:pt x="10187" y="11383"/>
                      <a:pt x="10425" y="11850"/>
                    </a:cubicBezTo>
                    <a:cubicBezTo>
                      <a:pt x="10662" y="12285"/>
                      <a:pt x="11254" y="12705"/>
                      <a:pt x="12005" y="13032"/>
                    </a:cubicBezTo>
                    <a:cubicBezTo>
                      <a:pt x="13464" y="13685"/>
                      <a:pt x="15320" y="14120"/>
                      <a:pt x="16743" y="14649"/>
                    </a:cubicBezTo>
                    <a:cubicBezTo>
                      <a:pt x="18164" y="15162"/>
                      <a:pt x="19190" y="15784"/>
                      <a:pt x="19941" y="16406"/>
                    </a:cubicBezTo>
                    <a:cubicBezTo>
                      <a:pt x="20690" y="17028"/>
                      <a:pt x="21046" y="17681"/>
                      <a:pt x="21046" y="18256"/>
                    </a:cubicBezTo>
                    <a:cubicBezTo>
                      <a:pt x="21087" y="18847"/>
                      <a:pt x="20849" y="19361"/>
                      <a:pt x="20455" y="19812"/>
                    </a:cubicBezTo>
                    <a:cubicBezTo>
                      <a:pt x="20060" y="20263"/>
                      <a:pt x="19545" y="20604"/>
                      <a:pt x="19112" y="20884"/>
                    </a:cubicBezTo>
                    <a:cubicBezTo>
                      <a:pt x="18283" y="21366"/>
                      <a:pt x="17532" y="21584"/>
                      <a:pt x="17532" y="21600"/>
                    </a:cubicBezTo>
                    <a:cubicBezTo>
                      <a:pt x="17532" y="21600"/>
                      <a:pt x="17729" y="21568"/>
                      <a:pt x="18086" y="21444"/>
                    </a:cubicBezTo>
                    <a:cubicBezTo>
                      <a:pt x="18402" y="21320"/>
                      <a:pt x="18915" y="21149"/>
                      <a:pt x="19388" y="20884"/>
                    </a:cubicBezTo>
                    <a:cubicBezTo>
                      <a:pt x="19901" y="20604"/>
                      <a:pt x="20455" y="20263"/>
                      <a:pt x="20887" y="19812"/>
                    </a:cubicBezTo>
                    <a:cubicBezTo>
                      <a:pt x="21322" y="19361"/>
                      <a:pt x="21600" y="18816"/>
                      <a:pt x="21600" y="18226"/>
                    </a:cubicBezTo>
                    <a:cubicBezTo>
                      <a:pt x="21600" y="17619"/>
                      <a:pt x="21244" y="16950"/>
                      <a:pt x="20493" y="16313"/>
                    </a:cubicBezTo>
                    <a:cubicBezTo>
                      <a:pt x="19744" y="15675"/>
                      <a:pt x="18677" y="15037"/>
                      <a:pt x="17256" y="14462"/>
                    </a:cubicBezTo>
                    <a:cubicBezTo>
                      <a:pt x="15795" y="13902"/>
                      <a:pt x="13977" y="13483"/>
                      <a:pt x="12596" y="12861"/>
                    </a:cubicBezTo>
                    <a:cubicBezTo>
                      <a:pt x="11886" y="12549"/>
                      <a:pt x="11373" y="12177"/>
                      <a:pt x="11175" y="11772"/>
                    </a:cubicBezTo>
                    <a:cubicBezTo>
                      <a:pt x="10897" y="11352"/>
                      <a:pt x="11016" y="10917"/>
                      <a:pt x="11254" y="10481"/>
                    </a:cubicBezTo>
                    <a:cubicBezTo>
                      <a:pt x="11767" y="9626"/>
                      <a:pt x="12872" y="8849"/>
                      <a:pt x="13623" y="8039"/>
                    </a:cubicBezTo>
                    <a:cubicBezTo>
                      <a:pt x="14017" y="7620"/>
                      <a:pt x="14255" y="7200"/>
                      <a:pt x="14255" y="6765"/>
                    </a:cubicBezTo>
                    <a:cubicBezTo>
                      <a:pt x="14255" y="6563"/>
                      <a:pt x="14177" y="6345"/>
                      <a:pt x="14017" y="6143"/>
                    </a:cubicBezTo>
                    <a:cubicBezTo>
                      <a:pt x="13861" y="5956"/>
                      <a:pt x="13583" y="5754"/>
                      <a:pt x="13267" y="5583"/>
                    </a:cubicBezTo>
                    <a:cubicBezTo>
                      <a:pt x="12634" y="5256"/>
                      <a:pt x="11886" y="5007"/>
                      <a:pt x="11095" y="4790"/>
                    </a:cubicBezTo>
                    <a:cubicBezTo>
                      <a:pt x="10306" y="4572"/>
                      <a:pt x="9517" y="4385"/>
                      <a:pt x="8726" y="4230"/>
                    </a:cubicBezTo>
                    <a:cubicBezTo>
                      <a:pt x="7226" y="3888"/>
                      <a:pt x="5724" y="3577"/>
                      <a:pt x="4541" y="3235"/>
                    </a:cubicBezTo>
                    <a:cubicBezTo>
                      <a:pt x="3355" y="2878"/>
                      <a:pt x="2526" y="2457"/>
                      <a:pt x="1896" y="2069"/>
                    </a:cubicBezTo>
                    <a:cubicBezTo>
                      <a:pt x="1224" y="1680"/>
                      <a:pt x="829" y="1306"/>
                      <a:pt x="592" y="996"/>
                    </a:cubicBezTo>
                    <a:cubicBezTo>
                      <a:pt x="119" y="373"/>
                      <a:pt x="119" y="0"/>
                      <a:pt x="0"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62" name="Google Shape;2320;p46"/>
              <p:cNvSpPr/>
              <p:nvPr/>
            </p:nvSpPr>
            <p:spPr>
              <a:xfrm flipH="1">
                <a:off x="380961" y="829554"/>
                <a:ext cx="63866" cy="283497"/>
              </a:xfrm>
              <a:custGeom>
                <a:avLst/>
                <a:gdLst/>
                <a:ahLst/>
                <a:cxnLst>
                  <a:cxn ang="0">
                    <a:pos x="wd2" y="hd2"/>
                  </a:cxn>
                  <a:cxn ang="5400000">
                    <a:pos x="wd2" y="hd2"/>
                  </a:cxn>
                  <a:cxn ang="10800000">
                    <a:pos x="wd2" y="hd2"/>
                  </a:cxn>
                  <a:cxn ang="16200000">
                    <a:pos x="wd2" y="hd2"/>
                  </a:cxn>
                </a:cxnLst>
                <a:rect l="0" t="0" r="r" b="b"/>
                <a:pathLst>
                  <a:path w="21431" h="21600" extrusionOk="0">
                    <a:moveTo>
                      <a:pt x="213" y="0"/>
                    </a:moveTo>
                    <a:cubicBezTo>
                      <a:pt x="71" y="0"/>
                      <a:pt x="0" y="5"/>
                      <a:pt x="0" y="13"/>
                    </a:cubicBezTo>
                    <a:cubicBezTo>
                      <a:pt x="0" y="59"/>
                      <a:pt x="1382" y="193"/>
                      <a:pt x="3734" y="459"/>
                    </a:cubicBezTo>
                    <a:cubicBezTo>
                      <a:pt x="6097" y="773"/>
                      <a:pt x="9228" y="1307"/>
                      <a:pt x="11982" y="2154"/>
                    </a:cubicBezTo>
                    <a:cubicBezTo>
                      <a:pt x="14735" y="3002"/>
                      <a:pt x="17086" y="4204"/>
                      <a:pt x="17476" y="5677"/>
                    </a:cubicBezTo>
                    <a:cubicBezTo>
                      <a:pt x="17677" y="7059"/>
                      <a:pt x="14333" y="8486"/>
                      <a:pt x="11202" y="10133"/>
                    </a:cubicBezTo>
                    <a:cubicBezTo>
                      <a:pt x="8649" y="11740"/>
                      <a:pt x="6877" y="13388"/>
                      <a:pt x="6877" y="14903"/>
                    </a:cubicBezTo>
                    <a:cubicBezTo>
                      <a:pt x="6877" y="16419"/>
                      <a:pt x="8449" y="17804"/>
                      <a:pt x="10611" y="18829"/>
                    </a:cubicBezTo>
                    <a:cubicBezTo>
                      <a:pt x="12773" y="19853"/>
                      <a:pt x="15515" y="20521"/>
                      <a:pt x="17677" y="20967"/>
                    </a:cubicBezTo>
                    <a:cubicBezTo>
                      <a:pt x="19579" y="21442"/>
                      <a:pt x="20879" y="21600"/>
                      <a:pt x="21293" y="21600"/>
                    </a:cubicBezTo>
                    <a:cubicBezTo>
                      <a:pt x="21340" y="21600"/>
                      <a:pt x="21387" y="21597"/>
                      <a:pt x="21411" y="21592"/>
                    </a:cubicBezTo>
                    <a:cubicBezTo>
                      <a:pt x="21600" y="21546"/>
                      <a:pt x="20430" y="21324"/>
                      <a:pt x="18457" y="20878"/>
                    </a:cubicBezTo>
                    <a:cubicBezTo>
                      <a:pt x="16696" y="20433"/>
                      <a:pt x="14333" y="19719"/>
                      <a:pt x="12572" y="18694"/>
                    </a:cubicBezTo>
                    <a:cubicBezTo>
                      <a:pt x="10611" y="17670"/>
                      <a:pt x="9429" y="16419"/>
                      <a:pt x="9630" y="14949"/>
                    </a:cubicBezTo>
                    <a:cubicBezTo>
                      <a:pt x="9819" y="13522"/>
                      <a:pt x="11391" y="11963"/>
                      <a:pt x="13943" y="10402"/>
                    </a:cubicBezTo>
                    <a:cubicBezTo>
                      <a:pt x="15125" y="9599"/>
                      <a:pt x="16885" y="8843"/>
                      <a:pt x="18268" y="8038"/>
                    </a:cubicBezTo>
                    <a:cubicBezTo>
                      <a:pt x="19449" y="7281"/>
                      <a:pt x="20028" y="6434"/>
                      <a:pt x="20028" y="5677"/>
                    </a:cubicBezTo>
                    <a:cubicBezTo>
                      <a:pt x="19839" y="4116"/>
                      <a:pt x="16885" y="2779"/>
                      <a:pt x="13754" y="1886"/>
                    </a:cubicBezTo>
                    <a:cubicBezTo>
                      <a:pt x="10611" y="995"/>
                      <a:pt x="6877" y="459"/>
                      <a:pt x="4124" y="236"/>
                    </a:cubicBezTo>
                    <a:cubicBezTo>
                      <a:pt x="1997" y="64"/>
                      <a:pt x="697" y="0"/>
                      <a:pt x="213"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63" name="Google Shape;2321;p46"/>
              <p:cNvSpPr/>
              <p:nvPr/>
            </p:nvSpPr>
            <p:spPr>
              <a:xfrm flipH="1">
                <a:off x="524370" y="914594"/>
                <a:ext cx="32198" cy="180219"/>
              </a:xfrm>
              <a:custGeom>
                <a:avLst/>
                <a:gdLst/>
                <a:ahLst/>
                <a:cxnLst>
                  <a:cxn ang="0">
                    <a:pos x="wd2" y="hd2"/>
                  </a:cxn>
                  <a:cxn ang="5400000">
                    <a:pos x="wd2" y="hd2"/>
                  </a:cxn>
                  <a:cxn ang="10800000">
                    <a:pos x="wd2" y="hd2"/>
                  </a:cxn>
                  <a:cxn ang="16200000">
                    <a:pos x="wd2" y="hd2"/>
                  </a:cxn>
                </a:cxnLst>
                <a:rect l="0" t="0" r="r" b="b"/>
                <a:pathLst>
                  <a:path w="19810" h="21600" extrusionOk="0">
                    <a:moveTo>
                      <a:pt x="5032" y="0"/>
                    </a:moveTo>
                    <a:cubicBezTo>
                      <a:pt x="5032" y="139"/>
                      <a:pt x="6830" y="139"/>
                      <a:pt x="7913" y="629"/>
                    </a:cubicBezTo>
                    <a:cubicBezTo>
                      <a:pt x="9365" y="1051"/>
                      <a:pt x="9711" y="1891"/>
                      <a:pt x="8997" y="2802"/>
                    </a:cubicBezTo>
                    <a:cubicBezTo>
                      <a:pt x="7913" y="3857"/>
                      <a:pt x="6830" y="5048"/>
                      <a:pt x="5032" y="6309"/>
                    </a:cubicBezTo>
                    <a:cubicBezTo>
                      <a:pt x="3234" y="7643"/>
                      <a:pt x="1435" y="9116"/>
                      <a:pt x="352" y="10800"/>
                    </a:cubicBezTo>
                    <a:cubicBezTo>
                      <a:pt x="-1446" y="14164"/>
                      <a:pt x="3949" y="17042"/>
                      <a:pt x="9365" y="18865"/>
                    </a:cubicBezTo>
                    <a:cubicBezTo>
                      <a:pt x="14044" y="20828"/>
                      <a:pt x="19439" y="21600"/>
                      <a:pt x="19786" y="21600"/>
                    </a:cubicBezTo>
                    <a:cubicBezTo>
                      <a:pt x="20154" y="21528"/>
                      <a:pt x="16189" y="20406"/>
                      <a:pt x="11510" y="18582"/>
                    </a:cubicBezTo>
                    <a:cubicBezTo>
                      <a:pt x="7198" y="16759"/>
                      <a:pt x="3234" y="14024"/>
                      <a:pt x="5032" y="11011"/>
                    </a:cubicBezTo>
                    <a:cubicBezTo>
                      <a:pt x="5747" y="9466"/>
                      <a:pt x="7545" y="7993"/>
                      <a:pt x="8997" y="6592"/>
                    </a:cubicBezTo>
                    <a:cubicBezTo>
                      <a:pt x="10426" y="5259"/>
                      <a:pt x="11510" y="3997"/>
                      <a:pt x="12246" y="2946"/>
                    </a:cubicBezTo>
                    <a:cubicBezTo>
                      <a:pt x="12593" y="1891"/>
                      <a:pt x="11510" y="912"/>
                      <a:pt x="9365" y="350"/>
                    </a:cubicBezTo>
                    <a:cubicBezTo>
                      <a:pt x="8628" y="139"/>
                      <a:pt x="7198" y="0"/>
                      <a:pt x="6115"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64" name="Google Shape;2322;p46"/>
              <p:cNvSpPr/>
              <p:nvPr/>
            </p:nvSpPr>
            <p:spPr>
              <a:xfrm flipH="1">
                <a:off x="590035" y="1010479"/>
                <a:ext cx="15203" cy="72116"/>
              </a:xfrm>
              <a:custGeom>
                <a:avLst/>
                <a:gdLst/>
                <a:ahLst/>
                <a:cxnLst>
                  <a:cxn ang="0">
                    <a:pos x="wd2" y="hd2"/>
                  </a:cxn>
                  <a:cxn ang="5400000">
                    <a:pos x="wd2" y="hd2"/>
                  </a:cxn>
                  <a:cxn ang="10800000">
                    <a:pos x="wd2" y="hd2"/>
                  </a:cxn>
                  <a:cxn ang="16200000">
                    <a:pos x="wd2" y="hd2"/>
                  </a:cxn>
                </a:cxnLst>
                <a:rect l="0" t="0" r="r" b="b"/>
                <a:pathLst>
                  <a:path w="18726" h="21600" extrusionOk="0">
                    <a:moveTo>
                      <a:pt x="12033" y="0"/>
                    </a:moveTo>
                    <a:cubicBezTo>
                      <a:pt x="10428" y="0"/>
                      <a:pt x="7175" y="1034"/>
                      <a:pt x="5180" y="2827"/>
                    </a:cubicBezTo>
                    <a:cubicBezTo>
                      <a:pt x="2274" y="4925"/>
                      <a:pt x="-589" y="7731"/>
                      <a:pt x="105" y="11064"/>
                    </a:cubicBezTo>
                    <a:cubicBezTo>
                      <a:pt x="1580" y="14217"/>
                      <a:pt x="5180" y="16843"/>
                      <a:pt x="9474" y="18953"/>
                    </a:cubicBezTo>
                    <a:cubicBezTo>
                      <a:pt x="12770" y="20714"/>
                      <a:pt x="16717" y="21600"/>
                      <a:pt x="17888" y="21600"/>
                    </a:cubicBezTo>
                    <a:cubicBezTo>
                      <a:pt x="17975" y="21600"/>
                      <a:pt x="18062" y="21589"/>
                      <a:pt x="18148" y="21579"/>
                    </a:cubicBezTo>
                    <a:cubicBezTo>
                      <a:pt x="21011" y="21052"/>
                      <a:pt x="12380" y="16675"/>
                      <a:pt x="10948" y="10716"/>
                    </a:cubicBezTo>
                    <a:cubicBezTo>
                      <a:pt x="9474" y="4925"/>
                      <a:pt x="14548" y="200"/>
                      <a:pt x="12380" y="21"/>
                    </a:cubicBezTo>
                    <a:cubicBezTo>
                      <a:pt x="12250" y="11"/>
                      <a:pt x="12163" y="0"/>
                      <a:pt x="12033"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65" name="Google Shape;2323;p46"/>
              <p:cNvSpPr/>
              <p:nvPr/>
            </p:nvSpPr>
            <p:spPr>
              <a:xfrm flipH="1">
                <a:off x="195751" y="1202392"/>
                <a:ext cx="90692" cy="202543"/>
              </a:xfrm>
              <a:custGeom>
                <a:avLst/>
                <a:gdLst/>
                <a:ahLst/>
                <a:cxnLst>
                  <a:cxn ang="0">
                    <a:pos x="wd2" y="hd2"/>
                  </a:cxn>
                  <a:cxn ang="5400000">
                    <a:pos x="wd2" y="hd2"/>
                  </a:cxn>
                  <a:cxn ang="10800000">
                    <a:pos x="wd2" y="hd2"/>
                  </a:cxn>
                  <a:cxn ang="16200000">
                    <a:pos x="wd2" y="hd2"/>
                  </a:cxn>
                </a:cxnLst>
                <a:rect l="0" t="0" r="r" b="b"/>
                <a:pathLst>
                  <a:path w="21185" h="21600" extrusionOk="0">
                    <a:moveTo>
                      <a:pt x="100" y="0"/>
                    </a:moveTo>
                    <a:cubicBezTo>
                      <a:pt x="84" y="0"/>
                      <a:pt x="67" y="4"/>
                      <a:pt x="51" y="8"/>
                    </a:cubicBezTo>
                    <a:cubicBezTo>
                      <a:pt x="-89" y="8"/>
                      <a:pt x="51" y="383"/>
                      <a:pt x="594" y="946"/>
                    </a:cubicBezTo>
                    <a:cubicBezTo>
                      <a:pt x="1145" y="1570"/>
                      <a:pt x="2370" y="2317"/>
                      <a:pt x="4015" y="3192"/>
                    </a:cubicBezTo>
                    <a:cubicBezTo>
                      <a:pt x="7289" y="4878"/>
                      <a:pt x="12216" y="7000"/>
                      <a:pt x="15770" y="9869"/>
                    </a:cubicBezTo>
                    <a:cubicBezTo>
                      <a:pt x="17678" y="11367"/>
                      <a:pt x="18772" y="12865"/>
                      <a:pt x="19183" y="14236"/>
                    </a:cubicBezTo>
                    <a:cubicBezTo>
                      <a:pt x="19734" y="15671"/>
                      <a:pt x="19455" y="16981"/>
                      <a:pt x="18912" y="18104"/>
                    </a:cubicBezTo>
                    <a:cubicBezTo>
                      <a:pt x="17818" y="20226"/>
                      <a:pt x="16995" y="21600"/>
                      <a:pt x="17407" y="21600"/>
                    </a:cubicBezTo>
                    <a:cubicBezTo>
                      <a:pt x="17546" y="21600"/>
                      <a:pt x="18912" y="20353"/>
                      <a:pt x="20277" y="18168"/>
                    </a:cubicBezTo>
                    <a:cubicBezTo>
                      <a:pt x="20960" y="17045"/>
                      <a:pt x="21511" y="15671"/>
                      <a:pt x="20960" y="14112"/>
                    </a:cubicBezTo>
                    <a:cubicBezTo>
                      <a:pt x="20549" y="12550"/>
                      <a:pt x="19455" y="10928"/>
                      <a:pt x="17546" y="9433"/>
                    </a:cubicBezTo>
                    <a:cubicBezTo>
                      <a:pt x="13713" y="6373"/>
                      <a:pt x="8523" y="4191"/>
                      <a:pt x="5109" y="2692"/>
                    </a:cubicBezTo>
                    <a:cubicBezTo>
                      <a:pt x="1573" y="1318"/>
                      <a:pt x="544" y="0"/>
                      <a:pt x="100"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66" name="Google Shape;2324;p46"/>
              <p:cNvSpPr/>
              <p:nvPr/>
            </p:nvSpPr>
            <p:spPr>
              <a:xfrm flipH="1">
                <a:off x="1011842" y="406677"/>
                <a:ext cx="484239" cy="1159725"/>
              </a:xfrm>
              <a:custGeom>
                <a:avLst/>
                <a:gdLst/>
                <a:ahLst/>
                <a:cxnLst>
                  <a:cxn ang="0">
                    <a:pos x="wd2" y="hd2"/>
                  </a:cxn>
                  <a:cxn ang="5400000">
                    <a:pos x="wd2" y="hd2"/>
                  </a:cxn>
                  <a:cxn ang="10800000">
                    <a:pos x="wd2" y="hd2"/>
                  </a:cxn>
                  <a:cxn ang="16200000">
                    <a:pos x="wd2" y="hd2"/>
                  </a:cxn>
                </a:cxnLst>
                <a:rect l="0" t="0" r="r" b="b"/>
                <a:pathLst>
                  <a:path w="21511" h="21600" extrusionOk="0">
                    <a:moveTo>
                      <a:pt x="21356" y="0"/>
                    </a:moveTo>
                    <a:cubicBezTo>
                      <a:pt x="21200" y="0"/>
                      <a:pt x="21018" y="11"/>
                      <a:pt x="20862" y="22"/>
                    </a:cubicBezTo>
                    <a:cubicBezTo>
                      <a:pt x="20446" y="66"/>
                      <a:pt x="19797" y="109"/>
                      <a:pt x="19016" y="240"/>
                    </a:cubicBezTo>
                    <a:cubicBezTo>
                      <a:pt x="18237" y="382"/>
                      <a:pt x="17327" y="578"/>
                      <a:pt x="16416" y="904"/>
                    </a:cubicBezTo>
                    <a:cubicBezTo>
                      <a:pt x="15508" y="1232"/>
                      <a:pt x="14624" y="1668"/>
                      <a:pt x="13948" y="2245"/>
                    </a:cubicBezTo>
                    <a:cubicBezTo>
                      <a:pt x="13792" y="2376"/>
                      <a:pt x="13610" y="2528"/>
                      <a:pt x="13454" y="2681"/>
                    </a:cubicBezTo>
                    <a:cubicBezTo>
                      <a:pt x="13324" y="2834"/>
                      <a:pt x="13194" y="2997"/>
                      <a:pt x="13038" y="3139"/>
                    </a:cubicBezTo>
                    <a:cubicBezTo>
                      <a:pt x="12881" y="3291"/>
                      <a:pt x="12673" y="3444"/>
                      <a:pt x="12414" y="3564"/>
                    </a:cubicBezTo>
                    <a:cubicBezTo>
                      <a:pt x="12154" y="3705"/>
                      <a:pt x="11843" y="3793"/>
                      <a:pt x="11478" y="3880"/>
                    </a:cubicBezTo>
                    <a:cubicBezTo>
                      <a:pt x="10724" y="4054"/>
                      <a:pt x="9841" y="4152"/>
                      <a:pt x="8983" y="4261"/>
                    </a:cubicBezTo>
                    <a:cubicBezTo>
                      <a:pt x="8516" y="4316"/>
                      <a:pt x="8073" y="4381"/>
                      <a:pt x="7632" y="4479"/>
                    </a:cubicBezTo>
                    <a:cubicBezTo>
                      <a:pt x="7189" y="4577"/>
                      <a:pt x="6773" y="4697"/>
                      <a:pt x="6410" y="4850"/>
                    </a:cubicBezTo>
                    <a:cubicBezTo>
                      <a:pt x="5681" y="5155"/>
                      <a:pt x="5343" y="5613"/>
                      <a:pt x="5267" y="6049"/>
                    </a:cubicBezTo>
                    <a:cubicBezTo>
                      <a:pt x="5162" y="6484"/>
                      <a:pt x="5343" y="6932"/>
                      <a:pt x="5551" y="7367"/>
                    </a:cubicBezTo>
                    <a:cubicBezTo>
                      <a:pt x="5786" y="7803"/>
                      <a:pt x="6046" y="8250"/>
                      <a:pt x="6254" y="8697"/>
                    </a:cubicBezTo>
                    <a:cubicBezTo>
                      <a:pt x="6435" y="9155"/>
                      <a:pt x="6592" y="9612"/>
                      <a:pt x="6332" y="10059"/>
                    </a:cubicBezTo>
                    <a:cubicBezTo>
                      <a:pt x="6124" y="10517"/>
                      <a:pt x="5267" y="10844"/>
                      <a:pt x="4460" y="11138"/>
                    </a:cubicBezTo>
                    <a:cubicBezTo>
                      <a:pt x="3654" y="11443"/>
                      <a:pt x="2770" y="11716"/>
                      <a:pt x="1991" y="12042"/>
                    </a:cubicBezTo>
                    <a:cubicBezTo>
                      <a:pt x="1602" y="12206"/>
                      <a:pt x="1237" y="12380"/>
                      <a:pt x="978" y="12566"/>
                    </a:cubicBezTo>
                    <a:cubicBezTo>
                      <a:pt x="718" y="12762"/>
                      <a:pt x="483" y="12969"/>
                      <a:pt x="327" y="13187"/>
                    </a:cubicBezTo>
                    <a:cubicBezTo>
                      <a:pt x="41" y="13601"/>
                      <a:pt x="-89" y="14037"/>
                      <a:pt x="67" y="14462"/>
                    </a:cubicBezTo>
                    <a:cubicBezTo>
                      <a:pt x="146" y="14669"/>
                      <a:pt x="275" y="14876"/>
                      <a:pt x="483" y="15061"/>
                    </a:cubicBezTo>
                    <a:cubicBezTo>
                      <a:pt x="718" y="15257"/>
                      <a:pt x="978" y="15421"/>
                      <a:pt x="1316" y="15562"/>
                    </a:cubicBezTo>
                    <a:cubicBezTo>
                      <a:pt x="1913" y="15868"/>
                      <a:pt x="2615" y="16107"/>
                      <a:pt x="3213" y="16369"/>
                    </a:cubicBezTo>
                    <a:cubicBezTo>
                      <a:pt x="3811" y="16631"/>
                      <a:pt x="4330" y="16903"/>
                      <a:pt x="4590" y="17219"/>
                    </a:cubicBezTo>
                    <a:cubicBezTo>
                      <a:pt x="4851" y="17525"/>
                      <a:pt x="4876" y="17851"/>
                      <a:pt x="4824" y="18156"/>
                    </a:cubicBezTo>
                    <a:cubicBezTo>
                      <a:pt x="4746" y="18451"/>
                      <a:pt x="4616" y="18756"/>
                      <a:pt x="4486" y="19028"/>
                    </a:cubicBezTo>
                    <a:cubicBezTo>
                      <a:pt x="4356" y="19301"/>
                      <a:pt x="4252" y="19573"/>
                      <a:pt x="4227" y="19813"/>
                    </a:cubicBezTo>
                    <a:cubicBezTo>
                      <a:pt x="4200" y="20063"/>
                      <a:pt x="4227" y="20303"/>
                      <a:pt x="4330" y="20511"/>
                    </a:cubicBezTo>
                    <a:cubicBezTo>
                      <a:pt x="4460" y="20728"/>
                      <a:pt x="4643" y="20903"/>
                      <a:pt x="4876" y="21055"/>
                    </a:cubicBezTo>
                    <a:cubicBezTo>
                      <a:pt x="5343" y="21361"/>
                      <a:pt x="5943" y="21502"/>
                      <a:pt x="6384" y="21557"/>
                    </a:cubicBezTo>
                    <a:cubicBezTo>
                      <a:pt x="6462" y="21578"/>
                      <a:pt x="6565" y="21590"/>
                      <a:pt x="6670" y="21590"/>
                    </a:cubicBezTo>
                    <a:cubicBezTo>
                      <a:pt x="6773" y="21600"/>
                      <a:pt x="6826" y="21600"/>
                      <a:pt x="6878" y="21600"/>
                    </a:cubicBezTo>
                    <a:cubicBezTo>
                      <a:pt x="7059" y="21578"/>
                      <a:pt x="7086" y="21578"/>
                      <a:pt x="7086" y="21578"/>
                    </a:cubicBezTo>
                    <a:cubicBezTo>
                      <a:pt x="7086" y="21557"/>
                      <a:pt x="6878" y="21557"/>
                      <a:pt x="6435" y="21502"/>
                    </a:cubicBezTo>
                    <a:cubicBezTo>
                      <a:pt x="6046" y="21437"/>
                      <a:pt x="5500" y="21284"/>
                      <a:pt x="5059" y="21001"/>
                    </a:cubicBezTo>
                    <a:cubicBezTo>
                      <a:pt x="4824" y="20848"/>
                      <a:pt x="4668" y="20684"/>
                      <a:pt x="4564" y="20488"/>
                    </a:cubicBezTo>
                    <a:cubicBezTo>
                      <a:pt x="4460" y="20282"/>
                      <a:pt x="4435" y="20053"/>
                      <a:pt x="4486" y="19813"/>
                    </a:cubicBezTo>
                    <a:cubicBezTo>
                      <a:pt x="4538" y="19573"/>
                      <a:pt x="4668" y="19312"/>
                      <a:pt x="4798" y="19039"/>
                    </a:cubicBezTo>
                    <a:cubicBezTo>
                      <a:pt x="4929" y="18767"/>
                      <a:pt x="5084" y="18472"/>
                      <a:pt x="5135" y="18156"/>
                    </a:cubicBezTo>
                    <a:cubicBezTo>
                      <a:pt x="5214" y="17840"/>
                      <a:pt x="5214" y="17502"/>
                      <a:pt x="4929" y="17176"/>
                    </a:cubicBezTo>
                    <a:cubicBezTo>
                      <a:pt x="4668" y="16838"/>
                      <a:pt x="4097" y="16543"/>
                      <a:pt x="3499" y="16271"/>
                    </a:cubicBezTo>
                    <a:cubicBezTo>
                      <a:pt x="2875" y="15998"/>
                      <a:pt x="2199" y="15759"/>
                      <a:pt x="1602" y="15475"/>
                    </a:cubicBezTo>
                    <a:cubicBezTo>
                      <a:pt x="1029" y="15181"/>
                      <a:pt x="587" y="14832"/>
                      <a:pt x="457" y="14440"/>
                    </a:cubicBezTo>
                    <a:cubicBezTo>
                      <a:pt x="327" y="14037"/>
                      <a:pt x="432" y="13623"/>
                      <a:pt x="718" y="13220"/>
                    </a:cubicBezTo>
                    <a:cubicBezTo>
                      <a:pt x="1029" y="12816"/>
                      <a:pt x="1549" y="12446"/>
                      <a:pt x="2278" y="12151"/>
                    </a:cubicBezTo>
                    <a:cubicBezTo>
                      <a:pt x="3030" y="11835"/>
                      <a:pt x="3862" y="11563"/>
                      <a:pt x="4721" y="11258"/>
                    </a:cubicBezTo>
                    <a:cubicBezTo>
                      <a:pt x="5135" y="11116"/>
                      <a:pt x="5578" y="10952"/>
                      <a:pt x="5916" y="10756"/>
                    </a:cubicBezTo>
                    <a:cubicBezTo>
                      <a:pt x="6280" y="10571"/>
                      <a:pt x="6565" y="10353"/>
                      <a:pt x="6695" y="10103"/>
                    </a:cubicBezTo>
                    <a:cubicBezTo>
                      <a:pt x="6826" y="9863"/>
                      <a:pt x="6878" y="9612"/>
                      <a:pt x="6826" y="9383"/>
                    </a:cubicBezTo>
                    <a:cubicBezTo>
                      <a:pt x="6800" y="9133"/>
                      <a:pt x="6695" y="8904"/>
                      <a:pt x="6592" y="8686"/>
                    </a:cubicBezTo>
                    <a:cubicBezTo>
                      <a:pt x="6410" y="8228"/>
                      <a:pt x="6124" y="7792"/>
                      <a:pt x="5916" y="7357"/>
                    </a:cubicBezTo>
                    <a:cubicBezTo>
                      <a:pt x="5681" y="6920"/>
                      <a:pt x="5551" y="6484"/>
                      <a:pt x="5630" y="6070"/>
                    </a:cubicBezTo>
                    <a:cubicBezTo>
                      <a:pt x="5708" y="5645"/>
                      <a:pt x="6019" y="5253"/>
                      <a:pt x="6670" y="4970"/>
                    </a:cubicBezTo>
                    <a:cubicBezTo>
                      <a:pt x="7008" y="4828"/>
                      <a:pt x="7397" y="4708"/>
                      <a:pt x="7762" y="4632"/>
                    </a:cubicBezTo>
                    <a:cubicBezTo>
                      <a:pt x="8203" y="4544"/>
                      <a:pt x="8619" y="4479"/>
                      <a:pt x="9062" y="4414"/>
                    </a:cubicBezTo>
                    <a:cubicBezTo>
                      <a:pt x="9945" y="4283"/>
                      <a:pt x="10829" y="4196"/>
                      <a:pt x="11608" y="4000"/>
                    </a:cubicBezTo>
                    <a:cubicBezTo>
                      <a:pt x="11998" y="3902"/>
                      <a:pt x="12362" y="3793"/>
                      <a:pt x="12648" y="3651"/>
                    </a:cubicBezTo>
                    <a:cubicBezTo>
                      <a:pt x="12935" y="3509"/>
                      <a:pt x="13143" y="3346"/>
                      <a:pt x="13297" y="3182"/>
                    </a:cubicBezTo>
                    <a:cubicBezTo>
                      <a:pt x="13454" y="3019"/>
                      <a:pt x="13584" y="2866"/>
                      <a:pt x="13713" y="2724"/>
                    </a:cubicBezTo>
                    <a:cubicBezTo>
                      <a:pt x="13843" y="2572"/>
                      <a:pt x="14000" y="2419"/>
                      <a:pt x="14181" y="2289"/>
                    </a:cubicBezTo>
                    <a:cubicBezTo>
                      <a:pt x="14832" y="1744"/>
                      <a:pt x="15662" y="1286"/>
                      <a:pt x="16546" y="981"/>
                    </a:cubicBezTo>
                    <a:cubicBezTo>
                      <a:pt x="17430" y="654"/>
                      <a:pt x="18289" y="436"/>
                      <a:pt x="19043" y="294"/>
                    </a:cubicBezTo>
                    <a:cubicBezTo>
                      <a:pt x="20576" y="22"/>
                      <a:pt x="21511" y="22"/>
                      <a:pt x="21511"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67" name="Google Shape;2325;p46"/>
              <p:cNvSpPr/>
              <p:nvPr/>
            </p:nvSpPr>
            <p:spPr>
              <a:xfrm flipH="1">
                <a:off x="1144061" y="575209"/>
                <a:ext cx="166477" cy="788162"/>
              </a:xfrm>
              <a:custGeom>
                <a:avLst/>
                <a:gdLst/>
                <a:ahLst/>
                <a:cxnLst>
                  <a:cxn ang="0">
                    <a:pos x="wd2" y="hd2"/>
                  </a:cxn>
                  <a:cxn ang="5400000">
                    <a:pos x="wd2" y="hd2"/>
                  </a:cxn>
                  <a:cxn ang="10800000">
                    <a:pos x="wd2" y="hd2"/>
                  </a:cxn>
                  <a:cxn ang="16200000">
                    <a:pos x="wd2" y="hd2"/>
                  </a:cxn>
                </a:cxnLst>
                <a:rect l="0" t="0" r="r" b="b"/>
                <a:pathLst>
                  <a:path w="21485" h="21600" extrusionOk="0">
                    <a:moveTo>
                      <a:pt x="21485" y="0"/>
                    </a:moveTo>
                    <a:cubicBezTo>
                      <a:pt x="21408" y="0"/>
                      <a:pt x="21335" y="352"/>
                      <a:pt x="20576" y="946"/>
                    </a:cubicBezTo>
                    <a:cubicBezTo>
                      <a:pt x="19822" y="1523"/>
                      <a:pt x="18163" y="2389"/>
                      <a:pt x="14686" y="3207"/>
                    </a:cubicBezTo>
                    <a:cubicBezTo>
                      <a:pt x="13855" y="3415"/>
                      <a:pt x="12873" y="3608"/>
                      <a:pt x="11742" y="3800"/>
                    </a:cubicBezTo>
                    <a:cubicBezTo>
                      <a:pt x="10610" y="3977"/>
                      <a:pt x="9401" y="4153"/>
                      <a:pt x="8192" y="4362"/>
                    </a:cubicBezTo>
                    <a:cubicBezTo>
                      <a:pt x="6984" y="4554"/>
                      <a:pt x="5702" y="4811"/>
                      <a:pt x="4948" y="5131"/>
                    </a:cubicBezTo>
                    <a:cubicBezTo>
                      <a:pt x="4116" y="5452"/>
                      <a:pt x="3739" y="5836"/>
                      <a:pt x="3739" y="6221"/>
                    </a:cubicBezTo>
                    <a:cubicBezTo>
                      <a:pt x="3661" y="6607"/>
                      <a:pt x="3966" y="6975"/>
                      <a:pt x="4493" y="7360"/>
                    </a:cubicBezTo>
                    <a:cubicBezTo>
                      <a:pt x="5098" y="7745"/>
                      <a:pt x="5852" y="8098"/>
                      <a:pt x="6684" y="8467"/>
                    </a:cubicBezTo>
                    <a:cubicBezTo>
                      <a:pt x="8342" y="9188"/>
                      <a:pt x="10533" y="9894"/>
                      <a:pt x="11669" y="10663"/>
                    </a:cubicBezTo>
                    <a:cubicBezTo>
                      <a:pt x="12273" y="11065"/>
                      <a:pt x="12496" y="11465"/>
                      <a:pt x="12346" y="11867"/>
                    </a:cubicBezTo>
                    <a:cubicBezTo>
                      <a:pt x="12273" y="12267"/>
                      <a:pt x="11592" y="12636"/>
                      <a:pt x="10533" y="12957"/>
                    </a:cubicBezTo>
                    <a:cubicBezTo>
                      <a:pt x="8570" y="13614"/>
                      <a:pt x="5702" y="14095"/>
                      <a:pt x="3589" y="14705"/>
                    </a:cubicBezTo>
                    <a:cubicBezTo>
                      <a:pt x="2453" y="14993"/>
                      <a:pt x="1471" y="15298"/>
                      <a:pt x="794" y="15635"/>
                    </a:cubicBezTo>
                    <a:cubicBezTo>
                      <a:pt x="189" y="15987"/>
                      <a:pt x="-115" y="16341"/>
                      <a:pt x="40" y="16677"/>
                    </a:cubicBezTo>
                    <a:cubicBezTo>
                      <a:pt x="262" y="17030"/>
                      <a:pt x="1021" y="17318"/>
                      <a:pt x="1848" y="17591"/>
                    </a:cubicBezTo>
                    <a:cubicBezTo>
                      <a:pt x="2680" y="17848"/>
                      <a:pt x="3589" y="18072"/>
                      <a:pt x="4416" y="18280"/>
                    </a:cubicBezTo>
                    <a:cubicBezTo>
                      <a:pt x="7738" y="19147"/>
                      <a:pt x="8724" y="20029"/>
                      <a:pt x="9101" y="20654"/>
                    </a:cubicBezTo>
                    <a:cubicBezTo>
                      <a:pt x="9628" y="21231"/>
                      <a:pt x="9401" y="21568"/>
                      <a:pt x="9478" y="21600"/>
                    </a:cubicBezTo>
                    <a:cubicBezTo>
                      <a:pt x="9478" y="21600"/>
                      <a:pt x="9628" y="21520"/>
                      <a:pt x="9706" y="21360"/>
                    </a:cubicBezTo>
                    <a:cubicBezTo>
                      <a:pt x="9778" y="21200"/>
                      <a:pt x="9778" y="20958"/>
                      <a:pt x="9706" y="20638"/>
                    </a:cubicBezTo>
                    <a:cubicBezTo>
                      <a:pt x="9628" y="20317"/>
                      <a:pt x="9251" y="19932"/>
                      <a:pt x="8570" y="19516"/>
                    </a:cubicBezTo>
                    <a:cubicBezTo>
                      <a:pt x="7892" y="19082"/>
                      <a:pt x="6756" y="18634"/>
                      <a:pt x="5170" y="18185"/>
                    </a:cubicBezTo>
                    <a:cubicBezTo>
                      <a:pt x="4416" y="17960"/>
                      <a:pt x="3434" y="17752"/>
                      <a:pt x="2680" y="17479"/>
                    </a:cubicBezTo>
                    <a:cubicBezTo>
                      <a:pt x="1925" y="17238"/>
                      <a:pt x="1321" y="16966"/>
                      <a:pt x="1094" y="16661"/>
                    </a:cubicBezTo>
                    <a:cubicBezTo>
                      <a:pt x="867" y="16356"/>
                      <a:pt x="1171" y="16036"/>
                      <a:pt x="1848" y="15715"/>
                    </a:cubicBezTo>
                    <a:cubicBezTo>
                      <a:pt x="2530" y="15427"/>
                      <a:pt x="3362" y="15122"/>
                      <a:pt x="4416" y="14833"/>
                    </a:cubicBezTo>
                    <a:cubicBezTo>
                      <a:pt x="6534" y="14272"/>
                      <a:pt x="9478" y="13791"/>
                      <a:pt x="11592" y="13101"/>
                    </a:cubicBezTo>
                    <a:cubicBezTo>
                      <a:pt x="12650" y="12748"/>
                      <a:pt x="13405" y="12331"/>
                      <a:pt x="13478" y="11899"/>
                    </a:cubicBezTo>
                    <a:cubicBezTo>
                      <a:pt x="13632" y="11465"/>
                      <a:pt x="13255" y="11032"/>
                      <a:pt x="12723" y="10615"/>
                    </a:cubicBezTo>
                    <a:cubicBezTo>
                      <a:pt x="11514" y="9766"/>
                      <a:pt x="9324" y="9061"/>
                      <a:pt x="7588" y="8371"/>
                    </a:cubicBezTo>
                    <a:cubicBezTo>
                      <a:pt x="6756" y="8002"/>
                      <a:pt x="6002" y="7665"/>
                      <a:pt x="5475" y="7297"/>
                    </a:cubicBezTo>
                    <a:cubicBezTo>
                      <a:pt x="4948" y="6943"/>
                      <a:pt x="4720" y="6575"/>
                      <a:pt x="4720" y="6221"/>
                    </a:cubicBezTo>
                    <a:cubicBezTo>
                      <a:pt x="4720" y="5853"/>
                      <a:pt x="5098" y="5516"/>
                      <a:pt x="5852" y="5244"/>
                    </a:cubicBezTo>
                    <a:cubicBezTo>
                      <a:pt x="6456" y="4939"/>
                      <a:pt x="7588" y="4714"/>
                      <a:pt x="8724" y="4522"/>
                    </a:cubicBezTo>
                    <a:cubicBezTo>
                      <a:pt x="9856" y="4314"/>
                      <a:pt x="11214" y="4137"/>
                      <a:pt x="12273" y="3929"/>
                    </a:cubicBezTo>
                    <a:cubicBezTo>
                      <a:pt x="13405" y="3737"/>
                      <a:pt x="14309" y="3528"/>
                      <a:pt x="15291" y="3320"/>
                    </a:cubicBezTo>
                    <a:cubicBezTo>
                      <a:pt x="18767" y="2453"/>
                      <a:pt x="20276" y="1571"/>
                      <a:pt x="20953" y="962"/>
                    </a:cubicBezTo>
                    <a:cubicBezTo>
                      <a:pt x="21335" y="674"/>
                      <a:pt x="21408" y="433"/>
                      <a:pt x="21485" y="272"/>
                    </a:cubicBezTo>
                    <a:lnTo>
                      <a:pt x="21485" y="0"/>
                    </a:ln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68" name="Google Shape;2326;p46"/>
              <p:cNvSpPr/>
              <p:nvPr/>
            </p:nvSpPr>
            <p:spPr>
              <a:xfrm flipH="1">
                <a:off x="1114762" y="975443"/>
                <a:ext cx="49610" cy="262721"/>
              </a:xfrm>
              <a:custGeom>
                <a:avLst/>
                <a:gdLst/>
                <a:ahLst/>
                <a:cxnLst>
                  <a:cxn ang="0">
                    <a:pos x="wd2" y="hd2"/>
                  </a:cxn>
                  <a:cxn ang="5400000">
                    <a:pos x="wd2" y="hd2"/>
                  </a:cxn>
                  <a:cxn ang="10800000">
                    <a:pos x="wd2" y="hd2"/>
                  </a:cxn>
                  <a:cxn ang="16200000">
                    <a:pos x="wd2" y="hd2"/>
                  </a:cxn>
                </a:cxnLst>
                <a:rect l="0" t="0" r="r" b="b"/>
                <a:pathLst>
                  <a:path w="21060" h="21600" extrusionOk="0">
                    <a:moveTo>
                      <a:pt x="6874" y="0"/>
                    </a:moveTo>
                    <a:cubicBezTo>
                      <a:pt x="6381" y="0"/>
                      <a:pt x="6874" y="336"/>
                      <a:pt x="7621" y="915"/>
                    </a:cubicBezTo>
                    <a:cubicBezTo>
                      <a:pt x="8623" y="1445"/>
                      <a:pt x="10357" y="2212"/>
                      <a:pt x="12599" y="3176"/>
                    </a:cubicBezTo>
                    <a:cubicBezTo>
                      <a:pt x="14826" y="4088"/>
                      <a:pt x="17562" y="5243"/>
                      <a:pt x="17562" y="6543"/>
                    </a:cubicBezTo>
                    <a:cubicBezTo>
                      <a:pt x="17562" y="7889"/>
                      <a:pt x="15081" y="9284"/>
                      <a:pt x="11358" y="10631"/>
                    </a:cubicBezTo>
                    <a:cubicBezTo>
                      <a:pt x="7876" y="12026"/>
                      <a:pt x="3899" y="13421"/>
                      <a:pt x="2165" y="14817"/>
                    </a:cubicBezTo>
                    <a:cubicBezTo>
                      <a:pt x="177" y="16163"/>
                      <a:pt x="-316" y="17463"/>
                      <a:pt x="177" y="18473"/>
                    </a:cubicBezTo>
                    <a:cubicBezTo>
                      <a:pt x="925" y="19533"/>
                      <a:pt x="2405" y="20349"/>
                      <a:pt x="3645" y="20879"/>
                    </a:cubicBezTo>
                    <a:cubicBezTo>
                      <a:pt x="5140" y="21360"/>
                      <a:pt x="6381" y="21600"/>
                      <a:pt x="6381" y="21600"/>
                    </a:cubicBezTo>
                    <a:cubicBezTo>
                      <a:pt x="7128" y="21551"/>
                      <a:pt x="3406" y="20399"/>
                      <a:pt x="3152" y="18424"/>
                    </a:cubicBezTo>
                    <a:cubicBezTo>
                      <a:pt x="2659" y="17367"/>
                      <a:pt x="3645" y="16163"/>
                      <a:pt x="5633" y="14912"/>
                    </a:cubicBezTo>
                    <a:cubicBezTo>
                      <a:pt x="7382" y="13662"/>
                      <a:pt x="11104" y="12316"/>
                      <a:pt x="14826" y="10871"/>
                    </a:cubicBezTo>
                    <a:cubicBezTo>
                      <a:pt x="18563" y="9429"/>
                      <a:pt x="21284" y="7938"/>
                      <a:pt x="21045" y="6494"/>
                    </a:cubicBezTo>
                    <a:cubicBezTo>
                      <a:pt x="20791" y="5052"/>
                      <a:pt x="17562" y="3848"/>
                      <a:pt x="15081" y="2936"/>
                    </a:cubicBezTo>
                    <a:cubicBezTo>
                      <a:pt x="12599" y="2070"/>
                      <a:pt x="10611" y="1346"/>
                      <a:pt x="8862" y="770"/>
                    </a:cubicBezTo>
                    <a:cubicBezTo>
                      <a:pt x="7621" y="240"/>
                      <a:pt x="7128" y="0"/>
                      <a:pt x="6874"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69" name="Google Shape;2327;p46"/>
              <p:cNvSpPr/>
              <p:nvPr/>
            </p:nvSpPr>
            <p:spPr>
              <a:xfrm flipH="1">
                <a:off x="1030730" y="1083688"/>
                <a:ext cx="12701" cy="55601"/>
              </a:xfrm>
              <a:custGeom>
                <a:avLst/>
                <a:gdLst/>
                <a:ahLst/>
                <a:cxnLst>
                  <a:cxn ang="0">
                    <a:pos x="wd2" y="hd2"/>
                  </a:cxn>
                  <a:cxn ang="5400000">
                    <a:pos x="wd2" y="hd2"/>
                  </a:cxn>
                  <a:cxn ang="10800000">
                    <a:pos x="wd2" y="hd2"/>
                  </a:cxn>
                  <a:cxn ang="16200000">
                    <a:pos x="wd2" y="hd2"/>
                  </a:cxn>
                </a:cxnLst>
                <a:rect l="0" t="0" r="r" b="b"/>
                <a:pathLst>
                  <a:path w="17691" h="21600" extrusionOk="0">
                    <a:moveTo>
                      <a:pt x="15224" y="0"/>
                    </a:moveTo>
                    <a:cubicBezTo>
                      <a:pt x="10735" y="0"/>
                      <a:pt x="1431" y="4678"/>
                      <a:pt x="390" y="10465"/>
                    </a:cubicBezTo>
                    <a:cubicBezTo>
                      <a:pt x="-1757" y="16894"/>
                      <a:pt x="5465" y="21600"/>
                      <a:pt x="9824" y="21600"/>
                    </a:cubicBezTo>
                    <a:cubicBezTo>
                      <a:pt x="9889" y="21600"/>
                      <a:pt x="10019" y="21600"/>
                      <a:pt x="10084" y="21600"/>
                    </a:cubicBezTo>
                    <a:cubicBezTo>
                      <a:pt x="14443" y="21367"/>
                      <a:pt x="14443" y="16826"/>
                      <a:pt x="15484" y="10916"/>
                    </a:cubicBezTo>
                    <a:cubicBezTo>
                      <a:pt x="16590" y="5226"/>
                      <a:pt x="19843" y="233"/>
                      <a:pt x="15484" y="0"/>
                    </a:cubicBezTo>
                    <a:cubicBezTo>
                      <a:pt x="15419" y="0"/>
                      <a:pt x="15289" y="0"/>
                      <a:pt x="15224"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sp>
        <p:nvSpPr>
          <p:cNvPr id="91" name="Double-click to edit">
            <a:extLst>
              <a:ext uri="{FF2B5EF4-FFF2-40B4-BE49-F238E27FC236}">
                <a16:creationId xmlns:a16="http://schemas.microsoft.com/office/drawing/2014/main" id="{4E99E1A4-ED4E-417F-8F18-EB37AF6A7502}"/>
              </a:ext>
            </a:extLst>
          </p:cNvPr>
          <p:cNvSpPr txBox="1">
            <a:spLocks/>
          </p:cNvSpPr>
          <p:nvPr/>
        </p:nvSpPr>
        <p:spPr>
          <a:xfrm>
            <a:off x="3503170" y="1245881"/>
            <a:ext cx="5331602" cy="2517601"/>
          </a:xfrm>
          <a:prstGeom prst="rect">
            <a:avLst/>
          </a:prstGeom>
        </p:spPr>
        <p:txBody>
          <a:bodyPr>
            <a:normAutofit/>
          </a:bodyPr>
          <a:lstStyle>
            <a:lvl1pPr marL="457200" marR="0" indent="-342900" algn="l" defTabSz="914400" rtl="0" latinLnBrk="0">
              <a:lnSpc>
                <a:spcPct val="100000"/>
              </a:lnSpc>
              <a:spcBef>
                <a:spcPts val="0"/>
              </a:spcBef>
              <a:spcAft>
                <a:spcPts val="0"/>
              </a:spcAft>
              <a:buClr>
                <a:srgbClr val="3A3939"/>
              </a:buClr>
              <a:buSzPts val="1800"/>
              <a:buFont typeface="Helvetica"/>
              <a:buChar char="●"/>
              <a:tabLst/>
              <a:defRPr sz="1800" b="0" i="0" u="none" strike="noStrike" cap="none" spc="0" baseline="0">
                <a:solidFill>
                  <a:srgbClr val="3A3939"/>
                </a:solidFill>
                <a:uFillTx/>
                <a:latin typeface="Encode Sans"/>
                <a:ea typeface="Encode Sans"/>
                <a:cs typeface="Encode Sans"/>
                <a:sym typeface="Encode Sans"/>
              </a:defRPr>
            </a:lvl1pPr>
            <a:lvl2pPr marL="1005114" marR="0" indent="-408214" algn="l" defTabSz="914400" rtl="0" latinLnBrk="0">
              <a:lnSpc>
                <a:spcPct val="100000"/>
              </a:lnSpc>
              <a:spcBef>
                <a:spcPts val="0"/>
              </a:spcBef>
              <a:spcAft>
                <a:spcPts val="0"/>
              </a:spcAft>
              <a:buClr>
                <a:srgbClr val="3A3939"/>
              </a:buClr>
              <a:buSzPts val="1800"/>
              <a:buFont typeface="Helvetica"/>
              <a:buChar char="○"/>
              <a:tabLst/>
              <a:defRPr sz="1800" b="0" i="0" u="none" strike="noStrike" cap="none" spc="0" baseline="0">
                <a:solidFill>
                  <a:srgbClr val="3A3939"/>
                </a:solidFill>
                <a:uFillTx/>
                <a:latin typeface="Encode Sans"/>
                <a:ea typeface="Encode Sans"/>
                <a:cs typeface="Encode Sans"/>
                <a:sym typeface="Encode Sans"/>
              </a:defRPr>
            </a:lvl2pPr>
            <a:lvl3pPr marL="1462314" marR="0" indent="-408214" algn="l" defTabSz="914400" rtl="0" latinLnBrk="0">
              <a:lnSpc>
                <a:spcPct val="100000"/>
              </a:lnSpc>
              <a:spcBef>
                <a:spcPts val="0"/>
              </a:spcBef>
              <a:spcAft>
                <a:spcPts val="0"/>
              </a:spcAft>
              <a:buClr>
                <a:srgbClr val="3A3939"/>
              </a:buClr>
              <a:buSzPts val="1800"/>
              <a:buFont typeface="Helvetica"/>
              <a:buChar char="■"/>
              <a:tabLst/>
              <a:defRPr sz="1800" b="0" i="0" u="none" strike="noStrike" cap="none" spc="0" baseline="0">
                <a:solidFill>
                  <a:srgbClr val="3A3939"/>
                </a:solidFill>
                <a:uFillTx/>
                <a:latin typeface="Encode Sans"/>
                <a:ea typeface="Encode Sans"/>
                <a:cs typeface="Encode Sans"/>
                <a:sym typeface="Encode Sans"/>
              </a:defRPr>
            </a:lvl3pPr>
            <a:lvl4pPr marL="1919514" marR="0" indent="-408214" algn="l" defTabSz="914400" rtl="0" latinLnBrk="0">
              <a:lnSpc>
                <a:spcPct val="100000"/>
              </a:lnSpc>
              <a:spcBef>
                <a:spcPts val="0"/>
              </a:spcBef>
              <a:spcAft>
                <a:spcPts val="0"/>
              </a:spcAft>
              <a:buClr>
                <a:srgbClr val="3A3939"/>
              </a:buClr>
              <a:buSzPts val="1800"/>
              <a:buFont typeface="Helvetica"/>
              <a:buChar char="●"/>
              <a:tabLst/>
              <a:defRPr sz="1800" b="0" i="0" u="none" strike="noStrike" cap="none" spc="0" baseline="0">
                <a:solidFill>
                  <a:srgbClr val="3A3939"/>
                </a:solidFill>
                <a:uFillTx/>
                <a:latin typeface="Encode Sans"/>
                <a:ea typeface="Encode Sans"/>
                <a:cs typeface="Encode Sans"/>
                <a:sym typeface="Encode Sans"/>
              </a:defRPr>
            </a:lvl4pPr>
            <a:lvl5pPr marL="2376714" marR="0" indent="-408214" algn="l" defTabSz="914400" rtl="0" latinLnBrk="0">
              <a:lnSpc>
                <a:spcPct val="100000"/>
              </a:lnSpc>
              <a:spcBef>
                <a:spcPts val="0"/>
              </a:spcBef>
              <a:spcAft>
                <a:spcPts val="0"/>
              </a:spcAft>
              <a:buClr>
                <a:srgbClr val="3A3939"/>
              </a:buClr>
              <a:buSzPts val="1800"/>
              <a:buFont typeface="Helvetica"/>
              <a:buChar char="○"/>
              <a:tabLst/>
              <a:defRPr sz="1800" b="0" i="0" u="none" strike="noStrike" cap="none" spc="0" baseline="0">
                <a:solidFill>
                  <a:srgbClr val="3A3939"/>
                </a:solidFill>
                <a:uFillTx/>
                <a:latin typeface="Encode Sans"/>
                <a:ea typeface="Encode Sans"/>
                <a:cs typeface="Encode Sans"/>
                <a:sym typeface="Encode Sans"/>
              </a:defRPr>
            </a:lvl5pPr>
            <a:lvl6pPr marL="2833914" marR="0" indent="-408214" algn="l" defTabSz="914400" rtl="0" latinLnBrk="0">
              <a:lnSpc>
                <a:spcPct val="100000"/>
              </a:lnSpc>
              <a:spcBef>
                <a:spcPts val="0"/>
              </a:spcBef>
              <a:spcAft>
                <a:spcPts val="0"/>
              </a:spcAft>
              <a:buClr>
                <a:srgbClr val="3A3939"/>
              </a:buClr>
              <a:buSzPts val="1800"/>
              <a:buFont typeface="Helvetica"/>
              <a:buChar char="■"/>
              <a:tabLst/>
              <a:defRPr sz="1800" b="0" i="0" u="none" strike="noStrike" cap="none" spc="0" baseline="0">
                <a:solidFill>
                  <a:srgbClr val="3A3939"/>
                </a:solidFill>
                <a:uFillTx/>
                <a:latin typeface="Encode Sans"/>
                <a:ea typeface="Encode Sans"/>
                <a:cs typeface="Encode Sans"/>
                <a:sym typeface="Encode Sans"/>
              </a:defRPr>
            </a:lvl6pPr>
            <a:lvl7pPr marL="3291114" marR="0" indent="-408214" algn="l" defTabSz="914400" rtl="0" latinLnBrk="0">
              <a:lnSpc>
                <a:spcPct val="100000"/>
              </a:lnSpc>
              <a:spcBef>
                <a:spcPts val="0"/>
              </a:spcBef>
              <a:spcAft>
                <a:spcPts val="0"/>
              </a:spcAft>
              <a:buClr>
                <a:srgbClr val="3A3939"/>
              </a:buClr>
              <a:buSzPts val="1800"/>
              <a:buFont typeface="Helvetica"/>
              <a:buChar char="●"/>
              <a:tabLst/>
              <a:defRPr sz="1800" b="0" i="0" u="none" strike="noStrike" cap="none" spc="0" baseline="0">
                <a:solidFill>
                  <a:srgbClr val="3A3939"/>
                </a:solidFill>
                <a:uFillTx/>
                <a:latin typeface="Encode Sans"/>
                <a:ea typeface="Encode Sans"/>
                <a:cs typeface="Encode Sans"/>
                <a:sym typeface="Encode Sans"/>
              </a:defRPr>
            </a:lvl7pPr>
            <a:lvl8pPr marL="3748314" marR="0" indent="-408214" algn="l" defTabSz="914400" rtl="0" latinLnBrk="0">
              <a:lnSpc>
                <a:spcPct val="100000"/>
              </a:lnSpc>
              <a:spcBef>
                <a:spcPts val="0"/>
              </a:spcBef>
              <a:spcAft>
                <a:spcPts val="0"/>
              </a:spcAft>
              <a:buClr>
                <a:srgbClr val="3A3939"/>
              </a:buClr>
              <a:buSzPts val="1800"/>
              <a:buFont typeface="Helvetica"/>
              <a:buChar char="○"/>
              <a:tabLst/>
              <a:defRPr sz="1800" b="0" i="0" u="none" strike="noStrike" cap="none" spc="0" baseline="0">
                <a:solidFill>
                  <a:srgbClr val="3A3939"/>
                </a:solidFill>
                <a:uFillTx/>
                <a:latin typeface="Encode Sans"/>
                <a:ea typeface="Encode Sans"/>
                <a:cs typeface="Encode Sans"/>
                <a:sym typeface="Encode Sans"/>
              </a:defRPr>
            </a:lvl8pPr>
            <a:lvl9pPr marL="4205514" marR="0" indent="-408214" algn="l" defTabSz="914400" rtl="0" latinLnBrk="0">
              <a:lnSpc>
                <a:spcPct val="100000"/>
              </a:lnSpc>
              <a:spcBef>
                <a:spcPts val="0"/>
              </a:spcBef>
              <a:spcAft>
                <a:spcPts val="0"/>
              </a:spcAft>
              <a:buClr>
                <a:srgbClr val="3A3939"/>
              </a:buClr>
              <a:buSzPts val="1800"/>
              <a:buFont typeface="Helvetica"/>
              <a:buChar char="■"/>
              <a:tabLst/>
              <a:defRPr sz="1800" b="0" i="0" u="none" strike="noStrike" cap="none" spc="0" baseline="0">
                <a:solidFill>
                  <a:srgbClr val="3A3939"/>
                </a:solidFill>
                <a:uFillTx/>
                <a:latin typeface="Encode Sans"/>
                <a:ea typeface="Encode Sans"/>
                <a:cs typeface="Encode Sans"/>
                <a:sym typeface="Encode Sans"/>
              </a:defRPr>
            </a:lvl9pPr>
          </a:lstStyle>
          <a:p>
            <a:pPr algn="just" hangingPunct="1"/>
            <a:r>
              <a:rPr lang="en-GB" b="0" i="0" dirty="0">
                <a:solidFill>
                  <a:srgbClr val="374151"/>
                </a:solidFill>
                <a:effectLst/>
                <a:latin typeface="Söhne"/>
              </a:rPr>
              <a:t>Despite the availability of various interventions and resources for mental health, many individuals with emotional depression struggle to identify and access effective methods for alleviating their symptoms. </a:t>
            </a:r>
          </a:p>
          <a:p>
            <a:pPr algn="just" hangingPunct="1"/>
            <a:r>
              <a:rPr lang="en-GB" b="0" i="0" dirty="0">
                <a:solidFill>
                  <a:srgbClr val="374151"/>
                </a:solidFill>
                <a:effectLst/>
                <a:latin typeface="Söhne"/>
              </a:rPr>
              <a:t>This can lead to a worsening of their emotional state and potentially severe consequences.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2" name="Google Shape;2341;p47"/>
          <p:cNvSpPr txBox="1">
            <a:spLocks noGrp="1"/>
          </p:cNvSpPr>
          <p:nvPr>
            <p:ph type="title"/>
          </p:nvPr>
        </p:nvSpPr>
        <p:spPr>
          <a:xfrm>
            <a:off x="713225" y="445025"/>
            <a:ext cx="7717500" cy="572701"/>
          </a:xfrm>
          <a:prstGeom prst="rect">
            <a:avLst/>
          </a:prstGeom>
        </p:spPr>
        <p:txBody>
          <a:bodyPr>
            <a:normAutofit/>
          </a:bodyPr>
          <a:lstStyle>
            <a:lvl1pPr defTabSz="822959">
              <a:defRPr sz="2520"/>
            </a:lvl1pPr>
          </a:lstStyle>
          <a:p>
            <a:r>
              <a:rPr lang="en-GB" dirty="0"/>
              <a:t>07. </a:t>
            </a:r>
            <a:r>
              <a:rPr lang="en-IN" dirty="0"/>
              <a:t>References of Literature Survey</a:t>
            </a:r>
            <a:endParaRPr dirty="0"/>
          </a:p>
        </p:txBody>
      </p:sp>
      <p:grpSp>
        <p:nvGrpSpPr>
          <p:cNvPr id="2495" name="Google Shape;2342;p47"/>
          <p:cNvGrpSpPr/>
          <p:nvPr/>
        </p:nvGrpSpPr>
        <p:grpSpPr>
          <a:xfrm>
            <a:off x="6777166" y="3395439"/>
            <a:ext cx="2231103" cy="1716448"/>
            <a:chOff x="15" y="0"/>
            <a:chExt cx="3588086" cy="2671846"/>
          </a:xfrm>
        </p:grpSpPr>
        <p:sp>
          <p:nvSpPr>
            <p:cNvPr id="2383" name="Google Shape;2343;p47"/>
            <p:cNvSpPr/>
            <p:nvPr/>
          </p:nvSpPr>
          <p:spPr>
            <a:xfrm>
              <a:off x="176391" y="160933"/>
              <a:ext cx="3157063" cy="2435156"/>
            </a:xfrm>
            <a:custGeom>
              <a:avLst/>
              <a:gdLst/>
              <a:ahLst/>
              <a:cxnLst>
                <a:cxn ang="0">
                  <a:pos x="wd2" y="hd2"/>
                </a:cxn>
                <a:cxn ang="5400000">
                  <a:pos x="wd2" y="hd2"/>
                </a:cxn>
                <a:cxn ang="10800000">
                  <a:pos x="wd2" y="hd2"/>
                </a:cxn>
                <a:cxn ang="16200000">
                  <a:pos x="wd2" y="hd2"/>
                </a:cxn>
              </a:cxnLst>
              <a:rect l="0" t="0" r="r" b="b"/>
              <a:pathLst>
                <a:path w="20683" h="21600" extrusionOk="0">
                  <a:moveTo>
                    <a:pt x="7487" y="0"/>
                  </a:moveTo>
                  <a:cubicBezTo>
                    <a:pt x="7159" y="0"/>
                    <a:pt x="6831" y="35"/>
                    <a:pt x="6510" y="98"/>
                  </a:cubicBezTo>
                  <a:cubicBezTo>
                    <a:pt x="4706" y="447"/>
                    <a:pt x="2984" y="1631"/>
                    <a:pt x="1761" y="3457"/>
                  </a:cubicBezTo>
                  <a:cubicBezTo>
                    <a:pt x="-682" y="7105"/>
                    <a:pt x="-481" y="12995"/>
                    <a:pt x="1733" y="16765"/>
                  </a:cubicBezTo>
                  <a:cubicBezTo>
                    <a:pt x="1802" y="16876"/>
                    <a:pt x="1868" y="16986"/>
                    <a:pt x="1937" y="17092"/>
                  </a:cubicBezTo>
                  <a:cubicBezTo>
                    <a:pt x="3282" y="19186"/>
                    <a:pt x="5196" y="20515"/>
                    <a:pt x="7196" y="21131"/>
                  </a:cubicBezTo>
                  <a:cubicBezTo>
                    <a:pt x="8276" y="21463"/>
                    <a:pt x="9379" y="21600"/>
                    <a:pt x="10487" y="21600"/>
                  </a:cubicBezTo>
                  <a:cubicBezTo>
                    <a:pt x="11430" y="21600"/>
                    <a:pt x="12376" y="21501"/>
                    <a:pt x="13312" y="21339"/>
                  </a:cubicBezTo>
                  <a:cubicBezTo>
                    <a:pt x="14623" y="21109"/>
                    <a:pt x="15909" y="20553"/>
                    <a:pt x="17054" y="19644"/>
                  </a:cubicBezTo>
                  <a:cubicBezTo>
                    <a:pt x="17763" y="19084"/>
                    <a:pt x="18415" y="18383"/>
                    <a:pt x="18967" y="17555"/>
                  </a:cubicBezTo>
                  <a:cubicBezTo>
                    <a:pt x="19547" y="16685"/>
                    <a:pt x="19883" y="15789"/>
                    <a:pt x="20206" y="14731"/>
                  </a:cubicBezTo>
                  <a:cubicBezTo>
                    <a:pt x="20918" y="12404"/>
                    <a:pt x="20846" y="9695"/>
                    <a:pt x="19902" y="7513"/>
                  </a:cubicBezTo>
                  <a:cubicBezTo>
                    <a:pt x="19607" y="6829"/>
                    <a:pt x="19218" y="6196"/>
                    <a:pt x="18757" y="5691"/>
                  </a:cubicBezTo>
                  <a:cubicBezTo>
                    <a:pt x="18403" y="5304"/>
                    <a:pt x="18007" y="4990"/>
                    <a:pt x="17575" y="4791"/>
                  </a:cubicBezTo>
                  <a:cubicBezTo>
                    <a:pt x="17041" y="4540"/>
                    <a:pt x="16486" y="4583"/>
                    <a:pt x="15928" y="4527"/>
                  </a:cubicBezTo>
                  <a:cubicBezTo>
                    <a:pt x="15295" y="4464"/>
                    <a:pt x="14661" y="4396"/>
                    <a:pt x="14037" y="4239"/>
                  </a:cubicBezTo>
                  <a:cubicBezTo>
                    <a:pt x="13196" y="4030"/>
                    <a:pt x="12412" y="3653"/>
                    <a:pt x="11688" y="3050"/>
                  </a:cubicBezTo>
                  <a:cubicBezTo>
                    <a:pt x="11023" y="2489"/>
                    <a:pt x="10603" y="1487"/>
                    <a:pt x="9931" y="888"/>
                  </a:cubicBezTo>
                  <a:cubicBezTo>
                    <a:pt x="9215" y="247"/>
                    <a:pt x="8353" y="0"/>
                    <a:pt x="7487" y="0"/>
                  </a:cubicBezTo>
                  <a:close/>
                </a:path>
              </a:pathLst>
            </a:custGeom>
            <a:solidFill>
              <a:schemeClr val="accent4">
                <a:alpha val="31110"/>
              </a:schemeClr>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84" name="Google Shape;2344;p47"/>
            <p:cNvSpPr/>
            <p:nvPr/>
          </p:nvSpPr>
          <p:spPr>
            <a:xfrm>
              <a:off x="1903638" y="711711"/>
              <a:ext cx="135767" cy="208798"/>
            </a:xfrm>
            <a:custGeom>
              <a:avLst/>
              <a:gdLst/>
              <a:ahLst/>
              <a:cxnLst>
                <a:cxn ang="0">
                  <a:pos x="wd2" y="hd2"/>
                </a:cxn>
                <a:cxn ang="5400000">
                  <a:pos x="wd2" y="hd2"/>
                </a:cxn>
                <a:cxn ang="10800000">
                  <a:pos x="wd2" y="hd2"/>
                </a:cxn>
                <a:cxn ang="16200000">
                  <a:pos x="wd2" y="hd2"/>
                </a:cxn>
              </a:cxnLst>
              <a:rect l="0" t="0" r="r" b="b"/>
              <a:pathLst>
                <a:path w="21197" h="21600" extrusionOk="0">
                  <a:moveTo>
                    <a:pt x="8786" y="0"/>
                  </a:moveTo>
                  <a:cubicBezTo>
                    <a:pt x="8464" y="0"/>
                    <a:pt x="8142" y="11"/>
                    <a:pt x="7817" y="33"/>
                  </a:cubicBezTo>
                  <a:cubicBezTo>
                    <a:pt x="4082" y="280"/>
                    <a:pt x="718" y="2213"/>
                    <a:pt x="121" y="4689"/>
                  </a:cubicBezTo>
                  <a:cubicBezTo>
                    <a:pt x="-403" y="6571"/>
                    <a:pt x="868" y="8453"/>
                    <a:pt x="2213" y="10136"/>
                  </a:cubicBezTo>
                  <a:cubicBezTo>
                    <a:pt x="3485" y="11573"/>
                    <a:pt x="5127" y="12909"/>
                    <a:pt x="6249" y="14346"/>
                  </a:cubicBezTo>
                  <a:cubicBezTo>
                    <a:pt x="7444" y="15980"/>
                    <a:pt x="7817" y="17763"/>
                    <a:pt x="9539" y="19249"/>
                  </a:cubicBezTo>
                  <a:cubicBezTo>
                    <a:pt x="11046" y="20613"/>
                    <a:pt x="13500" y="21600"/>
                    <a:pt x="15974" y="21600"/>
                  </a:cubicBezTo>
                  <a:cubicBezTo>
                    <a:pt x="16195" y="21600"/>
                    <a:pt x="16417" y="21592"/>
                    <a:pt x="16638" y="21576"/>
                  </a:cubicBezTo>
                  <a:lnTo>
                    <a:pt x="21197" y="9789"/>
                  </a:lnTo>
                  <a:cubicBezTo>
                    <a:pt x="21123" y="7312"/>
                    <a:pt x="20002" y="4837"/>
                    <a:pt x="17686" y="2905"/>
                  </a:cubicBezTo>
                  <a:cubicBezTo>
                    <a:pt x="15436" y="1144"/>
                    <a:pt x="12131" y="0"/>
                    <a:pt x="8786"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85" name="Google Shape;2345;p47"/>
            <p:cNvSpPr/>
            <p:nvPr/>
          </p:nvSpPr>
          <p:spPr>
            <a:xfrm>
              <a:off x="1270451" y="1228358"/>
              <a:ext cx="134642" cy="236723"/>
            </a:xfrm>
            <a:custGeom>
              <a:avLst/>
              <a:gdLst/>
              <a:ahLst/>
              <a:cxnLst>
                <a:cxn ang="0">
                  <a:pos x="wd2" y="hd2"/>
                </a:cxn>
                <a:cxn ang="5400000">
                  <a:pos x="wd2" y="hd2"/>
                </a:cxn>
                <a:cxn ang="10800000">
                  <a:pos x="wd2" y="hd2"/>
                </a:cxn>
                <a:cxn ang="16200000">
                  <a:pos x="wd2" y="hd2"/>
                </a:cxn>
              </a:cxnLst>
              <a:rect l="0" t="0" r="r" b="b"/>
              <a:pathLst>
                <a:path w="20876" h="21600" extrusionOk="0">
                  <a:moveTo>
                    <a:pt x="9474" y="0"/>
                  </a:moveTo>
                  <a:cubicBezTo>
                    <a:pt x="6429" y="0"/>
                    <a:pt x="3420" y="795"/>
                    <a:pt x="1650" y="2292"/>
                  </a:cubicBezTo>
                  <a:cubicBezTo>
                    <a:pt x="-57" y="3821"/>
                    <a:pt x="-204" y="5786"/>
                    <a:pt x="167" y="7664"/>
                  </a:cubicBezTo>
                  <a:cubicBezTo>
                    <a:pt x="463" y="9238"/>
                    <a:pt x="1205" y="10898"/>
                    <a:pt x="1281" y="12470"/>
                  </a:cubicBezTo>
                  <a:cubicBezTo>
                    <a:pt x="1427" y="14217"/>
                    <a:pt x="538" y="15877"/>
                    <a:pt x="1205" y="17668"/>
                  </a:cubicBezTo>
                  <a:cubicBezTo>
                    <a:pt x="1874" y="19416"/>
                    <a:pt x="3803" y="21075"/>
                    <a:pt x="6697" y="21600"/>
                  </a:cubicBezTo>
                  <a:lnTo>
                    <a:pt x="19242" y="12427"/>
                  </a:lnTo>
                  <a:cubicBezTo>
                    <a:pt x="20803" y="10242"/>
                    <a:pt x="21396" y="7709"/>
                    <a:pt x="20356" y="5437"/>
                  </a:cubicBezTo>
                  <a:cubicBezTo>
                    <a:pt x="19242" y="3121"/>
                    <a:pt x="16348" y="1069"/>
                    <a:pt x="12563" y="283"/>
                  </a:cubicBezTo>
                  <a:cubicBezTo>
                    <a:pt x="11559" y="93"/>
                    <a:pt x="10514" y="0"/>
                    <a:pt x="9474" y="0"/>
                  </a:cubicBezTo>
                  <a:close/>
                </a:path>
              </a:pathLst>
            </a:custGeom>
            <a:solidFill>
              <a:srgbClr val="9E7B5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86" name="Google Shape;2346;p47"/>
            <p:cNvSpPr/>
            <p:nvPr/>
          </p:nvSpPr>
          <p:spPr>
            <a:xfrm>
              <a:off x="1426635" y="397829"/>
              <a:ext cx="153705" cy="217209"/>
            </a:xfrm>
            <a:custGeom>
              <a:avLst/>
              <a:gdLst/>
              <a:ahLst/>
              <a:cxnLst>
                <a:cxn ang="0">
                  <a:pos x="wd2" y="hd2"/>
                </a:cxn>
                <a:cxn ang="5400000">
                  <a:pos x="wd2" y="hd2"/>
                </a:cxn>
                <a:cxn ang="10800000">
                  <a:pos x="wd2" y="hd2"/>
                </a:cxn>
                <a:cxn ang="16200000">
                  <a:pos x="wd2" y="hd2"/>
                </a:cxn>
              </a:cxnLst>
              <a:rect l="0" t="0" r="r" b="b"/>
              <a:pathLst>
                <a:path w="21470" h="21600" extrusionOk="0">
                  <a:moveTo>
                    <a:pt x="12679" y="0"/>
                  </a:moveTo>
                  <a:cubicBezTo>
                    <a:pt x="9960" y="0"/>
                    <a:pt x="7212" y="799"/>
                    <a:pt x="5082" y="2063"/>
                  </a:cubicBezTo>
                  <a:cubicBezTo>
                    <a:pt x="2341" y="3729"/>
                    <a:pt x="669" y="6157"/>
                    <a:pt x="0" y="8727"/>
                  </a:cubicBezTo>
                  <a:lnTo>
                    <a:pt x="1404" y="21439"/>
                  </a:lnTo>
                  <a:cubicBezTo>
                    <a:pt x="1951" y="21548"/>
                    <a:pt x="2512" y="21600"/>
                    <a:pt x="3078" y="21600"/>
                  </a:cubicBezTo>
                  <a:cubicBezTo>
                    <a:pt x="5203" y="21600"/>
                    <a:pt x="7361" y="20873"/>
                    <a:pt x="8893" y="19819"/>
                  </a:cubicBezTo>
                  <a:cubicBezTo>
                    <a:pt x="10899" y="18535"/>
                    <a:pt x="11636" y="16726"/>
                    <a:pt x="13240" y="15202"/>
                  </a:cubicBezTo>
                  <a:cubicBezTo>
                    <a:pt x="14577" y="13774"/>
                    <a:pt x="16450" y="12583"/>
                    <a:pt x="18056" y="11250"/>
                  </a:cubicBezTo>
                  <a:cubicBezTo>
                    <a:pt x="19928" y="9728"/>
                    <a:pt x="21466" y="7919"/>
                    <a:pt x="21466" y="5919"/>
                  </a:cubicBezTo>
                  <a:cubicBezTo>
                    <a:pt x="21600" y="3349"/>
                    <a:pt x="18656" y="968"/>
                    <a:pt x="15246" y="254"/>
                  </a:cubicBezTo>
                  <a:cubicBezTo>
                    <a:pt x="14406" y="81"/>
                    <a:pt x="13543" y="0"/>
                    <a:pt x="12679"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87" name="Google Shape;2347;p47"/>
            <p:cNvSpPr/>
            <p:nvPr/>
          </p:nvSpPr>
          <p:spPr>
            <a:xfrm>
              <a:off x="2515747" y="2312903"/>
              <a:ext cx="228833" cy="260191"/>
            </a:xfrm>
            <a:custGeom>
              <a:avLst/>
              <a:gdLst/>
              <a:ahLst/>
              <a:cxnLst>
                <a:cxn ang="0">
                  <a:pos x="wd2" y="hd2"/>
                </a:cxn>
                <a:cxn ang="5400000">
                  <a:pos x="wd2" y="hd2"/>
                </a:cxn>
                <a:cxn ang="10800000">
                  <a:pos x="wd2" y="hd2"/>
                </a:cxn>
                <a:cxn ang="16200000">
                  <a:pos x="wd2" y="hd2"/>
                </a:cxn>
              </a:cxnLst>
              <a:rect l="0" t="0" r="r" b="b"/>
              <a:pathLst>
                <a:path w="21600" h="21600" extrusionOk="0">
                  <a:moveTo>
                    <a:pt x="13331" y="0"/>
                  </a:moveTo>
                  <a:lnTo>
                    <a:pt x="0" y="5206"/>
                  </a:lnTo>
                  <a:lnTo>
                    <a:pt x="1988" y="14903"/>
                  </a:lnTo>
                  <a:lnTo>
                    <a:pt x="12155" y="12559"/>
                  </a:lnTo>
                  <a:cubicBezTo>
                    <a:pt x="16533" y="20968"/>
                    <a:pt x="20292" y="21600"/>
                    <a:pt x="21322" y="21600"/>
                  </a:cubicBezTo>
                  <a:cubicBezTo>
                    <a:pt x="21503" y="21600"/>
                    <a:pt x="21600" y="21580"/>
                    <a:pt x="21600" y="21580"/>
                  </a:cubicBezTo>
                  <a:lnTo>
                    <a:pt x="13331"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88" name="Google Shape;2348;p47"/>
            <p:cNvSpPr/>
            <p:nvPr/>
          </p:nvSpPr>
          <p:spPr>
            <a:xfrm>
              <a:off x="2634470" y="2320558"/>
              <a:ext cx="92407" cy="249906"/>
            </a:xfrm>
            <a:custGeom>
              <a:avLst/>
              <a:gdLst/>
              <a:ahLst/>
              <a:cxnLst>
                <a:cxn ang="0">
                  <a:pos x="wd2" y="hd2"/>
                </a:cxn>
                <a:cxn ang="5400000">
                  <a:pos x="wd2" y="hd2"/>
                </a:cxn>
                <a:cxn ang="10800000">
                  <a:pos x="wd2" y="hd2"/>
                </a:cxn>
                <a:cxn ang="16200000">
                  <a:pos x="wd2" y="hd2"/>
                </a:cxn>
              </a:cxnLst>
              <a:rect l="0" t="0" r="r" b="b"/>
              <a:pathLst>
                <a:path w="21600" h="21600" extrusionOk="0">
                  <a:moveTo>
                    <a:pt x="1233" y="0"/>
                  </a:moveTo>
                  <a:lnTo>
                    <a:pt x="0" y="207"/>
                  </a:lnTo>
                  <a:cubicBezTo>
                    <a:pt x="6715" y="7242"/>
                    <a:pt x="13206" y="14235"/>
                    <a:pt x="19921" y="21269"/>
                  </a:cubicBezTo>
                  <a:cubicBezTo>
                    <a:pt x="20481" y="21434"/>
                    <a:pt x="21040" y="21517"/>
                    <a:pt x="21600" y="21600"/>
                  </a:cubicBezTo>
                  <a:cubicBezTo>
                    <a:pt x="14771" y="14400"/>
                    <a:pt x="8059" y="7200"/>
                    <a:pt x="1233"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89" name="Google Shape;2349;p47"/>
            <p:cNvSpPr/>
            <p:nvPr/>
          </p:nvSpPr>
          <p:spPr>
            <a:xfrm>
              <a:off x="2020740" y="2240138"/>
              <a:ext cx="228833" cy="259734"/>
            </a:xfrm>
            <a:custGeom>
              <a:avLst/>
              <a:gdLst/>
              <a:ahLst/>
              <a:cxnLst>
                <a:cxn ang="0">
                  <a:pos x="wd2" y="hd2"/>
                </a:cxn>
                <a:cxn ang="5400000">
                  <a:pos x="wd2" y="hd2"/>
                </a:cxn>
                <a:cxn ang="10800000">
                  <a:pos x="wd2" y="hd2"/>
                </a:cxn>
                <a:cxn ang="16200000">
                  <a:pos x="wd2" y="hd2"/>
                </a:cxn>
              </a:cxnLst>
              <a:rect l="0" t="0" r="r" b="b"/>
              <a:pathLst>
                <a:path w="21600" h="21600" extrusionOk="0">
                  <a:moveTo>
                    <a:pt x="13331" y="0"/>
                  </a:moveTo>
                  <a:lnTo>
                    <a:pt x="0" y="5216"/>
                  </a:lnTo>
                  <a:lnTo>
                    <a:pt x="1988" y="14890"/>
                  </a:lnTo>
                  <a:lnTo>
                    <a:pt x="12155" y="12581"/>
                  </a:lnTo>
                  <a:cubicBezTo>
                    <a:pt x="16504" y="20948"/>
                    <a:pt x="20240" y="21600"/>
                    <a:pt x="21300" y="21600"/>
                  </a:cubicBezTo>
                  <a:cubicBezTo>
                    <a:pt x="21496" y="21600"/>
                    <a:pt x="21600" y="21578"/>
                    <a:pt x="21600" y="21578"/>
                  </a:cubicBezTo>
                  <a:lnTo>
                    <a:pt x="13331"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90" name="Google Shape;2350;p47"/>
            <p:cNvSpPr/>
            <p:nvPr/>
          </p:nvSpPr>
          <p:spPr>
            <a:xfrm>
              <a:off x="2139936" y="2247793"/>
              <a:ext cx="92879" cy="249418"/>
            </a:xfrm>
            <a:custGeom>
              <a:avLst/>
              <a:gdLst/>
              <a:ahLst/>
              <a:cxnLst>
                <a:cxn ang="0">
                  <a:pos x="wd2" y="hd2"/>
                </a:cxn>
                <a:cxn ang="5400000">
                  <a:pos x="wd2" y="hd2"/>
                </a:cxn>
                <a:cxn ang="10800000">
                  <a:pos x="wd2" y="hd2"/>
                </a:cxn>
                <a:cxn ang="16200000">
                  <a:pos x="wd2" y="hd2"/>
                </a:cxn>
              </a:cxnLst>
              <a:rect l="0" t="0" r="r" b="b"/>
              <a:pathLst>
                <a:path w="21600" h="21600" extrusionOk="0">
                  <a:moveTo>
                    <a:pt x="1227" y="0"/>
                  </a:moveTo>
                  <a:lnTo>
                    <a:pt x="0" y="207"/>
                  </a:lnTo>
                  <a:cubicBezTo>
                    <a:pt x="6681" y="7256"/>
                    <a:pt x="13249" y="14221"/>
                    <a:pt x="19930" y="21311"/>
                  </a:cubicBezTo>
                  <a:cubicBezTo>
                    <a:pt x="20486" y="21435"/>
                    <a:pt x="21043" y="21559"/>
                    <a:pt x="21600" y="21600"/>
                  </a:cubicBezTo>
                  <a:cubicBezTo>
                    <a:pt x="14809" y="14387"/>
                    <a:pt x="8128" y="7214"/>
                    <a:pt x="1227"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91" name="Google Shape;2351;p47"/>
            <p:cNvSpPr/>
            <p:nvPr/>
          </p:nvSpPr>
          <p:spPr>
            <a:xfrm>
              <a:off x="1353010" y="1989760"/>
              <a:ext cx="685900" cy="664683"/>
            </a:xfrm>
            <a:custGeom>
              <a:avLst/>
              <a:gdLst/>
              <a:ahLst/>
              <a:cxnLst>
                <a:cxn ang="0">
                  <a:pos x="wd2" y="hd2"/>
                </a:cxn>
                <a:cxn ang="5400000">
                  <a:pos x="wd2" y="hd2"/>
                </a:cxn>
                <a:cxn ang="10800000">
                  <a:pos x="wd2" y="hd2"/>
                </a:cxn>
                <a:cxn ang="16200000">
                  <a:pos x="wd2" y="hd2"/>
                </a:cxn>
              </a:cxnLst>
              <a:rect l="0" t="0" r="r" b="b"/>
              <a:pathLst>
                <a:path w="18194" h="21600" extrusionOk="0">
                  <a:moveTo>
                    <a:pt x="14321" y="0"/>
                  </a:moveTo>
                  <a:lnTo>
                    <a:pt x="9686" y="1089"/>
                  </a:lnTo>
                  <a:lnTo>
                    <a:pt x="7210" y="3189"/>
                  </a:lnTo>
                  <a:cubicBezTo>
                    <a:pt x="7210" y="3189"/>
                    <a:pt x="-587" y="11730"/>
                    <a:pt x="35" y="16320"/>
                  </a:cubicBezTo>
                  <a:cubicBezTo>
                    <a:pt x="557" y="20208"/>
                    <a:pt x="4868" y="21600"/>
                    <a:pt x="9198" y="21600"/>
                  </a:cubicBezTo>
                  <a:cubicBezTo>
                    <a:pt x="11815" y="21600"/>
                    <a:pt x="14439" y="21091"/>
                    <a:pt x="16238" y="20318"/>
                  </a:cubicBezTo>
                  <a:cubicBezTo>
                    <a:pt x="21013" y="18280"/>
                    <a:pt x="15540" y="10905"/>
                    <a:pt x="15540" y="10905"/>
                  </a:cubicBezTo>
                  <a:lnTo>
                    <a:pt x="8441" y="13675"/>
                  </a:lnTo>
                  <a:lnTo>
                    <a:pt x="13572" y="7094"/>
                  </a:lnTo>
                  <a:lnTo>
                    <a:pt x="14321" y="0"/>
                  </a:lnTo>
                  <a:close/>
                </a:path>
              </a:pathLst>
            </a:custGeom>
            <a:solidFill>
              <a:srgbClr val="283E4C"/>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92" name="Google Shape;2352;p47"/>
            <p:cNvSpPr/>
            <p:nvPr/>
          </p:nvSpPr>
          <p:spPr>
            <a:xfrm>
              <a:off x="1555165" y="2130502"/>
              <a:ext cx="366477" cy="389767"/>
            </a:xfrm>
            <a:custGeom>
              <a:avLst/>
              <a:gdLst/>
              <a:ahLst/>
              <a:cxnLst>
                <a:cxn ang="0">
                  <a:pos x="wd2" y="hd2"/>
                </a:cxn>
                <a:cxn ang="5400000">
                  <a:pos x="wd2" y="hd2"/>
                </a:cxn>
                <a:cxn ang="10800000">
                  <a:pos x="wd2" y="hd2"/>
                </a:cxn>
                <a:cxn ang="16200000">
                  <a:pos x="wd2" y="hd2"/>
                </a:cxn>
              </a:cxnLst>
              <a:rect l="0" t="0" r="r" b="b"/>
              <a:pathLst>
                <a:path w="21502" h="21600" extrusionOk="0">
                  <a:moveTo>
                    <a:pt x="13159" y="0"/>
                  </a:moveTo>
                  <a:cubicBezTo>
                    <a:pt x="13159" y="0"/>
                    <a:pt x="13019" y="106"/>
                    <a:pt x="12823" y="292"/>
                  </a:cubicBezTo>
                  <a:cubicBezTo>
                    <a:pt x="12598" y="504"/>
                    <a:pt x="12261" y="796"/>
                    <a:pt x="11867" y="1194"/>
                  </a:cubicBezTo>
                  <a:cubicBezTo>
                    <a:pt x="11053" y="1964"/>
                    <a:pt x="9902" y="3105"/>
                    <a:pt x="8525" y="4616"/>
                  </a:cubicBezTo>
                  <a:cubicBezTo>
                    <a:pt x="7177" y="6102"/>
                    <a:pt x="5631" y="7880"/>
                    <a:pt x="4002" y="10003"/>
                  </a:cubicBezTo>
                  <a:cubicBezTo>
                    <a:pt x="3188" y="11063"/>
                    <a:pt x="2402" y="12204"/>
                    <a:pt x="1587" y="13372"/>
                  </a:cubicBezTo>
                  <a:cubicBezTo>
                    <a:pt x="1165" y="13956"/>
                    <a:pt x="745" y="14566"/>
                    <a:pt x="435" y="15255"/>
                  </a:cubicBezTo>
                  <a:cubicBezTo>
                    <a:pt x="127" y="15919"/>
                    <a:pt x="-98" y="16715"/>
                    <a:pt x="42" y="17511"/>
                  </a:cubicBezTo>
                  <a:cubicBezTo>
                    <a:pt x="183" y="18306"/>
                    <a:pt x="716" y="18969"/>
                    <a:pt x="1306" y="19474"/>
                  </a:cubicBezTo>
                  <a:cubicBezTo>
                    <a:pt x="1953" y="19951"/>
                    <a:pt x="2654" y="20296"/>
                    <a:pt x="3356" y="20535"/>
                  </a:cubicBezTo>
                  <a:cubicBezTo>
                    <a:pt x="4790" y="21013"/>
                    <a:pt x="6222" y="21251"/>
                    <a:pt x="7598" y="21411"/>
                  </a:cubicBezTo>
                  <a:cubicBezTo>
                    <a:pt x="8766" y="21547"/>
                    <a:pt x="9892" y="21600"/>
                    <a:pt x="10962" y="21600"/>
                  </a:cubicBezTo>
                  <a:cubicBezTo>
                    <a:pt x="12388" y="21600"/>
                    <a:pt x="13714" y="21505"/>
                    <a:pt x="14901" y="21384"/>
                  </a:cubicBezTo>
                  <a:cubicBezTo>
                    <a:pt x="16979" y="21198"/>
                    <a:pt x="18609" y="20933"/>
                    <a:pt x="19789" y="20747"/>
                  </a:cubicBezTo>
                  <a:cubicBezTo>
                    <a:pt x="20351" y="20668"/>
                    <a:pt x="20800" y="20588"/>
                    <a:pt x="21081" y="20535"/>
                  </a:cubicBezTo>
                  <a:cubicBezTo>
                    <a:pt x="21362" y="20429"/>
                    <a:pt x="21502" y="20402"/>
                    <a:pt x="21502" y="20402"/>
                  </a:cubicBezTo>
                  <a:cubicBezTo>
                    <a:pt x="21502" y="20402"/>
                    <a:pt x="21334" y="20402"/>
                    <a:pt x="21053" y="20429"/>
                  </a:cubicBezTo>
                  <a:cubicBezTo>
                    <a:pt x="20631" y="20455"/>
                    <a:pt x="20210" y="20535"/>
                    <a:pt x="19705" y="20588"/>
                  </a:cubicBezTo>
                  <a:cubicBezTo>
                    <a:pt x="18552" y="20720"/>
                    <a:pt x="16895" y="20959"/>
                    <a:pt x="14817" y="21118"/>
                  </a:cubicBezTo>
                  <a:cubicBezTo>
                    <a:pt x="13736" y="21202"/>
                    <a:pt x="12537" y="21272"/>
                    <a:pt x="11251" y="21272"/>
                  </a:cubicBezTo>
                  <a:cubicBezTo>
                    <a:pt x="10098" y="21272"/>
                    <a:pt x="8873" y="21216"/>
                    <a:pt x="7598" y="21066"/>
                  </a:cubicBezTo>
                  <a:cubicBezTo>
                    <a:pt x="6250" y="20880"/>
                    <a:pt x="4817" y="20615"/>
                    <a:pt x="3441" y="20163"/>
                  </a:cubicBezTo>
                  <a:cubicBezTo>
                    <a:pt x="2794" y="19925"/>
                    <a:pt x="2121" y="19606"/>
                    <a:pt x="1531" y="19129"/>
                  </a:cubicBezTo>
                  <a:cubicBezTo>
                    <a:pt x="969" y="18678"/>
                    <a:pt x="492" y="18068"/>
                    <a:pt x="351" y="17404"/>
                  </a:cubicBezTo>
                  <a:cubicBezTo>
                    <a:pt x="211" y="16715"/>
                    <a:pt x="407" y="16024"/>
                    <a:pt x="716" y="15361"/>
                  </a:cubicBezTo>
                  <a:cubicBezTo>
                    <a:pt x="1025" y="14699"/>
                    <a:pt x="1418" y="14088"/>
                    <a:pt x="1840" y="13531"/>
                  </a:cubicBezTo>
                  <a:cubicBezTo>
                    <a:pt x="2654" y="12337"/>
                    <a:pt x="3441" y="11196"/>
                    <a:pt x="4255" y="10188"/>
                  </a:cubicBezTo>
                  <a:cubicBezTo>
                    <a:pt x="5828" y="8092"/>
                    <a:pt x="7373" y="6235"/>
                    <a:pt x="8722" y="4749"/>
                  </a:cubicBezTo>
                  <a:cubicBezTo>
                    <a:pt x="10042" y="3237"/>
                    <a:pt x="11165" y="2097"/>
                    <a:pt x="11951" y="1247"/>
                  </a:cubicBezTo>
                  <a:cubicBezTo>
                    <a:pt x="12261" y="929"/>
                    <a:pt x="12570" y="637"/>
                    <a:pt x="12851" y="319"/>
                  </a:cubicBezTo>
                  <a:cubicBezTo>
                    <a:pt x="13075" y="133"/>
                    <a:pt x="13159" y="1"/>
                    <a:pt x="13159" y="0"/>
                  </a:cubicBezTo>
                  <a:close/>
                </a:path>
              </a:pathLst>
            </a:custGeom>
            <a:solidFill>
              <a:srgbClr val="3A393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93" name="Google Shape;2353;p47"/>
            <p:cNvSpPr/>
            <p:nvPr/>
          </p:nvSpPr>
          <p:spPr>
            <a:xfrm>
              <a:off x="1753125" y="2067628"/>
              <a:ext cx="826300" cy="604219"/>
            </a:xfrm>
            <a:custGeom>
              <a:avLst/>
              <a:gdLst/>
              <a:ahLst/>
              <a:cxnLst>
                <a:cxn ang="0">
                  <a:pos x="wd2" y="hd2"/>
                </a:cxn>
                <a:cxn ang="5400000">
                  <a:pos x="wd2" y="hd2"/>
                </a:cxn>
                <a:cxn ang="10800000">
                  <a:pos x="wd2" y="hd2"/>
                </a:cxn>
                <a:cxn ang="16200000">
                  <a:pos x="wd2" y="hd2"/>
                </a:cxn>
              </a:cxnLst>
              <a:rect l="0" t="0" r="r" b="b"/>
              <a:pathLst>
                <a:path w="20339" h="21600" extrusionOk="0">
                  <a:moveTo>
                    <a:pt x="6457" y="0"/>
                  </a:moveTo>
                  <a:cubicBezTo>
                    <a:pt x="4473" y="0"/>
                    <a:pt x="1308" y="1888"/>
                    <a:pt x="1308" y="1888"/>
                  </a:cubicBezTo>
                  <a:cubicBezTo>
                    <a:pt x="1308" y="1888"/>
                    <a:pt x="-1261" y="14416"/>
                    <a:pt x="801" y="19567"/>
                  </a:cubicBezTo>
                  <a:cubicBezTo>
                    <a:pt x="1402" y="21068"/>
                    <a:pt x="3312" y="21600"/>
                    <a:pt x="5716" y="21600"/>
                  </a:cubicBezTo>
                  <a:cubicBezTo>
                    <a:pt x="11564" y="21600"/>
                    <a:pt x="20339" y="18455"/>
                    <a:pt x="20339" y="18455"/>
                  </a:cubicBezTo>
                  <a:lnTo>
                    <a:pt x="19667" y="6680"/>
                  </a:lnTo>
                  <a:lnTo>
                    <a:pt x="7000" y="11404"/>
                  </a:lnTo>
                  <a:cubicBezTo>
                    <a:pt x="7000" y="11404"/>
                    <a:pt x="8402" y="4302"/>
                    <a:pt x="8001" y="1204"/>
                  </a:cubicBezTo>
                  <a:cubicBezTo>
                    <a:pt x="7882" y="315"/>
                    <a:pt x="7268" y="0"/>
                    <a:pt x="6457"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94" name="Google Shape;2354;p47"/>
            <p:cNvSpPr/>
            <p:nvPr/>
          </p:nvSpPr>
          <p:spPr>
            <a:xfrm>
              <a:off x="2509998" y="2264551"/>
              <a:ext cx="19153" cy="332719"/>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lnTo>
                    <a:pt x="0" y="62"/>
                  </a:lnTo>
                  <a:cubicBezTo>
                    <a:pt x="1616" y="3264"/>
                    <a:pt x="4316" y="7521"/>
                    <a:pt x="8100" y="12183"/>
                  </a:cubicBezTo>
                  <a:cubicBezTo>
                    <a:pt x="10267" y="15664"/>
                    <a:pt x="13500" y="18865"/>
                    <a:pt x="15116" y="21600"/>
                  </a:cubicBezTo>
                  <a:cubicBezTo>
                    <a:pt x="17284" y="21569"/>
                    <a:pt x="19451" y="21569"/>
                    <a:pt x="21600" y="21507"/>
                  </a:cubicBezTo>
                  <a:cubicBezTo>
                    <a:pt x="19984" y="18804"/>
                    <a:pt x="17284" y="15602"/>
                    <a:pt x="15116" y="12183"/>
                  </a:cubicBezTo>
                  <a:cubicBezTo>
                    <a:pt x="11884" y="7491"/>
                    <a:pt x="8100" y="3232"/>
                    <a:pt x="5400" y="0"/>
                  </a:cubicBezTo>
                  <a:close/>
                </a:path>
              </a:pathLst>
            </a:custGeom>
            <a:solidFill>
              <a:srgbClr val="3A393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95" name="Google Shape;2355;p47"/>
            <p:cNvSpPr/>
            <p:nvPr/>
          </p:nvSpPr>
          <p:spPr>
            <a:xfrm>
              <a:off x="1883267" y="2140078"/>
              <a:ext cx="637742" cy="373213"/>
            </a:xfrm>
            <a:custGeom>
              <a:avLst/>
              <a:gdLst/>
              <a:ahLst/>
              <a:cxnLst>
                <a:cxn ang="0">
                  <a:pos x="wd2" y="hd2"/>
                </a:cxn>
                <a:cxn ang="5400000">
                  <a:pos x="wd2" y="hd2"/>
                </a:cxn>
                <a:cxn ang="10800000">
                  <a:pos x="wd2" y="hd2"/>
                </a:cxn>
                <a:cxn ang="16200000">
                  <a:pos x="wd2" y="hd2"/>
                </a:cxn>
              </a:cxnLst>
              <a:rect l="0" t="0" r="r" b="b"/>
              <a:pathLst>
                <a:path w="21554" h="21600" extrusionOk="0">
                  <a:moveTo>
                    <a:pt x="3093" y="0"/>
                  </a:moveTo>
                  <a:cubicBezTo>
                    <a:pt x="3093" y="0"/>
                    <a:pt x="3077" y="56"/>
                    <a:pt x="3061" y="167"/>
                  </a:cubicBezTo>
                  <a:cubicBezTo>
                    <a:pt x="3012" y="305"/>
                    <a:pt x="2996" y="471"/>
                    <a:pt x="2947" y="637"/>
                  </a:cubicBezTo>
                  <a:cubicBezTo>
                    <a:pt x="2850" y="1164"/>
                    <a:pt x="2704" y="1829"/>
                    <a:pt x="2575" y="2550"/>
                  </a:cubicBezTo>
                  <a:cubicBezTo>
                    <a:pt x="2203" y="4350"/>
                    <a:pt x="1734" y="6733"/>
                    <a:pt x="1151" y="9587"/>
                  </a:cubicBezTo>
                  <a:cubicBezTo>
                    <a:pt x="1006" y="10335"/>
                    <a:pt x="844" y="11111"/>
                    <a:pt x="682" y="11914"/>
                  </a:cubicBezTo>
                  <a:cubicBezTo>
                    <a:pt x="520" y="12745"/>
                    <a:pt x="343" y="13577"/>
                    <a:pt x="197" y="14464"/>
                  </a:cubicBezTo>
                  <a:cubicBezTo>
                    <a:pt x="67" y="15378"/>
                    <a:pt x="-46" y="16348"/>
                    <a:pt x="19" y="17372"/>
                  </a:cubicBezTo>
                  <a:cubicBezTo>
                    <a:pt x="67" y="17899"/>
                    <a:pt x="148" y="18370"/>
                    <a:pt x="278" y="18869"/>
                  </a:cubicBezTo>
                  <a:cubicBezTo>
                    <a:pt x="423" y="19339"/>
                    <a:pt x="650" y="19728"/>
                    <a:pt x="892" y="20088"/>
                  </a:cubicBezTo>
                  <a:cubicBezTo>
                    <a:pt x="1394" y="20725"/>
                    <a:pt x="2025" y="21058"/>
                    <a:pt x="2672" y="21252"/>
                  </a:cubicBezTo>
                  <a:cubicBezTo>
                    <a:pt x="3319" y="21418"/>
                    <a:pt x="3967" y="21501"/>
                    <a:pt x="4614" y="21556"/>
                  </a:cubicBezTo>
                  <a:cubicBezTo>
                    <a:pt x="4969" y="21586"/>
                    <a:pt x="5328" y="21600"/>
                    <a:pt x="5691" y="21600"/>
                  </a:cubicBezTo>
                  <a:cubicBezTo>
                    <a:pt x="6680" y="21600"/>
                    <a:pt x="7693" y="21497"/>
                    <a:pt x="8724" y="21335"/>
                  </a:cubicBezTo>
                  <a:cubicBezTo>
                    <a:pt x="13691" y="20448"/>
                    <a:pt x="18156" y="18619"/>
                    <a:pt x="21538" y="16818"/>
                  </a:cubicBezTo>
                  <a:cubicBezTo>
                    <a:pt x="21538" y="16763"/>
                    <a:pt x="21554" y="16625"/>
                    <a:pt x="21554" y="16514"/>
                  </a:cubicBezTo>
                  <a:cubicBezTo>
                    <a:pt x="20066" y="17289"/>
                    <a:pt x="18367" y="18065"/>
                    <a:pt x="16490" y="18813"/>
                  </a:cubicBezTo>
                  <a:cubicBezTo>
                    <a:pt x="14111" y="19700"/>
                    <a:pt x="11490" y="20503"/>
                    <a:pt x="8691" y="20946"/>
                  </a:cubicBezTo>
                  <a:cubicBezTo>
                    <a:pt x="7578" y="21124"/>
                    <a:pt x="6485" y="21213"/>
                    <a:pt x="5422" y="21213"/>
                  </a:cubicBezTo>
                  <a:cubicBezTo>
                    <a:pt x="5156" y="21213"/>
                    <a:pt x="4892" y="21207"/>
                    <a:pt x="4630" y="21196"/>
                  </a:cubicBezTo>
                  <a:cubicBezTo>
                    <a:pt x="3983" y="21169"/>
                    <a:pt x="3319" y="21085"/>
                    <a:pt x="2704" y="20919"/>
                  </a:cubicBezTo>
                  <a:cubicBezTo>
                    <a:pt x="2106" y="20753"/>
                    <a:pt x="1491" y="20420"/>
                    <a:pt x="1022" y="19839"/>
                  </a:cubicBezTo>
                  <a:cubicBezTo>
                    <a:pt x="569" y="19256"/>
                    <a:pt x="278" y="18315"/>
                    <a:pt x="213" y="17372"/>
                  </a:cubicBezTo>
                  <a:cubicBezTo>
                    <a:pt x="164" y="16431"/>
                    <a:pt x="262" y="15461"/>
                    <a:pt x="391" y="14602"/>
                  </a:cubicBezTo>
                  <a:cubicBezTo>
                    <a:pt x="520" y="13715"/>
                    <a:pt x="682" y="12884"/>
                    <a:pt x="844" y="12081"/>
                  </a:cubicBezTo>
                  <a:cubicBezTo>
                    <a:pt x="1006" y="11277"/>
                    <a:pt x="1151" y="10474"/>
                    <a:pt x="1297" y="9725"/>
                  </a:cubicBezTo>
                  <a:cubicBezTo>
                    <a:pt x="1831" y="6844"/>
                    <a:pt x="2284" y="4461"/>
                    <a:pt x="2624" y="2633"/>
                  </a:cubicBezTo>
                  <a:cubicBezTo>
                    <a:pt x="2769" y="1857"/>
                    <a:pt x="2899" y="1247"/>
                    <a:pt x="2996" y="693"/>
                  </a:cubicBezTo>
                  <a:cubicBezTo>
                    <a:pt x="3028" y="499"/>
                    <a:pt x="3061" y="333"/>
                    <a:pt x="3077" y="167"/>
                  </a:cubicBezTo>
                  <a:cubicBezTo>
                    <a:pt x="3093" y="56"/>
                    <a:pt x="3093" y="0"/>
                    <a:pt x="3093" y="0"/>
                  </a:cubicBezTo>
                  <a:close/>
                </a:path>
              </a:pathLst>
            </a:custGeom>
            <a:solidFill>
              <a:srgbClr val="3A393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96" name="Google Shape;2356;p47"/>
            <p:cNvSpPr/>
            <p:nvPr/>
          </p:nvSpPr>
          <p:spPr>
            <a:xfrm>
              <a:off x="1905551" y="2140535"/>
              <a:ext cx="27697" cy="149894"/>
            </a:xfrm>
            <a:custGeom>
              <a:avLst/>
              <a:gdLst/>
              <a:ahLst/>
              <a:cxnLst>
                <a:cxn ang="0">
                  <a:pos x="wd2" y="hd2"/>
                </a:cxn>
                <a:cxn ang="5400000">
                  <a:pos x="wd2" y="hd2"/>
                </a:cxn>
                <a:cxn ang="10800000">
                  <a:pos x="wd2" y="hd2"/>
                </a:cxn>
                <a:cxn ang="16200000">
                  <a:pos x="wd2" y="hd2"/>
                </a:cxn>
              </a:cxnLst>
              <a:rect l="0" t="0" r="r" b="b"/>
              <a:pathLst>
                <a:path w="20824" h="21600" extrusionOk="0">
                  <a:moveTo>
                    <a:pt x="20660" y="0"/>
                  </a:moveTo>
                  <a:cubicBezTo>
                    <a:pt x="19748" y="0"/>
                    <a:pt x="15556" y="1026"/>
                    <a:pt x="11020" y="2764"/>
                  </a:cubicBezTo>
                  <a:cubicBezTo>
                    <a:pt x="8853" y="3729"/>
                    <a:pt x="5975" y="4832"/>
                    <a:pt x="4542" y="6144"/>
                  </a:cubicBezTo>
                  <a:cubicBezTo>
                    <a:pt x="2742" y="7453"/>
                    <a:pt x="942" y="8904"/>
                    <a:pt x="220" y="10558"/>
                  </a:cubicBezTo>
                  <a:cubicBezTo>
                    <a:pt x="-147" y="12077"/>
                    <a:pt x="-147" y="13663"/>
                    <a:pt x="942" y="14905"/>
                  </a:cubicBezTo>
                  <a:cubicBezTo>
                    <a:pt x="1653" y="16285"/>
                    <a:pt x="3098" y="17526"/>
                    <a:pt x="4898" y="18493"/>
                  </a:cubicBezTo>
                  <a:cubicBezTo>
                    <a:pt x="8391" y="20502"/>
                    <a:pt x="11541" y="21600"/>
                    <a:pt x="12062" y="21600"/>
                  </a:cubicBezTo>
                  <a:cubicBezTo>
                    <a:pt x="12074" y="21600"/>
                    <a:pt x="12086" y="21598"/>
                    <a:pt x="12098" y="21598"/>
                  </a:cubicBezTo>
                  <a:cubicBezTo>
                    <a:pt x="12820" y="21459"/>
                    <a:pt x="10653" y="20354"/>
                    <a:pt x="8142" y="18354"/>
                  </a:cubicBezTo>
                  <a:cubicBezTo>
                    <a:pt x="6698" y="17458"/>
                    <a:pt x="5620" y="16216"/>
                    <a:pt x="5253" y="14905"/>
                  </a:cubicBezTo>
                  <a:cubicBezTo>
                    <a:pt x="4898" y="13663"/>
                    <a:pt x="4542" y="12145"/>
                    <a:pt x="5253" y="10629"/>
                  </a:cubicBezTo>
                  <a:cubicBezTo>
                    <a:pt x="5620" y="9042"/>
                    <a:pt x="7053" y="7662"/>
                    <a:pt x="8853" y="6421"/>
                  </a:cubicBezTo>
                  <a:cubicBezTo>
                    <a:pt x="10653" y="5109"/>
                    <a:pt x="12453" y="4006"/>
                    <a:pt x="14253" y="3039"/>
                  </a:cubicBezTo>
                  <a:cubicBezTo>
                    <a:pt x="17853" y="1108"/>
                    <a:pt x="21453" y="73"/>
                    <a:pt x="20731" y="5"/>
                  </a:cubicBezTo>
                  <a:cubicBezTo>
                    <a:pt x="20719" y="2"/>
                    <a:pt x="20683" y="0"/>
                    <a:pt x="20660" y="0"/>
                  </a:cubicBezTo>
                  <a:close/>
                </a:path>
              </a:pathLst>
            </a:custGeom>
            <a:solidFill>
              <a:srgbClr val="3A393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97" name="Google Shape;2357;p47"/>
            <p:cNvSpPr/>
            <p:nvPr/>
          </p:nvSpPr>
          <p:spPr>
            <a:xfrm>
              <a:off x="3247728" y="1373636"/>
              <a:ext cx="228361" cy="259718"/>
            </a:xfrm>
            <a:custGeom>
              <a:avLst/>
              <a:gdLst/>
              <a:ahLst/>
              <a:cxnLst>
                <a:cxn ang="0">
                  <a:pos x="wd2" y="hd2"/>
                </a:cxn>
                <a:cxn ang="5400000">
                  <a:pos x="wd2" y="hd2"/>
                </a:cxn>
                <a:cxn ang="10800000">
                  <a:pos x="wd2" y="hd2"/>
                </a:cxn>
                <a:cxn ang="16200000">
                  <a:pos x="wd2" y="hd2"/>
                </a:cxn>
              </a:cxnLst>
              <a:rect l="0" t="0" r="r" b="b"/>
              <a:pathLst>
                <a:path w="21600" h="21600" extrusionOk="0">
                  <a:moveTo>
                    <a:pt x="13359" y="0"/>
                  </a:moveTo>
                  <a:lnTo>
                    <a:pt x="0" y="5216"/>
                  </a:lnTo>
                  <a:lnTo>
                    <a:pt x="1992" y="14891"/>
                  </a:lnTo>
                  <a:lnTo>
                    <a:pt x="12180" y="12581"/>
                  </a:lnTo>
                  <a:cubicBezTo>
                    <a:pt x="16527" y="20967"/>
                    <a:pt x="20285" y="21600"/>
                    <a:pt x="21318" y="21600"/>
                  </a:cubicBezTo>
                  <a:cubicBezTo>
                    <a:pt x="21502" y="21600"/>
                    <a:pt x="21600" y="21579"/>
                    <a:pt x="21600" y="21579"/>
                  </a:cubicBezTo>
                  <a:lnTo>
                    <a:pt x="13359" y="0"/>
                  </a:lnTo>
                  <a:close/>
                </a:path>
              </a:pathLst>
            </a:custGeom>
            <a:solidFill>
              <a:srgbClr val="3A393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98" name="Google Shape;2358;p47"/>
            <p:cNvSpPr/>
            <p:nvPr/>
          </p:nvSpPr>
          <p:spPr>
            <a:xfrm>
              <a:off x="3365979" y="1381290"/>
              <a:ext cx="92879" cy="249419"/>
            </a:xfrm>
            <a:custGeom>
              <a:avLst/>
              <a:gdLst/>
              <a:ahLst/>
              <a:cxnLst>
                <a:cxn ang="0">
                  <a:pos x="wd2" y="hd2"/>
                </a:cxn>
                <a:cxn ang="5400000">
                  <a:pos x="wd2" y="hd2"/>
                </a:cxn>
                <a:cxn ang="10800000">
                  <a:pos x="wd2" y="hd2"/>
                </a:cxn>
                <a:cxn ang="16200000">
                  <a:pos x="wd2" y="hd2"/>
                </a:cxn>
              </a:cxnLst>
              <a:rect l="0" t="0" r="r" b="b"/>
              <a:pathLst>
                <a:path w="21600" h="21600" extrusionOk="0">
                  <a:moveTo>
                    <a:pt x="1337" y="0"/>
                  </a:moveTo>
                  <a:lnTo>
                    <a:pt x="0" y="207"/>
                  </a:lnTo>
                  <a:cubicBezTo>
                    <a:pt x="6681" y="7256"/>
                    <a:pt x="13249" y="14221"/>
                    <a:pt x="19930" y="21269"/>
                  </a:cubicBezTo>
                  <a:cubicBezTo>
                    <a:pt x="20486" y="21435"/>
                    <a:pt x="21043" y="21559"/>
                    <a:pt x="21600" y="21600"/>
                  </a:cubicBezTo>
                  <a:cubicBezTo>
                    <a:pt x="14805" y="14387"/>
                    <a:pt x="8128" y="7173"/>
                    <a:pt x="1337"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99" name="Google Shape;2359;p47"/>
            <p:cNvSpPr/>
            <p:nvPr/>
          </p:nvSpPr>
          <p:spPr>
            <a:xfrm>
              <a:off x="2493235" y="1275970"/>
              <a:ext cx="844017" cy="561788"/>
            </a:xfrm>
            <a:custGeom>
              <a:avLst/>
              <a:gdLst/>
              <a:ahLst/>
              <a:cxnLst>
                <a:cxn ang="0">
                  <a:pos x="wd2" y="hd2"/>
                </a:cxn>
                <a:cxn ang="5400000">
                  <a:pos x="wd2" y="hd2"/>
                </a:cxn>
                <a:cxn ang="10800000">
                  <a:pos x="wd2" y="hd2"/>
                </a:cxn>
                <a:cxn ang="16200000">
                  <a:pos x="wd2" y="hd2"/>
                </a:cxn>
              </a:cxnLst>
              <a:rect l="0" t="0" r="r" b="b"/>
              <a:pathLst>
                <a:path w="21564" h="21600" extrusionOk="0">
                  <a:moveTo>
                    <a:pt x="5603" y="0"/>
                  </a:moveTo>
                  <a:lnTo>
                    <a:pt x="1" y="1859"/>
                  </a:lnTo>
                  <a:cubicBezTo>
                    <a:pt x="1" y="1859"/>
                    <a:pt x="-36" y="16603"/>
                    <a:pt x="1114" y="20689"/>
                  </a:cubicBezTo>
                  <a:cubicBezTo>
                    <a:pt x="1296" y="21330"/>
                    <a:pt x="1933" y="21600"/>
                    <a:pt x="2875" y="21600"/>
                  </a:cubicBezTo>
                  <a:cubicBezTo>
                    <a:pt x="7890" y="21600"/>
                    <a:pt x="21564" y="13971"/>
                    <a:pt x="21564" y="13971"/>
                  </a:cubicBezTo>
                  <a:cubicBezTo>
                    <a:pt x="21564" y="13971"/>
                    <a:pt x="20745" y="5264"/>
                    <a:pt x="18678" y="2577"/>
                  </a:cubicBezTo>
                  <a:lnTo>
                    <a:pt x="6031" y="11541"/>
                  </a:lnTo>
                  <a:lnTo>
                    <a:pt x="560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00" name="Google Shape;2360;p47"/>
            <p:cNvSpPr/>
            <p:nvPr/>
          </p:nvSpPr>
          <p:spPr>
            <a:xfrm>
              <a:off x="3183579" y="1358799"/>
              <a:ext cx="110581" cy="295377"/>
            </a:xfrm>
            <a:custGeom>
              <a:avLst/>
              <a:gdLst/>
              <a:ahLst/>
              <a:cxnLst>
                <a:cxn ang="0">
                  <a:pos x="wd2" y="hd2"/>
                </a:cxn>
                <a:cxn ang="5400000">
                  <a:pos x="wd2" y="hd2"/>
                </a:cxn>
                <a:cxn ang="10800000">
                  <a:pos x="wd2" y="hd2"/>
                </a:cxn>
                <a:cxn ang="16200000">
                  <a:pos x="wd2" y="hd2"/>
                </a:cxn>
              </a:cxnLst>
              <a:rect l="0" t="0" r="r" b="b"/>
              <a:pathLst>
                <a:path w="21600" h="21600" extrusionOk="0">
                  <a:moveTo>
                    <a:pt x="843" y="0"/>
                  </a:moveTo>
                  <a:lnTo>
                    <a:pt x="0" y="139"/>
                  </a:lnTo>
                  <a:cubicBezTo>
                    <a:pt x="468" y="420"/>
                    <a:pt x="935" y="665"/>
                    <a:pt x="1403" y="980"/>
                  </a:cubicBezTo>
                  <a:cubicBezTo>
                    <a:pt x="2338" y="1540"/>
                    <a:pt x="3366" y="2170"/>
                    <a:pt x="4301" y="2836"/>
                  </a:cubicBezTo>
                  <a:cubicBezTo>
                    <a:pt x="5424" y="3466"/>
                    <a:pt x="6451" y="4200"/>
                    <a:pt x="7482" y="5006"/>
                  </a:cubicBezTo>
                  <a:cubicBezTo>
                    <a:pt x="9632" y="6581"/>
                    <a:pt x="11688" y="8332"/>
                    <a:pt x="13558" y="10222"/>
                  </a:cubicBezTo>
                  <a:cubicBezTo>
                    <a:pt x="15429" y="12077"/>
                    <a:pt x="16831" y="13933"/>
                    <a:pt x="18047" y="15649"/>
                  </a:cubicBezTo>
                  <a:cubicBezTo>
                    <a:pt x="18514" y="16454"/>
                    <a:pt x="19077" y="17294"/>
                    <a:pt x="19450" y="18028"/>
                  </a:cubicBezTo>
                  <a:cubicBezTo>
                    <a:pt x="19917" y="18799"/>
                    <a:pt x="20105" y="19535"/>
                    <a:pt x="20385" y="20199"/>
                  </a:cubicBezTo>
                  <a:cubicBezTo>
                    <a:pt x="20572" y="20725"/>
                    <a:pt x="20665" y="21180"/>
                    <a:pt x="20948" y="21600"/>
                  </a:cubicBezTo>
                  <a:cubicBezTo>
                    <a:pt x="21132" y="21530"/>
                    <a:pt x="21415" y="21495"/>
                    <a:pt x="21600" y="21495"/>
                  </a:cubicBezTo>
                  <a:cubicBezTo>
                    <a:pt x="21508" y="21075"/>
                    <a:pt x="21415" y="20620"/>
                    <a:pt x="21320" y="20129"/>
                  </a:cubicBezTo>
                  <a:cubicBezTo>
                    <a:pt x="21320" y="19569"/>
                    <a:pt x="21040" y="18835"/>
                    <a:pt x="20572" y="18064"/>
                  </a:cubicBezTo>
                  <a:cubicBezTo>
                    <a:pt x="20197" y="17259"/>
                    <a:pt x="19733" y="16454"/>
                    <a:pt x="19265" y="15579"/>
                  </a:cubicBezTo>
                  <a:cubicBezTo>
                    <a:pt x="18234" y="13898"/>
                    <a:pt x="16739" y="12007"/>
                    <a:pt x="14869" y="10082"/>
                  </a:cubicBezTo>
                  <a:cubicBezTo>
                    <a:pt x="12998" y="8157"/>
                    <a:pt x="10755" y="6406"/>
                    <a:pt x="8697" y="4830"/>
                  </a:cubicBezTo>
                  <a:cubicBezTo>
                    <a:pt x="7482" y="4025"/>
                    <a:pt x="6451" y="3291"/>
                    <a:pt x="5424" y="2625"/>
                  </a:cubicBezTo>
                  <a:cubicBezTo>
                    <a:pt x="4301" y="1926"/>
                    <a:pt x="3273" y="1365"/>
                    <a:pt x="2246" y="805"/>
                  </a:cubicBezTo>
                  <a:lnTo>
                    <a:pt x="843" y="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01" name="Google Shape;2361;p47"/>
            <p:cNvSpPr/>
            <p:nvPr/>
          </p:nvSpPr>
          <p:spPr>
            <a:xfrm>
              <a:off x="2612242" y="1311408"/>
              <a:ext cx="699165" cy="373780"/>
            </a:xfrm>
            <a:custGeom>
              <a:avLst/>
              <a:gdLst/>
              <a:ahLst/>
              <a:cxnLst>
                <a:cxn ang="0">
                  <a:pos x="wd2" y="hd2"/>
                </a:cxn>
                <a:cxn ang="5400000">
                  <a:pos x="wd2" y="hd2"/>
                </a:cxn>
                <a:cxn ang="10800000">
                  <a:pos x="wd2" y="hd2"/>
                </a:cxn>
                <a:cxn ang="16200000">
                  <a:pos x="wd2" y="hd2"/>
                </a:cxn>
              </a:cxnLst>
              <a:rect l="0" t="0" r="r" b="b"/>
              <a:pathLst>
                <a:path w="21592" h="21600" extrusionOk="0">
                  <a:moveTo>
                    <a:pt x="7" y="0"/>
                  </a:moveTo>
                  <a:cubicBezTo>
                    <a:pt x="7" y="0"/>
                    <a:pt x="-8" y="221"/>
                    <a:pt x="7" y="636"/>
                  </a:cubicBezTo>
                  <a:cubicBezTo>
                    <a:pt x="7" y="1051"/>
                    <a:pt x="7" y="1715"/>
                    <a:pt x="36" y="2518"/>
                  </a:cubicBezTo>
                  <a:cubicBezTo>
                    <a:pt x="66" y="4149"/>
                    <a:pt x="125" y="6529"/>
                    <a:pt x="273" y="9433"/>
                  </a:cubicBezTo>
                  <a:cubicBezTo>
                    <a:pt x="347" y="10872"/>
                    <a:pt x="435" y="12477"/>
                    <a:pt x="554" y="14192"/>
                  </a:cubicBezTo>
                  <a:cubicBezTo>
                    <a:pt x="598" y="15077"/>
                    <a:pt x="672" y="15934"/>
                    <a:pt x="731" y="16820"/>
                  </a:cubicBezTo>
                  <a:cubicBezTo>
                    <a:pt x="805" y="17733"/>
                    <a:pt x="864" y="18701"/>
                    <a:pt x="1042" y="19641"/>
                  </a:cubicBezTo>
                  <a:cubicBezTo>
                    <a:pt x="1145" y="20085"/>
                    <a:pt x="1293" y="20555"/>
                    <a:pt x="1485" y="20915"/>
                  </a:cubicBezTo>
                  <a:cubicBezTo>
                    <a:pt x="1692" y="21301"/>
                    <a:pt x="1973" y="21495"/>
                    <a:pt x="2268" y="21578"/>
                  </a:cubicBezTo>
                  <a:cubicBezTo>
                    <a:pt x="2344" y="21593"/>
                    <a:pt x="2420" y="21600"/>
                    <a:pt x="2497" y="21600"/>
                  </a:cubicBezTo>
                  <a:cubicBezTo>
                    <a:pt x="2706" y="21600"/>
                    <a:pt x="2917" y="21549"/>
                    <a:pt x="3111" y="21468"/>
                  </a:cubicBezTo>
                  <a:cubicBezTo>
                    <a:pt x="3392" y="21357"/>
                    <a:pt x="3658" y="21219"/>
                    <a:pt x="3925" y="21080"/>
                  </a:cubicBezTo>
                  <a:cubicBezTo>
                    <a:pt x="5018" y="20610"/>
                    <a:pt x="6142" y="20056"/>
                    <a:pt x="7310" y="19503"/>
                  </a:cubicBezTo>
                  <a:cubicBezTo>
                    <a:pt x="11937" y="17235"/>
                    <a:pt x="16077" y="14939"/>
                    <a:pt x="19049" y="13141"/>
                  </a:cubicBezTo>
                  <a:cubicBezTo>
                    <a:pt x="20039" y="12532"/>
                    <a:pt x="20897" y="12034"/>
                    <a:pt x="21592" y="11564"/>
                  </a:cubicBezTo>
                  <a:cubicBezTo>
                    <a:pt x="21547" y="11536"/>
                    <a:pt x="21533" y="11481"/>
                    <a:pt x="21533" y="11398"/>
                  </a:cubicBezTo>
                  <a:cubicBezTo>
                    <a:pt x="20793" y="11813"/>
                    <a:pt x="19921" y="12338"/>
                    <a:pt x="18960" y="12892"/>
                  </a:cubicBezTo>
                  <a:cubicBezTo>
                    <a:pt x="15959" y="14606"/>
                    <a:pt x="11819" y="16875"/>
                    <a:pt x="7221" y="19116"/>
                  </a:cubicBezTo>
                  <a:cubicBezTo>
                    <a:pt x="6083" y="19670"/>
                    <a:pt x="4945" y="20223"/>
                    <a:pt x="3865" y="20693"/>
                  </a:cubicBezTo>
                  <a:cubicBezTo>
                    <a:pt x="3375" y="20910"/>
                    <a:pt x="2919" y="21211"/>
                    <a:pt x="2467" y="21211"/>
                  </a:cubicBezTo>
                  <a:cubicBezTo>
                    <a:pt x="2401" y="21211"/>
                    <a:pt x="2334" y="21205"/>
                    <a:pt x="2268" y="21191"/>
                  </a:cubicBezTo>
                  <a:cubicBezTo>
                    <a:pt x="2017" y="21163"/>
                    <a:pt x="1780" y="20942"/>
                    <a:pt x="1603" y="20638"/>
                  </a:cubicBezTo>
                  <a:cubicBezTo>
                    <a:pt x="1411" y="20333"/>
                    <a:pt x="1293" y="19891"/>
                    <a:pt x="1219" y="19503"/>
                  </a:cubicBezTo>
                  <a:cubicBezTo>
                    <a:pt x="1027" y="18618"/>
                    <a:pt x="968" y="17705"/>
                    <a:pt x="894" y="16764"/>
                  </a:cubicBezTo>
                  <a:cubicBezTo>
                    <a:pt x="820" y="15851"/>
                    <a:pt x="746" y="14967"/>
                    <a:pt x="702" y="14137"/>
                  </a:cubicBezTo>
                  <a:cubicBezTo>
                    <a:pt x="568" y="12449"/>
                    <a:pt x="480" y="10845"/>
                    <a:pt x="406" y="9406"/>
                  </a:cubicBezTo>
                  <a:cubicBezTo>
                    <a:pt x="228" y="6501"/>
                    <a:pt x="154" y="4149"/>
                    <a:pt x="110" y="2518"/>
                  </a:cubicBezTo>
                  <a:cubicBezTo>
                    <a:pt x="81" y="1798"/>
                    <a:pt x="66" y="1161"/>
                    <a:pt x="51" y="636"/>
                  </a:cubicBezTo>
                  <a:cubicBezTo>
                    <a:pt x="36" y="221"/>
                    <a:pt x="36" y="0"/>
                    <a:pt x="7"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02" name="Google Shape;2362;p47"/>
            <p:cNvSpPr/>
            <p:nvPr/>
          </p:nvSpPr>
          <p:spPr>
            <a:xfrm>
              <a:off x="1639972" y="459742"/>
              <a:ext cx="545185" cy="502883"/>
            </a:xfrm>
            <a:custGeom>
              <a:avLst/>
              <a:gdLst/>
              <a:ahLst/>
              <a:cxnLst>
                <a:cxn ang="0">
                  <a:pos x="wd2" y="hd2"/>
                </a:cxn>
                <a:cxn ang="5400000">
                  <a:pos x="wd2" y="hd2"/>
                </a:cxn>
                <a:cxn ang="10800000">
                  <a:pos x="wd2" y="hd2"/>
                </a:cxn>
                <a:cxn ang="16200000">
                  <a:pos x="wd2" y="hd2"/>
                </a:cxn>
              </a:cxnLst>
              <a:rect l="0" t="0" r="r" b="b"/>
              <a:pathLst>
                <a:path w="21096" h="21600" extrusionOk="0">
                  <a:moveTo>
                    <a:pt x="13546" y="0"/>
                  </a:moveTo>
                  <a:cubicBezTo>
                    <a:pt x="13275" y="0"/>
                    <a:pt x="12998" y="87"/>
                    <a:pt x="12752" y="267"/>
                  </a:cubicBezTo>
                  <a:lnTo>
                    <a:pt x="9214" y="2961"/>
                  </a:lnTo>
                  <a:cubicBezTo>
                    <a:pt x="9677" y="3208"/>
                    <a:pt x="10085" y="3598"/>
                    <a:pt x="10362" y="4030"/>
                  </a:cubicBezTo>
                  <a:cubicBezTo>
                    <a:pt x="11196" y="5388"/>
                    <a:pt x="10640" y="7176"/>
                    <a:pt x="9269" y="8205"/>
                  </a:cubicBezTo>
                  <a:cubicBezTo>
                    <a:pt x="8663" y="8665"/>
                    <a:pt x="7994" y="8903"/>
                    <a:pt x="7365" y="8903"/>
                  </a:cubicBezTo>
                  <a:cubicBezTo>
                    <a:pt x="6590" y="8903"/>
                    <a:pt x="5876" y="8542"/>
                    <a:pt x="5416" y="7793"/>
                  </a:cubicBezTo>
                  <a:cubicBezTo>
                    <a:pt x="5138" y="7320"/>
                    <a:pt x="4971" y="6765"/>
                    <a:pt x="4916" y="6189"/>
                  </a:cubicBezTo>
                  <a:lnTo>
                    <a:pt x="1581" y="8677"/>
                  </a:lnTo>
                  <a:cubicBezTo>
                    <a:pt x="933" y="9171"/>
                    <a:pt x="785" y="10117"/>
                    <a:pt x="1211" y="10836"/>
                  </a:cubicBezTo>
                  <a:lnTo>
                    <a:pt x="3045" y="13818"/>
                  </a:lnTo>
                  <a:cubicBezTo>
                    <a:pt x="2947" y="13809"/>
                    <a:pt x="2848" y="13805"/>
                    <a:pt x="2750" y="13805"/>
                  </a:cubicBezTo>
                  <a:cubicBezTo>
                    <a:pt x="2120" y="13805"/>
                    <a:pt x="1487" y="13977"/>
                    <a:pt x="1007" y="14332"/>
                  </a:cubicBezTo>
                  <a:cubicBezTo>
                    <a:pt x="-215" y="15257"/>
                    <a:pt x="-308" y="17108"/>
                    <a:pt x="637" y="18629"/>
                  </a:cubicBezTo>
                  <a:cubicBezTo>
                    <a:pt x="1253" y="19663"/>
                    <a:pt x="2184" y="20278"/>
                    <a:pt x="3102" y="20278"/>
                  </a:cubicBezTo>
                  <a:cubicBezTo>
                    <a:pt x="3536" y="20278"/>
                    <a:pt x="3967" y="20140"/>
                    <a:pt x="4360" y="19843"/>
                  </a:cubicBezTo>
                  <a:cubicBezTo>
                    <a:pt x="4916" y="19411"/>
                    <a:pt x="5361" y="18712"/>
                    <a:pt x="5564" y="17931"/>
                  </a:cubicBezTo>
                  <a:lnTo>
                    <a:pt x="7398" y="20912"/>
                  </a:lnTo>
                  <a:cubicBezTo>
                    <a:pt x="7674" y="21359"/>
                    <a:pt x="8107" y="21600"/>
                    <a:pt x="8552" y="21600"/>
                  </a:cubicBezTo>
                  <a:cubicBezTo>
                    <a:pt x="8823" y="21600"/>
                    <a:pt x="9098" y="21510"/>
                    <a:pt x="9343" y="21323"/>
                  </a:cubicBezTo>
                  <a:lnTo>
                    <a:pt x="12678" y="18835"/>
                  </a:lnTo>
                  <a:cubicBezTo>
                    <a:pt x="12215" y="18588"/>
                    <a:pt x="11789" y="18198"/>
                    <a:pt x="11511" y="17766"/>
                  </a:cubicBezTo>
                  <a:cubicBezTo>
                    <a:pt x="10677" y="16388"/>
                    <a:pt x="11233" y="14620"/>
                    <a:pt x="12603" y="13592"/>
                  </a:cubicBezTo>
                  <a:cubicBezTo>
                    <a:pt x="13218" y="13131"/>
                    <a:pt x="13892" y="12893"/>
                    <a:pt x="14523" y="12893"/>
                  </a:cubicBezTo>
                  <a:cubicBezTo>
                    <a:pt x="15302" y="12893"/>
                    <a:pt x="16015" y="13254"/>
                    <a:pt x="16475" y="14003"/>
                  </a:cubicBezTo>
                  <a:cubicBezTo>
                    <a:pt x="16753" y="14476"/>
                    <a:pt x="16920" y="15031"/>
                    <a:pt x="16957" y="15607"/>
                  </a:cubicBezTo>
                  <a:lnTo>
                    <a:pt x="20477" y="12954"/>
                  </a:lnTo>
                  <a:cubicBezTo>
                    <a:pt x="21125" y="12461"/>
                    <a:pt x="21292" y="11515"/>
                    <a:pt x="20847" y="10796"/>
                  </a:cubicBezTo>
                  <a:lnTo>
                    <a:pt x="14697" y="679"/>
                  </a:lnTo>
                  <a:cubicBezTo>
                    <a:pt x="14422" y="233"/>
                    <a:pt x="13989" y="0"/>
                    <a:pt x="13546"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03" name="Google Shape;2363;p47"/>
            <p:cNvSpPr/>
            <p:nvPr/>
          </p:nvSpPr>
          <p:spPr>
            <a:xfrm>
              <a:off x="2611019" y="673785"/>
              <a:ext cx="58728" cy="101919"/>
            </a:xfrm>
            <a:custGeom>
              <a:avLst/>
              <a:gdLst/>
              <a:ahLst/>
              <a:cxnLst>
                <a:cxn ang="0">
                  <a:pos x="wd2" y="hd2"/>
                </a:cxn>
                <a:cxn ang="5400000">
                  <a:pos x="wd2" y="hd2"/>
                </a:cxn>
                <a:cxn ang="10800000">
                  <a:pos x="wd2" y="hd2"/>
                </a:cxn>
                <a:cxn ang="16200000">
                  <a:pos x="wd2" y="hd2"/>
                </a:cxn>
              </a:cxnLst>
              <a:rect l="0" t="0" r="r" b="b"/>
              <a:pathLst>
                <a:path w="20704" h="21600" extrusionOk="0">
                  <a:moveTo>
                    <a:pt x="12943" y="0"/>
                  </a:moveTo>
                  <a:cubicBezTo>
                    <a:pt x="11233" y="0"/>
                    <a:pt x="9523" y="100"/>
                    <a:pt x="7929" y="294"/>
                  </a:cubicBezTo>
                  <a:lnTo>
                    <a:pt x="0" y="21600"/>
                  </a:lnTo>
                  <a:cubicBezTo>
                    <a:pt x="7596" y="20789"/>
                    <a:pt x="14343" y="17745"/>
                    <a:pt x="17891" y="13686"/>
                  </a:cubicBezTo>
                  <a:cubicBezTo>
                    <a:pt x="21433" y="9627"/>
                    <a:pt x="21600" y="4556"/>
                    <a:pt x="18563" y="394"/>
                  </a:cubicBezTo>
                  <a:cubicBezTo>
                    <a:pt x="16780" y="127"/>
                    <a:pt x="14859" y="0"/>
                    <a:pt x="12943" y="0"/>
                  </a:cubicBezTo>
                  <a:close/>
                </a:path>
              </a:pathLst>
            </a:custGeom>
            <a:solidFill>
              <a:srgbClr val="3A393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04" name="Google Shape;2364;p47"/>
            <p:cNvSpPr/>
            <p:nvPr/>
          </p:nvSpPr>
          <p:spPr>
            <a:xfrm>
              <a:off x="1120870" y="857115"/>
              <a:ext cx="518770" cy="500693"/>
            </a:xfrm>
            <a:custGeom>
              <a:avLst/>
              <a:gdLst/>
              <a:ahLst/>
              <a:cxnLst>
                <a:cxn ang="0">
                  <a:pos x="wd2" y="hd2"/>
                </a:cxn>
                <a:cxn ang="5400000">
                  <a:pos x="wd2" y="hd2"/>
                </a:cxn>
                <a:cxn ang="10800000">
                  <a:pos x="wd2" y="hd2"/>
                </a:cxn>
                <a:cxn ang="16200000">
                  <a:pos x="wd2" y="hd2"/>
                </a:cxn>
              </a:cxnLst>
              <a:rect l="0" t="0" r="r" b="b"/>
              <a:pathLst>
                <a:path w="21201" h="21600" extrusionOk="0">
                  <a:moveTo>
                    <a:pt x="13282" y="0"/>
                  </a:moveTo>
                  <a:cubicBezTo>
                    <a:pt x="13006" y="0"/>
                    <a:pt x="12726" y="80"/>
                    <a:pt x="12476" y="247"/>
                  </a:cubicBezTo>
                  <a:lnTo>
                    <a:pt x="9052" y="2663"/>
                  </a:lnTo>
                  <a:cubicBezTo>
                    <a:pt x="9444" y="2911"/>
                    <a:pt x="9776" y="3221"/>
                    <a:pt x="10011" y="3613"/>
                  </a:cubicBezTo>
                  <a:cubicBezTo>
                    <a:pt x="10891" y="4976"/>
                    <a:pt x="10266" y="6752"/>
                    <a:pt x="8817" y="7764"/>
                  </a:cubicBezTo>
                  <a:cubicBezTo>
                    <a:pt x="8186" y="8221"/>
                    <a:pt x="7485" y="8455"/>
                    <a:pt x="6826" y="8455"/>
                  </a:cubicBezTo>
                  <a:cubicBezTo>
                    <a:pt x="5995" y="8455"/>
                    <a:pt x="5228" y="8081"/>
                    <a:pt x="4748" y="7310"/>
                  </a:cubicBezTo>
                  <a:cubicBezTo>
                    <a:pt x="4494" y="6918"/>
                    <a:pt x="4357" y="6483"/>
                    <a:pt x="4279" y="5988"/>
                  </a:cubicBezTo>
                  <a:lnTo>
                    <a:pt x="659" y="8549"/>
                  </a:lnTo>
                  <a:cubicBezTo>
                    <a:pt x="-26" y="9024"/>
                    <a:pt x="-202" y="9995"/>
                    <a:pt x="248" y="10718"/>
                  </a:cubicBezTo>
                  <a:lnTo>
                    <a:pt x="6685" y="20899"/>
                  </a:lnTo>
                  <a:cubicBezTo>
                    <a:pt x="6971" y="21357"/>
                    <a:pt x="7445" y="21600"/>
                    <a:pt x="7928" y="21600"/>
                  </a:cubicBezTo>
                  <a:cubicBezTo>
                    <a:pt x="8207" y="21600"/>
                    <a:pt x="8489" y="21520"/>
                    <a:pt x="8739" y="21353"/>
                  </a:cubicBezTo>
                  <a:lnTo>
                    <a:pt x="20537" y="13031"/>
                  </a:lnTo>
                  <a:cubicBezTo>
                    <a:pt x="21222" y="12535"/>
                    <a:pt x="21398" y="11585"/>
                    <a:pt x="20967" y="10862"/>
                  </a:cubicBezTo>
                  <a:lnTo>
                    <a:pt x="18972" y="7744"/>
                  </a:lnTo>
                  <a:cubicBezTo>
                    <a:pt x="18776" y="8590"/>
                    <a:pt x="18287" y="9396"/>
                    <a:pt x="17661" y="9829"/>
                  </a:cubicBezTo>
                  <a:cubicBezTo>
                    <a:pt x="17246" y="10128"/>
                    <a:pt x="16789" y="10267"/>
                    <a:pt x="16327" y="10267"/>
                  </a:cubicBezTo>
                  <a:cubicBezTo>
                    <a:pt x="15353" y="10267"/>
                    <a:pt x="14359" y="9648"/>
                    <a:pt x="13709" y="8611"/>
                  </a:cubicBezTo>
                  <a:cubicBezTo>
                    <a:pt x="12731" y="7103"/>
                    <a:pt x="12829" y="5203"/>
                    <a:pt x="14159" y="4315"/>
                  </a:cubicBezTo>
                  <a:cubicBezTo>
                    <a:pt x="14674" y="3947"/>
                    <a:pt x="15307" y="3777"/>
                    <a:pt x="15949" y="3777"/>
                  </a:cubicBezTo>
                  <a:cubicBezTo>
                    <a:pt x="16135" y="3777"/>
                    <a:pt x="16322" y="3791"/>
                    <a:pt x="16507" y="3819"/>
                  </a:cubicBezTo>
                  <a:lnTo>
                    <a:pt x="14531" y="701"/>
                  </a:lnTo>
                  <a:cubicBezTo>
                    <a:pt x="14233" y="243"/>
                    <a:pt x="13761" y="0"/>
                    <a:pt x="13282"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05" name="Google Shape;2365;p47"/>
            <p:cNvSpPr/>
            <p:nvPr/>
          </p:nvSpPr>
          <p:spPr>
            <a:xfrm>
              <a:off x="2941816" y="1196984"/>
              <a:ext cx="161141" cy="265310"/>
            </a:xfrm>
            <a:custGeom>
              <a:avLst/>
              <a:gdLst/>
              <a:ahLst/>
              <a:cxnLst>
                <a:cxn ang="0">
                  <a:pos x="wd2" y="hd2"/>
                </a:cxn>
                <a:cxn ang="5400000">
                  <a:pos x="wd2" y="hd2"/>
                </a:cxn>
                <a:cxn ang="10800000">
                  <a:pos x="wd2" y="hd2"/>
                </a:cxn>
                <a:cxn ang="16200000">
                  <a:pos x="wd2" y="hd2"/>
                </a:cxn>
              </a:cxnLst>
              <a:rect l="0" t="0" r="r" b="b"/>
              <a:pathLst>
                <a:path w="21321" h="21600" extrusionOk="0">
                  <a:moveTo>
                    <a:pt x="8805" y="0"/>
                  </a:moveTo>
                  <a:lnTo>
                    <a:pt x="0" y="8068"/>
                  </a:lnTo>
                  <a:cubicBezTo>
                    <a:pt x="823" y="11187"/>
                    <a:pt x="1901" y="14304"/>
                    <a:pt x="2851" y="17501"/>
                  </a:cubicBezTo>
                  <a:cubicBezTo>
                    <a:pt x="2913" y="17695"/>
                    <a:pt x="3040" y="17890"/>
                    <a:pt x="3168" y="18007"/>
                  </a:cubicBezTo>
                  <a:cubicBezTo>
                    <a:pt x="3338" y="18147"/>
                    <a:pt x="3659" y="18285"/>
                    <a:pt x="3907" y="18285"/>
                  </a:cubicBezTo>
                  <a:cubicBezTo>
                    <a:pt x="3937" y="18285"/>
                    <a:pt x="3964" y="18284"/>
                    <a:pt x="3991" y="18280"/>
                  </a:cubicBezTo>
                  <a:cubicBezTo>
                    <a:pt x="4307" y="18202"/>
                    <a:pt x="4497" y="17967"/>
                    <a:pt x="4624" y="17734"/>
                  </a:cubicBezTo>
                  <a:cubicBezTo>
                    <a:pt x="5447" y="16020"/>
                    <a:pt x="5447" y="14031"/>
                    <a:pt x="4878" y="12316"/>
                  </a:cubicBezTo>
                  <a:cubicBezTo>
                    <a:pt x="7221" y="14810"/>
                    <a:pt x="8361" y="17695"/>
                    <a:pt x="8236" y="20541"/>
                  </a:cubicBezTo>
                  <a:cubicBezTo>
                    <a:pt x="8236" y="20929"/>
                    <a:pt x="8298" y="21476"/>
                    <a:pt x="8932" y="21592"/>
                  </a:cubicBezTo>
                  <a:cubicBezTo>
                    <a:pt x="8978" y="21597"/>
                    <a:pt x="9021" y="21600"/>
                    <a:pt x="9065" y="21600"/>
                  </a:cubicBezTo>
                  <a:cubicBezTo>
                    <a:pt x="9692" y="21600"/>
                    <a:pt x="10147" y="21097"/>
                    <a:pt x="10326" y="20696"/>
                  </a:cubicBezTo>
                  <a:cubicBezTo>
                    <a:pt x="11339" y="17812"/>
                    <a:pt x="10199" y="14850"/>
                    <a:pt x="9121" y="12043"/>
                  </a:cubicBezTo>
                  <a:cubicBezTo>
                    <a:pt x="10326" y="14772"/>
                    <a:pt x="11401" y="17501"/>
                    <a:pt x="12606" y="20268"/>
                  </a:cubicBezTo>
                  <a:cubicBezTo>
                    <a:pt x="12668" y="20463"/>
                    <a:pt x="12733" y="20658"/>
                    <a:pt x="13050" y="20696"/>
                  </a:cubicBezTo>
                  <a:cubicBezTo>
                    <a:pt x="13120" y="20717"/>
                    <a:pt x="13191" y="20725"/>
                    <a:pt x="13258" y="20725"/>
                  </a:cubicBezTo>
                  <a:cubicBezTo>
                    <a:pt x="13712" y="20725"/>
                    <a:pt x="14014" y="20296"/>
                    <a:pt x="14125" y="19956"/>
                  </a:cubicBezTo>
                  <a:cubicBezTo>
                    <a:pt x="14569" y="17227"/>
                    <a:pt x="13683" y="14499"/>
                    <a:pt x="12922" y="11771"/>
                  </a:cubicBezTo>
                  <a:cubicBezTo>
                    <a:pt x="13935" y="14265"/>
                    <a:pt x="14950" y="16721"/>
                    <a:pt x="15963" y="19176"/>
                  </a:cubicBezTo>
                  <a:cubicBezTo>
                    <a:pt x="16090" y="19371"/>
                    <a:pt x="16215" y="19605"/>
                    <a:pt x="16532" y="19721"/>
                  </a:cubicBezTo>
                  <a:cubicBezTo>
                    <a:pt x="16630" y="19747"/>
                    <a:pt x="16722" y="19759"/>
                    <a:pt x="16807" y="19759"/>
                  </a:cubicBezTo>
                  <a:cubicBezTo>
                    <a:pt x="17386" y="19759"/>
                    <a:pt x="17682" y="19228"/>
                    <a:pt x="17736" y="18787"/>
                  </a:cubicBezTo>
                  <a:cubicBezTo>
                    <a:pt x="17799" y="16136"/>
                    <a:pt x="17293" y="13602"/>
                    <a:pt x="16153" y="10992"/>
                  </a:cubicBezTo>
                  <a:cubicBezTo>
                    <a:pt x="17357" y="12628"/>
                    <a:pt x="18624" y="14265"/>
                    <a:pt x="19827" y="15863"/>
                  </a:cubicBezTo>
                  <a:cubicBezTo>
                    <a:pt x="19945" y="16118"/>
                    <a:pt x="20231" y="16373"/>
                    <a:pt x="20681" y="16373"/>
                  </a:cubicBezTo>
                  <a:cubicBezTo>
                    <a:pt x="20712" y="16373"/>
                    <a:pt x="20744" y="16372"/>
                    <a:pt x="20777" y="16370"/>
                  </a:cubicBezTo>
                  <a:cubicBezTo>
                    <a:pt x="21156" y="16331"/>
                    <a:pt x="21221" y="16020"/>
                    <a:pt x="21283" y="15785"/>
                  </a:cubicBezTo>
                  <a:cubicBezTo>
                    <a:pt x="21600" y="12706"/>
                    <a:pt x="19889" y="9706"/>
                    <a:pt x="17482" y="7055"/>
                  </a:cubicBezTo>
                  <a:cubicBezTo>
                    <a:pt x="15267" y="4638"/>
                    <a:pt x="12226" y="1832"/>
                    <a:pt x="8805"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06" name="Google Shape;2366;p47"/>
            <p:cNvSpPr/>
            <p:nvPr/>
          </p:nvSpPr>
          <p:spPr>
            <a:xfrm>
              <a:off x="2232814" y="2165940"/>
              <a:ext cx="161133" cy="264932"/>
            </a:xfrm>
            <a:custGeom>
              <a:avLst/>
              <a:gdLst/>
              <a:ahLst/>
              <a:cxnLst>
                <a:cxn ang="0">
                  <a:pos x="wd2" y="hd2"/>
                </a:cxn>
                <a:cxn ang="5400000">
                  <a:pos x="wd2" y="hd2"/>
                </a:cxn>
                <a:cxn ang="10800000">
                  <a:pos x="wd2" y="hd2"/>
                </a:cxn>
                <a:cxn ang="16200000">
                  <a:pos x="wd2" y="hd2"/>
                </a:cxn>
              </a:cxnLst>
              <a:rect l="0" t="0" r="r" b="b"/>
              <a:pathLst>
                <a:path w="21320" h="21600" extrusionOk="0">
                  <a:moveTo>
                    <a:pt x="8742" y="0"/>
                  </a:moveTo>
                  <a:lnTo>
                    <a:pt x="0" y="8080"/>
                  </a:lnTo>
                  <a:cubicBezTo>
                    <a:pt x="761" y="11201"/>
                    <a:pt x="1901" y="14324"/>
                    <a:pt x="2851" y="17486"/>
                  </a:cubicBezTo>
                  <a:cubicBezTo>
                    <a:pt x="2913" y="17681"/>
                    <a:pt x="2978" y="17876"/>
                    <a:pt x="3168" y="18031"/>
                  </a:cubicBezTo>
                  <a:cubicBezTo>
                    <a:pt x="3272" y="18160"/>
                    <a:pt x="3586" y="18287"/>
                    <a:pt x="3801" y="18287"/>
                  </a:cubicBezTo>
                  <a:cubicBezTo>
                    <a:pt x="3849" y="18287"/>
                    <a:pt x="3893" y="18281"/>
                    <a:pt x="3928" y="18266"/>
                  </a:cubicBezTo>
                  <a:cubicBezTo>
                    <a:pt x="4245" y="18227"/>
                    <a:pt x="4497" y="17993"/>
                    <a:pt x="4562" y="17759"/>
                  </a:cubicBezTo>
                  <a:cubicBezTo>
                    <a:pt x="5447" y="16041"/>
                    <a:pt x="5447" y="14051"/>
                    <a:pt x="4878" y="12334"/>
                  </a:cubicBezTo>
                  <a:cubicBezTo>
                    <a:pt x="7221" y="14831"/>
                    <a:pt x="8361" y="17681"/>
                    <a:pt x="8236" y="20569"/>
                  </a:cubicBezTo>
                  <a:cubicBezTo>
                    <a:pt x="8236" y="20959"/>
                    <a:pt x="8298" y="21506"/>
                    <a:pt x="8932" y="21583"/>
                  </a:cubicBezTo>
                  <a:cubicBezTo>
                    <a:pt x="8996" y="21595"/>
                    <a:pt x="9061" y="21600"/>
                    <a:pt x="9121" y="21600"/>
                  </a:cubicBezTo>
                  <a:cubicBezTo>
                    <a:pt x="9719" y="21600"/>
                    <a:pt x="10147" y="21115"/>
                    <a:pt x="10261" y="20726"/>
                  </a:cubicBezTo>
                  <a:cubicBezTo>
                    <a:pt x="11339" y="17836"/>
                    <a:pt x="10199" y="14870"/>
                    <a:pt x="9121" y="12022"/>
                  </a:cubicBezTo>
                  <a:cubicBezTo>
                    <a:pt x="10261" y="14753"/>
                    <a:pt x="11401" y="17486"/>
                    <a:pt x="12543" y="20257"/>
                  </a:cubicBezTo>
                  <a:cubicBezTo>
                    <a:pt x="12668" y="20452"/>
                    <a:pt x="12733" y="20647"/>
                    <a:pt x="13050" y="20726"/>
                  </a:cubicBezTo>
                  <a:cubicBezTo>
                    <a:pt x="13110" y="20737"/>
                    <a:pt x="13168" y="20743"/>
                    <a:pt x="13225" y="20743"/>
                  </a:cubicBezTo>
                  <a:cubicBezTo>
                    <a:pt x="13696" y="20743"/>
                    <a:pt x="14006" y="20333"/>
                    <a:pt x="14062" y="19983"/>
                  </a:cubicBezTo>
                  <a:cubicBezTo>
                    <a:pt x="14569" y="17252"/>
                    <a:pt x="13683" y="14519"/>
                    <a:pt x="12922" y="11787"/>
                  </a:cubicBezTo>
                  <a:cubicBezTo>
                    <a:pt x="13935" y="14284"/>
                    <a:pt x="14950" y="16705"/>
                    <a:pt x="15963" y="19203"/>
                  </a:cubicBezTo>
                  <a:cubicBezTo>
                    <a:pt x="16090" y="19398"/>
                    <a:pt x="16215" y="19633"/>
                    <a:pt x="16532" y="19750"/>
                  </a:cubicBezTo>
                  <a:cubicBezTo>
                    <a:pt x="16619" y="19774"/>
                    <a:pt x="16699" y="19784"/>
                    <a:pt x="16776" y="19784"/>
                  </a:cubicBezTo>
                  <a:cubicBezTo>
                    <a:pt x="17320" y="19784"/>
                    <a:pt x="17626" y="19223"/>
                    <a:pt x="17736" y="18812"/>
                  </a:cubicBezTo>
                  <a:cubicBezTo>
                    <a:pt x="17799" y="16119"/>
                    <a:pt x="17230" y="13582"/>
                    <a:pt x="16153" y="11006"/>
                  </a:cubicBezTo>
                  <a:cubicBezTo>
                    <a:pt x="17293" y="12606"/>
                    <a:pt x="18622" y="14284"/>
                    <a:pt x="19764" y="15886"/>
                  </a:cubicBezTo>
                  <a:cubicBezTo>
                    <a:pt x="19933" y="16095"/>
                    <a:pt x="20204" y="16366"/>
                    <a:pt x="20575" y="16366"/>
                  </a:cubicBezTo>
                  <a:cubicBezTo>
                    <a:pt x="20621" y="16366"/>
                    <a:pt x="20666" y="16362"/>
                    <a:pt x="20714" y="16353"/>
                  </a:cubicBezTo>
                  <a:cubicBezTo>
                    <a:pt x="21094" y="16315"/>
                    <a:pt x="21221" y="16041"/>
                    <a:pt x="21283" y="15769"/>
                  </a:cubicBezTo>
                  <a:cubicBezTo>
                    <a:pt x="21600" y="12724"/>
                    <a:pt x="19827" y="9680"/>
                    <a:pt x="17482" y="7064"/>
                  </a:cubicBezTo>
                  <a:cubicBezTo>
                    <a:pt x="15267" y="4605"/>
                    <a:pt x="12162" y="1834"/>
                    <a:pt x="8742" y="0"/>
                  </a:cubicBezTo>
                  <a:close/>
                </a:path>
              </a:pathLst>
            </a:custGeom>
            <a:solidFill>
              <a:srgbClr val="9E7B5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07" name="Google Shape;2367;p47"/>
            <p:cNvSpPr/>
            <p:nvPr/>
          </p:nvSpPr>
          <p:spPr>
            <a:xfrm>
              <a:off x="231916" y="1021293"/>
              <a:ext cx="161126" cy="265420"/>
            </a:xfrm>
            <a:custGeom>
              <a:avLst/>
              <a:gdLst/>
              <a:ahLst/>
              <a:cxnLst>
                <a:cxn ang="0">
                  <a:pos x="wd2" y="hd2"/>
                </a:cxn>
                <a:cxn ang="5400000">
                  <a:pos x="wd2" y="hd2"/>
                </a:cxn>
                <a:cxn ang="10800000">
                  <a:pos x="wd2" y="hd2"/>
                </a:cxn>
                <a:cxn ang="16200000">
                  <a:pos x="wd2" y="hd2"/>
                </a:cxn>
              </a:cxnLst>
              <a:rect l="0" t="0" r="r" b="b"/>
              <a:pathLst>
                <a:path w="21321" h="21600" extrusionOk="0">
                  <a:moveTo>
                    <a:pt x="12516" y="0"/>
                  </a:moveTo>
                  <a:cubicBezTo>
                    <a:pt x="9158" y="1870"/>
                    <a:pt x="6055" y="4636"/>
                    <a:pt x="3837" y="7091"/>
                  </a:cubicBezTo>
                  <a:cubicBezTo>
                    <a:pt x="1430" y="9700"/>
                    <a:pt x="-279" y="12739"/>
                    <a:pt x="38" y="15817"/>
                  </a:cubicBezTo>
                  <a:cubicBezTo>
                    <a:pt x="100" y="16051"/>
                    <a:pt x="163" y="16324"/>
                    <a:pt x="607" y="16363"/>
                  </a:cubicBezTo>
                  <a:cubicBezTo>
                    <a:pt x="655" y="16372"/>
                    <a:pt x="701" y="16376"/>
                    <a:pt x="744" y="16376"/>
                  </a:cubicBezTo>
                  <a:cubicBezTo>
                    <a:pt x="1117" y="16376"/>
                    <a:pt x="1388" y="16104"/>
                    <a:pt x="1557" y="15895"/>
                  </a:cubicBezTo>
                  <a:cubicBezTo>
                    <a:pt x="2697" y="14298"/>
                    <a:pt x="3964" y="12623"/>
                    <a:pt x="5169" y="11026"/>
                  </a:cubicBezTo>
                  <a:cubicBezTo>
                    <a:pt x="4091" y="13597"/>
                    <a:pt x="3520" y="16130"/>
                    <a:pt x="3585" y="18817"/>
                  </a:cubicBezTo>
                  <a:cubicBezTo>
                    <a:pt x="3639" y="19227"/>
                    <a:pt x="3987" y="19788"/>
                    <a:pt x="4544" y="19788"/>
                  </a:cubicBezTo>
                  <a:cubicBezTo>
                    <a:pt x="4621" y="19788"/>
                    <a:pt x="4702" y="19776"/>
                    <a:pt x="4788" y="19752"/>
                  </a:cubicBezTo>
                  <a:cubicBezTo>
                    <a:pt x="5104" y="19635"/>
                    <a:pt x="5231" y="19402"/>
                    <a:pt x="5359" y="19207"/>
                  </a:cubicBezTo>
                  <a:cubicBezTo>
                    <a:pt x="6371" y="16714"/>
                    <a:pt x="7384" y="14298"/>
                    <a:pt x="8399" y="11805"/>
                  </a:cubicBezTo>
                  <a:cubicBezTo>
                    <a:pt x="7639" y="14531"/>
                    <a:pt x="6751" y="17259"/>
                    <a:pt x="7259" y="19986"/>
                  </a:cubicBezTo>
                  <a:cubicBezTo>
                    <a:pt x="7314" y="20326"/>
                    <a:pt x="7609" y="20755"/>
                    <a:pt x="8064" y="20755"/>
                  </a:cubicBezTo>
                  <a:cubicBezTo>
                    <a:pt x="8130" y="20755"/>
                    <a:pt x="8199" y="20746"/>
                    <a:pt x="8272" y="20726"/>
                  </a:cubicBezTo>
                  <a:cubicBezTo>
                    <a:pt x="8589" y="20687"/>
                    <a:pt x="8652" y="20493"/>
                    <a:pt x="8716" y="20298"/>
                  </a:cubicBezTo>
                  <a:cubicBezTo>
                    <a:pt x="9919" y="17492"/>
                    <a:pt x="11059" y="14766"/>
                    <a:pt x="12199" y="12038"/>
                  </a:cubicBezTo>
                  <a:cubicBezTo>
                    <a:pt x="11123" y="14882"/>
                    <a:pt x="9983" y="17843"/>
                    <a:pt x="11059" y="20726"/>
                  </a:cubicBezTo>
                  <a:cubicBezTo>
                    <a:pt x="11173" y="21114"/>
                    <a:pt x="11603" y="21600"/>
                    <a:pt x="12199" y="21600"/>
                  </a:cubicBezTo>
                  <a:cubicBezTo>
                    <a:pt x="12261" y="21600"/>
                    <a:pt x="12324" y="21595"/>
                    <a:pt x="12390" y="21583"/>
                  </a:cubicBezTo>
                  <a:cubicBezTo>
                    <a:pt x="13024" y="21505"/>
                    <a:pt x="13087" y="20960"/>
                    <a:pt x="13087" y="20571"/>
                  </a:cubicBezTo>
                  <a:cubicBezTo>
                    <a:pt x="12959" y="17687"/>
                    <a:pt x="14099" y="14844"/>
                    <a:pt x="16444" y="12350"/>
                  </a:cubicBezTo>
                  <a:cubicBezTo>
                    <a:pt x="15873" y="14065"/>
                    <a:pt x="15873" y="16051"/>
                    <a:pt x="16761" y="17765"/>
                  </a:cubicBezTo>
                  <a:cubicBezTo>
                    <a:pt x="16823" y="18000"/>
                    <a:pt x="17078" y="18233"/>
                    <a:pt x="17394" y="18271"/>
                  </a:cubicBezTo>
                  <a:cubicBezTo>
                    <a:pt x="17440" y="18287"/>
                    <a:pt x="17492" y="18293"/>
                    <a:pt x="17545" y="18293"/>
                  </a:cubicBezTo>
                  <a:cubicBezTo>
                    <a:pt x="17778" y="18293"/>
                    <a:pt x="18051" y="18165"/>
                    <a:pt x="18155" y="18038"/>
                  </a:cubicBezTo>
                  <a:cubicBezTo>
                    <a:pt x="18345" y="17882"/>
                    <a:pt x="18407" y="17687"/>
                    <a:pt x="18472" y="17492"/>
                  </a:cubicBezTo>
                  <a:cubicBezTo>
                    <a:pt x="19422" y="14336"/>
                    <a:pt x="20562" y="11220"/>
                    <a:pt x="21321" y="8103"/>
                  </a:cubicBezTo>
                  <a:lnTo>
                    <a:pt x="12516" y="0"/>
                  </a:ln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08" name="Google Shape;2368;p47"/>
            <p:cNvSpPr/>
            <p:nvPr/>
          </p:nvSpPr>
          <p:spPr>
            <a:xfrm>
              <a:off x="1270888" y="-1"/>
              <a:ext cx="507770" cy="538951"/>
            </a:xfrm>
            <a:custGeom>
              <a:avLst/>
              <a:gdLst/>
              <a:ahLst/>
              <a:cxnLst>
                <a:cxn ang="0">
                  <a:pos x="wd2" y="hd2"/>
                </a:cxn>
                <a:cxn ang="5400000">
                  <a:pos x="wd2" y="hd2"/>
                </a:cxn>
                <a:cxn ang="10800000">
                  <a:pos x="wd2" y="hd2"/>
                </a:cxn>
                <a:cxn ang="16200000">
                  <a:pos x="wd2" y="hd2"/>
                </a:cxn>
              </a:cxnLst>
              <a:rect l="0" t="0" r="r" b="b"/>
              <a:pathLst>
                <a:path w="21213" h="21600" extrusionOk="0">
                  <a:moveTo>
                    <a:pt x="11028" y="0"/>
                  </a:moveTo>
                  <a:cubicBezTo>
                    <a:pt x="10709" y="0"/>
                    <a:pt x="10386" y="97"/>
                    <a:pt x="10106" y="294"/>
                  </a:cubicBezTo>
                  <a:lnTo>
                    <a:pt x="606" y="7105"/>
                  </a:lnTo>
                  <a:cubicBezTo>
                    <a:pt x="-74" y="7585"/>
                    <a:pt x="-194" y="8487"/>
                    <a:pt x="306" y="9139"/>
                  </a:cubicBezTo>
                  <a:lnTo>
                    <a:pt x="3286" y="12977"/>
                  </a:lnTo>
                  <a:cubicBezTo>
                    <a:pt x="3466" y="12228"/>
                    <a:pt x="3886" y="11538"/>
                    <a:pt x="4486" y="11096"/>
                  </a:cubicBezTo>
                  <a:cubicBezTo>
                    <a:pt x="4939" y="10776"/>
                    <a:pt x="5442" y="10627"/>
                    <a:pt x="5951" y="10627"/>
                  </a:cubicBezTo>
                  <a:cubicBezTo>
                    <a:pt x="6906" y="10627"/>
                    <a:pt x="7882" y="11148"/>
                    <a:pt x="8586" y="12036"/>
                  </a:cubicBezTo>
                  <a:cubicBezTo>
                    <a:pt x="9626" y="13418"/>
                    <a:pt x="9626" y="15164"/>
                    <a:pt x="8366" y="16065"/>
                  </a:cubicBezTo>
                  <a:cubicBezTo>
                    <a:pt x="7849" y="16442"/>
                    <a:pt x="7141" y="16651"/>
                    <a:pt x="6427" y="16651"/>
                  </a:cubicBezTo>
                  <a:cubicBezTo>
                    <a:pt x="6340" y="16651"/>
                    <a:pt x="6253" y="16647"/>
                    <a:pt x="6166" y="16641"/>
                  </a:cubicBezTo>
                  <a:lnTo>
                    <a:pt x="8986" y="20286"/>
                  </a:lnTo>
                  <a:cubicBezTo>
                    <a:pt x="9280" y="20671"/>
                    <a:pt x="9727" y="20868"/>
                    <a:pt x="10184" y="20868"/>
                  </a:cubicBezTo>
                  <a:cubicBezTo>
                    <a:pt x="10503" y="20868"/>
                    <a:pt x="10826" y="20772"/>
                    <a:pt x="11106" y="20574"/>
                  </a:cubicBezTo>
                  <a:lnTo>
                    <a:pt x="13906" y="18560"/>
                  </a:lnTo>
                  <a:cubicBezTo>
                    <a:pt x="13886" y="19327"/>
                    <a:pt x="14086" y="20076"/>
                    <a:pt x="14526" y="20651"/>
                  </a:cubicBezTo>
                  <a:cubicBezTo>
                    <a:pt x="15028" y="21294"/>
                    <a:pt x="15761" y="21600"/>
                    <a:pt x="16552" y="21600"/>
                  </a:cubicBezTo>
                  <a:cubicBezTo>
                    <a:pt x="17272" y="21600"/>
                    <a:pt x="18040" y="21347"/>
                    <a:pt x="18726" y="20862"/>
                  </a:cubicBezTo>
                  <a:cubicBezTo>
                    <a:pt x="20166" y="19845"/>
                    <a:pt x="20666" y="18157"/>
                    <a:pt x="19706" y="16929"/>
                  </a:cubicBezTo>
                  <a:cubicBezTo>
                    <a:pt x="19286" y="16392"/>
                    <a:pt x="18586" y="15969"/>
                    <a:pt x="17806" y="15778"/>
                  </a:cubicBezTo>
                  <a:lnTo>
                    <a:pt x="20606" y="13763"/>
                  </a:lnTo>
                  <a:cubicBezTo>
                    <a:pt x="21286" y="13284"/>
                    <a:pt x="21406" y="12382"/>
                    <a:pt x="20906" y="11729"/>
                  </a:cubicBezTo>
                  <a:lnTo>
                    <a:pt x="12226" y="582"/>
                  </a:lnTo>
                  <a:cubicBezTo>
                    <a:pt x="11932" y="198"/>
                    <a:pt x="11485" y="0"/>
                    <a:pt x="11028" y="0"/>
                  </a:cubicBez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09" name="Google Shape;2369;p47"/>
            <p:cNvSpPr/>
            <p:nvPr/>
          </p:nvSpPr>
          <p:spPr>
            <a:xfrm>
              <a:off x="1306844" y="1276647"/>
              <a:ext cx="116476" cy="201349"/>
            </a:xfrm>
            <a:custGeom>
              <a:avLst/>
              <a:gdLst/>
              <a:ahLst/>
              <a:cxnLst>
                <a:cxn ang="0">
                  <a:pos x="wd2" y="hd2"/>
                </a:cxn>
                <a:cxn ang="5400000">
                  <a:pos x="wd2" y="hd2"/>
                </a:cxn>
                <a:cxn ang="10800000">
                  <a:pos x="wd2" y="hd2"/>
                </a:cxn>
                <a:cxn ang="16200000">
                  <a:pos x="wd2" y="hd2"/>
                </a:cxn>
              </a:cxnLst>
              <a:rect l="0" t="0" r="r" b="b"/>
              <a:pathLst>
                <a:path w="19757" h="21600" extrusionOk="0">
                  <a:moveTo>
                    <a:pt x="17314" y="0"/>
                  </a:moveTo>
                  <a:cubicBezTo>
                    <a:pt x="16326" y="0"/>
                    <a:pt x="15535" y="1113"/>
                    <a:pt x="15041" y="2085"/>
                  </a:cubicBezTo>
                  <a:cubicBezTo>
                    <a:pt x="13986" y="4140"/>
                    <a:pt x="13986" y="6399"/>
                    <a:pt x="12198" y="8350"/>
                  </a:cubicBezTo>
                  <a:cubicBezTo>
                    <a:pt x="10168" y="10508"/>
                    <a:pt x="6027" y="11535"/>
                    <a:pt x="3267" y="13383"/>
                  </a:cubicBezTo>
                  <a:cubicBezTo>
                    <a:pt x="98" y="15592"/>
                    <a:pt x="-874" y="18930"/>
                    <a:pt x="830" y="21600"/>
                  </a:cubicBezTo>
                  <a:lnTo>
                    <a:pt x="18776" y="18467"/>
                  </a:lnTo>
                  <a:cubicBezTo>
                    <a:pt x="16908" y="15284"/>
                    <a:pt x="17883" y="11739"/>
                    <a:pt x="18696" y="8350"/>
                  </a:cubicBezTo>
                  <a:cubicBezTo>
                    <a:pt x="19182" y="6142"/>
                    <a:pt x="20726" y="2855"/>
                    <a:pt x="18859" y="904"/>
                  </a:cubicBezTo>
                  <a:cubicBezTo>
                    <a:pt x="18306" y="255"/>
                    <a:pt x="17787" y="0"/>
                    <a:pt x="17314" y="0"/>
                  </a:cubicBezTo>
                  <a:close/>
                </a:path>
              </a:pathLst>
            </a:custGeom>
            <a:solidFill>
              <a:srgbClr val="9E7B5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10" name="Google Shape;2370;p47"/>
            <p:cNvSpPr/>
            <p:nvPr/>
          </p:nvSpPr>
          <p:spPr>
            <a:xfrm>
              <a:off x="1322027" y="1279325"/>
              <a:ext cx="82102" cy="135955"/>
            </a:xfrm>
            <a:custGeom>
              <a:avLst/>
              <a:gdLst/>
              <a:ahLst/>
              <a:cxnLst>
                <a:cxn ang="0">
                  <a:pos x="wd2" y="hd2"/>
                </a:cxn>
                <a:cxn ang="5400000">
                  <a:pos x="wd2" y="hd2"/>
                </a:cxn>
                <a:cxn ang="10800000">
                  <a:pos x="wd2" y="hd2"/>
                </a:cxn>
                <a:cxn ang="16200000">
                  <a:pos x="wd2" y="hd2"/>
                </a:cxn>
              </a:cxnLst>
              <a:rect l="0" t="0" r="r" b="b"/>
              <a:pathLst>
                <a:path w="21537" h="21600" extrusionOk="0">
                  <a:moveTo>
                    <a:pt x="21537" y="0"/>
                  </a:moveTo>
                  <a:cubicBezTo>
                    <a:pt x="21537" y="0"/>
                    <a:pt x="20909" y="228"/>
                    <a:pt x="20409" y="761"/>
                  </a:cubicBezTo>
                  <a:cubicBezTo>
                    <a:pt x="19905" y="1369"/>
                    <a:pt x="19153" y="2207"/>
                    <a:pt x="18649" y="3423"/>
                  </a:cubicBezTo>
                  <a:cubicBezTo>
                    <a:pt x="18149" y="4564"/>
                    <a:pt x="17897" y="6008"/>
                    <a:pt x="16893" y="7377"/>
                  </a:cubicBezTo>
                  <a:cubicBezTo>
                    <a:pt x="16013" y="8748"/>
                    <a:pt x="14381" y="10192"/>
                    <a:pt x="12245" y="11333"/>
                  </a:cubicBezTo>
                  <a:cubicBezTo>
                    <a:pt x="9985" y="12549"/>
                    <a:pt x="7849" y="13615"/>
                    <a:pt x="5965" y="14679"/>
                  </a:cubicBezTo>
                  <a:cubicBezTo>
                    <a:pt x="4081" y="15745"/>
                    <a:pt x="2449" y="16886"/>
                    <a:pt x="1569" y="17874"/>
                  </a:cubicBezTo>
                  <a:cubicBezTo>
                    <a:pt x="565" y="18940"/>
                    <a:pt x="313" y="19851"/>
                    <a:pt x="189" y="20537"/>
                  </a:cubicBezTo>
                  <a:cubicBezTo>
                    <a:pt x="-63" y="21220"/>
                    <a:pt x="-63" y="21600"/>
                    <a:pt x="189" y="21600"/>
                  </a:cubicBezTo>
                  <a:cubicBezTo>
                    <a:pt x="313" y="21600"/>
                    <a:pt x="313" y="20081"/>
                    <a:pt x="2197" y="18102"/>
                  </a:cubicBezTo>
                  <a:cubicBezTo>
                    <a:pt x="3077" y="17038"/>
                    <a:pt x="4709" y="16050"/>
                    <a:pt x="6593" y="15059"/>
                  </a:cubicBezTo>
                  <a:cubicBezTo>
                    <a:pt x="8477" y="13995"/>
                    <a:pt x="10865" y="13082"/>
                    <a:pt x="12997" y="11788"/>
                  </a:cubicBezTo>
                  <a:cubicBezTo>
                    <a:pt x="15257" y="10572"/>
                    <a:pt x="16893" y="9051"/>
                    <a:pt x="17897" y="7607"/>
                  </a:cubicBezTo>
                  <a:cubicBezTo>
                    <a:pt x="19025" y="6238"/>
                    <a:pt x="19153" y="4717"/>
                    <a:pt x="19401" y="3576"/>
                  </a:cubicBezTo>
                  <a:cubicBezTo>
                    <a:pt x="19781" y="2435"/>
                    <a:pt x="20409" y="1521"/>
                    <a:pt x="20657" y="836"/>
                  </a:cubicBezTo>
                  <a:cubicBezTo>
                    <a:pt x="21161" y="305"/>
                    <a:pt x="21537" y="0"/>
                    <a:pt x="21537" y="0"/>
                  </a:cubicBezTo>
                  <a:close/>
                </a:path>
              </a:pathLst>
            </a:custGeom>
            <a:solidFill>
              <a:srgbClr val="21265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11" name="Google Shape;2371;p47"/>
            <p:cNvSpPr/>
            <p:nvPr/>
          </p:nvSpPr>
          <p:spPr>
            <a:xfrm>
              <a:off x="1360563" y="403877"/>
              <a:ext cx="105936" cy="221021"/>
            </a:xfrm>
            <a:custGeom>
              <a:avLst/>
              <a:gdLst/>
              <a:ahLst/>
              <a:cxnLst>
                <a:cxn ang="0">
                  <a:pos x="wd2" y="hd2"/>
                </a:cxn>
                <a:cxn ang="5400000">
                  <a:pos x="wd2" y="hd2"/>
                </a:cxn>
                <a:cxn ang="10800000">
                  <a:pos x="wd2" y="hd2"/>
                </a:cxn>
                <a:cxn ang="16200000">
                  <a:pos x="wd2" y="hd2"/>
                </a:cxn>
              </a:cxnLst>
              <a:rect l="0" t="0" r="r" b="b"/>
              <a:pathLst>
                <a:path w="21123" h="21600" extrusionOk="0">
                  <a:moveTo>
                    <a:pt x="19797" y="0"/>
                  </a:moveTo>
                  <a:cubicBezTo>
                    <a:pt x="19355" y="0"/>
                    <a:pt x="18777" y="82"/>
                    <a:pt x="18042" y="266"/>
                  </a:cubicBezTo>
                  <a:cubicBezTo>
                    <a:pt x="14223" y="1248"/>
                    <a:pt x="12219" y="4102"/>
                    <a:pt x="10596" y="5928"/>
                  </a:cubicBezTo>
                  <a:cubicBezTo>
                    <a:pt x="7923" y="8735"/>
                    <a:pt x="5251" y="11775"/>
                    <a:pt x="0" y="13507"/>
                  </a:cubicBezTo>
                  <a:lnTo>
                    <a:pt x="14129" y="21600"/>
                  </a:lnTo>
                  <a:cubicBezTo>
                    <a:pt x="18711" y="20056"/>
                    <a:pt x="21192" y="17250"/>
                    <a:pt x="20331" y="14629"/>
                  </a:cubicBezTo>
                  <a:cubicBezTo>
                    <a:pt x="19665" y="12337"/>
                    <a:pt x="16610" y="10231"/>
                    <a:pt x="16896" y="7986"/>
                  </a:cubicBezTo>
                  <a:cubicBezTo>
                    <a:pt x="17087" y="5974"/>
                    <a:pt x="19474" y="4290"/>
                    <a:pt x="20620" y="2418"/>
                  </a:cubicBezTo>
                  <a:cubicBezTo>
                    <a:pt x="21233" y="1330"/>
                    <a:pt x="21600" y="0"/>
                    <a:pt x="19797"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12" name="Google Shape;2372;p47"/>
            <p:cNvSpPr/>
            <p:nvPr/>
          </p:nvSpPr>
          <p:spPr>
            <a:xfrm>
              <a:off x="1450929" y="409956"/>
              <a:ext cx="16527" cy="157501"/>
            </a:xfrm>
            <a:custGeom>
              <a:avLst/>
              <a:gdLst/>
              <a:ahLst/>
              <a:cxnLst>
                <a:cxn ang="0">
                  <a:pos x="wd2" y="hd2"/>
                </a:cxn>
                <a:cxn ang="5400000">
                  <a:pos x="wd2" y="hd2"/>
                </a:cxn>
                <a:cxn ang="10800000">
                  <a:pos x="wd2" y="hd2"/>
                </a:cxn>
                <a:cxn ang="16200000">
                  <a:pos x="wd2" y="hd2"/>
                </a:cxn>
              </a:cxnLst>
              <a:rect l="0" t="0" r="r" b="b"/>
              <a:pathLst>
                <a:path w="20146" h="21600" extrusionOk="0">
                  <a:moveTo>
                    <a:pt x="19402" y="0"/>
                  </a:moveTo>
                  <a:cubicBezTo>
                    <a:pt x="19402" y="0"/>
                    <a:pt x="19402" y="328"/>
                    <a:pt x="18826" y="853"/>
                  </a:cubicBezTo>
                  <a:cubicBezTo>
                    <a:pt x="17655" y="1378"/>
                    <a:pt x="16483" y="2166"/>
                    <a:pt x="12989" y="3020"/>
                  </a:cubicBezTo>
                  <a:cubicBezTo>
                    <a:pt x="8899" y="3938"/>
                    <a:pt x="4234" y="5121"/>
                    <a:pt x="1891" y="6435"/>
                  </a:cubicBezTo>
                  <a:cubicBezTo>
                    <a:pt x="-432" y="7746"/>
                    <a:pt x="-1027" y="9258"/>
                    <a:pt x="2487" y="10832"/>
                  </a:cubicBezTo>
                  <a:cubicBezTo>
                    <a:pt x="5405" y="12407"/>
                    <a:pt x="10071" y="13720"/>
                    <a:pt x="12989" y="15034"/>
                  </a:cubicBezTo>
                  <a:cubicBezTo>
                    <a:pt x="15312" y="16347"/>
                    <a:pt x="17059" y="17464"/>
                    <a:pt x="16483" y="18449"/>
                  </a:cubicBezTo>
                  <a:cubicBezTo>
                    <a:pt x="14141" y="20418"/>
                    <a:pt x="7728" y="21600"/>
                    <a:pt x="8323" y="21600"/>
                  </a:cubicBezTo>
                  <a:cubicBezTo>
                    <a:pt x="8323" y="21600"/>
                    <a:pt x="10647" y="21336"/>
                    <a:pt x="12989" y="20879"/>
                  </a:cubicBezTo>
                  <a:cubicBezTo>
                    <a:pt x="14736" y="20352"/>
                    <a:pt x="17655" y="19565"/>
                    <a:pt x="18826" y="18580"/>
                  </a:cubicBezTo>
                  <a:cubicBezTo>
                    <a:pt x="19978" y="17464"/>
                    <a:pt x="18826" y="16282"/>
                    <a:pt x="15907" y="14969"/>
                  </a:cubicBezTo>
                  <a:cubicBezTo>
                    <a:pt x="12989" y="13656"/>
                    <a:pt x="8323" y="12210"/>
                    <a:pt x="5405" y="10768"/>
                  </a:cubicBezTo>
                  <a:cubicBezTo>
                    <a:pt x="2487" y="9258"/>
                    <a:pt x="2487" y="7813"/>
                    <a:pt x="4810" y="6564"/>
                  </a:cubicBezTo>
                  <a:cubicBezTo>
                    <a:pt x="7152" y="5251"/>
                    <a:pt x="11223" y="4201"/>
                    <a:pt x="14736" y="3283"/>
                  </a:cubicBezTo>
                  <a:cubicBezTo>
                    <a:pt x="18826" y="2298"/>
                    <a:pt x="19402" y="1510"/>
                    <a:pt x="19978" y="918"/>
                  </a:cubicBezTo>
                  <a:cubicBezTo>
                    <a:pt x="20573" y="328"/>
                    <a:pt x="19402" y="0"/>
                    <a:pt x="19402" y="0"/>
                  </a:cubicBezTo>
                  <a:close/>
                </a:path>
              </a:pathLst>
            </a:custGeom>
            <a:solidFill>
              <a:srgbClr val="21265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13" name="Google Shape;2373;p47"/>
            <p:cNvSpPr/>
            <p:nvPr/>
          </p:nvSpPr>
          <p:spPr>
            <a:xfrm>
              <a:off x="1238485" y="1388472"/>
              <a:ext cx="1162846" cy="924920"/>
            </a:xfrm>
            <a:custGeom>
              <a:avLst/>
              <a:gdLst/>
              <a:ahLst/>
              <a:cxnLst>
                <a:cxn ang="0">
                  <a:pos x="wd2" y="hd2"/>
                </a:cxn>
                <a:cxn ang="5400000">
                  <a:pos x="wd2" y="hd2"/>
                </a:cxn>
                <a:cxn ang="10800000">
                  <a:pos x="wd2" y="hd2"/>
                </a:cxn>
                <a:cxn ang="16200000">
                  <a:pos x="wd2" y="hd2"/>
                </a:cxn>
              </a:cxnLst>
              <a:rect l="0" t="0" r="r" b="b"/>
              <a:pathLst>
                <a:path w="21574" h="21600" extrusionOk="0">
                  <a:moveTo>
                    <a:pt x="13953" y="4595"/>
                  </a:moveTo>
                  <a:lnTo>
                    <a:pt x="13847" y="4606"/>
                  </a:lnTo>
                  <a:lnTo>
                    <a:pt x="13951" y="4598"/>
                  </a:lnTo>
                  <a:cubicBezTo>
                    <a:pt x="13952" y="4597"/>
                    <a:pt x="13953" y="4596"/>
                    <a:pt x="13953" y="4595"/>
                  </a:cubicBezTo>
                  <a:close/>
                  <a:moveTo>
                    <a:pt x="3757" y="0"/>
                  </a:moveTo>
                  <a:cubicBezTo>
                    <a:pt x="2505" y="134"/>
                    <a:pt x="1261" y="257"/>
                    <a:pt x="0" y="369"/>
                  </a:cubicBezTo>
                  <a:cubicBezTo>
                    <a:pt x="44" y="3757"/>
                    <a:pt x="258" y="8899"/>
                    <a:pt x="1181" y="10084"/>
                  </a:cubicBezTo>
                  <a:cubicBezTo>
                    <a:pt x="1590" y="10609"/>
                    <a:pt x="2314" y="10794"/>
                    <a:pt x="3135" y="10794"/>
                  </a:cubicBezTo>
                  <a:cubicBezTo>
                    <a:pt x="5134" y="10794"/>
                    <a:pt x="7710" y="9693"/>
                    <a:pt x="7710" y="9693"/>
                  </a:cubicBezTo>
                  <a:lnTo>
                    <a:pt x="8269" y="12130"/>
                  </a:lnTo>
                  <a:cubicBezTo>
                    <a:pt x="8269" y="12130"/>
                    <a:pt x="7008" y="14367"/>
                    <a:pt x="6608" y="16848"/>
                  </a:cubicBezTo>
                  <a:cubicBezTo>
                    <a:pt x="6608" y="16848"/>
                    <a:pt x="9389" y="18596"/>
                    <a:pt x="12447" y="18596"/>
                  </a:cubicBezTo>
                  <a:cubicBezTo>
                    <a:pt x="13547" y="18596"/>
                    <a:pt x="14683" y="18369"/>
                    <a:pt x="15738" y="17754"/>
                  </a:cubicBezTo>
                  <a:lnTo>
                    <a:pt x="15925" y="15921"/>
                  </a:lnTo>
                  <a:lnTo>
                    <a:pt x="17888" y="21600"/>
                  </a:lnTo>
                  <a:lnTo>
                    <a:pt x="21574" y="19811"/>
                  </a:lnTo>
                  <a:cubicBezTo>
                    <a:pt x="21600" y="19800"/>
                    <a:pt x="17329" y="4541"/>
                    <a:pt x="14655" y="4541"/>
                  </a:cubicBezTo>
                  <a:cubicBezTo>
                    <a:pt x="14617" y="4541"/>
                    <a:pt x="14578" y="4544"/>
                    <a:pt x="14539" y="4550"/>
                  </a:cubicBezTo>
                  <a:lnTo>
                    <a:pt x="13951" y="4598"/>
                  </a:lnTo>
                  <a:cubicBezTo>
                    <a:pt x="13239" y="5568"/>
                    <a:pt x="12188" y="6131"/>
                    <a:pt x="11142" y="6131"/>
                  </a:cubicBezTo>
                  <a:cubicBezTo>
                    <a:pt x="10792" y="6131"/>
                    <a:pt x="10443" y="6068"/>
                    <a:pt x="10108" y="5937"/>
                  </a:cubicBezTo>
                  <a:cubicBezTo>
                    <a:pt x="9450" y="5679"/>
                    <a:pt x="8829" y="5076"/>
                    <a:pt x="8571" y="4316"/>
                  </a:cubicBezTo>
                  <a:cubicBezTo>
                    <a:pt x="7665" y="4316"/>
                    <a:pt x="6199" y="4618"/>
                    <a:pt x="3944" y="5847"/>
                  </a:cubicBezTo>
                  <a:lnTo>
                    <a:pt x="3757"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14" name="Google Shape;2374;p47"/>
            <p:cNvSpPr/>
            <p:nvPr/>
          </p:nvSpPr>
          <p:spPr>
            <a:xfrm>
              <a:off x="1993691" y="727083"/>
              <a:ext cx="96460" cy="204688"/>
            </a:xfrm>
            <a:custGeom>
              <a:avLst/>
              <a:gdLst/>
              <a:ahLst/>
              <a:cxnLst>
                <a:cxn ang="0">
                  <a:pos x="wd2" y="hd2"/>
                </a:cxn>
                <a:cxn ang="5400000">
                  <a:pos x="wd2" y="hd2"/>
                </a:cxn>
                <a:cxn ang="10800000">
                  <a:pos x="wd2" y="hd2"/>
                </a:cxn>
                <a:cxn ang="16200000">
                  <a:pos x="wd2" y="hd2"/>
                </a:cxn>
              </a:cxnLst>
              <a:rect l="0" t="0" r="r" b="b"/>
              <a:pathLst>
                <a:path w="20628" h="21600" extrusionOk="0">
                  <a:moveTo>
                    <a:pt x="5717" y="0"/>
                  </a:moveTo>
                  <a:cubicBezTo>
                    <a:pt x="4222" y="0"/>
                    <a:pt x="4218" y="1278"/>
                    <a:pt x="4454" y="2352"/>
                  </a:cubicBezTo>
                  <a:cubicBezTo>
                    <a:pt x="4966" y="4222"/>
                    <a:pt x="6603" y="6141"/>
                    <a:pt x="6192" y="8111"/>
                  </a:cubicBezTo>
                  <a:cubicBezTo>
                    <a:pt x="5680" y="10384"/>
                    <a:pt x="2100" y="12153"/>
                    <a:pt x="665" y="14275"/>
                  </a:cubicBezTo>
                  <a:cubicBezTo>
                    <a:pt x="-972" y="16800"/>
                    <a:pt x="459" y="19782"/>
                    <a:pt x="4454" y="21600"/>
                  </a:cubicBezTo>
                  <a:lnTo>
                    <a:pt x="20628" y="14830"/>
                  </a:lnTo>
                  <a:cubicBezTo>
                    <a:pt x="16226" y="12708"/>
                    <a:pt x="14690" y="9525"/>
                    <a:pt x="12952" y="6595"/>
                  </a:cubicBezTo>
                  <a:cubicBezTo>
                    <a:pt x="11928" y="4675"/>
                    <a:pt x="10904" y="1695"/>
                    <a:pt x="7627" y="432"/>
                  </a:cubicBezTo>
                  <a:cubicBezTo>
                    <a:pt x="6815" y="128"/>
                    <a:pt x="6192" y="0"/>
                    <a:pt x="5717"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15" name="Google Shape;2375;p47"/>
            <p:cNvSpPr/>
            <p:nvPr/>
          </p:nvSpPr>
          <p:spPr>
            <a:xfrm>
              <a:off x="15" y="1649859"/>
              <a:ext cx="213036" cy="301598"/>
            </a:xfrm>
            <a:custGeom>
              <a:avLst/>
              <a:gdLst/>
              <a:ahLst/>
              <a:cxnLst>
                <a:cxn ang="0">
                  <a:pos x="wd2" y="hd2"/>
                </a:cxn>
                <a:cxn ang="5400000">
                  <a:pos x="wd2" y="hd2"/>
                </a:cxn>
                <a:cxn ang="10800000">
                  <a:pos x="wd2" y="hd2"/>
                </a:cxn>
                <a:cxn ang="16200000">
                  <a:pos x="wd2" y="hd2"/>
                </a:cxn>
              </a:cxnLst>
              <a:rect l="0" t="0" r="r" b="b"/>
              <a:pathLst>
                <a:path w="21600" h="21600" extrusionOk="0">
                  <a:moveTo>
                    <a:pt x="14465" y="0"/>
                  </a:moveTo>
                  <a:lnTo>
                    <a:pt x="0" y="4320"/>
                  </a:lnTo>
                  <a:lnTo>
                    <a:pt x="13154" y="21600"/>
                  </a:lnTo>
                  <a:cubicBezTo>
                    <a:pt x="13154" y="21600"/>
                    <a:pt x="17133" y="19715"/>
                    <a:pt x="12086" y="11075"/>
                  </a:cubicBezTo>
                  <a:lnTo>
                    <a:pt x="21600" y="6823"/>
                  </a:lnTo>
                  <a:lnTo>
                    <a:pt x="14465" y="0"/>
                  </a:lnTo>
                  <a:close/>
                </a:path>
              </a:pathLst>
            </a:custGeom>
            <a:solidFill>
              <a:srgbClr val="3A393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16" name="Google Shape;2376;p47"/>
            <p:cNvSpPr/>
            <p:nvPr/>
          </p:nvSpPr>
          <p:spPr>
            <a:xfrm>
              <a:off x="18206" y="1701567"/>
              <a:ext cx="124474" cy="235054"/>
            </a:xfrm>
            <a:custGeom>
              <a:avLst/>
              <a:gdLst/>
              <a:ahLst/>
              <a:cxnLst>
                <a:cxn ang="0">
                  <a:pos x="wd2" y="hd2"/>
                </a:cxn>
                <a:cxn ang="5400000">
                  <a:pos x="wd2" y="hd2"/>
                </a:cxn>
                <a:cxn ang="10800000">
                  <a:pos x="wd2" y="hd2"/>
                </a:cxn>
                <a:cxn ang="16200000">
                  <a:pos x="wd2" y="hd2"/>
                </a:cxn>
              </a:cxnLst>
              <a:rect l="0" t="0" r="r" b="b"/>
              <a:pathLst>
                <a:path w="21600" h="21600" extrusionOk="0">
                  <a:moveTo>
                    <a:pt x="913" y="0"/>
                  </a:moveTo>
                  <a:lnTo>
                    <a:pt x="0" y="132"/>
                  </a:lnTo>
                  <a:lnTo>
                    <a:pt x="21185" y="21600"/>
                  </a:lnTo>
                  <a:cubicBezTo>
                    <a:pt x="21267" y="21380"/>
                    <a:pt x="21433" y="21160"/>
                    <a:pt x="21600" y="20897"/>
                  </a:cubicBezTo>
                  <a:cubicBezTo>
                    <a:pt x="14704" y="13902"/>
                    <a:pt x="7724" y="6952"/>
                    <a:pt x="913"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17" name="Google Shape;2377;p47"/>
            <p:cNvSpPr/>
            <p:nvPr/>
          </p:nvSpPr>
          <p:spPr>
            <a:xfrm>
              <a:off x="865557" y="2112799"/>
              <a:ext cx="273358" cy="178087"/>
            </a:xfrm>
            <a:custGeom>
              <a:avLst/>
              <a:gdLst/>
              <a:ahLst/>
              <a:cxnLst>
                <a:cxn ang="0">
                  <a:pos x="wd2" y="hd2"/>
                </a:cxn>
                <a:cxn ang="5400000">
                  <a:pos x="wd2" y="hd2"/>
                </a:cxn>
                <a:cxn ang="10800000">
                  <a:pos x="wd2" y="hd2"/>
                </a:cxn>
                <a:cxn ang="16200000">
                  <a:pos x="wd2" y="hd2"/>
                </a:cxn>
              </a:cxnLst>
              <a:rect l="0" t="0" r="r" b="b"/>
              <a:pathLst>
                <a:path w="21600" h="21600" extrusionOk="0">
                  <a:moveTo>
                    <a:pt x="11008" y="0"/>
                  </a:moveTo>
                  <a:lnTo>
                    <a:pt x="1703" y="1509"/>
                  </a:lnTo>
                  <a:lnTo>
                    <a:pt x="0" y="19974"/>
                  </a:lnTo>
                  <a:lnTo>
                    <a:pt x="21600" y="21600"/>
                  </a:lnTo>
                  <a:cubicBezTo>
                    <a:pt x="21600" y="21600"/>
                    <a:pt x="21411" y="15909"/>
                    <a:pt x="11197" y="13529"/>
                  </a:cubicBezTo>
                  <a:lnTo>
                    <a:pt x="11008" y="0"/>
                  </a:lnTo>
                  <a:close/>
                </a:path>
              </a:pathLst>
            </a:custGeom>
            <a:solidFill>
              <a:srgbClr val="3A393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18" name="Google Shape;2378;p47"/>
            <p:cNvSpPr/>
            <p:nvPr/>
          </p:nvSpPr>
          <p:spPr>
            <a:xfrm>
              <a:off x="868423" y="2253541"/>
              <a:ext cx="263782" cy="21547"/>
            </a:xfrm>
            <a:custGeom>
              <a:avLst/>
              <a:gdLst/>
              <a:ahLst/>
              <a:cxnLst>
                <a:cxn ang="0">
                  <a:pos x="wd2" y="hd2"/>
                </a:cxn>
                <a:cxn ang="5400000">
                  <a:pos x="wd2" y="hd2"/>
                </a:cxn>
                <a:cxn ang="10800000">
                  <a:pos x="wd2" y="hd2"/>
                </a:cxn>
                <a:cxn ang="16200000">
                  <a:pos x="wd2" y="hd2"/>
                </a:cxn>
              </a:cxnLst>
              <a:rect l="0" t="0" r="r" b="b"/>
              <a:pathLst>
                <a:path w="21600" h="21600" extrusionOk="0">
                  <a:moveTo>
                    <a:pt x="40" y="0"/>
                  </a:moveTo>
                  <a:lnTo>
                    <a:pt x="0" y="5763"/>
                  </a:lnTo>
                  <a:lnTo>
                    <a:pt x="21600" y="21600"/>
                  </a:lnTo>
                  <a:cubicBezTo>
                    <a:pt x="21523" y="20163"/>
                    <a:pt x="21365" y="17763"/>
                    <a:pt x="21169" y="15837"/>
                  </a:cubicBezTo>
                  <a:cubicBezTo>
                    <a:pt x="14113" y="10563"/>
                    <a:pt x="7096" y="5763"/>
                    <a:pt x="40"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19" name="Google Shape;2379;p47"/>
            <p:cNvSpPr/>
            <p:nvPr/>
          </p:nvSpPr>
          <p:spPr>
            <a:xfrm>
              <a:off x="107241" y="1311408"/>
              <a:ext cx="749229" cy="54909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3208" y="1808"/>
                  </a:lnTo>
                  <a:lnTo>
                    <a:pt x="0" y="10922"/>
                  </a:lnTo>
                  <a:cubicBezTo>
                    <a:pt x="704" y="14727"/>
                    <a:pt x="2084" y="18399"/>
                    <a:pt x="3865" y="21600"/>
                  </a:cubicBezTo>
                  <a:lnTo>
                    <a:pt x="21269" y="6949"/>
                  </a:lnTo>
                  <a:lnTo>
                    <a:pt x="2160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20" name="Google Shape;2380;p47"/>
            <p:cNvSpPr/>
            <p:nvPr/>
          </p:nvSpPr>
          <p:spPr>
            <a:xfrm>
              <a:off x="195331" y="1357839"/>
              <a:ext cx="656351" cy="36192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599" y="0"/>
                    <a:pt x="21521" y="86"/>
                    <a:pt x="21348" y="258"/>
                  </a:cubicBezTo>
                  <a:cubicBezTo>
                    <a:pt x="21127" y="514"/>
                    <a:pt x="20906" y="743"/>
                    <a:pt x="20639" y="1028"/>
                  </a:cubicBezTo>
                  <a:cubicBezTo>
                    <a:pt x="20292" y="1400"/>
                    <a:pt x="19946" y="1828"/>
                    <a:pt x="19536" y="2286"/>
                  </a:cubicBezTo>
                  <a:cubicBezTo>
                    <a:pt x="19095" y="2771"/>
                    <a:pt x="18606" y="3314"/>
                    <a:pt x="18055" y="3943"/>
                  </a:cubicBezTo>
                  <a:cubicBezTo>
                    <a:pt x="16968" y="5143"/>
                    <a:pt x="15644" y="6571"/>
                    <a:pt x="14195" y="8114"/>
                  </a:cubicBezTo>
                  <a:cubicBezTo>
                    <a:pt x="12730" y="9657"/>
                    <a:pt x="11107" y="11286"/>
                    <a:pt x="9390" y="12972"/>
                  </a:cubicBezTo>
                  <a:cubicBezTo>
                    <a:pt x="7673" y="14657"/>
                    <a:pt x="6018" y="16172"/>
                    <a:pt x="4506" y="17543"/>
                  </a:cubicBezTo>
                  <a:cubicBezTo>
                    <a:pt x="2993" y="18885"/>
                    <a:pt x="1607" y="20086"/>
                    <a:pt x="441" y="21028"/>
                  </a:cubicBezTo>
                  <a:cubicBezTo>
                    <a:pt x="284" y="21171"/>
                    <a:pt x="126" y="21286"/>
                    <a:pt x="0" y="21429"/>
                  </a:cubicBezTo>
                  <a:cubicBezTo>
                    <a:pt x="32" y="21514"/>
                    <a:pt x="94" y="21543"/>
                    <a:pt x="126" y="21600"/>
                  </a:cubicBezTo>
                  <a:cubicBezTo>
                    <a:pt x="252" y="21514"/>
                    <a:pt x="394" y="21400"/>
                    <a:pt x="520" y="21286"/>
                  </a:cubicBezTo>
                  <a:cubicBezTo>
                    <a:pt x="1686" y="20371"/>
                    <a:pt x="3088" y="19171"/>
                    <a:pt x="4601" y="17857"/>
                  </a:cubicBezTo>
                  <a:cubicBezTo>
                    <a:pt x="6113" y="16515"/>
                    <a:pt x="7767" y="15000"/>
                    <a:pt x="9500" y="13314"/>
                  </a:cubicBezTo>
                  <a:cubicBezTo>
                    <a:pt x="11218" y="11657"/>
                    <a:pt x="12856" y="10000"/>
                    <a:pt x="14305" y="8429"/>
                  </a:cubicBezTo>
                  <a:cubicBezTo>
                    <a:pt x="15770" y="6857"/>
                    <a:pt x="17063" y="5428"/>
                    <a:pt x="18150" y="4172"/>
                  </a:cubicBezTo>
                  <a:cubicBezTo>
                    <a:pt x="18701" y="3571"/>
                    <a:pt x="19174" y="3000"/>
                    <a:pt x="19615" y="2514"/>
                  </a:cubicBezTo>
                  <a:cubicBezTo>
                    <a:pt x="20040" y="2000"/>
                    <a:pt x="20402" y="1572"/>
                    <a:pt x="20686" y="1171"/>
                  </a:cubicBezTo>
                  <a:cubicBezTo>
                    <a:pt x="20954" y="857"/>
                    <a:pt x="21158" y="572"/>
                    <a:pt x="21364" y="314"/>
                  </a:cubicBezTo>
                  <a:lnTo>
                    <a:pt x="21600" y="0"/>
                  </a:lnTo>
                  <a:close/>
                </a:path>
              </a:pathLst>
            </a:custGeom>
            <a:solidFill>
              <a:srgbClr val="3A393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21" name="Google Shape;2381;p47"/>
            <p:cNvSpPr/>
            <p:nvPr/>
          </p:nvSpPr>
          <p:spPr>
            <a:xfrm>
              <a:off x="137891" y="1569440"/>
              <a:ext cx="138349" cy="273358"/>
            </a:xfrm>
            <a:custGeom>
              <a:avLst/>
              <a:gdLst/>
              <a:ahLst/>
              <a:cxnLst>
                <a:cxn ang="0">
                  <a:pos x="wd2" y="hd2"/>
                </a:cxn>
                <a:cxn ang="5400000">
                  <a:pos x="wd2" y="hd2"/>
                </a:cxn>
                <a:cxn ang="10800000">
                  <a:pos x="wd2" y="hd2"/>
                </a:cxn>
                <a:cxn ang="16200000">
                  <a:pos x="wd2" y="hd2"/>
                </a:cxn>
              </a:cxnLst>
              <a:rect l="0" t="0" r="r" b="b"/>
              <a:pathLst>
                <a:path w="21600" h="21600" extrusionOk="0">
                  <a:moveTo>
                    <a:pt x="1119" y="0"/>
                  </a:moveTo>
                  <a:lnTo>
                    <a:pt x="0" y="302"/>
                  </a:lnTo>
                  <a:lnTo>
                    <a:pt x="521" y="1286"/>
                  </a:lnTo>
                  <a:cubicBezTo>
                    <a:pt x="1045" y="2345"/>
                    <a:pt x="1866" y="3442"/>
                    <a:pt x="2614" y="4539"/>
                  </a:cubicBezTo>
                  <a:cubicBezTo>
                    <a:pt x="4185" y="6809"/>
                    <a:pt x="6202" y="9268"/>
                    <a:pt x="8668" y="11802"/>
                  </a:cubicBezTo>
                  <a:cubicBezTo>
                    <a:pt x="11061" y="14298"/>
                    <a:pt x="13827" y="16568"/>
                    <a:pt x="16443" y="18611"/>
                  </a:cubicBezTo>
                  <a:cubicBezTo>
                    <a:pt x="17712" y="19595"/>
                    <a:pt x="19057" y="20541"/>
                    <a:pt x="20329" y="21448"/>
                  </a:cubicBezTo>
                  <a:cubicBezTo>
                    <a:pt x="20405" y="21487"/>
                    <a:pt x="20405" y="21524"/>
                    <a:pt x="20552" y="21600"/>
                  </a:cubicBezTo>
                  <a:lnTo>
                    <a:pt x="21600" y="21259"/>
                  </a:lnTo>
                  <a:cubicBezTo>
                    <a:pt x="21600" y="21146"/>
                    <a:pt x="21526" y="21108"/>
                    <a:pt x="21450" y="21070"/>
                  </a:cubicBezTo>
                  <a:cubicBezTo>
                    <a:pt x="20255" y="20200"/>
                    <a:pt x="19057" y="19217"/>
                    <a:pt x="17712" y="18232"/>
                  </a:cubicBezTo>
                  <a:cubicBezTo>
                    <a:pt x="15172" y="16190"/>
                    <a:pt x="12556" y="13920"/>
                    <a:pt x="10163" y="11462"/>
                  </a:cubicBezTo>
                  <a:cubicBezTo>
                    <a:pt x="7697" y="9003"/>
                    <a:pt x="5680" y="6544"/>
                    <a:pt x="3961" y="4312"/>
                  </a:cubicBezTo>
                  <a:cubicBezTo>
                    <a:pt x="3138" y="3177"/>
                    <a:pt x="2390" y="2156"/>
                    <a:pt x="1719" y="1096"/>
                  </a:cubicBezTo>
                  <a:cubicBezTo>
                    <a:pt x="1493" y="718"/>
                    <a:pt x="1269" y="340"/>
                    <a:pt x="1119" y="0"/>
                  </a:cubicBezTo>
                  <a:close/>
                </a:path>
              </a:pathLst>
            </a:custGeom>
            <a:solidFill>
              <a:srgbClr val="3A393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22" name="Google Shape;2382;p47"/>
            <p:cNvSpPr/>
            <p:nvPr/>
          </p:nvSpPr>
          <p:spPr>
            <a:xfrm>
              <a:off x="424402" y="989210"/>
              <a:ext cx="689139" cy="1167706"/>
            </a:xfrm>
            <a:custGeom>
              <a:avLst/>
              <a:gdLst/>
              <a:ahLst/>
              <a:cxnLst>
                <a:cxn ang="0">
                  <a:pos x="wd2" y="hd2"/>
                </a:cxn>
                <a:cxn ang="5400000">
                  <a:pos x="wd2" y="hd2"/>
                </a:cxn>
                <a:cxn ang="10800000">
                  <a:pos x="wd2" y="hd2"/>
                </a:cxn>
                <a:cxn ang="16200000">
                  <a:pos x="wd2" y="hd2"/>
                </a:cxn>
              </a:cxnLst>
              <a:rect l="0" t="0" r="r" b="b"/>
              <a:pathLst>
                <a:path w="20009" h="21600" extrusionOk="0">
                  <a:moveTo>
                    <a:pt x="2579" y="0"/>
                  </a:moveTo>
                  <a:cubicBezTo>
                    <a:pt x="2579" y="0"/>
                    <a:pt x="-1591" y="2843"/>
                    <a:pt x="675" y="5340"/>
                  </a:cubicBezTo>
                  <a:cubicBezTo>
                    <a:pt x="2192" y="7017"/>
                    <a:pt x="6663" y="7290"/>
                    <a:pt x="9418" y="7290"/>
                  </a:cubicBezTo>
                  <a:cubicBezTo>
                    <a:pt x="10752" y="7290"/>
                    <a:pt x="11683" y="7226"/>
                    <a:pt x="11683" y="7226"/>
                  </a:cubicBezTo>
                  <a:lnTo>
                    <a:pt x="10557" y="21333"/>
                  </a:lnTo>
                  <a:cubicBezTo>
                    <a:pt x="11616" y="21518"/>
                    <a:pt x="12723" y="21600"/>
                    <a:pt x="13834" y="21600"/>
                  </a:cubicBezTo>
                  <a:cubicBezTo>
                    <a:pt x="15114" y="21600"/>
                    <a:pt x="16398" y="21491"/>
                    <a:pt x="17618" y="21306"/>
                  </a:cubicBezTo>
                  <a:cubicBezTo>
                    <a:pt x="18438" y="21191"/>
                    <a:pt x="19231" y="21032"/>
                    <a:pt x="20009" y="20846"/>
                  </a:cubicBezTo>
                  <a:cubicBezTo>
                    <a:pt x="19870" y="19819"/>
                    <a:pt x="19467" y="16613"/>
                    <a:pt x="19120" y="13053"/>
                  </a:cubicBezTo>
                  <a:cubicBezTo>
                    <a:pt x="18661" y="8306"/>
                    <a:pt x="18981" y="2940"/>
                    <a:pt x="14046" y="2781"/>
                  </a:cubicBezTo>
                  <a:lnTo>
                    <a:pt x="2579"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23" name="Google Shape;2383;p47"/>
            <p:cNvSpPr/>
            <p:nvPr/>
          </p:nvSpPr>
          <p:spPr>
            <a:xfrm>
              <a:off x="789925" y="2066353"/>
              <a:ext cx="320750" cy="49046"/>
            </a:xfrm>
            <a:custGeom>
              <a:avLst/>
              <a:gdLst/>
              <a:ahLst/>
              <a:cxnLst>
                <a:cxn ang="0">
                  <a:pos x="wd2" y="hd2"/>
                </a:cxn>
                <a:cxn ang="5400000">
                  <a:pos x="wd2" y="hd2"/>
                </a:cxn>
                <a:cxn ang="10800000">
                  <a:pos x="wd2" y="hd2"/>
                </a:cxn>
                <a:cxn ang="16200000">
                  <a:pos x="wd2" y="hd2"/>
                </a:cxn>
              </a:cxnLst>
              <a:rect l="0" t="0" r="r" b="b"/>
              <a:pathLst>
                <a:path w="21600" h="21600" extrusionOk="0">
                  <a:moveTo>
                    <a:pt x="21567" y="0"/>
                  </a:moveTo>
                  <a:cubicBezTo>
                    <a:pt x="18698" y="6326"/>
                    <a:pt x="15345" y="11813"/>
                    <a:pt x="11767" y="14761"/>
                  </a:cubicBezTo>
                  <a:cubicBezTo>
                    <a:pt x="9748" y="16363"/>
                    <a:pt x="7780" y="17064"/>
                    <a:pt x="5901" y="17064"/>
                  </a:cubicBezTo>
                  <a:cubicBezTo>
                    <a:pt x="3818" y="17064"/>
                    <a:pt x="1846" y="16203"/>
                    <a:pt x="32" y="14761"/>
                  </a:cubicBezTo>
                  <a:lnTo>
                    <a:pt x="0" y="18555"/>
                  </a:lnTo>
                  <a:cubicBezTo>
                    <a:pt x="1905" y="20435"/>
                    <a:pt x="4021" y="21600"/>
                    <a:pt x="6276" y="21600"/>
                  </a:cubicBezTo>
                  <a:cubicBezTo>
                    <a:pt x="8063" y="21600"/>
                    <a:pt x="9938" y="20865"/>
                    <a:pt x="11863" y="19186"/>
                  </a:cubicBezTo>
                  <a:cubicBezTo>
                    <a:pt x="15442" y="16446"/>
                    <a:pt x="18730" y="10758"/>
                    <a:pt x="21600" y="4217"/>
                  </a:cubicBezTo>
                  <a:cubicBezTo>
                    <a:pt x="21600" y="2955"/>
                    <a:pt x="21567" y="1692"/>
                    <a:pt x="21567" y="0"/>
                  </a:cubicBezTo>
                  <a:close/>
                </a:path>
              </a:pathLst>
            </a:custGeom>
            <a:solidFill>
              <a:srgbClr val="3A393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24" name="Google Shape;2384;p47"/>
            <p:cNvSpPr/>
            <p:nvPr/>
          </p:nvSpPr>
          <p:spPr>
            <a:xfrm>
              <a:off x="487352" y="1075866"/>
              <a:ext cx="486274" cy="1033580"/>
            </a:xfrm>
            <a:custGeom>
              <a:avLst/>
              <a:gdLst/>
              <a:ahLst/>
              <a:cxnLst>
                <a:cxn ang="0">
                  <a:pos x="wd2" y="hd2"/>
                </a:cxn>
                <a:cxn ang="5400000">
                  <a:pos x="wd2" y="hd2"/>
                </a:cxn>
                <a:cxn ang="10800000">
                  <a:pos x="wd2" y="hd2"/>
                </a:cxn>
                <a:cxn ang="16200000">
                  <a:pos x="wd2" y="hd2"/>
                </a:cxn>
              </a:cxnLst>
              <a:rect l="0" t="0" r="r" b="b"/>
              <a:pathLst>
                <a:path w="21595" h="21600" extrusionOk="0">
                  <a:moveTo>
                    <a:pt x="0" y="0"/>
                  </a:moveTo>
                  <a:lnTo>
                    <a:pt x="0" y="80"/>
                  </a:lnTo>
                  <a:cubicBezTo>
                    <a:pt x="0" y="130"/>
                    <a:pt x="0" y="200"/>
                    <a:pt x="22" y="300"/>
                  </a:cubicBezTo>
                  <a:cubicBezTo>
                    <a:pt x="64" y="500"/>
                    <a:pt x="171" y="780"/>
                    <a:pt x="447" y="1140"/>
                  </a:cubicBezTo>
                  <a:cubicBezTo>
                    <a:pt x="702" y="1491"/>
                    <a:pt x="1169" y="1901"/>
                    <a:pt x="1850" y="2311"/>
                  </a:cubicBezTo>
                  <a:cubicBezTo>
                    <a:pt x="2552" y="2731"/>
                    <a:pt x="3508" y="3152"/>
                    <a:pt x="4720" y="3492"/>
                  </a:cubicBezTo>
                  <a:cubicBezTo>
                    <a:pt x="5953" y="3832"/>
                    <a:pt x="7441" y="4092"/>
                    <a:pt x="9057" y="4242"/>
                  </a:cubicBezTo>
                  <a:cubicBezTo>
                    <a:pt x="9886" y="4312"/>
                    <a:pt x="10736" y="4352"/>
                    <a:pt x="11630" y="4362"/>
                  </a:cubicBezTo>
                  <a:cubicBezTo>
                    <a:pt x="11858" y="4367"/>
                    <a:pt x="12085" y="4369"/>
                    <a:pt x="12312" y="4369"/>
                  </a:cubicBezTo>
                  <a:cubicBezTo>
                    <a:pt x="12993" y="4369"/>
                    <a:pt x="13670" y="4352"/>
                    <a:pt x="14372" y="4352"/>
                  </a:cubicBezTo>
                  <a:cubicBezTo>
                    <a:pt x="15307" y="4352"/>
                    <a:pt x="16264" y="4392"/>
                    <a:pt x="17135" y="4542"/>
                  </a:cubicBezTo>
                  <a:cubicBezTo>
                    <a:pt x="18008" y="4692"/>
                    <a:pt x="18773" y="5012"/>
                    <a:pt x="19262" y="5413"/>
                  </a:cubicBezTo>
                  <a:cubicBezTo>
                    <a:pt x="19517" y="5613"/>
                    <a:pt x="19687" y="5843"/>
                    <a:pt x="19814" y="6063"/>
                  </a:cubicBezTo>
                  <a:cubicBezTo>
                    <a:pt x="19942" y="6293"/>
                    <a:pt x="20027" y="6533"/>
                    <a:pt x="20112" y="6783"/>
                  </a:cubicBezTo>
                  <a:cubicBezTo>
                    <a:pt x="20219" y="7263"/>
                    <a:pt x="20240" y="7764"/>
                    <a:pt x="20303" y="8264"/>
                  </a:cubicBezTo>
                  <a:cubicBezTo>
                    <a:pt x="20431" y="9284"/>
                    <a:pt x="20559" y="10265"/>
                    <a:pt x="20686" y="11215"/>
                  </a:cubicBezTo>
                  <a:cubicBezTo>
                    <a:pt x="20750" y="11726"/>
                    <a:pt x="20835" y="12186"/>
                    <a:pt x="20877" y="12646"/>
                  </a:cubicBezTo>
                  <a:lnTo>
                    <a:pt x="20963" y="13326"/>
                  </a:lnTo>
                  <a:cubicBezTo>
                    <a:pt x="20984" y="13546"/>
                    <a:pt x="21005" y="13776"/>
                    <a:pt x="21047" y="13986"/>
                  </a:cubicBezTo>
                  <a:cubicBezTo>
                    <a:pt x="21196" y="15737"/>
                    <a:pt x="21303" y="17308"/>
                    <a:pt x="21366" y="18639"/>
                  </a:cubicBezTo>
                  <a:cubicBezTo>
                    <a:pt x="21409" y="19859"/>
                    <a:pt x="21430" y="20880"/>
                    <a:pt x="21430" y="21600"/>
                  </a:cubicBezTo>
                  <a:cubicBezTo>
                    <a:pt x="21494" y="21590"/>
                    <a:pt x="21515" y="21590"/>
                    <a:pt x="21579" y="21580"/>
                  </a:cubicBezTo>
                  <a:cubicBezTo>
                    <a:pt x="21600" y="20850"/>
                    <a:pt x="21600" y="19849"/>
                    <a:pt x="21579" y="18629"/>
                  </a:cubicBezTo>
                  <a:cubicBezTo>
                    <a:pt x="21536" y="17298"/>
                    <a:pt x="21473" y="15727"/>
                    <a:pt x="21303" y="13957"/>
                  </a:cubicBezTo>
                  <a:cubicBezTo>
                    <a:pt x="21282" y="13736"/>
                    <a:pt x="21260" y="13516"/>
                    <a:pt x="21260" y="13296"/>
                  </a:cubicBezTo>
                  <a:lnTo>
                    <a:pt x="21175" y="12616"/>
                  </a:lnTo>
                  <a:cubicBezTo>
                    <a:pt x="21111" y="12156"/>
                    <a:pt x="21047" y="11695"/>
                    <a:pt x="20984" y="11225"/>
                  </a:cubicBezTo>
                  <a:cubicBezTo>
                    <a:pt x="20856" y="10265"/>
                    <a:pt x="20729" y="9284"/>
                    <a:pt x="20580" y="8264"/>
                  </a:cubicBezTo>
                  <a:cubicBezTo>
                    <a:pt x="20538" y="7764"/>
                    <a:pt x="20538" y="7263"/>
                    <a:pt x="20410" y="6763"/>
                  </a:cubicBezTo>
                  <a:cubicBezTo>
                    <a:pt x="20346" y="6513"/>
                    <a:pt x="20240" y="6283"/>
                    <a:pt x="20112" y="6043"/>
                  </a:cubicBezTo>
                  <a:cubicBezTo>
                    <a:pt x="19942" y="5803"/>
                    <a:pt x="19793" y="5563"/>
                    <a:pt x="19517" y="5353"/>
                  </a:cubicBezTo>
                  <a:cubicBezTo>
                    <a:pt x="19028" y="4932"/>
                    <a:pt x="18178" y="4592"/>
                    <a:pt x="17242" y="4432"/>
                  </a:cubicBezTo>
                  <a:cubicBezTo>
                    <a:pt x="16286" y="4262"/>
                    <a:pt x="15307" y="4232"/>
                    <a:pt x="14372" y="4232"/>
                  </a:cubicBezTo>
                  <a:cubicBezTo>
                    <a:pt x="13624" y="4232"/>
                    <a:pt x="12903" y="4245"/>
                    <a:pt x="12187" y="4245"/>
                  </a:cubicBezTo>
                  <a:cubicBezTo>
                    <a:pt x="12008" y="4245"/>
                    <a:pt x="11830" y="4244"/>
                    <a:pt x="11651" y="4242"/>
                  </a:cubicBezTo>
                  <a:cubicBezTo>
                    <a:pt x="10779" y="4232"/>
                    <a:pt x="9929" y="4192"/>
                    <a:pt x="9142" y="4132"/>
                  </a:cubicBezTo>
                  <a:cubicBezTo>
                    <a:pt x="7505" y="3992"/>
                    <a:pt x="6059" y="3742"/>
                    <a:pt x="4848" y="3401"/>
                  </a:cubicBezTo>
                  <a:cubicBezTo>
                    <a:pt x="3636" y="3081"/>
                    <a:pt x="2701" y="2661"/>
                    <a:pt x="2020" y="2261"/>
                  </a:cubicBezTo>
                  <a:cubicBezTo>
                    <a:pt x="1318" y="1851"/>
                    <a:pt x="851" y="1451"/>
                    <a:pt x="574" y="1111"/>
                  </a:cubicBezTo>
                  <a:cubicBezTo>
                    <a:pt x="277" y="780"/>
                    <a:pt x="149" y="490"/>
                    <a:pt x="106" y="300"/>
                  </a:cubicBezTo>
                  <a:cubicBezTo>
                    <a:pt x="43" y="110"/>
                    <a:pt x="22" y="0"/>
                    <a:pt x="0" y="0"/>
                  </a:cubicBezTo>
                  <a:close/>
                </a:path>
              </a:pathLst>
            </a:custGeom>
            <a:solidFill>
              <a:srgbClr val="3A393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25" name="Google Shape;2385;p47"/>
            <p:cNvSpPr/>
            <p:nvPr/>
          </p:nvSpPr>
          <p:spPr>
            <a:xfrm>
              <a:off x="523156" y="1006440"/>
              <a:ext cx="23067" cy="171424"/>
            </a:xfrm>
            <a:custGeom>
              <a:avLst/>
              <a:gdLst/>
              <a:ahLst/>
              <a:cxnLst>
                <a:cxn ang="0">
                  <a:pos x="wd2" y="hd2"/>
                </a:cxn>
                <a:cxn ang="5400000">
                  <a:pos x="wd2" y="hd2"/>
                </a:cxn>
                <a:cxn ang="10800000">
                  <a:pos x="wd2" y="hd2"/>
                </a:cxn>
                <a:cxn ang="16200000">
                  <a:pos x="wd2" y="hd2"/>
                </a:cxn>
              </a:cxnLst>
              <a:rect l="0" t="0" r="r" b="b"/>
              <a:pathLst>
                <a:path w="19636" h="21600" extrusionOk="0">
                  <a:moveTo>
                    <a:pt x="1378" y="0"/>
                  </a:moveTo>
                  <a:cubicBezTo>
                    <a:pt x="1351" y="0"/>
                    <a:pt x="1338" y="0"/>
                    <a:pt x="1311" y="2"/>
                  </a:cubicBezTo>
                  <a:cubicBezTo>
                    <a:pt x="493" y="2"/>
                    <a:pt x="2531" y="1328"/>
                    <a:pt x="5387" y="3259"/>
                  </a:cubicBezTo>
                  <a:cubicBezTo>
                    <a:pt x="8645" y="5249"/>
                    <a:pt x="12721" y="7964"/>
                    <a:pt x="14357" y="10981"/>
                  </a:cubicBezTo>
                  <a:cubicBezTo>
                    <a:pt x="15577" y="13995"/>
                    <a:pt x="12721" y="16710"/>
                    <a:pt x="8243" y="18579"/>
                  </a:cubicBezTo>
                  <a:cubicBezTo>
                    <a:pt x="4167" y="20451"/>
                    <a:pt x="-727" y="21536"/>
                    <a:pt x="91" y="21596"/>
                  </a:cubicBezTo>
                  <a:cubicBezTo>
                    <a:pt x="104" y="21598"/>
                    <a:pt x="118" y="21600"/>
                    <a:pt x="145" y="21600"/>
                  </a:cubicBezTo>
                  <a:cubicBezTo>
                    <a:pt x="855" y="21600"/>
                    <a:pt x="6755" y="20637"/>
                    <a:pt x="11501" y="18822"/>
                  </a:cubicBezTo>
                  <a:cubicBezTo>
                    <a:pt x="17213" y="16891"/>
                    <a:pt x="20873" y="14057"/>
                    <a:pt x="19251" y="10860"/>
                  </a:cubicBezTo>
                  <a:cubicBezTo>
                    <a:pt x="17615" y="7783"/>
                    <a:pt x="12721" y="5007"/>
                    <a:pt x="8645" y="3138"/>
                  </a:cubicBezTo>
                  <a:cubicBezTo>
                    <a:pt x="5065" y="1195"/>
                    <a:pt x="2263" y="0"/>
                    <a:pt x="1378" y="0"/>
                  </a:cubicBezTo>
                  <a:close/>
                </a:path>
              </a:pathLst>
            </a:custGeom>
            <a:solidFill>
              <a:srgbClr val="3A393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26" name="Google Shape;2386;p47"/>
            <p:cNvSpPr/>
            <p:nvPr/>
          </p:nvSpPr>
          <p:spPr>
            <a:xfrm>
              <a:off x="3396613" y="1848530"/>
              <a:ext cx="191490" cy="282462"/>
            </a:xfrm>
            <a:custGeom>
              <a:avLst/>
              <a:gdLst/>
              <a:ahLst/>
              <a:cxnLst>
                <a:cxn ang="0">
                  <a:pos x="wd2" y="hd2"/>
                </a:cxn>
                <a:cxn ang="5400000">
                  <a:pos x="wd2" y="hd2"/>
                </a:cxn>
                <a:cxn ang="10800000">
                  <a:pos x="wd2" y="hd2"/>
                </a:cxn>
                <a:cxn ang="16200000">
                  <a:pos x="wd2" y="hd2"/>
                </a:cxn>
              </a:cxnLst>
              <a:rect l="0" t="0" r="r" b="b"/>
              <a:pathLst>
                <a:path w="21600" h="21600" extrusionOk="0">
                  <a:moveTo>
                    <a:pt x="4266" y="0"/>
                  </a:moveTo>
                  <a:lnTo>
                    <a:pt x="0" y="8603"/>
                  </a:lnTo>
                  <a:lnTo>
                    <a:pt x="12150" y="10654"/>
                  </a:lnTo>
                  <a:cubicBezTo>
                    <a:pt x="11070" y="20649"/>
                    <a:pt x="16201" y="21600"/>
                    <a:pt x="16201" y="21600"/>
                  </a:cubicBezTo>
                  <a:lnTo>
                    <a:pt x="21600" y="953"/>
                  </a:lnTo>
                  <a:lnTo>
                    <a:pt x="4266" y="0"/>
                  </a:lnTo>
                  <a:close/>
                </a:path>
              </a:pathLst>
            </a:custGeom>
            <a:solidFill>
              <a:srgbClr val="3A393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27" name="Google Shape;2387;p47"/>
            <p:cNvSpPr/>
            <p:nvPr/>
          </p:nvSpPr>
          <p:spPr>
            <a:xfrm>
              <a:off x="3521558" y="1859555"/>
              <a:ext cx="47881" cy="261388"/>
            </a:xfrm>
            <a:custGeom>
              <a:avLst/>
              <a:gdLst/>
              <a:ahLst/>
              <a:cxnLst>
                <a:cxn ang="0">
                  <a:pos x="wd2" y="hd2"/>
                </a:cxn>
                <a:cxn ang="5400000">
                  <a:pos x="wd2" y="hd2"/>
                </a:cxn>
                <a:cxn ang="10800000">
                  <a:pos x="wd2" y="hd2"/>
                </a:cxn>
                <a:cxn ang="16200000">
                  <a:pos x="wd2" y="hd2"/>
                </a:cxn>
              </a:cxnLst>
              <a:rect l="0" t="0" r="r" b="b"/>
              <a:pathLst>
                <a:path w="21600" h="21600" extrusionOk="0">
                  <a:moveTo>
                    <a:pt x="19007" y="0"/>
                  </a:moveTo>
                  <a:cubicBezTo>
                    <a:pt x="12747" y="7002"/>
                    <a:pt x="6267" y="14043"/>
                    <a:pt x="0" y="21046"/>
                  </a:cubicBezTo>
                  <a:cubicBezTo>
                    <a:pt x="867" y="21243"/>
                    <a:pt x="1513" y="21441"/>
                    <a:pt x="2160" y="21600"/>
                  </a:cubicBezTo>
                  <a:cubicBezTo>
                    <a:pt x="8640" y="14439"/>
                    <a:pt x="15120" y="7200"/>
                    <a:pt x="21600" y="39"/>
                  </a:cubicBezTo>
                  <a:lnTo>
                    <a:pt x="19007"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28" name="Google Shape;2388;p47"/>
            <p:cNvSpPr/>
            <p:nvPr/>
          </p:nvSpPr>
          <p:spPr>
            <a:xfrm>
              <a:off x="2702448" y="1220436"/>
              <a:ext cx="790021" cy="846406"/>
            </a:xfrm>
            <a:custGeom>
              <a:avLst/>
              <a:gdLst/>
              <a:ahLst/>
              <a:cxnLst>
                <a:cxn ang="0">
                  <a:pos x="wd2" y="hd2"/>
                </a:cxn>
                <a:cxn ang="5400000">
                  <a:pos x="wd2" y="hd2"/>
                </a:cxn>
                <a:cxn ang="10800000">
                  <a:pos x="wd2" y="hd2"/>
                </a:cxn>
                <a:cxn ang="16200000">
                  <a:pos x="wd2" y="hd2"/>
                </a:cxn>
              </a:cxnLst>
              <a:rect l="0" t="0" r="r" b="b"/>
              <a:pathLst>
                <a:path w="21117" h="21600" extrusionOk="0">
                  <a:moveTo>
                    <a:pt x="4658" y="0"/>
                  </a:moveTo>
                  <a:lnTo>
                    <a:pt x="0" y="2041"/>
                  </a:lnTo>
                  <a:cubicBezTo>
                    <a:pt x="0" y="2041"/>
                    <a:pt x="2316" y="16005"/>
                    <a:pt x="3596" y="17055"/>
                  </a:cubicBezTo>
                  <a:cubicBezTo>
                    <a:pt x="4875" y="18106"/>
                    <a:pt x="19706" y="21600"/>
                    <a:pt x="19706" y="21600"/>
                  </a:cubicBezTo>
                  <a:cubicBezTo>
                    <a:pt x="19706" y="21600"/>
                    <a:pt x="21600" y="17190"/>
                    <a:pt x="20999" y="13280"/>
                  </a:cubicBezTo>
                  <a:lnTo>
                    <a:pt x="8382" y="12486"/>
                  </a:lnTo>
                  <a:cubicBezTo>
                    <a:pt x="8382" y="12486"/>
                    <a:pt x="6500" y="2297"/>
                    <a:pt x="4658"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29" name="Google Shape;2389;p47"/>
            <p:cNvSpPr/>
            <p:nvPr/>
          </p:nvSpPr>
          <p:spPr>
            <a:xfrm>
              <a:off x="2829314" y="1242942"/>
              <a:ext cx="122079" cy="173299"/>
            </a:xfrm>
            <a:custGeom>
              <a:avLst/>
              <a:gdLst/>
              <a:ahLst/>
              <a:cxnLst>
                <a:cxn ang="0">
                  <a:pos x="wd2" y="hd2"/>
                </a:cxn>
                <a:cxn ang="5400000">
                  <a:pos x="wd2" y="hd2"/>
                </a:cxn>
                <a:cxn ang="10800000">
                  <a:pos x="wd2" y="hd2"/>
                </a:cxn>
                <a:cxn ang="16200000">
                  <a:pos x="wd2" y="hd2"/>
                </a:cxn>
              </a:cxnLst>
              <a:rect l="0" t="0" r="r" b="b"/>
              <a:pathLst>
                <a:path w="21600" h="21600" extrusionOk="0">
                  <a:moveTo>
                    <a:pt x="86" y="0"/>
                  </a:moveTo>
                  <a:lnTo>
                    <a:pt x="0" y="59"/>
                  </a:lnTo>
                  <a:cubicBezTo>
                    <a:pt x="0" y="239"/>
                    <a:pt x="0" y="656"/>
                    <a:pt x="86" y="1252"/>
                  </a:cubicBezTo>
                  <a:cubicBezTo>
                    <a:pt x="170" y="2089"/>
                    <a:pt x="510" y="3282"/>
                    <a:pt x="1017" y="4713"/>
                  </a:cubicBezTo>
                  <a:cubicBezTo>
                    <a:pt x="2118" y="7519"/>
                    <a:pt x="4319" y="11398"/>
                    <a:pt x="8218" y="14976"/>
                  </a:cubicBezTo>
                  <a:cubicBezTo>
                    <a:pt x="9996" y="16767"/>
                    <a:pt x="12114" y="18379"/>
                    <a:pt x="14315" y="19631"/>
                  </a:cubicBezTo>
                  <a:cubicBezTo>
                    <a:pt x="16517" y="20883"/>
                    <a:pt x="18975" y="21600"/>
                    <a:pt x="21176" y="21600"/>
                  </a:cubicBezTo>
                  <a:lnTo>
                    <a:pt x="21600" y="21600"/>
                  </a:lnTo>
                  <a:cubicBezTo>
                    <a:pt x="21516" y="21421"/>
                    <a:pt x="21516" y="21243"/>
                    <a:pt x="21346" y="21003"/>
                  </a:cubicBezTo>
                  <a:lnTo>
                    <a:pt x="21263" y="21003"/>
                  </a:lnTo>
                  <a:cubicBezTo>
                    <a:pt x="19228" y="20944"/>
                    <a:pt x="17027" y="20289"/>
                    <a:pt x="14993" y="19034"/>
                  </a:cubicBezTo>
                  <a:cubicBezTo>
                    <a:pt x="13045" y="17841"/>
                    <a:pt x="10927" y="16290"/>
                    <a:pt x="9065" y="14499"/>
                  </a:cubicBezTo>
                  <a:cubicBezTo>
                    <a:pt x="5253" y="10980"/>
                    <a:pt x="2965" y="7220"/>
                    <a:pt x="1781" y="4476"/>
                  </a:cubicBezTo>
                  <a:cubicBezTo>
                    <a:pt x="594" y="2028"/>
                    <a:pt x="340" y="357"/>
                    <a:pt x="86"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30" name="Google Shape;2390;p47"/>
            <p:cNvSpPr/>
            <p:nvPr/>
          </p:nvSpPr>
          <p:spPr>
            <a:xfrm>
              <a:off x="3393747" y="1739382"/>
              <a:ext cx="59572" cy="318845"/>
            </a:xfrm>
            <a:custGeom>
              <a:avLst/>
              <a:gdLst/>
              <a:ahLst/>
              <a:cxnLst>
                <a:cxn ang="0">
                  <a:pos x="wd2" y="hd2"/>
                </a:cxn>
                <a:cxn ang="5400000">
                  <a:pos x="wd2" y="hd2"/>
                </a:cxn>
                <a:cxn ang="10800000">
                  <a:pos x="wd2" y="hd2"/>
                </a:cxn>
                <a:cxn ang="16200000">
                  <a:pos x="wd2" y="hd2"/>
                </a:cxn>
              </a:cxnLst>
              <a:rect l="0" t="0" r="r" b="b"/>
              <a:pathLst>
                <a:path w="21505" h="21600" extrusionOk="0">
                  <a:moveTo>
                    <a:pt x="19007" y="0"/>
                  </a:moveTo>
                  <a:cubicBezTo>
                    <a:pt x="19007" y="227"/>
                    <a:pt x="19184" y="455"/>
                    <a:pt x="19184" y="714"/>
                  </a:cubicBezTo>
                  <a:cubicBezTo>
                    <a:pt x="19184" y="1038"/>
                    <a:pt x="19354" y="1395"/>
                    <a:pt x="19354" y="1752"/>
                  </a:cubicBezTo>
                  <a:lnTo>
                    <a:pt x="19354" y="2886"/>
                  </a:lnTo>
                  <a:cubicBezTo>
                    <a:pt x="19354" y="3665"/>
                    <a:pt x="19184" y="4508"/>
                    <a:pt x="19184" y="5416"/>
                  </a:cubicBezTo>
                  <a:cubicBezTo>
                    <a:pt x="18660" y="7200"/>
                    <a:pt x="17626" y="9113"/>
                    <a:pt x="15897" y="11124"/>
                  </a:cubicBezTo>
                  <a:cubicBezTo>
                    <a:pt x="13998" y="13168"/>
                    <a:pt x="11576" y="15016"/>
                    <a:pt x="8983" y="16735"/>
                  </a:cubicBezTo>
                  <a:cubicBezTo>
                    <a:pt x="7431" y="17579"/>
                    <a:pt x="6391" y="18389"/>
                    <a:pt x="4839" y="19102"/>
                  </a:cubicBezTo>
                  <a:cubicBezTo>
                    <a:pt x="4321" y="19492"/>
                    <a:pt x="3627" y="19848"/>
                    <a:pt x="2934" y="20172"/>
                  </a:cubicBezTo>
                  <a:cubicBezTo>
                    <a:pt x="2246" y="20497"/>
                    <a:pt x="1728" y="20821"/>
                    <a:pt x="864" y="21145"/>
                  </a:cubicBezTo>
                  <a:cubicBezTo>
                    <a:pt x="517" y="21276"/>
                    <a:pt x="347" y="21373"/>
                    <a:pt x="0" y="21503"/>
                  </a:cubicBezTo>
                  <a:cubicBezTo>
                    <a:pt x="517" y="21535"/>
                    <a:pt x="1035" y="21535"/>
                    <a:pt x="1382" y="21600"/>
                  </a:cubicBezTo>
                  <a:cubicBezTo>
                    <a:pt x="1728" y="21470"/>
                    <a:pt x="1899" y="21373"/>
                    <a:pt x="2246" y="21243"/>
                  </a:cubicBezTo>
                  <a:cubicBezTo>
                    <a:pt x="2934" y="20918"/>
                    <a:pt x="3798" y="20594"/>
                    <a:pt x="4492" y="20303"/>
                  </a:cubicBezTo>
                  <a:cubicBezTo>
                    <a:pt x="5356" y="19978"/>
                    <a:pt x="6050" y="19589"/>
                    <a:pt x="6567" y="19232"/>
                  </a:cubicBezTo>
                  <a:cubicBezTo>
                    <a:pt x="8119" y="18487"/>
                    <a:pt x="9507" y="17676"/>
                    <a:pt x="10888" y="16833"/>
                  </a:cubicBezTo>
                  <a:cubicBezTo>
                    <a:pt x="13822" y="15146"/>
                    <a:pt x="16415" y="13233"/>
                    <a:pt x="18143" y="11221"/>
                  </a:cubicBezTo>
                  <a:cubicBezTo>
                    <a:pt x="20048" y="9113"/>
                    <a:pt x="20912" y="7168"/>
                    <a:pt x="21429" y="5384"/>
                  </a:cubicBezTo>
                  <a:cubicBezTo>
                    <a:pt x="21429" y="4476"/>
                    <a:pt x="21600" y="3633"/>
                    <a:pt x="21429" y="2854"/>
                  </a:cubicBezTo>
                  <a:cubicBezTo>
                    <a:pt x="21429" y="2465"/>
                    <a:pt x="21429" y="2076"/>
                    <a:pt x="21083" y="1719"/>
                  </a:cubicBezTo>
                  <a:cubicBezTo>
                    <a:pt x="20912" y="1363"/>
                    <a:pt x="20912" y="1038"/>
                    <a:pt x="20736" y="682"/>
                  </a:cubicBezTo>
                  <a:cubicBezTo>
                    <a:pt x="20736" y="455"/>
                    <a:pt x="20389" y="227"/>
                    <a:pt x="20389"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31" name="Google Shape;2391;p47"/>
            <p:cNvSpPr/>
            <p:nvPr/>
          </p:nvSpPr>
          <p:spPr>
            <a:xfrm>
              <a:off x="2910694" y="1391827"/>
              <a:ext cx="535233" cy="4796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0"/>
                    <a:pt x="0" y="151"/>
                    <a:pt x="20" y="410"/>
                  </a:cubicBezTo>
                  <a:cubicBezTo>
                    <a:pt x="78" y="755"/>
                    <a:pt x="97" y="1143"/>
                    <a:pt x="155" y="1574"/>
                  </a:cubicBezTo>
                  <a:cubicBezTo>
                    <a:pt x="290" y="2695"/>
                    <a:pt x="445" y="4139"/>
                    <a:pt x="657" y="5821"/>
                  </a:cubicBezTo>
                  <a:cubicBezTo>
                    <a:pt x="870" y="7652"/>
                    <a:pt x="1140" y="9787"/>
                    <a:pt x="1430" y="12115"/>
                  </a:cubicBezTo>
                  <a:cubicBezTo>
                    <a:pt x="1507" y="12697"/>
                    <a:pt x="1566" y="13323"/>
                    <a:pt x="1642" y="13904"/>
                  </a:cubicBezTo>
                  <a:cubicBezTo>
                    <a:pt x="1720" y="14530"/>
                    <a:pt x="1797" y="15155"/>
                    <a:pt x="1913" y="15823"/>
                  </a:cubicBezTo>
                  <a:cubicBezTo>
                    <a:pt x="2029" y="16470"/>
                    <a:pt x="2222" y="17138"/>
                    <a:pt x="2685" y="17677"/>
                  </a:cubicBezTo>
                  <a:cubicBezTo>
                    <a:pt x="3111" y="18216"/>
                    <a:pt x="3748" y="18474"/>
                    <a:pt x="4348" y="18626"/>
                  </a:cubicBezTo>
                  <a:cubicBezTo>
                    <a:pt x="9197" y="19789"/>
                    <a:pt x="13621" y="20565"/>
                    <a:pt x="16828" y="21018"/>
                  </a:cubicBezTo>
                  <a:cubicBezTo>
                    <a:pt x="18451" y="21277"/>
                    <a:pt x="19764" y="21428"/>
                    <a:pt x="20653" y="21514"/>
                  </a:cubicBezTo>
                  <a:cubicBezTo>
                    <a:pt x="21039" y="21557"/>
                    <a:pt x="21349" y="21600"/>
                    <a:pt x="21600" y="21600"/>
                  </a:cubicBezTo>
                  <a:cubicBezTo>
                    <a:pt x="21542" y="21600"/>
                    <a:pt x="21542" y="21557"/>
                    <a:pt x="21542" y="21535"/>
                  </a:cubicBezTo>
                  <a:cubicBezTo>
                    <a:pt x="21252" y="21492"/>
                    <a:pt x="20962" y="21450"/>
                    <a:pt x="20634" y="21406"/>
                  </a:cubicBezTo>
                  <a:cubicBezTo>
                    <a:pt x="19726" y="21277"/>
                    <a:pt x="18431" y="21083"/>
                    <a:pt x="16828" y="20803"/>
                  </a:cubicBezTo>
                  <a:cubicBezTo>
                    <a:pt x="13621" y="20307"/>
                    <a:pt x="9197" y="19488"/>
                    <a:pt x="4405" y="18323"/>
                  </a:cubicBezTo>
                  <a:cubicBezTo>
                    <a:pt x="3826" y="18173"/>
                    <a:pt x="3246" y="17935"/>
                    <a:pt x="2860" y="17461"/>
                  </a:cubicBezTo>
                  <a:cubicBezTo>
                    <a:pt x="2473" y="17009"/>
                    <a:pt x="2280" y="16362"/>
                    <a:pt x="2145" y="15780"/>
                  </a:cubicBezTo>
                  <a:cubicBezTo>
                    <a:pt x="2029" y="15155"/>
                    <a:pt x="1951" y="14508"/>
                    <a:pt x="1893" y="13883"/>
                  </a:cubicBezTo>
                  <a:cubicBezTo>
                    <a:pt x="1817" y="13257"/>
                    <a:pt x="1720" y="12676"/>
                    <a:pt x="1642" y="12072"/>
                  </a:cubicBezTo>
                  <a:cubicBezTo>
                    <a:pt x="1334" y="9765"/>
                    <a:pt x="1063" y="7631"/>
                    <a:pt x="831" y="5799"/>
                  </a:cubicBezTo>
                  <a:cubicBezTo>
                    <a:pt x="580" y="4139"/>
                    <a:pt x="386" y="2695"/>
                    <a:pt x="252" y="1574"/>
                  </a:cubicBezTo>
                  <a:cubicBezTo>
                    <a:pt x="174" y="1143"/>
                    <a:pt x="116" y="755"/>
                    <a:pt x="78" y="410"/>
                  </a:cubicBezTo>
                  <a:lnTo>
                    <a:pt x="0" y="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32" name="Google Shape;2392;p47"/>
            <p:cNvSpPr/>
            <p:nvPr/>
          </p:nvSpPr>
          <p:spPr>
            <a:xfrm>
              <a:off x="2458779" y="757984"/>
              <a:ext cx="147925" cy="135561"/>
            </a:xfrm>
            <a:custGeom>
              <a:avLst/>
              <a:gdLst/>
              <a:ahLst/>
              <a:cxnLst>
                <a:cxn ang="0">
                  <a:pos x="wd2" y="hd2"/>
                </a:cxn>
                <a:cxn ang="5400000">
                  <a:pos x="wd2" y="hd2"/>
                </a:cxn>
                <a:cxn ang="10800000">
                  <a:pos x="wd2" y="hd2"/>
                </a:cxn>
                <a:cxn ang="16200000">
                  <a:pos x="wd2" y="hd2"/>
                </a:cxn>
              </a:cxnLst>
              <a:rect l="0" t="0" r="r" b="b"/>
              <a:pathLst>
                <a:path w="21600" h="21600" extrusionOk="0">
                  <a:moveTo>
                    <a:pt x="14190" y="0"/>
                  </a:moveTo>
                  <a:lnTo>
                    <a:pt x="0" y="4043"/>
                  </a:lnTo>
                  <a:lnTo>
                    <a:pt x="2656" y="13579"/>
                  </a:lnTo>
                  <a:cubicBezTo>
                    <a:pt x="3075" y="15409"/>
                    <a:pt x="2238" y="17088"/>
                    <a:pt x="839" y="17698"/>
                  </a:cubicBezTo>
                  <a:cubicBezTo>
                    <a:pt x="3194" y="20159"/>
                    <a:pt x="6520" y="21600"/>
                    <a:pt x="9864" y="21600"/>
                  </a:cubicBezTo>
                  <a:cubicBezTo>
                    <a:pt x="11184" y="21600"/>
                    <a:pt x="12504" y="21377"/>
                    <a:pt x="13771" y="20902"/>
                  </a:cubicBezTo>
                  <a:cubicBezTo>
                    <a:pt x="17336" y="19605"/>
                    <a:pt x="20133" y="16325"/>
                    <a:pt x="21600" y="12510"/>
                  </a:cubicBezTo>
                  <a:cubicBezTo>
                    <a:pt x="21460" y="12510"/>
                    <a:pt x="21250" y="12663"/>
                    <a:pt x="21110" y="12663"/>
                  </a:cubicBezTo>
                  <a:cubicBezTo>
                    <a:pt x="20846" y="12739"/>
                    <a:pt x="20581" y="12774"/>
                    <a:pt x="20326" y="12774"/>
                  </a:cubicBezTo>
                  <a:cubicBezTo>
                    <a:pt x="19022" y="12774"/>
                    <a:pt x="17872" y="11853"/>
                    <a:pt x="17405" y="10452"/>
                  </a:cubicBezTo>
                  <a:lnTo>
                    <a:pt x="14190" y="0"/>
                  </a:ln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33" name="Google Shape;2393;p47"/>
            <p:cNvSpPr/>
            <p:nvPr/>
          </p:nvSpPr>
          <p:spPr>
            <a:xfrm>
              <a:off x="2269612" y="392694"/>
              <a:ext cx="412645" cy="241780"/>
            </a:xfrm>
            <a:custGeom>
              <a:avLst/>
              <a:gdLst/>
              <a:ahLst/>
              <a:cxnLst>
                <a:cxn ang="0">
                  <a:pos x="wd2" y="hd2"/>
                </a:cxn>
                <a:cxn ang="5400000">
                  <a:pos x="wd2" y="hd2"/>
                </a:cxn>
                <a:cxn ang="10800000">
                  <a:pos x="wd2" y="hd2"/>
                </a:cxn>
                <a:cxn ang="16200000">
                  <a:pos x="wd2" y="hd2"/>
                </a:cxn>
              </a:cxnLst>
              <a:rect l="0" t="0" r="r" b="b"/>
              <a:pathLst>
                <a:path w="20849" h="21600" extrusionOk="0">
                  <a:moveTo>
                    <a:pt x="11692" y="0"/>
                  </a:moveTo>
                  <a:cubicBezTo>
                    <a:pt x="11657" y="0"/>
                    <a:pt x="11623" y="1"/>
                    <a:pt x="11589" y="1"/>
                  </a:cubicBezTo>
                  <a:cubicBezTo>
                    <a:pt x="10500" y="45"/>
                    <a:pt x="9388" y="215"/>
                    <a:pt x="8324" y="429"/>
                  </a:cubicBezTo>
                  <a:cubicBezTo>
                    <a:pt x="5179" y="1114"/>
                    <a:pt x="1721" y="2825"/>
                    <a:pt x="414" y="8599"/>
                  </a:cubicBezTo>
                  <a:cubicBezTo>
                    <a:pt x="-626" y="13218"/>
                    <a:pt x="342" y="19077"/>
                    <a:pt x="2761" y="21600"/>
                  </a:cubicBezTo>
                  <a:lnTo>
                    <a:pt x="20539" y="20488"/>
                  </a:lnTo>
                  <a:cubicBezTo>
                    <a:pt x="20660" y="19547"/>
                    <a:pt x="20732" y="18649"/>
                    <a:pt x="20781" y="17752"/>
                  </a:cubicBezTo>
                  <a:cubicBezTo>
                    <a:pt x="20974" y="14202"/>
                    <a:pt x="20781" y="10352"/>
                    <a:pt x="19837" y="7145"/>
                  </a:cubicBezTo>
                  <a:cubicBezTo>
                    <a:pt x="19015" y="4451"/>
                    <a:pt x="17370" y="1884"/>
                    <a:pt x="15580" y="1670"/>
                  </a:cubicBezTo>
                  <a:cubicBezTo>
                    <a:pt x="15468" y="1670"/>
                    <a:pt x="14984" y="1797"/>
                    <a:pt x="14734" y="1797"/>
                  </a:cubicBezTo>
                  <a:cubicBezTo>
                    <a:pt x="14659" y="1797"/>
                    <a:pt x="14605" y="1786"/>
                    <a:pt x="14588" y="1756"/>
                  </a:cubicBezTo>
                  <a:cubicBezTo>
                    <a:pt x="13792" y="637"/>
                    <a:pt x="12745" y="0"/>
                    <a:pt x="11692" y="0"/>
                  </a:cubicBezTo>
                  <a:close/>
                </a:path>
              </a:pathLst>
            </a:custGeom>
            <a:solidFill>
              <a:srgbClr val="3A393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34" name="Google Shape;2394;p47"/>
            <p:cNvSpPr/>
            <p:nvPr/>
          </p:nvSpPr>
          <p:spPr>
            <a:xfrm>
              <a:off x="2307755" y="445567"/>
              <a:ext cx="405052" cy="389042"/>
            </a:xfrm>
            <a:custGeom>
              <a:avLst/>
              <a:gdLst/>
              <a:ahLst/>
              <a:cxnLst>
                <a:cxn ang="0">
                  <a:pos x="wd2" y="hd2"/>
                </a:cxn>
                <a:cxn ang="5400000">
                  <a:pos x="wd2" y="hd2"/>
                </a:cxn>
                <a:cxn ang="10800000">
                  <a:pos x="wd2" y="hd2"/>
                </a:cxn>
                <a:cxn ang="16200000">
                  <a:pos x="wd2" y="hd2"/>
                </a:cxn>
              </a:cxnLst>
              <a:rect l="0" t="0" r="r" b="b"/>
              <a:pathLst>
                <a:path w="21226" h="21600" extrusionOk="0">
                  <a:moveTo>
                    <a:pt x="9569" y="0"/>
                  </a:moveTo>
                  <a:cubicBezTo>
                    <a:pt x="7692" y="0"/>
                    <a:pt x="5814" y="505"/>
                    <a:pt x="4026" y="1079"/>
                  </a:cubicBezTo>
                  <a:cubicBezTo>
                    <a:pt x="2746" y="1478"/>
                    <a:pt x="2069" y="2222"/>
                    <a:pt x="1241" y="3365"/>
                  </a:cubicBezTo>
                  <a:cubicBezTo>
                    <a:pt x="313" y="4774"/>
                    <a:pt x="137" y="6688"/>
                    <a:pt x="87" y="8335"/>
                  </a:cubicBezTo>
                  <a:cubicBezTo>
                    <a:pt x="-64" y="11791"/>
                    <a:pt x="-189" y="15911"/>
                    <a:pt x="1266" y="19047"/>
                  </a:cubicBezTo>
                  <a:cubicBezTo>
                    <a:pt x="2094" y="20748"/>
                    <a:pt x="4277" y="21306"/>
                    <a:pt x="5907" y="21492"/>
                  </a:cubicBezTo>
                  <a:cubicBezTo>
                    <a:pt x="6534" y="21562"/>
                    <a:pt x="7199" y="21600"/>
                    <a:pt x="7879" y="21600"/>
                  </a:cubicBezTo>
                  <a:cubicBezTo>
                    <a:pt x="11637" y="21600"/>
                    <a:pt x="15897" y="20421"/>
                    <a:pt x="17171" y="16708"/>
                  </a:cubicBezTo>
                  <a:cubicBezTo>
                    <a:pt x="17372" y="16203"/>
                    <a:pt x="17447" y="15645"/>
                    <a:pt x="17522" y="15060"/>
                  </a:cubicBezTo>
                  <a:cubicBezTo>
                    <a:pt x="17522" y="15072"/>
                    <a:pt x="17543" y="15077"/>
                    <a:pt x="17581" y="15077"/>
                  </a:cubicBezTo>
                  <a:cubicBezTo>
                    <a:pt x="17888" y="15077"/>
                    <a:pt x="19295" y="14729"/>
                    <a:pt x="19429" y="14635"/>
                  </a:cubicBezTo>
                  <a:cubicBezTo>
                    <a:pt x="20031" y="14343"/>
                    <a:pt x="20332" y="13970"/>
                    <a:pt x="20709" y="13359"/>
                  </a:cubicBezTo>
                  <a:cubicBezTo>
                    <a:pt x="21385" y="12349"/>
                    <a:pt x="21411" y="10887"/>
                    <a:pt x="20709" y="9851"/>
                  </a:cubicBezTo>
                  <a:cubicBezTo>
                    <a:pt x="20259" y="9170"/>
                    <a:pt x="19461" y="8780"/>
                    <a:pt x="18675" y="8780"/>
                  </a:cubicBezTo>
                  <a:cubicBezTo>
                    <a:pt x="18540" y="8780"/>
                    <a:pt x="18407" y="8791"/>
                    <a:pt x="18275" y="8814"/>
                  </a:cubicBezTo>
                  <a:cubicBezTo>
                    <a:pt x="18238" y="8822"/>
                    <a:pt x="18201" y="8826"/>
                    <a:pt x="18165" y="8826"/>
                  </a:cubicBezTo>
                  <a:cubicBezTo>
                    <a:pt x="17854" y="8826"/>
                    <a:pt x="17572" y="8538"/>
                    <a:pt x="17572" y="8230"/>
                  </a:cubicBezTo>
                  <a:cubicBezTo>
                    <a:pt x="17623" y="6767"/>
                    <a:pt x="17548" y="5438"/>
                    <a:pt x="16995" y="3976"/>
                  </a:cubicBezTo>
                  <a:cubicBezTo>
                    <a:pt x="15942" y="1345"/>
                    <a:pt x="14061" y="813"/>
                    <a:pt x="11752" y="255"/>
                  </a:cubicBezTo>
                  <a:cubicBezTo>
                    <a:pt x="11028" y="77"/>
                    <a:pt x="10299" y="0"/>
                    <a:pt x="9569"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35" name="Google Shape;2395;p47"/>
            <p:cNvSpPr/>
            <p:nvPr/>
          </p:nvSpPr>
          <p:spPr>
            <a:xfrm>
              <a:off x="1701425" y="1486611"/>
              <a:ext cx="289155" cy="164604"/>
            </a:xfrm>
            <a:custGeom>
              <a:avLst/>
              <a:gdLst/>
              <a:ahLst/>
              <a:cxnLst>
                <a:cxn ang="0">
                  <a:pos x="wd2" y="hd2"/>
                </a:cxn>
                <a:cxn ang="5400000">
                  <a:pos x="wd2" y="hd2"/>
                </a:cxn>
                <a:cxn ang="10800000">
                  <a:pos x="wd2" y="hd2"/>
                </a:cxn>
                <a:cxn ang="16200000">
                  <a:pos x="wd2" y="hd2"/>
                </a:cxn>
              </a:cxnLst>
              <a:rect l="0" t="0" r="r" b="b"/>
              <a:pathLst>
                <a:path w="21600" h="21600" extrusionOk="0">
                  <a:moveTo>
                    <a:pt x="14018" y="0"/>
                  </a:moveTo>
                  <a:lnTo>
                    <a:pt x="5614" y="3206"/>
                  </a:lnTo>
                  <a:lnTo>
                    <a:pt x="5507" y="9551"/>
                  </a:lnTo>
                  <a:cubicBezTo>
                    <a:pt x="5446" y="11043"/>
                    <a:pt x="4767" y="12173"/>
                    <a:pt x="3972" y="12173"/>
                  </a:cubicBezTo>
                  <a:cubicBezTo>
                    <a:pt x="3831" y="12173"/>
                    <a:pt x="3686" y="12138"/>
                    <a:pt x="3540" y="12062"/>
                  </a:cubicBezTo>
                  <a:cubicBezTo>
                    <a:pt x="2682" y="11686"/>
                    <a:pt x="1573" y="11371"/>
                    <a:pt x="0" y="11371"/>
                  </a:cubicBezTo>
                  <a:cubicBezTo>
                    <a:pt x="966" y="15706"/>
                    <a:pt x="3540" y="19099"/>
                    <a:pt x="6151" y="20480"/>
                  </a:cubicBezTo>
                  <a:cubicBezTo>
                    <a:pt x="7499" y="21238"/>
                    <a:pt x="8904" y="21600"/>
                    <a:pt x="10312" y="21600"/>
                  </a:cubicBezTo>
                  <a:cubicBezTo>
                    <a:pt x="14508" y="21600"/>
                    <a:pt x="18735" y="18396"/>
                    <a:pt x="21600" y="12942"/>
                  </a:cubicBezTo>
                  <a:lnTo>
                    <a:pt x="16415" y="13571"/>
                  </a:lnTo>
                  <a:cubicBezTo>
                    <a:pt x="16390" y="13573"/>
                    <a:pt x="16366" y="13573"/>
                    <a:pt x="16342" y="13573"/>
                  </a:cubicBezTo>
                  <a:cubicBezTo>
                    <a:pt x="15548" y="13573"/>
                    <a:pt x="14837" y="12583"/>
                    <a:pt x="14734" y="11119"/>
                  </a:cubicBezTo>
                  <a:lnTo>
                    <a:pt x="14018" y="0"/>
                  </a:lnTo>
                  <a:close/>
                </a:path>
              </a:pathLst>
            </a:custGeom>
            <a:solidFill>
              <a:srgbClr val="9E7B5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36" name="Google Shape;2396;p47"/>
            <p:cNvSpPr/>
            <p:nvPr/>
          </p:nvSpPr>
          <p:spPr>
            <a:xfrm>
              <a:off x="1924508" y="832434"/>
              <a:ext cx="993371" cy="533706"/>
            </a:xfrm>
            <a:custGeom>
              <a:avLst/>
              <a:gdLst/>
              <a:ahLst/>
              <a:cxnLst>
                <a:cxn ang="0">
                  <a:pos x="wd2" y="hd2"/>
                </a:cxn>
                <a:cxn ang="5400000">
                  <a:pos x="wd2" y="hd2"/>
                </a:cxn>
                <a:cxn ang="10800000">
                  <a:pos x="wd2" y="hd2"/>
                </a:cxn>
                <a:cxn ang="16200000">
                  <a:pos x="wd2" y="hd2"/>
                </a:cxn>
              </a:cxnLst>
              <a:rect l="0" t="0" r="r" b="b"/>
              <a:pathLst>
                <a:path w="21590" h="21600" extrusionOk="0">
                  <a:moveTo>
                    <a:pt x="15706" y="0"/>
                  </a:moveTo>
                  <a:cubicBezTo>
                    <a:pt x="15418" y="0"/>
                    <a:pt x="15122" y="64"/>
                    <a:pt x="14817" y="203"/>
                  </a:cubicBezTo>
                  <a:cubicBezTo>
                    <a:pt x="14588" y="1172"/>
                    <a:pt x="14182" y="1966"/>
                    <a:pt x="13641" y="2334"/>
                  </a:cubicBezTo>
                  <a:cubicBezTo>
                    <a:pt x="13462" y="2453"/>
                    <a:pt x="13273" y="2508"/>
                    <a:pt x="13082" y="2508"/>
                  </a:cubicBezTo>
                  <a:cubicBezTo>
                    <a:pt x="12584" y="2508"/>
                    <a:pt x="12077" y="2132"/>
                    <a:pt x="11716" y="1501"/>
                  </a:cubicBezTo>
                  <a:cubicBezTo>
                    <a:pt x="11677" y="1545"/>
                    <a:pt x="11632" y="1567"/>
                    <a:pt x="11586" y="1567"/>
                  </a:cubicBezTo>
                  <a:cubicBezTo>
                    <a:pt x="11570" y="1567"/>
                    <a:pt x="11555" y="1564"/>
                    <a:pt x="11539" y="1560"/>
                  </a:cubicBezTo>
                  <a:cubicBezTo>
                    <a:pt x="11506" y="1557"/>
                    <a:pt x="11472" y="1557"/>
                    <a:pt x="11437" y="1557"/>
                  </a:cubicBezTo>
                  <a:cubicBezTo>
                    <a:pt x="10825" y="1557"/>
                    <a:pt x="9949" y="1903"/>
                    <a:pt x="9261" y="3497"/>
                  </a:cubicBezTo>
                  <a:cubicBezTo>
                    <a:pt x="8064" y="6190"/>
                    <a:pt x="6930" y="8438"/>
                    <a:pt x="6930" y="8438"/>
                  </a:cubicBezTo>
                  <a:lnTo>
                    <a:pt x="3808" y="126"/>
                  </a:lnTo>
                  <a:lnTo>
                    <a:pt x="0" y="3923"/>
                  </a:lnTo>
                  <a:cubicBezTo>
                    <a:pt x="0" y="3923"/>
                    <a:pt x="3621" y="17757"/>
                    <a:pt x="5400" y="17835"/>
                  </a:cubicBezTo>
                  <a:cubicBezTo>
                    <a:pt x="5409" y="17835"/>
                    <a:pt x="5417" y="17835"/>
                    <a:pt x="5426" y="17835"/>
                  </a:cubicBezTo>
                  <a:cubicBezTo>
                    <a:pt x="7207" y="17835"/>
                    <a:pt x="11217" y="11828"/>
                    <a:pt x="11217" y="11828"/>
                  </a:cubicBezTo>
                  <a:lnTo>
                    <a:pt x="11841" y="13146"/>
                  </a:lnTo>
                  <a:lnTo>
                    <a:pt x="12049" y="21419"/>
                  </a:lnTo>
                  <a:cubicBezTo>
                    <a:pt x="12049" y="21419"/>
                    <a:pt x="12681" y="21600"/>
                    <a:pt x="13643" y="21600"/>
                  </a:cubicBezTo>
                  <a:cubicBezTo>
                    <a:pt x="15583" y="21600"/>
                    <a:pt x="18868" y="20864"/>
                    <a:pt x="21018" y="16420"/>
                  </a:cubicBezTo>
                  <a:lnTo>
                    <a:pt x="21590" y="10607"/>
                  </a:lnTo>
                  <a:cubicBezTo>
                    <a:pt x="21600" y="10572"/>
                    <a:pt x="19389" y="0"/>
                    <a:pt x="15706"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37" name="Google Shape;2397;p47"/>
            <p:cNvSpPr/>
            <p:nvPr/>
          </p:nvSpPr>
          <p:spPr>
            <a:xfrm>
              <a:off x="1923855" y="1039374"/>
              <a:ext cx="206932" cy="205963"/>
            </a:xfrm>
            <a:custGeom>
              <a:avLst/>
              <a:gdLst/>
              <a:ahLst/>
              <a:cxnLst>
                <a:cxn ang="0">
                  <a:pos x="wd2" y="hd2"/>
                </a:cxn>
                <a:cxn ang="5400000">
                  <a:pos x="wd2" y="hd2"/>
                </a:cxn>
                <a:cxn ang="10800000">
                  <a:pos x="wd2" y="hd2"/>
                </a:cxn>
                <a:cxn ang="16200000">
                  <a:pos x="wd2" y="hd2"/>
                </a:cxn>
              </a:cxnLst>
              <a:rect l="0" t="0" r="r" b="b"/>
              <a:pathLst>
                <a:path w="20386" h="21600" extrusionOk="0">
                  <a:moveTo>
                    <a:pt x="10110" y="0"/>
                  </a:moveTo>
                  <a:cubicBezTo>
                    <a:pt x="8288" y="0"/>
                    <a:pt x="6476" y="499"/>
                    <a:pt x="4923" y="1518"/>
                  </a:cubicBezTo>
                  <a:cubicBezTo>
                    <a:pt x="1433" y="3726"/>
                    <a:pt x="-500" y="8295"/>
                    <a:pt x="113" y="12563"/>
                  </a:cubicBezTo>
                  <a:lnTo>
                    <a:pt x="11384" y="21600"/>
                  </a:lnTo>
                  <a:cubicBezTo>
                    <a:pt x="15393" y="21098"/>
                    <a:pt x="18977" y="17784"/>
                    <a:pt x="20062" y="13617"/>
                  </a:cubicBezTo>
                  <a:cubicBezTo>
                    <a:pt x="21100" y="9501"/>
                    <a:pt x="19590" y="4731"/>
                    <a:pt x="16337" y="2170"/>
                  </a:cubicBezTo>
                  <a:cubicBezTo>
                    <a:pt x="14551" y="737"/>
                    <a:pt x="12324" y="0"/>
                    <a:pt x="10110"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38" name="Google Shape;2398;p47"/>
            <p:cNvSpPr/>
            <p:nvPr/>
          </p:nvSpPr>
          <p:spPr>
            <a:xfrm>
              <a:off x="1944148" y="1145103"/>
              <a:ext cx="107639" cy="70546"/>
            </a:xfrm>
            <a:custGeom>
              <a:avLst/>
              <a:gdLst/>
              <a:ahLst/>
              <a:cxnLst>
                <a:cxn ang="0">
                  <a:pos x="wd2" y="hd2"/>
                </a:cxn>
                <a:cxn ang="5400000">
                  <a:pos x="wd2" y="hd2"/>
                </a:cxn>
                <a:cxn ang="10800000">
                  <a:pos x="wd2" y="hd2"/>
                </a:cxn>
                <a:cxn ang="16200000">
                  <a:pos x="wd2" y="hd2"/>
                </a:cxn>
              </a:cxnLst>
              <a:rect l="0" t="0" r="r" b="b"/>
              <a:pathLst>
                <a:path w="21115" h="21600" extrusionOk="0">
                  <a:moveTo>
                    <a:pt x="5327" y="0"/>
                  </a:moveTo>
                  <a:cubicBezTo>
                    <a:pt x="3368" y="0"/>
                    <a:pt x="1375" y="1278"/>
                    <a:pt x="0" y="3424"/>
                  </a:cubicBezTo>
                  <a:lnTo>
                    <a:pt x="20565" y="21600"/>
                  </a:lnTo>
                  <a:cubicBezTo>
                    <a:pt x="21600" y="18084"/>
                    <a:pt x="21130" y="13542"/>
                    <a:pt x="19533" y="10610"/>
                  </a:cubicBezTo>
                  <a:cubicBezTo>
                    <a:pt x="18309" y="8488"/>
                    <a:pt x="16443" y="7287"/>
                    <a:pt x="14617" y="7287"/>
                  </a:cubicBezTo>
                  <a:cubicBezTo>
                    <a:pt x="13922" y="7287"/>
                    <a:pt x="13230" y="7460"/>
                    <a:pt x="12584" y="7822"/>
                  </a:cubicBezTo>
                  <a:cubicBezTo>
                    <a:pt x="11645" y="4157"/>
                    <a:pt x="9578" y="1230"/>
                    <a:pt x="7041" y="347"/>
                  </a:cubicBezTo>
                  <a:cubicBezTo>
                    <a:pt x="6485" y="116"/>
                    <a:pt x="5907" y="0"/>
                    <a:pt x="532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39" name="Google Shape;2399;p47"/>
            <p:cNvSpPr/>
            <p:nvPr/>
          </p:nvSpPr>
          <p:spPr>
            <a:xfrm>
              <a:off x="1711761" y="1131621"/>
              <a:ext cx="401235" cy="358345"/>
            </a:xfrm>
            <a:custGeom>
              <a:avLst/>
              <a:gdLst/>
              <a:ahLst/>
              <a:cxnLst>
                <a:cxn ang="0">
                  <a:pos x="wd2" y="hd2"/>
                </a:cxn>
                <a:cxn ang="5400000">
                  <a:pos x="wd2" y="hd2"/>
                </a:cxn>
                <a:cxn ang="10800000">
                  <a:pos x="wd2" y="hd2"/>
                </a:cxn>
                <a:cxn ang="16200000">
                  <a:pos x="wd2" y="hd2"/>
                </a:cxn>
              </a:cxnLst>
              <a:rect l="0" t="0" r="r" b="b"/>
              <a:pathLst>
                <a:path w="20832" h="21600" extrusionOk="0">
                  <a:moveTo>
                    <a:pt x="8245" y="0"/>
                  </a:moveTo>
                  <a:cubicBezTo>
                    <a:pt x="6901" y="0"/>
                    <a:pt x="5565" y="326"/>
                    <a:pt x="4360" y="1025"/>
                  </a:cubicBezTo>
                  <a:cubicBezTo>
                    <a:pt x="1502" y="2699"/>
                    <a:pt x="-362" y="6219"/>
                    <a:pt x="60" y="9913"/>
                  </a:cubicBezTo>
                  <a:lnTo>
                    <a:pt x="17211" y="21600"/>
                  </a:lnTo>
                  <a:cubicBezTo>
                    <a:pt x="18404" y="19118"/>
                    <a:pt x="19522" y="16550"/>
                    <a:pt x="20467" y="13896"/>
                  </a:cubicBezTo>
                  <a:cubicBezTo>
                    <a:pt x="21238" y="11702"/>
                    <a:pt x="20715" y="8845"/>
                    <a:pt x="19597" y="6883"/>
                  </a:cubicBezTo>
                  <a:cubicBezTo>
                    <a:pt x="18503" y="4950"/>
                    <a:pt x="16987" y="4228"/>
                    <a:pt x="15347" y="3103"/>
                  </a:cubicBezTo>
                  <a:cubicBezTo>
                    <a:pt x="13557" y="1920"/>
                    <a:pt x="12115" y="622"/>
                    <a:pt x="10027" y="189"/>
                  </a:cubicBezTo>
                  <a:cubicBezTo>
                    <a:pt x="9440" y="65"/>
                    <a:pt x="8841" y="0"/>
                    <a:pt x="8245"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40" name="Google Shape;2400;p47"/>
            <p:cNvSpPr/>
            <p:nvPr/>
          </p:nvSpPr>
          <p:spPr>
            <a:xfrm>
              <a:off x="326951" y="116361"/>
              <a:ext cx="549143" cy="644396"/>
            </a:xfrm>
            <a:custGeom>
              <a:avLst/>
              <a:gdLst/>
              <a:ahLst/>
              <a:cxnLst>
                <a:cxn ang="0">
                  <a:pos x="wd2" y="hd2"/>
                </a:cxn>
                <a:cxn ang="5400000">
                  <a:pos x="wd2" y="hd2"/>
                </a:cxn>
                <a:cxn ang="10800000">
                  <a:pos x="wd2" y="hd2"/>
                </a:cxn>
                <a:cxn ang="16200000">
                  <a:pos x="wd2" y="hd2"/>
                </a:cxn>
              </a:cxnLst>
              <a:rect l="0" t="0" r="r" b="b"/>
              <a:pathLst>
                <a:path w="21433" h="21600" extrusionOk="0">
                  <a:moveTo>
                    <a:pt x="17097" y="0"/>
                  </a:moveTo>
                  <a:cubicBezTo>
                    <a:pt x="16814" y="0"/>
                    <a:pt x="16532" y="23"/>
                    <a:pt x="16257" y="69"/>
                  </a:cubicBezTo>
                  <a:cubicBezTo>
                    <a:pt x="14127" y="453"/>
                    <a:pt x="12445" y="2026"/>
                    <a:pt x="11810" y="3807"/>
                  </a:cubicBezTo>
                  <a:cubicBezTo>
                    <a:pt x="11361" y="5027"/>
                    <a:pt x="11361" y="6327"/>
                    <a:pt x="10988" y="7579"/>
                  </a:cubicBezTo>
                  <a:cubicBezTo>
                    <a:pt x="10615" y="8814"/>
                    <a:pt x="9755" y="10082"/>
                    <a:pt x="8335" y="10435"/>
                  </a:cubicBezTo>
                  <a:cubicBezTo>
                    <a:pt x="8011" y="10519"/>
                    <a:pt x="7682" y="10551"/>
                    <a:pt x="7349" y="10551"/>
                  </a:cubicBezTo>
                  <a:cubicBezTo>
                    <a:pt x="6416" y="10551"/>
                    <a:pt x="5455" y="10297"/>
                    <a:pt x="4504" y="10226"/>
                  </a:cubicBezTo>
                  <a:cubicBezTo>
                    <a:pt x="4306" y="10211"/>
                    <a:pt x="4107" y="10202"/>
                    <a:pt x="3909" y="10202"/>
                  </a:cubicBezTo>
                  <a:cubicBezTo>
                    <a:pt x="3079" y="10202"/>
                    <a:pt x="2257" y="10348"/>
                    <a:pt x="1533" y="10723"/>
                  </a:cubicBezTo>
                  <a:cubicBezTo>
                    <a:pt x="674" y="11189"/>
                    <a:pt x="20" y="12007"/>
                    <a:pt x="1" y="12890"/>
                  </a:cubicBezTo>
                  <a:cubicBezTo>
                    <a:pt x="-36" y="13773"/>
                    <a:pt x="711" y="14655"/>
                    <a:pt x="1720" y="14815"/>
                  </a:cubicBezTo>
                  <a:cubicBezTo>
                    <a:pt x="487" y="15217"/>
                    <a:pt x="-167" y="16597"/>
                    <a:pt x="394" y="17624"/>
                  </a:cubicBezTo>
                  <a:cubicBezTo>
                    <a:pt x="795" y="18358"/>
                    <a:pt x="1741" y="18814"/>
                    <a:pt x="2678" y="18814"/>
                  </a:cubicBezTo>
                  <a:cubicBezTo>
                    <a:pt x="3050" y="18814"/>
                    <a:pt x="3422" y="18742"/>
                    <a:pt x="3757" y="18587"/>
                  </a:cubicBezTo>
                  <a:cubicBezTo>
                    <a:pt x="3757" y="19838"/>
                    <a:pt x="4766" y="21058"/>
                    <a:pt x="6167" y="21443"/>
                  </a:cubicBezTo>
                  <a:cubicBezTo>
                    <a:pt x="6537" y="21551"/>
                    <a:pt x="6937" y="21600"/>
                    <a:pt x="7353" y="21600"/>
                  </a:cubicBezTo>
                  <a:cubicBezTo>
                    <a:pt x="9477" y="21600"/>
                    <a:pt x="12012" y="20314"/>
                    <a:pt x="13043" y="18972"/>
                  </a:cubicBezTo>
                  <a:cubicBezTo>
                    <a:pt x="13694" y="19393"/>
                    <a:pt x="14506" y="19602"/>
                    <a:pt x="15317" y="19602"/>
                  </a:cubicBezTo>
                  <a:cubicBezTo>
                    <a:pt x="16020" y="19602"/>
                    <a:pt x="16724" y="19445"/>
                    <a:pt x="17322" y="19132"/>
                  </a:cubicBezTo>
                  <a:cubicBezTo>
                    <a:pt x="18611" y="18442"/>
                    <a:pt x="19340" y="17062"/>
                    <a:pt x="19079" y="15778"/>
                  </a:cubicBezTo>
                  <a:lnTo>
                    <a:pt x="21433" y="2556"/>
                  </a:lnTo>
                  <a:cubicBezTo>
                    <a:pt x="20929" y="993"/>
                    <a:pt x="18984" y="0"/>
                    <a:pt x="17097" y="0"/>
                  </a:cubicBezTo>
                  <a:close/>
                </a:path>
              </a:pathLst>
            </a:custGeom>
            <a:solidFill>
              <a:srgbClr val="6996A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41" name="Google Shape;2401;p47"/>
            <p:cNvSpPr/>
            <p:nvPr/>
          </p:nvSpPr>
          <p:spPr>
            <a:xfrm>
              <a:off x="747305" y="172950"/>
              <a:ext cx="109637" cy="47897"/>
            </a:xfrm>
            <a:custGeom>
              <a:avLst/>
              <a:gdLst/>
              <a:ahLst/>
              <a:cxnLst>
                <a:cxn ang="0">
                  <a:pos x="wd2" y="hd2"/>
                </a:cxn>
                <a:cxn ang="5400000">
                  <a:pos x="wd2" y="hd2"/>
                </a:cxn>
                <a:cxn ang="10800000">
                  <a:pos x="wd2" y="hd2"/>
                </a:cxn>
                <a:cxn ang="16200000">
                  <a:pos x="wd2" y="hd2"/>
                </a:cxn>
              </a:cxnLst>
              <a:rect l="0" t="0" r="r" b="b"/>
              <a:pathLst>
                <a:path w="21600" h="21600" extrusionOk="0">
                  <a:moveTo>
                    <a:pt x="16033" y="0"/>
                  </a:moveTo>
                  <a:cubicBezTo>
                    <a:pt x="13883" y="0"/>
                    <a:pt x="11925" y="2344"/>
                    <a:pt x="10659" y="6272"/>
                  </a:cubicBezTo>
                  <a:cubicBezTo>
                    <a:pt x="9716" y="5377"/>
                    <a:pt x="8692" y="4922"/>
                    <a:pt x="7664" y="4922"/>
                  </a:cubicBezTo>
                  <a:cubicBezTo>
                    <a:pt x="6231" y="4922"/>
                    <a:pt x="4794" y="5810"/>
                    <a:pt x="3584" y="7572"/>
                  </a:cubicBezTo>
                  <a:cubicBezTo>
                    <a:pt x="1604" y="10590"/>
                    <a:pt x="189" y="15989"/>
                    <a:pt x="0" y="21600"/>
                  </a:cubicBezTo>
                  <a:lnTo>
                    <a:pt x="21600" y="7572"/>
                  </a:lnTo>
                  <a:cubicBezTo>
                    <a:pt x="20564" y="3253"/>
                    <a:pt x="18581" y="227"/>
                    <a:pt x="16319" y="14"/>
                  </a:cubicBezTo>
                  <a:cubicBezTo>
                    <a:pt x="16222" y="7"/>
                    <a:pt x="16129" y="0"/>
                    <a:pt x="16033" y="0"/>
                  </a:cubicBezTo>
                  <a:close/>
                </a:path>
              </a:pathLst>
            </a:custGeom>
            <a:solidFill>
              <a:srgbClr val="FBCE1B"/>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42" name="Google Shape;2402;p47"/>
            <p:cNvSpPr/>
            <p:nvPr/>
          </p:nvSpPr>
          <p:spPr>
            <a:xfrm>
              <a:off x="742045" y="563629"/>
              <a:ext cx="206326" cy="95021"/>
            </a:xfrm>
            <a:custGeom>
              <a:avLst/>
              <a:gdLst/>
              <a:ahLst/>
              <a:cxnLst>
                <a:cxn ang="0">
                  <a:pos x="wd2" y="hd2"/>
                </a:cxn>
                <a:cxn ang="5400000">
                  <a:pos x="wd2" y="hd2"/>
                </a:cxn>
                <a:cxn ang="10800000">
                  <a:pos x="wd2" y="hd2"/>
                </a:cxn>
                <a:cxn ang="16200000">
                  <a:pos x="wd2" y="hd2"/>
                </a:cxn>
              </a:cxnLst>
              <a:rect l="0" t="0" r="r" b="b"/>
              <a:pathLst>
                <a:path w="21600" h="21600" extrusionOk="0">
                  <a:moveTo>
                    <a:pt x="6716" y="0"/>
                  </a:moveTo>
                  <a:lnTo>
                    <a:pt x="5062" y="8160"/>
                  </a:lnTo>
                  <a:cubicBezTo>
                    <a:pt x="4864" y="9191"/>
                    <a:pt x="4449" y="9681"/>
                    <a:pt x="3962" y="9681"/>
                  </a:cubicBezTo>
                  <a:cubicBezTo>
                    <a:pt x="3832" y="9681"/>
                    <a:pt x="3695" y="9645"/>
                    <a:pt x="3558" y="9577"/>
                  </a:cubicBezTo>
                  <a:cubicBezTo>
                    <a:pt x="2806" y="8922"/>
                    <a:pt x="1553" y="8052"/>
                    <a:pt x="0" y="7834"/>
                  </a:cubicBezTo>
                  <a:cubicBezTo>
                    <a:pt x="2749" y="16276"/>
                    <a:pt x="7606" y="21600"/>
                    <a:pt x="12449" y="21600"/>
                  </a:cubicBezTo>
                  <a:cubicBezTo>
                    <a:pt x="12726" y="21600"/>
                    <a:pt x="13005" y="21582"/>
                    <a:pt x="13282" y="21546"/>
                  </a:cubicBezTo>
                  <a:cubicBezTo>
                    <a:pt x="16238" y="21109"/>
                    <a:pt x="19095" y="18936"/>
                    <a:pt x="21600" y="15342"/>
                  </a:cubicBezTo>
                  <a:cubicBezTo>
                    <a:pt x="20499" y="14908"/>
                    <a:pt x="19597" y="14583"/>
                    <a:pt x="19044" y="14583"/>
                  </a:cubicBezTo>
                  <a:cubicBezTo>
                    <a:pt x="18344" y="14583"/>
                    <a:pt x="17842" y="13383"/>
                    <a:pt x="17943" y="11862"/>
                  </a:cubicBezTo>
                  <a:lnTo>
                    <a:pt x="18243" y="977"/>
                  </a:lnTo>
                  <a:lnTo>
                    <a:pt x="6716" y="0"/>
                  </a:ln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43" name="Google Shape;2403;p47"/>
            <p:cNvSpPr/>
            <p:nvPr/>
          </p:nvSpPr>
          <p:spPr>
            <a:xfrm>
              <a:off x="270490" y="478406"/>
              <a:ext cx="1246141" cy="694166"/>
            </a:xfrm>
            <a:custGeom>
              <a:avLst/>
              <a:gdLst/>
              <a:ahLst/>
              <a:cxnLst>
                <a:cxn ang="0">
                  <a:pos x="wd2" y="hd2"/>
                </a:cxn>
                <a:cxn ang="5400000">
                  <a:pos x="wd2" y="hd2"/>
                </a:cxn>
                <a:cxn ang="10800000">
                  <a:pos x="wd2" y="hd2"/>
                </a:cxn>
                <a:cxn ang="16200000">
                  <a:pos x="wd2" y="hd2"/>
                </a:cxn>
              </a:cxnLst>
              <a:rect l="0" t="0" r="r" b="b"/>
              <a:pathLst>
                <a:path w="21600" h="21600" extrusionOk="0">
                  <a:moveTo>
                    <a:pt x="19119" y="0"/>
                  </a:moveTo>
                  <a:lnTo>
                    <a:pt x="14987" y="8133"/>
                  </a:lnTo>
                  <a:cubicBezTo>
                    <a:pt x="13285" y="5855"/>
                    <a:pt x="12306" y="5035"/>
                    <a:pt x="11750" y="4767"/>
                  </a:cubicBezTo>
                  <a:cubicBezTo>
                    <a:pt x="11335" y="5229"/>
                    <a:pt x="10871" y="5541"/>
                    <a:pt x="10373" y="5601"/>
                  </a:cubicBezTo>
                  <a:cubicBezTo>
                    <a:pt x="10326" y="5606"/>
                    <a:pt x="10279" y="5609"/>
                    <a:pt x="10232" y="5609"/>
                  </a:cubicBezTo>
                  <a:cubicBezTo>
                    <a:pt x="9431" y="5609"/>
                    <a:pt x="8629" y="4893"/>
                    <a:pt x="8174" y="3724"/>
                  </a:cubicBezTo>
                  <a:cubicBezTo>
                    <a:pt x="8097" y="3711"/>
                    <a:pt x="8016" y="3704"/>
                    <a:pt x="7930" y="3704"/>
                  </a:cubicBezTo>
                  <a:cubicBezTo>
                    <a:pt x="7228" y="3704"/>
                    <a:pt x="6205" y="4201"/>
                    <a:pt x="4971" y="6256"/>
                  </a:cubicBezTo>
                  <a:cubicBezTo>
                    <a:pt x="2606" y="10174"/>
                    <a:pt x="0" y="16565"/>
                    <a:pt x="0" y="16565"/>
                  </a:cubicBezTo>
                  <a:cubicBezTo>
                    <a:pt x="0" y="16565"/>
                    <a:pt x="548" y="19693"/>
                    <a:pt x="2730" y="21600"/>
                  </a:cubicBezTo>
                  <a:lnTo>
                    <a:pt x="4481" y="16923"/>
                  </a:lnTo>
                  <a:cubicBezTo>
                    <a:pt x="5875" y="20167"/>
                    <a:pt x="8609" y="20634"/>
                    <a:pt x="10070" y="20634"/>
                  </a:cubicBezTo>
                  <a:cubicBezTo>
                    <a:pt x="10662" y="20634"/>
                    <a:pt x="11045" y="20557"/>
                    <a:pt x="11045" y="20557"/>
                  </a:cubicBezTo>
                  <a:cubicBezTo>
                    <a:pt x="11294" y="16476"/>
                    <a:pt x="11103" y="13735"/>
                    <a:pt x="11103" y="13735"/>
                  </a:cubicBezTo>
                  <a:cubicBezTo>
                    <a:pt x="12273" y="12617"/>
                    <a:pt x="12323" y="11172"/>
                    <a:pt x="12323" y="11172"/>
                  </a:cubicBezTo>
                  <a:cubicBezTo>
                    <a:pt x="12323" y="11172"/>
                    <a:pt x="13343" y="14450"/>
                    <a:pt x="14987" y="14852"/>
                  </a:cubicBezTo>
                  <a:cubicBezTo>
                    <a:pt x="15018" y="14860"/>
                    <a:pt x="15051" y="14864"/>
                    <a:pt x="15085" y="14864"/>
                  </a:cubicBezTo>
                  <a:cubicBezTo>
                    <a:pt x="16825" y="14864"/>
                    <a:pt x="21600" y="4558"/>
                    <a:pt x="21600" y="4558"/>
                  </a:cubicBezTo>
                  <a:lnTo>
                    <a:pt x="19119"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44" name="Google Shape;2404;p47"/>
            <p:cNvSpPr/>
            <p:nvPr/>
          </p:nvSpPr>
          <p:spPr>
            <a:xfrm>
              <a:off x="633815" y="197678"/>
              <a:ext cx="402677" cy="392255"/>
            </a:xfrm>
            <a:custGeom>
              <a:avLst/>
              <a:gdLst/>
              <a:ahLst/>
              <a:cxnLst>
                <a:cxn ang="0">
                  <a:pos x="wd2" y="hd2"/>
                </a:cxn>
                <a:cxn ang="5400000">
                  <a:pos x="wd2" y="hd2"/>
                </a:cxn>
                <a:cxn ang="10800000">
                  <a:pos x="wd2" y="hd2"/>
                </a:cxn>
                <a:cxn ang="16200000">
                  <a:pos x="wd2" y="hd2"/>
                </a:cxn>
              </a:cxnLst>
              <a:rect l="0" t="0" r="r" b="b"/>
              <a:pathLst>
                <a:path w="21450" h="21600" extrusionOk="0">
                  <a:moveTo>
                    <a:pt x="12474" y="0"/>
                  </a:moveTo>
                  <a:cubicBezTo>
                    <a:pt x="10673" y="0"/>
                    <a:pt x="8839" y="397"/>
                    <a:pt x="7194" y="1118"/>
                  </a:cubicBezTo>
                  <a:cubicBezTo>
                    <a:pt x="6021" y="1645"/>
                    <a:pt x="4898" y="2330"/>
                    <a:pt x="4006" y="3332"/>
                  </a:cubicBezTo>
                  <a:cubicBezTo>
                    <a:pt x="3062" y="4387"/>
                    <a:pt x="2118" y="5520"/>
                    <a:pt x="2221" y="7049"/>
                  </a:cubicBezTo>
                  <a:cubicBezTo>
                    <a:pt x="2323" y="8789"/>
                    <a:pt x="2603" y="10529"/>
                    <a:pt x="3088" y="12217"/>
                  </a:cubicBezTo>
                  <a:cubicBezTo>
                    <a:pt x="3190" y="12559"/>
                    <a:pt x="2935" y="12849"/>
                    <a:pt x="2603" y="12849"/>
                  </a:cubicBezTo>
                  <a:cubicBezTo>
                    <a:pt x="2581" y="12848"/>
                    <a:pt x="2558" y="12848"/>
                    <a:pt x="2535" y="12848"/>
                  </a:cubicBezTo>
                  <a:cubicBezTo>
                    <a:pt x="1741" y="12848"/>
                    <a:pt x="932" y="13291"/>
                    <a:pt x="461" y="14009"/>
                  </a:cubicBezTo>
                  <a:cubicBezTo>
                    <a:pt x="-125" y="14931"/>
                    <a:pt x="-125" y="16171"/>
                    <a:pt x="308" y="17198"/>
                  </a:cubicBezTo>
                  <a:cubicBezTo>
                    <a:pt x="962" y="18605"/>
                    <a:pt x="2399" y="19277"/>
                    <a:pt x="3848" y="19277"/>
                  </a:cubicBezTo>
                  <a:cubicBezTo>
                    <a:pt x="4490" y="19277"/>
                    <a:pt x="5135" y="19146"/>
                    <a:pt x="5714" y="18886"/>
                  </a:cubicBezTo>
                  <a:cubicBezTo>
                    <a:pt x="5663" y="18912"/>
                    <a:pt x="7551" y="20494"/>
                    <a:pt x="7780" y="20626"/>
                  </a:cubicBezTo>
                  <a:cubicBezTo>
                    <a:pt x="9060" y="21349"/>
                    <a:pt x="10614" y="21600"/>
                    <a:pt x="12137" y="21600"/>
                  </a:cubicBezTo>
                  <a:cubicBezTo>
                    <a:pt x="12890" y="21600"/>
                    <a:pt x="13635" y="21539"/>
                    <a:pt x="14334" y="21443"/>
                  </a:cubicBezTo>
                  <a:cubicBezTo>
                    <a:pt x="16375" y="21153"/>
                    <a:pt x="18542" y="20520"/>
                    <a:pt x="20021" y="18912"/>
                  </a:cubicBezTo>
                  <a:cubicBezTo>
                    <a:pt x="20786" y="18095"/>
                    <a:pt x="21169" y="17594"/>
                    <a:pt x="21321" y="16434"/>
                  </a:cubicBezTo>
                  <a:cubicBezTo>
                    <a:pt x="21475" y="15195"/>
                    <a:pt x="21449" y="13930"/>
                    <a:pt x="21449" y="12691"/>
                  </a:cubicBezTo>
                  <a:cubicBezTo>
                    <a:pt x="21449" y="10977"/>
                    <a:pt x="21321" y="9290"/>
                    <a:pt x="21066" y="7603"/>
                  </a:cubicBezTo>
                  <a:cubicBezTo>
                    <a:pt x="20710" y="5441"/>
                    <a:pt x="20404" y="3332"/>
                    <a:pt x="18644" y="1909"/>
                  </a:cubicBezTo>
                  <a:cubicBezTo>
                    <a:pt x="17599" y="1092"/>
                    <a:pt x="16068" y="486"/>
                    <a:pt x="14742" y="222"/>
                  </a:cubicBezTo>
                  <a:cubicBezTo>
                    <a:pt x="14004" y="72"/>
                    <a:pt x="13242" y="0"/>
                    <a:pt x="12474" y="0"/>
                  </a:cubicBezTo>
                  <a:close/>
                </a:path>
              </a:pathLst>
            </a:custGeom>
            <a:solidFill>
              <a:srgbClr val="F8956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45" name="Google Shape;2405;p47"/>
            <p:cNvSpPr/>
            <p:nvPr/>
          </p:nvSpPr>
          <p:spPr>
            <a:xfrm>
              <a:off x="853587" y="447772"/>
              <a:ext cx="68466" cy="48354"/>
            </a:xfrm>
            <a:custGeom>
              <a:avLst/>
              <a:gdLst/>
              <a:ahLst/>
              <a:cxnLst>
                <a:cxn ang="0">
                  <a:pos x="wd2" y="hd2"/>
                </a:cxn>
                <a:cxn ang="5400000">
                  <a:pos x="wd2" y="hd2"/>
                </a:cxn>
                <a:cxn ang="10800000">
                  <a:pos x="wd2" y="hd2"/>
                </a:cxn>
                <a:cxn ang="16200000">
                  <a:pos x="wd2" y="hd2"/>
                </a:cxn>
              </a:cxnLst>
              <a:rect l="0" t="0" r="r" b="b"/>
              <a:pathLst>
                <a:path w="21600" h="21600" extrusionOk="0">
                  <a:moveTo>
                    <a:pt x="452" y="0"/>
                  </a:moveTo>
                  <a:cubicBezTo>
                    <a:pt x="154" y="1499"/>
                    <a:pt x="0" y="3208"/>
                    <a:pt x="0" y="5129"/>
                  </a:cubicBezTo>
                  <a:cubicBezTo>
                    <a:pt x="0" y="14114"/>
                    <a:pt x="4835" y="21600"/>
                    <a:pt x="10877" y="21600"/>
                  </a:cubicBezTo>
                  <a:cubicBezTo>
                    <a:pt x="16313" y="21600"/>
                    <a:pt x="20845" y="15394"/>
                    <a:pt x="21600" y="7697"/>
                  </a:cubicBezTo>
                  <a:cubicBezTo>
                    <a:pt x="20089" y="8337"/>
                    <a:pt x="18579" y="8337"/>
                    <a:pt x="16914" y="8337"/>
                  </a:cubicBezTo>
                  <a:cubicBezTo>
                    <a:pt x="10723" y="8337"/>
                    <a:pt x="4984" y="5129"/>
                    <a:pt x="452"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46" name="Google Shape;2406;p47"/>
            <p:cNvSpPr/>
            <p:nvPr/>
          </p:nvSpPr>
          <p:spPr>
            <a:xfrm>
              <a:off x="890457" y="308385"/>
              <a:ext cx="42722" cy="142743"/>
            </a:xfrm>
            <a:custGeom>
              <a:avLst/>
              <a:gdLst/>
              <a:ahLst/>
              <a:cxnLst>
                <a:cxn ang="0">
                  <a:pos x="wd2" y="hd2"/>
                </a:cxn>
                <a:cxn ang="5400000">
                  <a:pos x="wd2" y="hd2"/>
                </a:cxn>
                <a:cxn ang="10800000">
                  <a:pos x="wd2" y="hd2"/>
                </a:cxn>
                <a:cxn ang="16200000">
                  <a:pos x="wd2" y="hd2"/>
                </a:cxn>
              </a:cxnLst>
              <a:rect l="0" t="0" r="r" b="b"/>
              <a:pathLst>
                <a:path w="21422" h="21600" extrusionOk="0">
                  <a:moveTo>
                    <a:pt x="18899" y="0"/>
                  </a:moveTo>
                  <a:cubicBezTo>
                    <a:pt x="18386" y="0"/>
                    <a:pt x="15227" y="1299"/>
                    <a:pt x="12723" y="3706"/>
                  </a:cubicBezTo>
                  <a:cubicBezTo>
                    <a:pt x="9840" y="6168"/>
                    <a:pt x="8158" y="9791"/>
                    <a:pt x="10796" y="13776"/>
                  </a:cubicBezTo>
                  <a:cubicBezTo>
                    <a:pt x="11996" y="15658"/>
                    <a:pt x="14397" y="17470"/>
                    <a:pt x="17043" y="18993"/>
                  </a:cubicBezTo>
                  <a:cubicBezTo>
                    <a:pt x="18244" y="19715"/>
                    <a:pt x="18962" y="20439"/>
                    <a:pt x="17999" y="20730"/>
                  </a:cubicBezTo>
                  <a:cubicBezTo>
                    <a:pt x="17485" y="20926"/>
                    <a:pt x="16490" y="20995"/>
                    <a:pt x="15408" y="20995"/>
                  </a:cubicBezTo>
                  <a:cubicBezTo>
                    <a:pt x="14484" y="20995"/>
                    <a:pt x="13497" y="20942"/>
                    <a:pt x="12723" y="20875"/>
                  </a:cubicBezTo>
                  <a:cubicBezTo>
                    <a:pt x="8640" y="20730"/>
                    <a:pt x="5520" y="20368"/>
                    <a:pt x="3601" y="20006"/>
                  </a:cubicBezTo>
                  <a:cubicBezTo>
                    <a:pt x="1200" y="19643"/>
                    <a:pt x="237" y="19426"/>
                    <a:pt x="0" y="19426"/>
                  </a:cubicBezTo>
                  <a:cubicBezTo>
                    <a:pt x="0" y="19572"/>
                    <a:pt x="719" y="19789"/>
                    <a:pt x="2638" y="20296"/>
                  </a:cubicBezTo>
                  <a:cubicBezTo>
                    <a:pt x="4557" y="20730"/>
                    <a:pt x="7921" y="21238"/>
                    <a:pt x="11996" y="21526"/>
                  </a:cubicBezTo>
                  <a:cubicBezTo>
                    <a:pt x="13197" y="21600"/>
                    <a:pt x="14160" y="21600"/>
                    <a:pt x="15598" y="21600"/>
                  </a:cubicBezTo>
                  <a:cubicBezTo>
                    <a:pt x="16798" y="21600"/>
                    <a:pt x="18717" y="21526"/>
                    <a:pt x="19918" y="21164"/>
                  </a:cubicBezTo>
                  <a:cubicBezTo>
                    <a:pt x="21118" y="20802"/>
                    <a:pt x="21600" y="20151"/>
                    <a:pt x="21363" y="19715"/>
                  </a:cubicBezTo>
                  <a:cubicBezTo>
                    <a:pt x="21118" y="19281"/>
                    <a:pt x="20400" y="18847"/>
                    <a:pt x="19918" y="18485"/>
                  </a:cubicBezTo>
                  <a:cubicBezTo>
                    <a:pt x="17517" y="17036"/>
                    <a:pt x="15124" y="15296"/>
                    <a:pt x="13924" y="13485"/>
                  </a:cubicBezTo>
                  <a:cubicBezTo>
                    <a:pt x="11041" y="9791"/>
                    <a:pt x="12723" y="6242"/>
                    <a:pt x="14642" y="3851"/>
                  </a:cubicBezTo>
                  <a:cubicBezTo>
                    <a:pt x="16798" y="1461"/>
                    <a:pt x="19444" y="83"/>
                    <a:pt x="18962" y="12"/>
                  </a:cubicBezTo>
                  <a:cubicBezTo>
                    <a:pt x="18946" y="5"/>
                    <a:pt x="18931" y="0"/>
                    <a:pt x="18899"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47" name="Google Shape;2407;p47"/>
            <p:cNvSpPr/>
            <p:nvPr/>
          </p:nvSpPr>
          <p:spPr>
            <a:xfrm>
              <a:off x="812444" y="314417"/>
              <a:ext cx="43694" cy="29264"/>
            </a:xfrm>
            <a:custGeom>
              <a:avLst/>
              <a:gdLst/>
              <a:ahLst/>
              <a:cxnLst>
                <a:cxn ang="0">
                  <a:pos x="wd2" y="hd2"/>
                </a:cxn>
                <a:cxn ang="5400000">
                  <a:pos x="wd2" y="hd2"/>
                </a:cxn>
                <a:cxn ang="10800000">
                  <a:pos x="wd2" y="hd2"/>
                </a:cxn>
                <a:cxn ang="16200000">
                  <a:pos x="wd2" y="hd2"/>
                </a:cxn>
              </a:cxnLst>
              <a:rect l="0" t="0" r="r" b="b"/>
              <a:pathLst>
                <a:path w="19718" h="21600" extrusionOk="0">
                  <a:moveTo>
                    <a:pt x="14487" y="0"/>
                  </a:moveTo>
                  <a:cubicBezTo>
                    <a:pt x="12454" y="0"/>
                    <a:pt x="10023" y="895"/>
                    <a:pt x="7550" y="2674"/>
                  </a:cubicBezTo>
                  <a:cubicBezTo>
                    <a:pt x="2361" y="6557"/>
                    <a:pt x="-873" y="13625"/>
                    <a:pt x="207" y="17868"/>
                  </a:cubicBezTo>
                  <a:cubicBezTo>
                    <a:pt x="904" y="20356"/>
                    <a:pt x="2752" y="21600"/>
                    <a:pt x="5147" y="21600"/>
                  </a:cubicBezTo>
                  <a:cubicBezTo>
                    <a:pt x="7180" y="21600"/>
                    <a:pt x="9611" y="20705"/>
                    <a:pt x="12084" y="18926"/>
                  </a:cubicBezTo>
                  <a:cubicBezTo>
                    <a:pt x="17486" y="15043"/>
                    <a:pt x="20727" y="8324"/>
                    <a:pt x="19433" y="3732"/>
                  </a:cubicBezTo>
                  <a:cubicBezTo>
                    <a:pt x="18730" y="1244"/>
                    <a:pt x="16889" y="0"/>
                    <a:pt x="14487"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48" name="Google Shape;2408;p47"/>
            <p:cNvSpPr/>
            <p:nvPr/>
          </p:nvSpPr>
          <p:spPr>
            <a:xfrm>
              <a:off x="944900" y="309156"/>
              <a:ext cx="43817" cy="29249"/>
            </a:xfrm>
            <a:custGeom>
              <a:avLst/>
              <a:gdLst/>
              <a:ahLst/>
              <a:cxnLst>
                <a:cxn ang="0">
                  <a:pos x="wd2" y="hd2"/>
                </a:cxn>
                <a:cxn ang="5400000">
                  <a:pos x="wd2" y="hd2"/>
                </a:cxn>
                <a:cxn ang="10800000">
                  <a:pos x="wd2" y="hd2"/>
                </a:cxn>
                <a:cxn ang="16200000">
                  <a:pos x="wd2" y="hd2"/>
                </a:cxn>
              </a:cxnLst>
              <a:rect l="0" t="0" r="r" b="b"/>
              <a:pathLst>
                <a:path w="19574" h="21600" extrusionOk="0">
                  <a:moveTo>
                    <a:pt x="5166" y="0"/>
                  </a:moveTo>
                  <a:cubicBezTo>
                    <a:pt x="2788" y="0"/>
                    <a:pt x="966" y="1245"/>
                    <a:pt x="270" y="3734"/>
                  </a:cubicBezTo>
                  <a:cubicBezTo>
                    <a:pt x="-1011" y="7968"/>
                    <a:pt x="2408" y="15040"/>
                    <a:pt x="7545" y="18936"/>
                  </a:cubicBezTo>
                  <a:cubicBezTo>
                    <a:pt x="9993" y="20716"/>
                    <a:pt x="12399" y="21600"/>
                    <a:pt x="14412" y="21600"/>
                  </a:cubicBezTo>
                  <a:cubicBezTo>
                    <a:pt x="16783" y="21600"/>
                    <a:pt x="18612" y="20355"/>
                    <a:pt x="19301" y="17866"/>
                  </a:cubicBezTo>
                  <a:cubicBezTo>
                    <a:pt x="20589" y="13272"/>
                    <a:pt x="17163" y="6560"/>
                    <a:pt x="12033" y="2664"/>
                  </a:cubicBezTo>
                  <a:cubicBezTo>
                    <a:pt x="9585" y="884"/>
                    <a:pt x="7179" y="0"/>
                    <a:pt x="5166"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49" name="Google Shape;2409;p47"/>
            <p:cNvSpPr/>
            <p:nvPr/>
          </p:nvSpPr>
          <p:spPr>
            <a:xfrm>
              <a:off x="833979" y="378819"/>
              <a:ext cx="24378" cy="48904"/>
            </a:xfrm>
            <a:custGeom>
              <a:avLst/>
              <a:gdLst/>
              <a:ahLst/>
              <a:cxnLst>
                <a:cxn ang="0">
                  <a:pos x="wd2" y="hd2"/>
                </a:cxn>
                <a:cxn ang="5400000">
                  <a:pos x="wd2" y="hd2"/>
                </a:cxn>
                <a:cxn ang="10800000">
                  <a:pos x="wd2" y="hd2"/>
                </a:cxn>
                <a:cxn ang="16200000">
                  <a:pos x="wd2" y="hd2"/>
                </a:cxn>
              </a:cxnLst>
              <a:rect l="0" t="0" r="r" b="b"/>
              <a:pathLst>
                <a:path w="19302" h="21600" extrusionOk="0">
                  <a:moveTo>
                    <a:pt x="7557" y="0"/>
                  </a:moveTo>
                  <a:cubicBezTo>
                    <a:pt x="7432" y="0"/>
                    <a:pt x="7307" y="0"/>
                    <a:pt x="7183" y="7"/>
                  </a:cubicBezTo>
                  <a:cubicBezTo>
                    <a:pt x="2257" y="431"/>
                    <a:pt x="-1148" y="5503"/>
                    <a:pt x="361" y="11423"/>
                  </a:cubicBezTo>
                  <a:cubicBezTo>
                    <a:pt x="1458" y="17092"/>
                    <a:pt x="6372" y="21600"/>
                    <a:pt x="11111" y="21600"/>
                  </a:cubicBezTo>
                  <a:cubicBezTo>
                    <a:pt x="11323" y="21600"/>
                    <a:pt x="11523" y="21593"/>
                    <a:pt x="11735" y="21572"/>
                  </a:cubicBezTo>
                  <a:cubicBezTo>
                    <a:pt x="17047" y="21155"/>
                    <a:pt x="20452" y="16077"/>
                    <a:pt x="18943" y="10157"/>
                  </a:cubicBezTo>
                  <a:cubicBezTo>
                    <a:pt x="17833" y="4369"/>
                    <a:pt x="12732" y="0"/>
                    <a:pt x="7557"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50" name="Google Shape;2410;p47"/>
            <p:cNvSpPr/>
            <p:nvPr/>
          </p:nvSpPr>
          <p:spPr>
            <a:xfrm>
              <a:off x="950465" y="366329"/>
              <a:ext cx="24539" cy="48905"/>
            </a:xfrm>
            <a:custGeom>
              <a:avLst/>
              <a:gdLst/>
              <a:ahLst/>
              <a:cxnLst>
                <a:cxn ang="0">
                  <a:pos x="wd2" y="hd2"/>
                </a:cxn>
                <a:cxn ang="5400000">
                  <a:pos x="wd2" y="hd2"/>
                </a:cxn>
                <a:cxn ang="10800000">
                  <a:pos x="wd2" y="hd2"/>
                </a:cxn>
                <a:cxn ang="16200000">
                  <a:pos x="wd2" y="hd2"/>
                </a:cxn>
              </a:cxnLst>
              <a:rect l="0" t="0" r="r" b="b"/>
              <a:pathLst>
                <a:path w="19772" h="21600" extrusionOk="0">
                  <a:moveTo>
                    <a:pt x="8262" y="0"/>
                  </a:moveTo>
                  <a:cubicBezTo>
                    <a:pt x="8033" y="0"/>
                    <a:pt x="7805" y="7"/>
                    <a:pt x="7576" y="28"/>
                  </a:cubicBezTo>
                  <a:cubicBezTo>
                    <a:pt x="2170" y="452"/>
                    <a:pt x="-914" y="5523"/>
                    <a:pt x="241" y="11443"/>
                  </a:cubicBezTo>
                  <a:cubicBezTo>
                    <a:pt x="1751" y="17231"/>
                    <a:pt x="6942" y="21600"/>
                    <a:pt x="11866" y="21600"/>
                  </a:cubicBezTo>
                  <a:cubicBezTo>
                    <a:pt x="11980" y="21600"/>
                    <a:pt x="12094" y="21600"/>
                    <a:pt x="12208" y="21593"/>
                  </a:cubicBezTo>
                  <a:cubicBezTo>
                    <a:pt x="17602" y="21169"/>
                    <a:pt x="20686" y="16097"/>
                    <a:pt x="19531" y="10177"/>
                  </a:cubicBezTo>
                  <a:cubicBezTo>
                    <a:pt x="18427" y="4508"/>
                    <a:pt x="13427" y="0"/>
                    <a:pt x="8262"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51" name="Google Shape;2411;p47"/>
            <p:cNvSpPr/>
            <p:nvPr/>
          </p:nvSpPr>
          <p:spPr>
            <a:xfrm>
              <a:off x="658714" y="460703"/>
              <a:ext cx="68280" cy="70844"/>
            </a:xfrm>
            <a:custGeom>
              <a:avLst/>
              <a:gdLst/>
              <a:ahLst/>
              <a:cxnLst>
                <a:cxn ang="0">
                  <a:pos x="wd2" y="hd2"/>
                </a:cxn>
                <a:cxn ang="5400000">
                  <a:pos x="wd2" y="hd2"/>
                </a:cxn>
                <a:cxn ang="10800000">
                  <a:pos x="wd2" y="hd2"/>
                </a:cxn>
                <a:cxn ang="16200000">
                  <a:pos x="wd2" y="hd2"/>
                </a:cxn>
              </a:cxnLst>
              <a:rect l="0" t="0" r="r" b="b"/>
              <a:pathLst>
                <a:path w="21393" h="21600" extrusionOk="0">
                  <a:moveTo>
                    <a:pt x="4959" y="0"/>
                  </a:moveTo>
                  <a:cubicBezTo>
                    <a:pt x="1509" y="0"/>
                    <a:pt x="-139" y="1311"/>
                    <a:pt x="9" y="1460"/>
                  </a:cubicBezTo>
                  <a:cubicBezTo>
                    <a:pt x="9" y="1508"/>
                    <a:pt x="63" y="1527"/>
                    <a:pt x="172" y="1527"/>
                  </a:cubicBezTo>
                  <a:cubicBezTo>
                    <a:pt x="641" y="1527"/>
                    <a:pt x="2092" y="1148"/>
                    <a:pt x="4154" y="1148"/>
                  </a:cubicBezTo>
                  <a:cubicBezTo>
                    <a:pt x="4411" y="1148"/>
                    <a:pt x="4682" y="1153"/>
                    <a:pt x="4959" y="1167"/>
                  </a:cubicBezTo>
                  <a:cubicBezTo>
                    <a:pt x="6459" y="1311"/>
                    <a:pt x="8107" y="1748"/>
                    <a:pt x="10061" y="2627"/>
                  </a:cubicBezTo>
                  <a:cubicBezTo>
                    <a:pt x="11710" y="3501"/>
                    <a:pt x="13358" y="4817"/>
                    <a:pt x="14858" y="6565"/>
                  </a:cubicBezTo>
                  <a:cubicBezTo>
                    <a:pt x="17710" y="10070"/>
                    <a:pt x="19058" y="14157"/>
                    <a:pt x="19808" y="17076"/>
                  </a:cubicBezTo>
                  <a:cubicBezTo>
                    <a:pt x="20711" y="19703"/>
                    <a:pt x="21007" y="21600"/>
                    <a:pt x="21308" y="21600"/>
                  </a:cubicBezTo>
                  <a:cubicBezTo>
                    <a:pt x="21461" y="21600"/>
                    <a:pt x="21461" y="19559"/>
                    <a:pt x="20859" y="16639"/>
                  </a:cubicBezTo>
                  <a:cubicBezTo>
                    <a:pt x="20262" y="13720"/>
                    <a:pt x="19211" y="9340"/>
                    <a:pt x="16057" y="5546"/>
                  </a:cubicBezTo>
                  <a:cubicBezTo>
                    <a:pt x="14557" y="3650"/>
                    <a:pt x="12460" y="2041"/>
                    <a:pt x="10510" y="1311"/>
                  </a:cubicBezTo>
                  <a:cubicBezTo>
                    <a:pt x="8561" y="437"/>
                    <a:pt x="6607" y="0"/>
                    <a:pt x="4959"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52" name="Google Shape;2412;p47"/>
            <p:cNvSpPr/>
            <p:nvPr/>
          </p:nvSpPr>
          <p:spPr>
            <a:xfrm>
              <a:off x="684427" y="474421"/>
              <a:ext cx="19966" cy="50023"/>
            </a:xfrm>
            <a:custGeom>
              <a:avLst/>
              <a:gdLst/>
              <a:ahLst/>
              <a:cxnLst>
                <a:cxn ang="0">
                  <a:pos x="wd2" y="hd2"/>
                </a:cxn>
                <a:cxn ang="5400000">
                  <a:pos x="wd2" y="hd2"/>
                </a:cxn>
                <a:cxn ang="10800000">
                  <a:pos x="wd2" y="hd2"/>
                </a:cxn>
                <a:cxn ang="16200000">
                  <a:pos x="wd2" y="hd2"/>
                </a:cxn>
              </a:cxnLst>
              <a:rect l="0" t="0" r="r" b="b"/>
              <a:pathLst>
                <a:path w="20029" h="21600" extrusionOk="0">
                  <a:moveTo>
                    <a:pt x="19439" y="0"/>
                  </a:moveTo>
                  <a:cubicBezTo>
                    <a:pt x="18412" y="0"/>
                    <a:pt x="15505" y="367"/>
                    <a:pt x="11697" y="1517"/>
                  </a:cubicBezTo>
                  <a:cubicBezTo>
                    <a:pt x="6893" y="3169"/>
                    <a:pt x="1616" y="6066"/>
                    <a:pt x="162" y="10202"/>
                  </a:cubicBezTo>
                  <a:cubicBezTo>
                    <a:pt x="-786" y="13922"/>
                    <a:pt x="2564" y="17642"/>
                    <a:pt x="6419" y="19498"/>
                  </a:cubicBezTo>
                  <a:cubicBezTo>
                    <a:pt x="9864" y="20797"/>
                    <a:pt x="13309" y="21600"/>
                    <a:pt x="14336" y="21600"/>
                  </a:cubicBezTo>
                  <a:cubicBezTo>
                    <a:pt x="14446" y="21600"/>
                    <a:pt x="14525" y="21586"/>
                    <a:pt x="14573" y="21566"/>
                  </a:cubicBezTo>
                  <a:cubicBezTo>
                    <a:pt x="15062" y="21362"/>
                    <a:pt x="12661" y="20328"/>
                    <a:pt x="9769" y="18465"/>
                  </a:cubicBezTo>
                  <a:cubicBezTo>
                    <a:pt x="7367" y="16608"/>
                    <a:pt x="4966" y="13507"/>
                    <a:pt x="5455" y="10202"/>
                  </a:cubicBezTo>
                  <a:cubicBezTo>
                    <a:pt x="6893" y="6889"/>
                    <a:pt x="10259" y="4203"/>
                    <a:pt x="14099" y="2550"/>
                  </a:cubicBezTo>
                  <a:cubicBezTo>
                    <a:pt x="17464" y="1102"/>
                    <a:pt x="20814" y="279"/>
                    <a:pt x="19866" y="68"/>
                  </a:cubicBezTo>
                  <a:cubicBezTo>
                    <a:pt x="19866" y="27"/>
                    <a:pt x="19724" y="0"/>
                    <a:pt x="19439"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53" name="Google Shape;2413;p47"/>
            <p:cNvSpPr/>
            <p:nvPr/>
          </p:nvSpPr>
          <p:spPr>
            <a:xfrm>
              <a:off x="660642" y="178148"/>
              <a:ext cx="350870" cy="246646"/>
            </a:xfrm>
            <a:custGeom>
              <a:avLst/>
              <a:gdLst/>
              <a:ahLst/>
              <a:cxnLst>
                <a:cxn ang="0">
                  <a:pos x="wd2" y="hd2"/>
                </a:cxn>
                <a:cxn ang="5400000">
                  <a:pos x="wd2" y="hd2"/>
                </a:cxn>
                <a:cxn ang="10800000">
                  <a:pos x="wd2" y="hd2"/>
                </a:cxn>
                <a:cxn ang="16200000">
                  <a:pos x="wd2" y="hd2"/>
                </a:cxn>
              </a:cxnLst>
              <a:rect l="0" t="0" r="r" b="b"/>
              <a:pathLst>
                <a:path w="21221" h="21600" extrusionOk="0">
                  <a:moveTo>
                    <a:pt x="14562" y="0"/>
                  </a:moveTo>
                  <a:cubicBezTo>
                    <a:pt x="12867" y="0"/>
                    <a:pt x="11121" y="530"/>
                    <a:pt x="9556" y="1182"/>
                  </a:cubicBezTo>
                  <a:cubicBezTo>
                    <a:pt x="7703" y="1979"/>
                    <a:pt x="5879" y="2902"/>
                    <a:pt x="4083" y="3949"/>
                  </a:cubicBezTo>
                  <a:cubicBezTo>
                    <a:pt x="1767" y="5375"/>
                    <a:pt x="-57" y="9232"/>
                    <a:pt x="1" y="12921"/>
                  </a:cubicBezTo>
                  <a:cubicBezTo>
                    <a:pt x="30" y="14348"/>
                    <a:pt x="261" y="15731"/>
                    <a:pt x="551" y="17072"/>
                  </a:cubicBezTo>
                  <a:cubicBezTo>
                    <a:pt x="609" y="17491"/>
                    <a:pt x="1478" y="21600"/>
                    <a:pt x="1622" y="21600"/>
                  </a:cubicBezTo>
                  <a:cubicBezTo>
                    <a:pt x="4083" y="20971"/>
                    <a:pt x="6342" y="17575"/>
                    <a:pt x="7500" y="14557"/>
                  </a:cubicBezTo>
                  <a:cubicBezTo>
                    <a:pt x="8687" y="11454"/>
                    <a:pt x="9151" y="7723"/>
                    <a:pt x="8803" y="4201"/>
                  </a:cubicBezTo>
                  <a:cubicBezTo>
                    <a:pt x="10887" y="6046"/>
                    <a:pt x="13175" y="7513"/>
                    <a:pt x="15607" y="8058"/>
                  </a:cubicBezTo>
                  <a:cubicBezTo>
                    <a:pt x="16204" y="8193"/>
                    <a:pt x="17189" y="8389"/>
                    <a:pt x="18170" y="8389"/>
                  </a:cubicBezTo>
                  <a:cubicBezTo>
                    <a:pt x="19332" y="8389"/>
                    <a:pt x="20490" y="8113"/>
                    <a:pt x="20993" y="7137"/>
                  </a:cubicBezTo>
                  <a:cubicBezTo>
                    <a:pt x="21543" y="6088"/>
                    <a:pt x="20993" y="4621"/>
                    <a:pt x="20443" y="3657"/>
                  </a:cubicBezTo>
                  <a:cubicBezTo>
                    <a:pt x="20298" y="3363"/>
                    <a:pt x="20125" y="3112"/>
                    <a:pt x="19980" y="2902"/>
                  </a:cubicBezTo>
                  <a:cubicBezTo>
                    <a:pt x="18504" y="742"/>
                    <a:pt x="16570" y="0"/>
                    <a:pt x="14562"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54" name="Google Shape;2414;p47"/>
            <p:cNvSpPr/>
            <p:nvPr/>
          </p:nvSpPr>
          <p:spPr>
            <a:xfrm>
              <a:off x="713317" y="597807"/>
              <a:ext cx="268098" cy="80830"/>
            </a:xfrm>
            <a:custGeom>
              <a:avLst/>
              <a:gdLst/>
              <a:ahLst/>
              <a:cxnLst>
                <a:cxn ang="0">
                  <a:pos x="wd2" y="hd2"/>
                </a:cxn>
                <a:cxn ang="5400000">
                  <a:pos x="wd2" y="hd2"/>
                </a:cxn>
                <a:cxn ang="10800000">
                  <a:pos x="wd2" y="hd2"/>
                </a:cxn>
                <a:cxn ang="16200000">
                  <a:pos x="wd2" y="hd2"/>
                </a:cxn>
              </a:cxnLst>
              <a:rect l="0" t="0" r="r" b="b"/>
              <a:pathLst>
                <a:path w="21600" h="21600" extrusionOk="0">
                  <a:moveTo>
                    <a:pt x="991" y="0"/>
                  </a:moveTo>
                  <a:cubicBezTo>
                    <a:pt x="679" y="0"/>
                    <a:pt x="349" y="55"/>
                    <a:pt x="0" y="206"/>
                  </a:cubicBezTo>
                  <a:cubicBezTo>
                    <a:pt x="1891" y="11335"/>
                    <a:pt x="5554" y="19012"/>
                    <a:pt x="9372" y="20931"/>
                  </a:cubicBezTo>
                  <a:cubicBezTo>
                    <a:pt x="10195" y="21385"/>
                    <a:pt x="11023" y="21600"/>
                    <a:pt x="11853" y="21600"/>
                  </a:cubicBezTo>
                  <a:cubicBezTo>
                    <a:pt x="15232" y="21600"/>
                    <a:pt x="18627" y="18031"/>
                    <a:pt x="21600" y="12488"/>
                  </a:cubicBezTo>
                  <a:cubicBezTo>
                    <a:pt x="20558" y="10952"/>
                    <a:pt x="19671" y="9798"/>
                    <a:pt x="18938" y="9159"/>
                  </a:cubicBezTo>
                  <a:cubicBezTo>
                    <a:pt x="17010" y="13128"/>
                    <a:pt x="14850" y="15813"/>
                    <a:pt x="12536" y="16322"/>
                  </a:cubicBezTo>
                  <a:cubicBezTo>
                    <a:pt x="12315" y="16368"/>
                    <a:pt x="12094" y="16389"/>
                    <a:pt x="11874" y="16389"/>
                  </a:cubicBezTo>
                  <a:cubicBezTo>
                    <a:pt x="8153" y="16389"/>
                    <a:pt x="4426" y="10350"/>
                    <a:pt x="2315" y="206"/>
                  </a:cubicBezTo>
                  <a:cubicBezTo>
                    <a:pt x="1916" y="126"/>
                    <a:pt x="1475" y="0"/>
                    <a:pt x="991" y="0"/>
                  </a:cubicBezTo>
                  <a:close/>
                </a:path>
              </a:pathLst>
            </a:custGeom>
            <a:solidFill>
              <a:srgbClr val="D8930B"/>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55" name="Google Shape;2415;p47"/>
            <p:cNvSpPr/>
            <p:nvPr/>
          </p:nvSpPr>
          <p:spPr>
            <a:xfrm>
              <a:off x="964367" y="669910"/>
              <a:ext cx="18907" cy="192450"/>
            </a:xfrm>
            <a:custGeom>
              <a:avLst/>
              <a:gdLst/>
              <a:ahLst/>
              <a:cxnLst>
                <a:cxn ang="0">
                  <a:pos x="wd2" y="hd2"/>
                </a:cxn>
                <a:cxn ang="5400000">
                  <a:pos x="wd2" y="hd2"/>
                </a:cxn>
                <a:cxn ang="10800000">
                  <a:pos x="wd2" y="hd2"/>
                </a:cxn>
                <a:cxn ang="16200000">
                  <a:pos x="wd2" y="hd2"/>
                </a:cxn>
              </a:cxnLst>
              <a:rect l="0" t="0" r="r" b="b"/>
              <a:pathLst>
                <a:path w="18954" h="21600" extrusionOk="0">
                  <a:moveTo>
                    <a:pt x="6527" y="0"/>
                  </a:moveTo>
                  <a:cubicBezTo>
                    <a:pt x="6527" y="0"/>
                    <a:pt x="5090" y="269"/>
                    <a:pt x="3164" y="751"/>
                  </a:cubicBezTo>
                  <a:cubicBezTo>
                    <a:pt x="2216" y="1342"/>
                    <a:pt x="764" y="2095"/>
                    <a:pt x="290" y="3115"/>
                  </a:cubicBezTo>
                  <a:cubicBezTo>
                    <a:pt x="-673" y="4727"/>
                    <a:pt x="764" y="6877"/>
                    <a:pt x="4616" y="9242"/>
                  </a:cubicBezTo>
                  <a:lnTo>
                    <a:pt x="4616" y="9510"/>
                  </a:lnTo>
                  <a:cubicBezTo>
                    <a:pt x="5090" y="9993"/>
                    <a:pt x="5564" y="10423"/>
                    <a:pt x="7001" y="10852"/>
                  </a:cubicBezTo>
                  <a:cubicBezTo>
                    <a:pt x="11801" y="13808"/>
                    <a:pt x="14690" y="16495"/>
                    <a:pt x="13727" y="18429"/>
                  </a:cubicBezTo>
                  <a:cubicBezTo>
                    <a:pt x="12290" y="20417"/>
                    <a:pt x="7964" y="21545"/>
                    <a:pt x="9401" y="21600"/>
                  </a:cubicBezTo>
                  <a:cubicBezTo>
                    <a:pt x="9401" y="21600"/>
                    <a:pt x="11327" y="21331"/>
                    <a:pt x="12290" y="20794"/>
                  </a:cubicBezTo>
                  <a:cubicBezTo>
                    <a:pt x="14201" y="20257"/>
                    <a:pt x="16127" y="19450"/>
                    <a:pt x="17090" y="18537"/>
                  </a:cubicBezTo>
                  <a:cubicBezTo>
                    <a:pt x="20927" y="16548"/>
                    <a:pt x="18527" y="13808"/>
                    <a:pt x="12764" y="10799"/>
                  </a:cubicBezTo>
                  <a:cubicBezTo>
                    <a:pt x="11801" y="10048"/>
                    <a:pt x="10364" y="9403"/>
                    <a:pt x="9401" y="8704"/>
                  </a:cubicBezTo>
                  <a:cubicBezTo>
                    <a:pt x="11327" y="8167"/>
                    <a:pt x="13727" y="7361"/>
                    <a:pt x="14690" y="6500"/>
                  </a:cubicBezTo>
                  <a:cubicBezTo>
                    <a:pt x="17564" y="4727"/>
                    <a:pt x="17090" y="3330"/>
                    <a:pt x="15164" y="3277"/>
                  </a:cubicBezTo>
                  <a:cubicBezTo>
                    <a:pt x="14201" y="3277"/>
                    <a:pt x="12290" y="4674"/>
                    <a:pt x="9401" y="6339"/>
                  </a:cubicBezTo>
                  <a:lnTo>
                    <a:pt x="7490" y="7575"/>
                  </a:lnTo>
                  <a:cubicBezTo>
                    <a:pt x="5090" y="5857"/>
                    <a:pt x="4127" y="4352"/>
                    <a:pt x="4127" y="3115"/>
                  </a:cubicBezTo>
                  <a:cubicBezTo>
                    <a:pt x="4127" y="1181"/>
                    <a:pt x="7490" y="0"/>
                    <a:pt x="6527"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56" name="Google Shape;2416;p47"/>
            <p:cNvSpPr/>
            <p:nvPr/>
          </p:nvSpPr>
          <p:spPr>
            <a:xfrm>
              <a:off x="1347160" y="502818"/>
              <a:ext cx="150807" cy="146980"/>
            </a:xfrm>
            <a:custGeom>
              <a:avLst/>
              <a:gdLst/>
              <a:ahLst/>
              <a:cxnLst>
                <a:cxn ang="0">
                  <a:pos x="wd2" y="hd2"/>
                </a:cxn>
                <a:cxn ang="5400000">
                  <a:pos x="wd2" y="hd2"/>
                </a:cxn>
                <a:cxn ang="10800000">
                  <a:pos x="wd2" y="hd2"/>
                </a:cxn>
                <a:cxn ang="16200000">
                  <a:pos x="wd2" y="hd2"/>
                </a:cxn>
              </a:cxnLst>
              <a:rect l="0" t="0" r="r" b="b"/>
              <a:pathLst>
                <a:path w="21600" h="21600" extrusionOk="0">
                  <a:moveTo>
                    <a:pt x="481" y="0"/>
                  </a:moveTo>
                  <a:lnTo>
                    <a:pt x="0" y="634"/>
                  </a:lnTo>
                  <a:cubicBezTo>
                    <a:pt x="2811" y="3518"/>
                    <a:pt x="6310" y="7036"/>
                    <a:pt x="10079" y="10835"/>
                  </a:cubicBezTo>
                  <a:cubicBezTo>
                    <a:pt x="14194" y="14846"/>
                    <a:pt x="17966" y="18644"/>
                    <a:pt x="21052" y="21600"/>
                  </a:cubicBezTo>
                  <a:cubicBezTo>
                    <a:pt x="21257" y="21459"/>
                    <a:pt x="21395" y="21179"/>
                    <a:pt x="21600" y="21038"/>
                  </a:cubicBezTo>
                  <a:cubicBezTo>
                    <a:pt x="18582" y="17941"/>
                    <a:pt x="14880" y="14142"/>
                    <a:pt x="10765" y="10131"/>
                  </a:cubicBezTo>
                  <a:cubicBezTo>
                    <a:pt x="6993" y="6333"/>
                    <a:pt x="3497" y="2886"/>
                    <a:pt x="481"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57" name="Google Shape;2417;p47"/>
            <p:cNvSpPr/>
            <p:nvPr/>
          </p:nvSpPr>
          <p:spPr>
            <a:xfrm>
              <a:off x="542886" y="993998"/>
              <a:ext cx="368630" cy="123985"/>
            </a:xfrm>
            <a:custGeom>
              <a:avLst/>
              <a:gdLst/>
              <a:ahLst/>
              <a:cxnLst>
                <a:cxn ang="0">
                  <a:pos x="wd2" y="hd2"/>
                </a:cxn>
                <a:cxn ang="5400000">
                  <a:pos x="wd2" y="hd2"/>
                </a:cxn>
                <a:cxn ang="10800000">
                  <a:pos x="wd2" y="hd2"/>
                </a:cxn>
                <a:cxn ang="16200000">
                  <a:pos x="wd2" y="hd2"/>
                </a:cxn>
              </a:cxnLst>
              <a:rect l="0" t="0" r="r" b="b"/>
              <a:pathLst>
                <a:path w="21600" h="21600" extrusionOk="0">
                  <a:moveTo>
                    <a:pt x="56" y="0"/>
                  </a:moveTo>
                  <a:lnTo>
                    <a:pt x="56" y="85"/>
                  </a:lnTo>
                  <a:cubicBezTo>
                    <a:pt x="56" y="335"/>
                    <a:pt x="29" y="502"/>
                    <a:pt x="0" y="670"/>
                  </a:cubicBezTo>
                  <a:cubicBezTo>
                    <a:pt x="421" y="1753"/>
                    <a:pt x="870" y="3005"/>
                    <a:pt x="1431" y="4420"/>
                  </a:cubicBezTo>
                  <a:cubicBezTo>
                    <a:pt x="3563" y="9593"/>
                    <a:pt x="6985" y="15764"/>
                    <a:pt x="11109" y="19018"/>
                  </a:cubicBezTo>
                  <a:cubicBezTo>
                    <a:pt x="13516" y="20895"/>
                    <a:pt x="15851" y="21600"/>
                    <a:pt x="17930" y="21600"/>
                  </a:cubicBezTo>
                  <a:cubicBezTo>
                    <a:pt x="19266" y="21600"/>
                    <a:pt x="20496" y="21309"/>
                    <a:pt x="21572" y="20851"/>
                  </a:cubicBezTo>
                  <a:cubicBezTo>
                    <a:pt x="21572" y="20519"/>
                    <a:pt x="21572" y="20266"/>
                    <a:pt x="21600" y="20017"/>
                  </a:cubicBezTo>
                  <a:cubicBezTo>
                    <a:pt x="20586" y="20417"/>
                    <a:pt x="19438" y="20670"/>
                    <a:pt x="18195" y="20670"/>
                  </a:cubicBezTo>
                  <a:cubicBezTo>
                    <a:pt x="16070" y="20670"/>
                    <a:pt x="13671" y="19932"/>
                    <a:pt x="11193" y="17931"/>
                  </a:cubicBezTo>
                  <a:cubicBezTo>
                    <a:pt x="7126" y="14680"/>
                    <a:pt x="3759" y="8841"/>
                    <a:pt x="1571" y="3754"/>
                  </a:cubicBezTo>
                  <a:cubicBezTo>
                    <a:pt x="982" y="2420"/>
                    <a:pt x="477" y="1169"/>
                    <a:pt x="56"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58" name="Google Shape;2418;p47"/>
            <p:cNvSpPr/>
            <p:nvPr/>
          </p:nvSpPr>
          <p:spPr>
            <a:xfrm>
              <a:off x="286776" y="983949"/>
              <a:ext cx="156540" cy="169944"/>
            </a:xfrm>
            <a:custGeom>
              <a:avLst/>
              <a:gdLst/>
              <a:ahLst/>
              <a:cxnLst>
                <a:cxn ang="0">
                  <a:pos x="wd2" y="hd2"/>
                </a:cxn>
                <a:cxn ang="5400000">
                  <a:pos x="wd2" y="hd2"/>
                </a:cxn>
                <a:cxn ang="10800000">
                  <a:pos x="wd2" y="hd2"/>
                </a:cxn>
                <a:cxn ang="16200000">
                  <a:pos x="wd2" y="hd2"/>
                </a:cxn>
              </a:cxnLst>
              <a:rect l="0" t="0" r="r" b="b"/>
              <a:pathLst>
                <a:path w="21600" h="21600" extrusionOk="0">
                  <a:moveTo>
                    <a:pt x="461" y="0"/>
                  </a:moveTo>
                  <a:cubicBezTo>
                    <a:pt x="330" y="182"/>
                    <a:pt x="130" y="364"/>
                    <a:pt x="0" y="609"/>
                  </a:cubicBezTo>
                  <a:cubicBezTo>
                    <a:pt x="65" y="731"/>
                    <a:pt x="65" y="853"/>
                    <a:pt x="130" y="973"/>
                  </a:cubicBezTo>
                  <a:cubicBezTo>
                    <a:pt x="396" y="1521"/>
                    <a:pt x="726" y="1948"/>
                    <a:pt x="991" y="2556"/>
                  </a:cubicBezTo>
                  <a:cubicBezTo>
                    <a:pt x="1519" y="3651"/>
                    <a:pt x="2310" y="4746"/>
                    <a:pt x="3038" y="5901"/>
                  </a:cubicBezTo>
                  <a:cubicBezTo>
                    <a:pt x="4623" y="8214"/>
                    <a:pt x="6605" y="10648"/>
                    <a:pt x="8917" y="12900"/>
                  </a:cubicBezTo>
                  <a:cubicBezTo>
                    <a:pt x="11229" y="15212"/>
                    <a:pt x="13674" y="17098"/>
                    <a:pt x="16052" y="18679"/>
                  </a:cubicBezTo>
                  <a:cubicBezTo>
                    <a:pt x="17306" y="19472"/>
                    <a:pt x="18494" y="20201"/>
                    <a:pt x="19618" y="20749"/>
                  </a:cubicBezTo>
                  <a:cubicBezTo>
                    <a:pt x="20213" y="21053"/>
                    <a:pt x="20742" y="21358"/>
                    <a:pt x="21204" y="21600"/>
                  </a:cubicBezTo>
                  <a:lnTo>
                    <a:pt x="21600" y="21053"/>
                  </a:lnTo>
                  <a:cubicBezTo>
                    <a:pt x="21072" y="20809"/>
                    <a:pt x="20544" y="20505"/>
                    <a:pt x="19948" y="20201"/>
                  </a:cubicBezTo>
                  <a:cubicBezTo>
                    <a:pt x="18892" y="19592"/>
                    <a:pt x="17769" y="18863"/>
                    <a:pt x="16580" y="18073"/>
                  </a:cubicBezTo>
                  <a:cubicBezTo>
                    <a:pt x="14267" y="16489"/>
                    <a:pt x="11890" y="14604"/>
                    <a:pt x="9578" y="12291"/>
                  </a:cubicBezTo>
                  <a:cubicBezTo>
                    <a:pt x="7265" y="10039"/>
                    <a:pt x="5351" y="7727"/>
                    <a:pt x="3764" y="5477"/>
                  </a:cubicBezTo>
                  <a:cubicBezTo>
                    <a:pt x="3038" y="4320"/>
                    <a:pt x="2310" y="3225"/>
                    <a:pt x="1717" y="2190"/>
                  </a:cubicBezTo>
                  <a:cubicBezTo>
                    <a:pt x="1387" y="1644"/>
                    <a:pt x="1121" y="1217"/>
                    <a:pt x="791" y="669"/>
                  </a:cubicBezTo>
                  <a:cubicBezTo>
                    <a:pt x="726" y="426"/>
                    <a:pt x="593" y="182"/>
                    <a:pt x="461"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59" name="Google Shape;2419;p47"/>
            <p:cNvSpPr/>
            <p:nvPr/>
          </p:nvSpPr>
          <p:spPr>
            <a:xfrm>
              <a:off x="514526" y="610533"/>
              <a:ext cx="201319" cy="431346"/>
            </a:xfrm>
            <a:custGeom>
              <a:avLst/>
              <a:gdLst/>
              <a:ahLst/>
              <a:cxnLst>
                <a:cxn ang="0">
                  <a:pos x="wd2" y="hd2"/>
                </a:cxn>
                <a:cxn ang="5400000">
                  <a:pos x="wd2" y="hd2"/>
                </a:cxn>
                <a:cxn ang="10800000">
                  <a:pos x="wd2" y="hd2"/>
                </a:cxn>
                <a:cxn ang="16200000">
                  <a:pos x="wd2" y="hd2"/>
                </a:cxn>
              </a:cxnLst>
              <a:rect l="0" t="0" r="r" b="b"/>
              <a:pathLst>
                <a:path w="21424" h="21600" extrusionOk="0">
                  <a:moveTo>
                    <a:pt x="16010" y="0"/>
                  </a:moveTo>
                  <a:cubicBezTo>
                    <a:pt x="15858" y="24"/>
                    <a:pt x="15755" y="24"/>
                    <a:pt x="15653" y="48"/>
                  </a:cubicBezTo>
                  <a:lnTo>
                    <a:pt x="15755" y="73"/>
                  </a:lnTo>
                  <a:cubicBezTo>
                    <a:pt x="16622" y="360"/>
                    <a:pt x="17539" y="719"/>
                    <a:pt x="18353" y="1199"/>
                  </a:cubicBezTo>
                  <a:cubicBezTo>
                    <a:pt x="19170" y="1678"/>
                    <a:pt x="19934" y="2278"/>
                    <a:pt x="20391" y="2949"/>
                  </a:cubicBezTo>
                  <a:cubicBezTo>
                    <a:pt x="20851" y="3645"/>
                    <a:pt x="21003" y="4436"/>
                    <a:pt x="20851" y="5227"/>
                  </a:cubicBezTo>
                  <a:cubicBezTo>
                    <a:pt x="20494" y="6881"/>
                    <a:pt x="18915" y="8559"/>
                    <a:pt x="16927" y="10236"/>
                  </a:cubicBezTo>
                  <a:cubicBezTo>
                    <a:pt x="16010" y="11076"/>
                    <a:pt x="14890" y="11867"/>
                    <a:pt x="13769" y="12610"/>
                  </a:cubicBezTo>
                  <a:cubicBezTo>
                    <a:pt x="12700" y="13353"/>
                    <a:pt x="11578" y="14048"/>
                    <a:pt x="10507" y="14696"/>
                  </a:cubicBezTo>
                  <a:cubicBezTo>
                    <a:pt x="8369" y="16014"/>
                    <a:pt x="6381" y="17189"/>
                    <a:pt x="4802" y="18220"/>
                  </a:cubicBezTo>
                  <a:cubicBezTo>
                    <a:pt x="3173" y="19227"/>
                    <a:pt x="1999" y="20066"/>
                    <a:pt x="1135" y="20665"/>
                  </a:cubicBezTo>
                  <a:cubicBezTo>
                    <a:pt x="778" y="20977"/>
                    <a:pt x="473" y="21217"/>
                    <a:pt x="268" y="21360"/>
                  </a:cubicBezTo>
                  <a:cubicBezTo>
                    <a:pt x="64" y="21504"/>
                    <a:pt x="-37" y="21600"/>
                    <a:pt x="13" y="21600"/>
                  </a:cubicBezTo>
                  <a:cubicBezTo>
                    <a:pt x="13" y="21600"/>
                    <a:pt x="116" y="21528"/>
                    <a:pt x="370" y="21384"/>
                  </a:cubicBezTo>
                  <a:cubicBezTo>
                    <a:pt x="727" y="21169"/>
                    <a:pt x="1032" y="20977"/>
                    <a:pt x="1337" y="20737"/>
                  </a:cubicBezTo>
                  <a:cubicBezTo>
                    <a:pt x="2154" y="20161"/>
                    <a:pt x="3426" y="19322"/>
                    <a:pt x="5109" y="18340"/>
                  </a:cubicBezTo>
                  <a:cubicBezTo>
                    <a:pt x="6890" y="17189"/>
                    <a:pt x="8878" y="16063"/>
                    <a:pt x="10967" y="14792"/>
                  </a:cubicBezTo>
                  <a:cubicBezTo>
                    <a:pt x="12036" y="14144"/>
                    <a:pt x="13208" y="13449"/>
                    <a:pt x="14279" y="12706"/>
                  </a:cubicBezTo>
                  <a:cubicBezTo>
                    <a:pt x="15348" y="11963"/>
                    <a:pt x="16469" y="11172"/>
                    <a:pt x="17436" y="10333"/>
                  </a:cubicBezTo>
                  <a:cubicBezTo>
                    <a:pt x="19475" y="8654"/>
                    <a:pt x="21003" y="6904"/>
                    <a:pt x="21360" y="5227"/>
                  </a:cubicBezTo>
                  <a:cubicBezTo>
                    <a:pt x="21563" y="4388"/>
                    <a:pt x="21258" y="3596"/>
                    <a:pt x="20851" y="2877"/>
                  </a:cubicBezTo>
                  <a:cubicBezTo>
                    <a:pt x="20341" y="2158"/>
                    <a:pt x="19577" y="1558"/>
                    <a:pt x="18660" y="1079"/>
                  </a:cubicBezTo>
                  <a:cubicBezTo>
                    <a:pt x="17844" y="599"/>
                    <a:pt x="16877" y="264"/>
                    <a:pt x="16010"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60" name="Google Shape;2420;p47"/>
            <p:cNvSpPr/>
            <p:nvPr/>
          </p:nvSpPr>
          <p:spPr>
            <a:xfrm>
              <a:off x="1678743" y="1157640"/>
              <a:ext cx="428744" cy="404036"/>
            </a:xfrm>
            <a:custGeom>
              <a:avLst/>
              <a:gdLst/>
              <a:ahLst/>
              <a:cxnLst>
                <a:cxn ang="0">
                  <a:pos x="wd2" y="hd2"/>
                </a:cxn>
                <a:cxn ang="5400000">
                  <a:pos x="wd2" y="hd2"/>
                </a:cxn>
                <a:cxn ang="10800000">
                  <a:pos x="wd2" y="hd2"/>
                </a:cxn>
                <a:cxn ang="16200000">
                  <a:pos x="wd2" y="hd2"/>
                </a:cxn>
              </a:cxnLst>
              <a:rect l="0" t="0" r="r" b="b"/>
              <a:pathLst>
                <a:path w="20846" h="21600" extrusionOk="0">
                  <a:moveTo>
                    <a:pt x="9537" y="0"/>
                  </a:moveTo>
                  <a:cubicBezTo>
                    <a:pt x="9433" y="0"/>
                    <a:pt x="9329" y="2"/>
                    <a:pt x="9226" y="5"/>
                  </a:cubicBezTo>
                  <a:cubicBezTo>
                    <a:pt x="7969" y="56"/>
                    <a:pt x="6433" y="389"/>
                    <a:pt x="5316" y="1079"/>
                  </a:cubicBezTo>
                  <a:cubicBezTo>
                    <a:pt x="3663" y="2078"/>
                    <a:pt x="2709" y="4304"/>
                    <a:pt x="1964" y="6326"/>
                  </a:cubicBezTo>
                  <a:cubicBezTo>
                    <a:pt x="1801" y="6761"/>
                    <a:pt x="1661" y="7222"/>
                    <a:pt x="1499" y="7606"/>
                  </a:cubicBezTo>
                  <a:cubicBezTo>
                    <a:pt x="893" y="9321"/>
                    <a:pt x="404" y="11163"/>
                    <a:pt x="102" y="12980"/>
                  </a:cubicBezTo>
                  <a:cubicBezTo>
                    <a:pt x="-503" y="16564"/>
                    <a:pt x="1661" y="19404"/>
                    <a:pt x="4571" y="20710"/>
                  </a:cubicBezTo>
                  <a:cubicBezTo>
                    <a:pt x="5843" y="21309"/>
                    <a:pt x="7220" y="21600"/>
                    <a:pt x="8595" y="21600"/>
                  </a:cubicBezTo>
                  <a:cubicBezTo>
                    <a:pt x="8806" y="21600"/>
                    <a:pt x="9016" y="21593"/>
                    <a:pt x="9226" y="21580"/>
                  </a:cubicBezTo>
                  <a:cubicBezTo>
                    <a:pt x="11228" y="21478"/>
                    <a:pt x="12997" y="20966"/>
                    <a:pt x="14696" y="19788"/>
                  </a:cubicBezTo>
                  <a:cubicBezTo>
                    <a:pt x="15334" y="20735"/>
                    <a:pt x="16408" y="21249"/>
                    <a:pt x="17470" y="21249"/>
                  </a:cubicBezTo>
                  <a:cubicBezTo>
                    <a:pt x="17959" y="21249"/>
                    <a:pt x="18446" y="21140"/>
                    <a:pt x="18885" y="20915"/>
                  </a:cubicBezTo>
                  <a:cubicBezTo>
                    <a:pt x="20003" y="20300"/>
                    <a:pt x="21097" y="18815"/>
                    <a:pt x="20795" y="17382"/>
                  </a:cubicBezTo>
                  <a:cubicBezTo>
                    <a:pt x="20678" y="16769"/>
                    <a:pt x="20352" y="16308"/>
                    <a:pt x="19956" y="15873"/>
                  </a:cubicBezTo>
                  <a:cubicBezTo>
                    <a:pt x="19847" y="15752"/>
                    <a:pt x="18747" y="15019"/>
                    <a:pt x="18599" y="15019"/>
                  </a:cubicBezTo>
                  <a:cubicBezTo>
                    <a:pt x="18591" y="15019"/>
                    <a:pt x="18585" y="15021"/>
                    <a:pt x="18584" y="15026"/>
                  </a:cubicBezTo>
                  <a:cubicBezTo>
                    <a:pt x="18840" y="14183"/>
                    <a:pt x="19235" y="13491"/>
                    <a:pt x="19304" y="12623"/>
                  </a:cubicBezTo>
                  <a:cubicBezTo>
                    <a:pt x="19398" y="11855"/>
                    <a:pt x="19467" y="11138"/>
                    <a:pt x="19631" y="10422"/>
                  </a:cubicBezTo>
                  <a:cubicBezTo>
                    <a:pt x="20119" y="8271"/>
                    <a:pt x="19980" y="6787"/>
                    <a:pt x="18816" y="4970"/>
                  </a:cubicBezTo>
                  <a:cubicBezTo>
                    <a:pt x="18141" y="3819"/>
                    <a:pt x="17186" y="2923"/>
                    <a:pt x="16162" y="2180"/>
                  </a:cubicBezTo>
                  <a:cubicBezTo>
                    <a:pt x="14225" y="809"/>
                    <a:pt x="11840" y="0"/>
                    <a:pt x="9537" y="0"/>
                  </a:cubicBezTo>
                  <a:close/>
                </a:path>
              </a:pathLst>
            </a:custGeom>
            <a:solidFill>
              <a:srgbClr val="9E7B5E"/>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61" name="Google Shape;2421;p47"/>
            <p:cNvSpPr/>
            <p:nvPr/>
          </p:nvSpPr>
          <p:spPr>
            <a:xfrm>
              <a:off x="1765643" y="1292728"/>
              <a:ext cx="82000" cy="113464"/>
            </a:xfrm>
            <a:custGeom>
              <a:avLst/>
              <a:gdLst/>
              <a:ahLst/>
              <a:cxnLst>
                <a:cxn ang="0">
                  <a:pos x="wd2" y="hd2"/>
                </a:cxn>
                <a:cxn ang="5400000">
                  <a:pos x="wd2" y="hd2"/>
                </a:cxn>
                <a:cxn ang="10800000">
                  <a:pos x="wd2" y="hd2"/>
                </a:cxn>
                <a:cxn ang="16200000">
                  <a:pos x="wd2" y="hd2"/>
                </a:cxn>
              </a:cxnLst>
              <a:rect l="0" t="0" r="r" b="b"/>
              <a:pathLst>
                <a:path w="21387" h="21600" extrusionOk="0">
                  <a:moveTo>
                    <a:pt x="21336" y="0"/>
                  </a:moveTo>
                  <a:cubicBezTo>
                    <a:pt x="20958" y="0"/>
                    <a:pt x="20711" y="1823"/>
                    <a:pt x="19085" y="4468"/>
                  </a:cubicBezTo>
                  <a:cubicBezTo>
                    <a:pt x="17589" y="7019"/>
                    <a:pt x="14718" y="10572"/>
                    <a:pt x="10347" y="13579"/>
                  </a:cubicBezTo>
                  <a:cubicBezTo>
                    <a:pt x="8223" y="15037"/>
                    <a:pt x="5853" y="16131"/>
                    <a:pt x="3478" y="17043"/>
                  </a:cubicBezTo>
                  <a:cubicBezTo>
                    <a:pt x="2854" y="17315"/>
                    <a:pt x="2480" y="17498"/>
                    <a:pt x="1728" y="17681"/>
                  </a:cubicBezTo>
                  <a:cubicBezTo>
                    <a:pt x="1354" y="17864"/>
                    <a:pt x="356" y="17954"/>
                    <a:pt x="105" y="18776"/>
                  </a:cubicBezTo>
                  <a:cubicBezTo>
                    <a:pt x="-141" y="19138"/>
                    <a:pt x="105" y="19594"/>
                    <a:pt x="233" y="19777"/>
                  </a:cubicBezTo>
                  <a:cubicBezTo>
                    <a:pt x="356" y="20050"/>
                    <a:pt x="730" y="20233"/>
                    <a:pt x="980" y="20416"/>
                  </a:cubicBezTo>
                  <a:cubicBezTo>
                    <a:pt x="1482" y="20689"/>
                    <a:pt x="2106" y="20871"/>
                    <a:pt x="2603" y="20961"/>
                  </a:cubicBezTo>
                  <a:cubicBezTo>
                    <a:pt x="4604" y="21510"/>
                    <a:pt x="6350" y="21600"/>
                    <a:pt x="7348" y="21600"/>
                  </a:cubicBezTo>
                  <a:cubicBezTo>
                    <a:pt x="8346" y="21600"/>
                    <a:pt x="8971" y="21417"/>
                    <a:pt x="8847" y="21417"/>
                  </a:cubicBezTo>
                  <a:cubicBezTo>
                    <a:pt x="8847" y="21234"/>
                    <a:pt x="8223" y="21234"/>
                    <a:pt x="7101" y="21144"/>
                  </a:cubicBezTo>
                  <a:cubicBezTo>
                    <a:pt x="5976" y="21054"/>
                    <a:pt x="4476" y="20871"/>
                    <a:pt x="2731" y="20233"/>
                  </a:cubicBezTo>
                  <a:cubicBezTo>
                    <a:pt x="2229" y="20143"/>
                    <a:pt x="1728" y="19960"/>
                    <a:pt x="1482" y="19687"/>
                  </a:cubicBezTo>
                  <a:cubicBezTo>
                    <a:pt x="1108" y="19504"/>
                    <a:pt x="980" y="19231"/>
                    <a:pt x="1108" y="19138"/>
                  </a:cubicBezTo>
                  <a:cubicBezTo>
                    <a:pt x="1108" y="18955"/>
                    <a:pt x="1605" y="18776"/>
                    <a:pt x="2229" y="18683"/>
                  </a:cubicBezTo>
                  <a:cubicBezTo>
                    <a:pt x="2854" y="18410"/>
                    <a:pt x="3478" y="18227"/>
                    <a:pt x="4103" y="18137"/>
                  </a:cubicBezTo>
                  <a:cubicBezTo>
                    <a:pt x="6600" y="17225"/>
                    <a:pt x="9098" y="16041"/>
                    <a:pt x="11468" y="14491"/>
                  </a:cubicBezTo>
                  <a:cubicBezTo>
                    <a:pt x="16090" y="11394"/>
                    <a:pt x="18961" y="7655"/>
                    <a:pt x="20210" y="4740"/>
                  </a:cubicBezTo>
                  <a:cubicBezTo>
                    <a:pt x="21459" y="1913"/>
                    <a:pt x="21459" y="0"/>
                    <a:pt x="21336"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62" name="Google Shape;2422;p47"/>
            <p:cNvSpPr/>
            <p:nvPr/>
          </p:nvSpPr>
          <p:spPr>
            <a:xfrm>
              <a:off x="1748963" y="1322286"/>
              <a:ext cx="12701" cy="44308"/>
            </a:xfrm>
            <a:custGeom>
              <a:avLst/>
              <a:gdLst/>
              <a:ahLst/>
              <a:cxnLst>
                <a:cxn ang="0">
                  <a:pos x="wd2" y="hd2"/>
                </a:cxn>
                <a:cxn ang="5400000">
                  <a:pos x="wd2" y="hd2"/>
                </a:cxn>
                <a:cxn ang="10800000">
                  <a:pos x="wd2" y="hd2"/>
                </a:cxn>
                <a:cxn ang="16200000">
                  <a:pos x="wd2" y="hd2"/>
                </a:cxn>
              </a:cxnLst>
              <a:rect l="0" t="0" r="r" b="b"/>
              <a:pathLst>
                <a:path w="19080" h="21600" extrusionOk="0">
                  <a:moveTo>
                    <a:pt x="13244" y="0"/>
                  </a:moveTo>
                  <a:cubicBezTo>
                    <a:pt x="9231" y="0"/>
                    <a:pt x="4386" y="3457"/>
                    <a:pt x="1774" y="8465"/>
                  </a:cubicBezTo>
                  <a:cubicBezTo>
                    <a:pt x="-1269" y="14303"/>
                    <a:pt x="-358" y="20141"/>
                    <a:pt x="4206" y="21308"/>
                  </a:cubicBezTo>
                  <a:cubicBezTo>
                    <a:pt x="4817" y="21508"/>
                    <a:pt x="5447" y="21600"/>
                    <a:pt x="6108" y="21600"/>
                  </a:cubicBezTo>
                  <a:cubicBezTo>
                    <a:pt x="10061" y="21600"/>
                    <a:pt x="14686" y="18143"/>
                    <a:pt x="17288" y="13135"/>
                  </a:cubicBezTo>
                  <a:cubicBezTo>
                    <a:pt x="20331" y="7297"/>
                    <a:pt x="19420" y="1459"/>
                    <a:pt x="15156" y="292"/>
                  </a:cubicBezTo>
                  <a:cubicBezTo>
                    <a:pt x="14556" y="92"/>
                    <a:pt x="13915" y="0"/>
                    <a:pt x="13244"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63" name="Google Shape;2423;p47"/>
            <p:cNvSpPr/>
            <p:nvPr/>
          </p:nvSpPr>
          <p:spPr>
            <a:xfrm>
              <a:off x="1863781" y="1369204"/>
              <a:ext cx="15652" cy="44292"/>
            </a:xfrm>
            <a:custGeom>
              <a:avLst/>
              <a:gdLst/>
              <a:ahLst/>
              <a:cxnLst>
                <a:cxn ang="0">
                  <a:pos x="wd2" y="hd2"/>
                </a:cxn>
                <a:cxn ang="5400000">
                  <a:pos x="wd2" y="hd2"/>
                </a:cxn>
                <a:cxn ang="10800000">
                  <a:pos x="wd2" y="hd2"/>
                </a:cxn>
                <a:cxn ang="16200000">
                  <a:pos x="wd2" y="hd2"/>
                </a:cxn>
              </a:cxnLst>
              <a:rect l="0" t="0" r="r" b="b"/>
              <a:pathLst>
                <a:path w="19080" h="21600" extrusionOk="0">
                  <a:moveTo>
                    <a:pt x="12982" y="0"/>
                  </a:moveTo>
                  <a:cubicBezTo>
                    <a:pt x="9029" y="0"/>
                    <a:pt x="4404" y="3463"/>
                    <a:pt x="1792" y="8470"/>
                  </a:cubicBezTo>
                  <a:cubicBezTo>
                    <a:pt x="-1251" y="14305"/>
                    <a:pt x="-340" y="20133"/>
                    <a:pt x="3924" y="21301"/>
                  </a:cubicBezTo>
                  <a:cubicBezTo>
                    <a:pt x="4534" y="21500"/>
                    <a:pt x="5175" y="21600"/>
                    <a:pt x="5836" y="21600"/>
                  </a:cubicBezTo>
                  <a:cubicBezTo>
                    <a:pt x="9849" y="21600"/>
                    <a:pt x="14704" y="18137"/>
                    <a:pt x="17306" y="13138"/>
                  </a:cubicBezTo>
                  <a:cubicBezTo>
                    <a:pt x="20349" y="7302"/>
                    <a:pt x="19438" y="1467"/>
                    <a:pt x="14874" y="299"/>
                  </a:cubicBezTo>
                  <a:cubicBezTo>
                    <a:pt x="14273" y="100"/>
                    <a:pt x="13633" y="0"/>
                    <a:pt x="12982"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64" name="Google Shape;2424;p47"/>
            <p:cNvSpPr/>
            <p:nvPr/>
          </p:nvSpPr>
          <p:spPr>
            <a:xfrm>
              <a:off x="1778017" y="1246770"/>
              <a:ext cx="53630" cy="27295"/>
            </a:xfrm>
            <a:custGeom>
              <a:avLst/>
              <a:gdLst/>
              <a:ahLst/>
              <a:cxnLst>
                <a:cxn ang="0">
                  <a:pos x="wd2" y="hd2"/>
                </a:cxn>
                <a:cxn ang="5400000">
                  <a:pos x="wd2" y="hd2"/>
                </a:cxn>
                <a:cxn ang="10800000">
                  <a:pos x="wd2" y="hd2"/>
                </a:cxn>
                <a:cxn ang="16200000">
                  <a:pos x="wd2" y="hd2"/>
                </a:cxn>
              </a:cxnLst>
              <a:rect l="0" t="0" r="r" b="b"/>
              <a:pathLst>
                <a:path w="21600" h="21600" extrusionOk="0">
                  <a:moveTo>
                    <a:pt x="10797" y="0"/>
                  </a:moveTo>
                  <a:cubicBezTo>
                    <a:pt x="4821" y="0"/>
                    <a:pt x="0" y="4549"/>
                    <a:pt x="0" y="10607"/>
                  </a:cubicBezTo>
                  <a:cubicBezTo>
                    <a:pt x="0" y="16677"/>
                    <a:pt x="4821" y="21600"/>
                    <a:pt x="10797" y="21600"/>
                  </a:cubicBezTo>
                  <a:cubicBezTo>
                    <a:pt x="16779" y="21600"/>
                    <a:pt x="21600" y="16677"/>
                    <a:pt x="21600" y="10607"/>
                  </a:cubicBezTo>
                  <a:cubicBezTo>
                    <a:pt x="21600" y="4549"/>
                    <a:pt x="16779" y="0"/>
                    <a:pt x="10797"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65" name="Google Shape;2425;p47"/>
            <p:cNvSpPr/>
            <p:nvPr/>
          </p:nvSpPr>
          <p:spPr>
            <a:xfrm>
              <a:off x="1881138" y="1276616"/>
              <a:ext cx="42006" cy="43644"/>
            </a:xfrm>
            <a:custGeom>
              <a:avLst/>
              <a:gdLst/>
              <a:ahLst/>
              <a:cxnLst>
                <a:cxn ang="0">
                  <a:pos x="wd2" y="hd2"/>
                </a:cxn>
                <a:cxn ang="5400000">
                  <a:pos x="wd2" y="hd2"/>
                </a:cxn>
                <a:cxn ang="10800000">
                  <a:pos x="wd2" y="hd2"/>
                </a:cxn>
                <a:cxn ang="16200000">
                  <a:pos x="wd2" y="hd2"/>
                </a:cxn>
              </a:cxnLst>
              <a:rect l="0" t="0" r="r" b="b"/>
              <a:pathLst>
                <a:path w="18949" h="21600" extrusionOk="0">
                  <a:moveTo>
                    <a:pt x="4005" y="0"/>
                  </a:moveTo>
                  <a:cubicBezTo>
                    <a:pt x="2861" y="0"/>
                    <a:pt x="1895" y="359"/>
                    <a:pt x="1212" y="1107"/>
                  </a:cubicBezTo>
                  <a:cubicBezTo>
                    <a:pt x="-1381" y="3710"/>
                    <a:pt x="346" y="10110"/>
                    <a:pt x="4879" y="15559"/>
                  </a:cubicBezTo>
                  <a:cubicBezTo>
                    <a:pt x="8311" y="19316"/>
                    <a:pt x="12190" y="21600"/>
                    <a:pt x="15053" y="21600"/>
                  </a:cubicBezTo>
                  <a:cubicBezTo>
                    <a:pt x="16162" y="21600"/>
                    <a:pt x="17121" y="21257"/>
                    <a:pt x="17839" y="20532"/>
                  </a:cubicBezTo>
                  <a:cubicBezTo>
                    <a:pt x="20219" y="17929"/>
                    <a:pt x="18706" y="11529"/>
                    <a:pt x="13952" y="6080"/>
                  </a:cubicBezTo>
                  <a:cubicBezTo>
                    <a:pt x="10719" y="2198"/>
                    <a:pt x="6833" y="0"/>
                    <a:pt x="4005"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66" name="Google Shape;2426;p47"/>
            <p:cNvSpPr/>
            <p:nvPr/>
          </p:nvSpPr>
          <p:spPr>
            <a:xfrm rot="10800000" flipH="1">
              <a:off x="1753805" y="1424842"/>
              <a:ext cx="61493" cy="26902"/>
            </a:xfrm>
            <a:custGeom>
              <a:avLst/>
              <a:gdLst/>
              <a:ahLst/>
              <a:cxnLst>
                <a:cxn ang="0">
                  <a:pos x="wd2" y="hd2"/>
                </a:cxn>
                <a:cxn ang="5400000">
                  <a:pos x="wd2" y="hd2"/>
                </a:cxn>
                <a:cxn ang="10800000">
                  <a:pos x="wd2" y="hd2"/>
                </a:cxn>
                <a:cxn ang="16200000">
                  <a:pos x="wd2" y="hd2"/>
                </a:cxn>
              </a:cxnLst>
              <a:rect l="0" t="0" r="r" b="b"/>
              <a:pathLst>
                <a:path w="21344" h="21600" extrusionOk="0">
                  <a:moveTo>
                    <a:pt x="74" y="0"/>
                  </a:moveTo>
                  <a:cubicBezTo>
                    <a:pt x="-90" y="0"/>
                    <a:pt x="-90" y="4224"/>
                    <a:pt x="1238" y="9611"/>
                  </a:cubicBezTo>
                  <a:cubicBezTo>
                    <a:pt x="2736" y="14986"/>
                    <a:pt x="5891" y="20753"/>
                    <a:pt x="10210" y="21524"/>
                  </a:cubicBezTo>
                  <a:cubicBezTo>
                    <a:pt x="10494" y="21575"/>
                    <a:pt x="10767" y="21600"/>
                    <a:pt x="11041" y="21600"/>
                  </a:cubicBezTo>
                  <a:cubicBezTo>
                    <a:pt x="14993" y="21600"/>
                    <a:pt x="18274" y="16567"/>
                    <a:pt x="19520" y="11533"/>
                  </a:cubicBezTo>
                  <a:cubicBezTo>
                    <a:pt x="21510" y="6538"/>
                    <a:pt x="21510" y="1922"/>
                    <a:pt x="21182" y="1922"/>
                  </a:cubicBezTo>
                  <a:cubicBezTo>
                    <a:pt x="21160" y="1897"/>
                    <a:pt x="21144" y="1897"/>
                    <a:pt x="21127" y="1897"/>
                  </a:cubicBezTo>
                  <a:cubicBezTo>
                    <a:pt x="20777" y="1897"/>
                    <a:pt x="20100" y="5198"/>
                    <a:pt x="18520" y="8840"/>
                  </a:cubicBezTo>
                  <a:cubicBezTo>
                    <a:pt x="17005" y="12343"/>
                    <a:pt x="14239" y="15859"/>
                    <a:pt x="11243" y="15859"/>
                  </a:cubicBezTo>
                  <a:cubicBezTo>
                    <a:pt x="10959" y="15859"/>
                    <a:pt x="10669" y="15821"/>
                    <a:pt x="10379" y="15757"/>
                  </a:cubicBezTo>
                  <a:cubicBezTo>
                    <a:pt x="6891" y="15378"/>
                    <a:pt x="4229" y="11141"/>
                    <a:pt x="2567" y="7297"/>
                  </a:cubicBezTo>
                  <a:cubicBezTo>
                    <a:pt x="905" y="3452"/>
                    <a:pt x="243" y="0"/>
                    <a:pt x="74"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67" name="Google Shape;2427;p47"/>
            <p:cNvSpPr/>
            <p:nvPr/>
          </p:nvSpPr>
          <p:spPr>
            <a:xfrm>
              <a:off x="2001500" y="1466640"/>
              <a:ext cx="81026" cy="66418"/>
            </a:xfrm>
            <a:custGeom>
              <a:avLst/>
              <a:gdLst/>
              <a:ahLst/>
              <a:cxnLst>
                <a:cxn ang="0">
                  <a:pos x="wd2" y="hd2"/>
                </a:cxn>
                <a:cxn ang="5400000">
                  <a:pos x="wd2" y="hd2"/>
                </a:cxn>
                <a:cxn ang="10800000">
                  <a:pos x="wd2" y="hd2"/>
                </a:cxn>
                <a:cxn ang="16200000">
                  <a:pos x="wd2" y="hd2"/>
                </a:cxn>
              </a:cxnLst>
              <a:rect l="0" t="0" r="r" b="b"/>
              <a:pathLst>
                <a:path w="21382" h="21600" extrusionOk="0">
                  <a:moveTo>
                    <a:pt x="15397" y="0"/>
                  </a:moveTo>
                  <a:cubicBezTo>
                    <a:pt x="14399" y="0"/>
                    <a:pt x="13298" y="205"/>
                    <a:pt x="12151" y="579"/>
                  </a:cubicBezTo>
                  <a:cubicBezTo>
                    <a:pt x="10255" y="1204"/>
                    <a:pt x="8360" y="2602"/>
                    <a:pt x="6843" y="4472"/>
                  </a:cubicBezTo>
                  <a:cubicBezTo>
                    <a:pt x="3560" y="8211"/>
                    <a:pt x="1918" y="12882"/>
                    <a:pt x="1161" y="16150"/>
                  </a:cubicBezTo>
                  <a:cubicBezTo>
                    <a:pt x="276" y="19577"/>
                    <a:pt x="-102" y="21600"/>
                    <a:pt x="23" y="21600"/>
                  </a:cubicBezTo>
                  <a:cubicBezTo>
                    <a:pt x="276" y="21600"/>
                    <a:pt x="908" y="19730"/>
                    <a:pt x="1918" y="16616"/>
                  </a:cubicBezTo>
                  <a:cubicBezTo>
                    <a:pt x="3057" y="13502"/>
                    <a:pt x="4698" y="9143"/>
                    <a:pt x="7857" y="5875"/>
                  </a:cubicBezTo>
                  <a:cubicBezTo>
                    <a:pt x="9245" y="4159"/>
                    <a:pt x="11012" y="2914"/>
                    <a:pt x="12529" y="2136"/>
                  </a:cubicBezTo>
                  <a:cubicBezTo>
                    <a:pt x="14171" y="1357"/>
                    <a:pt x="15688" y="1357"/>
                    <a:pt x="17076" y="1357"/>
                  </a:cubicBezTo>
                  <a:cubicBezTo>
                    <a:pt x="19574" y="1654"/>
                    <a:pt x="21066" y="2776"/>
                    <a:pt x="21336" y="2776"/>
                  </a:cubicBezTo>
                  <a:cubicBezTo>
                    <a:pt x="21353" y="2776"/>
                    <a:pt x="21365" y="2771"/>
                    <a:pt x="21373" y="2761"/>
                  </a:cubicBezTo>
                  <a:cubicBezTo>
                    <a:pt x="21498" y="2602"/>
                    <a:pt x="20110" y="891"/>
                    <a:pt x="17205" y="271"/>
                  </a:cubicBezTo>
                  <a:cubicBezTo>
                    <a:pt x="16656" y="87"/>
                    <a:pt x="16049" y="0"/>
                    <a:pt x="15397"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68" name="Google Shape;2428;p47"/>
            <p:cNvSpPr/>
            <p:nvPr/>
          </p:nvSpPr>
          <p:spPr>
            <a:xfrm>
              <a:off x="2031699" y="1477035"/>
              <a:ext cx="19236" cy="53267"/>
            </a:xfrm>
            <a:custGeom>
              <a:avLst/>
              <a:gdLst/>
              <a:ahLst/>
              <a:cxnLst>
                <a:cxn ang="0">
                  <a:pos x="wd2" y="hd2"/>
                </a:cxn>
                <a:cxn ang="5400000">
                  <a:pos x="wd2" y="hd2"/>
                </a:cxn>
                <a:cxn ang="10800000">
                  <a:pos x="wd2" y="hd2"/>
                </a:cxn>
                <a:cxn ang="16200000">
                  <a:pos x="wd2" y="hd2"/>
                </a:cxn>
              </a:cxnLst>
              <a:rect l="0" t="0" r="r" b="b"/>
              <a:pathLst>
                <a:path w="20674" h="21600" extrusionOk="0">
                  <a:moveTo>
                    <a:pt x="2628" y="0"/>
                  </a:moveTo>
                  <a:cubicBezTo>
                    <a:pt x="2120" y="198"/>
                    <a:pt x="5201" y="1169"/>
                    <a:pt x="8282" y="2912"/>
                  </a:cubicBezTo>
                  <a:cubicBezTo>
                    <a:pt x="11380" y="4471"/>
                    <a:pt x="14968" y="7383"/>
                    <a:pt x="14968" y="10877"/>
                  </a:cubicBezTo>
                  <a:cubicBezTo>
                    <a:pt x="13953" y="14172"/>
                    <a:pt x="10347" y="16893"/>
                    <a:pt x="7266" y="18637"/>
                  </a:cubicBezTo>
                  <a:cubicBezTo>
                    <a:pt x="2628" y="20578"/>
                    <a:pt x="-453" y="21357"/>
                    <a:pt x="55" y="21549"/>
                  </a:cubicBezTo>
                  <a:cubicBezTo>
                    <a:pt x="55" y="21581"/>
                    <a:pt x="173" y="21600"/>
                    <a:pt x="376" y="21600"/>
                  </a:cubicBezTo>
                  <a:cubicBezTo>
                    <a:pt x="1494" y="21600"/>
                    <a:pt x="5489" y="21115"/>
                    <a:pt x="9822" y="19805"/>
                  </a:cubicBezTo>
                  <a:cubicBezTo>
                    <a:pt x="14968" y="18253"/>
                    <a:pt x="20114" y="14951"/>
                    <a:pt x="20639" y="11068"/>
                  </a:cubicBezTo>
                  <a:cubicBezTo>
                    <a:pt x="21147" y="7185"/>
                    <a:pt x="16001" y="3883"/>
                    <a:pt x="11380" y="2140"/>
                  </a:cubicBezTo>
                  <a:cubicBezTo>
                    <a:pt x="7266" y="198"/>
                    <a:pt x="3136" y="0"/>
                    <a:pt x="2628"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69" name="Google Shape;2429;p47"/>
            <p:cNvSpPr/>
            <p:nvPr/>
          </p:nvSpPr>
          <p:spPr>
            <a:xfrm>
              <a:off x="1742595" y="1145292"/>
              <a:ext cx="357923" cy="299110"/>
            </a:xfrm>
            <a:custGeom>
              <a:avLst/>
              <a:gdLst/>
              <a:ahLst/>
              <a:cxnLst>
                <a:cxn ang="0">
                  <a:pos x="wd2" y="hd2"/>
                </a:cxn>
                <a:cxn ang="5400000">
                  <a:pos x="wd2" y="hd2"/>
                </a:cxn>
                <a:cxn ang="10800000">
                  <a:pos x="wd2" y="hd2"/>
                </a:cxn>
                <a:cxn ang="16200000">
                  <a:pos x="wd2" y="hd2"/>
                </a:cxn>
              </a:cxnLst>
              <a:rect l="0" t="0" r="r" b="b"/>
              <a:pathLst>
                <a:path w="21249" h="21600" extrusionOk="0">
                  <a:moveTo>
                    <a:pt x="7168" y="0"/>
                  </a:moveTo>
                  <a:cubicBezTo>
                    <a:pt x="4225" y="0"/>
                    <a:pt x="1376" y="1144"/>
                    <a:pt x="0" y="4736"/>
                  </a:cubicBezTo>
                  <a:cubicBezTo>
                    <a:pt x="1676" y="6360"/>
                    <a:pt x="4036" y="7259"/>
                    <a:pt x="6167" y="7432"/>
                  </a:cubicBezTo>
                  <a:cubicBezTo>
                    <a:pt x="6491" y="7463"/>
                    <a:pt x="6815" y="7479"/>
                    <a:pt x="7139" y="7479"/>
                  </a:cubicBezTo>
                  <a:cubicBezTo>
                    <a:pt x="9289" y="7479"/>
                    <a:pt x="11419" y="6788"/>
                    <a:pt x="13273" y="5496"/>
                  </a:cubicBezTo>
                  <a:cubicBezTo>
                    <a:pt x="12562" y="8745"/>
                    <a:pt x="12647" y="12272"/>
                    <a:pt x="13528" y="15452"/>
                  </a:cubicBezTo>
                  <a:cubicBezTo>
                    <a:pt x="13983" y="17181"/>
                    <a:pt x="14807" y="18841"/>
                    <a:pt x="15972" y="20016"/>
                  </a:cubicBezTo>
                  <a:cubicBezTo>
                    <a:pt x="16694" y="20737"/>
                    <a:pt x="17837" y="21600"/>
                    <a:pt x="18806" y="21600"/>
                  </a:cubicBezTo>
                  <a:cubicBezTo>
                    <a:pt x="18905" y="21600"/>
                    <a:pt x="19003" y="21591"/>
                    <a:pt x="19099" y="21572"/>
                  </a:cubicBezTo>
                  <a:cubicBezTo>
                    <a:pt x="19212" y="21537"/>
                    <a:pt x="19326" y="21365"/>
                    <a:pt x="19440" y="21053"/>
                  </a:cubicBezTo>
                  <a:cubicBezTo>
                    <a:pt x="19752" y="20189"/>
                    <a:pt x="20207" y="18461"/>
                    <a:pt x="20321" y="18115"/>
                  </a:cubicBezTo>
                  <a:cubicBezTo>
                    <a:pt x="21259" y="15625"/>
                    <a:pt x="21600" y="13137"/>
                    <a:pt x="20804" y="10544"/>
                  </a:cubicBezTo>
                  <a:cubicBezTo>
                    <a:pt x="20491" y="9576"/>
                    <a:pt x="20094" y="8608"/>
                    <a:pt x="19582" y="7743"/>
                  </a:cubicBezTo>
                  <a:cubicBezTo>
                    <a:pt x="18218" y="5462"/>
                    <a:pt x="16341" y="4252"/>
                    <a:pt x="14552" y="2523"/>
                  </a:cubicBezTo>
                  <a:cubicBezTo>
                    <a:pt x="13102" y="1036"/>
                    <a:pt x="11482" y="587"/>
                    <a:pt x="9634" y="241"/>
                  </a:cubicBezTo>
                  <a:cubicBezTo>
                    <a:pt x="8826" y="90"/>
                    <a:pt x="7993" y="0"/>
                    <a:pt x="7168"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70" name="Google Shape;2430;p47"/>
            <p:cNvSpPr/>
            <p:nvPr/>
          </p:nvSpPr>
          <p:spPr>
            <a:xfrm>
              <a:off x="1676051" y="1573267"/>
              <a:ext cx="353778" cy="107133"/>
            </a:xfrm>
            <a:custGeom>
              <a:avLst/>
              <a:gdLst/>
              <a:ahLst/>
              <a:cxnLst>
                <a:cxn ang="0">
                  <a:pos x="wd2" y="hd2"/>
                </a:cxn>
                <a:cxn ang="5400000">
                  <a:pos x="wd2" y="hd2"/>
                </a:cxn>
                <a:cxn ang="10800000">
                  <a:pos x="wd2" y="hd2"/>
                </a:cxn>
                <a:cxn ang="16200000">
                  <a:pos x="wd2" y="hd2"/>
                </a:cxn>
              </a:cxnLst>
              <a:rect l="0" t="0" r="r" b="b"/>
              <a:pathLst>
                <a:path w="21600" h="21600" extrusionOk="0">
                  <a:moveTo>
                    <a:pt x="19204" y="2413"/>
                  </a:moveTo>
                  <a:lnTo>
                    <a:pt x="18853" y="2509"/>
                  </a:lnTo>
                  <a:lnTo>
                    <a:pt x="19197" y="2436"/>
                  </a:lnTo>
                  <a:cubicBezTo>
                    <a:pt x="19199" y="2429"/>
                    <a:pt x="19202" y="2420"/>
                    <a:pt x="19204" y="2413"/>
                  </a:cubicBezTo>
                  <a:close/>
                  <a:moveTo>
                    <a:pt x="1491" y="0"/>
                  </a:moveTo>
                  <a:cubicBezTo>
                    <a:pt x="1052" y="0"/>
                    <a:pt x="555" y="95"/>
                    <a:pt x="0" y="194"/>
                  </a:cubicBezTo>
                  <a:cubicBezTo>
                    <a:pt x="993" y="9073"/>
                    <a:pt x="3332" y="16408"/>
                    <a:pt x="6021" y="19498"/>
                  </a:cubicBezTo>
                  <a:cubicBezTo>
                    <a:pt x="7258" y="20936"/>
                    <a:pt x="8545" y="21600"/>
                    <a:pt x="9835" y="21600"/>
                  </a:cubicBezTo>
                  <a:cubicBezTo>
                    <a:pt x="12261" y="21600"/>
                    <a:pt x="14698" y="19256"/>
                    <a:pt x="16836" y="15347"/>
                  </a:cubicBezTo>
                  <a:cubicBezTo>
                    <a:pt x="18678" y="11969"/>
                    <a:pt x="20285" y="7335"/>
                    <a:pt x="21600" y="1931"/>
                  </a:cubicBezTo>
                  <a:cubicBezTo>
                    <a:pt x="21454" y="1931"/>
                    <a:pt x="21279" y="1931"/>
                    <a:pt x="21133" y="2026"/>
                  </a:cubicBezTo>
                  <a:lnTo>
                    <a:pt x="19197" y="2436"/>
                  </a:lnTo>
                  <a:cubicBezTo>
                    <a:pt x="16852" y="10816"/>
                    <a:pt x="13394" y="15674"/>
                    <a:pt x="9952" y="15674"/>
                  </a:cubicBezTo>
                  <a:cubicBezTo>
                    <a:pt x="8801" y="15674"/>
                    <a:pt x="7653" y="15131"/>
                    <a:pt x="6548" y="13995"/>
                  </a:cubicBezTo>
                  <a:cubicBezTo>
                    <a:pt x="4384" y="11775"/>
                    <a:pt x="2339" y="6564"/>
                    <a:pt x="1491"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71" name="Google Shape;2431;p47"/>
            <p:cNvSpPr/>
            <p:nvPr/>
          </p:nvSpPr>
          <p:spPr>
            <a:xfrm>
              <a:off x="1628708" y="1646977"/>
              <a:ext cx="37634" cy="200609"/>
            </a:xfrm>
            <a:custGeom>
              <a:avLst/>
              <a:gdLst/>
              <a:ahLst/>
              <a:cxnLst>
                <a:cxn ang="0">
                  <a:pos x="wd2" y="hd2"/>
                </a:cxn>
                <a:cxn ang="5400000">
                  <a:pos x="wd2" y="hd2"/>
                </a:cxn>
                <a:cxn ang="10800000">
                  <a:pos x="wd2" y="hd2"/>
                </a:cxn>
                <a:cxn ang="16200000">
                  <a:pos x="wd2" y="hd2"/>
                </a:cxn>
              </a:cxnLst>
              <a:rect l="0" t="0" r="r" b="b"/>
              <a:pathLst>
                <a:path w="20702" h="21600" extrusionOk="0">
                  <a:moveTo>
                    <a:pt x="528" y="0"/>
                  </a:moveTo>
                  <a:cubicBezTo>
                    <a:pt x="519" y="0"/>
                    <a:pt x="511" y="0"/>
                    <a:pt x="502" y="2"/>
                  </a:cubicBezTo>
                  <a:cubicBezTo>
                    <a:pt x="-26" y="2"/>
                    <a:pt x="-295" y="1238"/>
                    <a:pt x="502" y="3197"/>
                  </a:cubicBezTo>
                  <a:cubicBezTo>
                    <a:pt x="1022" y="5208"/>
                    <a:pt x="2339" y="7991"/>
                    <a:pt x="5241" y="10930"/>
                  </a:cubicBezTo>
                  <a:cubicBezTo>
                    <a:pt x="8135" y="13970"/>
                    <a:pt x="11558" y="16599"/>
                    <a:pt x="14720" y="18558"/>
                  </a:cubicBezTo>
                  <a:cubicBezTo>
                    <a:pt x="17883" y="20415"/>
                    <a:pt x="20248" y="21600"/>
                    <a:pt x="20517" y="21600"/>
                  </a:cubicBezTo>
                  <a:cubicBezTo>
                    <a:pt x="21305" y="21600"/>
                    <a:pt x="19460" y="20362"/>
                    <a:pt x="17354" y="18403"/>
                  </a:cubicBezTo>
                  <a:cubicBezTo>
                    <a:pt x="14980" y="16496"/>
                    <a:pt x="11826" y="13765"/>
                    <a:pt x="8924" y="10826"/>
                  </a:cubicBezTo>
                  <a:cubicBezTo>
                    <a:pt x="6290" y="7837"/>
                    <a:pt x="4453" y="5155"/>
                    <a:pt x="3136" y="3146"/>
                  </a:cubicBezTo>
                  <a:cubicBezTo>
                    <a:pt x="1845" y="1177"/>
                    <a:pt x="1057" y="0"/>
                    <a:pt x="528"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72" name="Google Shape;2432;p47"/>
            <p:cNvSpPr/>
            <p:nvPr/>
          </p:nvSpPr>
          <p:spPr>
            <a:xfrm>
              <a:off x="1607124" y="1663719"/>
              <a:ext cx="39831" cy="93934"/>
            </a:xfrm>
            <a:custGeom>
              <a:avLst/>
              <a:gdLst/>
              <a:ahLst/>
              <a:cxnLst>
                <a:cxn ang="0">
                  <a:pos x="wd2" y="hd2"/>
                </a:cxn>
                <a:cxn ang="5400000">
                  <a:pos x="wd2" y="hd2"/>
                </a:cxn>
                <a:cxn ang="10800000">
                  <a:pos x="wd2" y="hd2"/>
                </a:cxn>
                <a:cxn ang="16200000">
                  <a:pos x="wd2" y="hd2"/>
                </a:cxn>
              </a:cxnLst>
              <a:rect l="0" t="0" r="r" b="b"/>
              <a:pathLst>
                <a:path w="20420" h="21600" extrusionOk="0">
                  <a:moveTo>
                    <a:pt x="285" y="0"/>
                  </a:moveTo>
                  <a:cubicBezTo>
                    <a:pt x="269" y="0"/>
                    <a:pt x="253" y="4"/>
                    <a:pt x="237" y="7"/>
                  </a:cubicBezTo>
                  <a:cubicBezTo>
                    <a:pt x="-498" y="7"/>
                    <a:pt x="237" y="5512"/>
                    <a:pt x="5881" y="11676"/>
                  </a:cubicBezTo>
                  <a:cubicBezTo>
                    <a:pt x="11323" y="17507"/>
                    <a:pt x="19261" y="21600"/>
                    <a:pt x="20278" y="21600"/>
                  </a:cubicBezTo>
                  <a:cubicBezTo>
                    <a:pt x="20319" y="21600"/>
                    <a:pt x="20351" y="21596"/>
                    <a:pt x="20367" y="21582"/>
                  </a:cubicBezTo>
                  <a:cubicBezTo>
                    <a:pt x="21102" y="21361"/>
                    <a:pt x="13988" y="17069"/>
                    <a:pt x="8336" y="11126"/>
                  </a:cubicBezTo>
                  <a:cubicBezTo>
                    <a:pt x="3047" y="5299"/>
                    <a:pt x="1052" y="0"/>
                    <a:pt x="285"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73" name="Google Shape;2433;p47"/>
            <p:cNvSpPr/>
            <p:nvPr/>
          </p:nvSpPr>
          <p:spPr>
            <a:xfrm>
              <a:off x="1239918" y="1419122"/>
              <a:ext cx="203476" cy="2153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9719" y="1438"/>
                    <a:pt x="17738" y="2876"/>
                    <a:pt x="15755" y="4804"/>
                  </a:cubicBezTo>
                  <a:cubicBezTo>
                    <a:pt x="9962" y="9117"/>
                    <a:pt x="4574" y="13447"/>
                    <a:pt x="0" y="16796"/>
                  </a:cubicBezTo>
                  <a:lnTo>
                    <a:pt x="0" y="21600"/>
                  </a:lnTo>
                  <a:cubicBezTo>
                    <a:pt x="4574" y="18250"/>
                    <a:pt x="9962" y="14885"/>
                    <a:pt x="15755" y="10081"/>
                  </a:cubicBezTo>
                  <a:cubicBezTo>
                    <a:pt x="17738" y="8153"/>
                    <a:pt x="19719" y="7205"/>
                    <a:pt x="21600" y="5278"/>
                  </a:cubicBezTo>
                  <a:lnTo>
                    <a:pt x="21600" y="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74" name="Google Shape;2434;p47"/>
            <p:cNvSpPr/>
            <p:nvPr/>
          </p:nvSpPr>
          <p:spPr>
            <a:xfrm>
              <a:off x="1980262" y="1590986"/>
              <a:ext cx="126175" cy="489732"/>
            </a:xfrm>
            <a:custGeom>
              <a:avLst/>
              <a:gdLst/>
              <a:ahLst/>
              <a:cxnLst>
                <a:cxn ang="0">
                  <a:pos x="wd2" y="hd2"/>
                </a:cxn>
                <a:cxn ang="5400000">
                  <a:pos x="wd2" y="hd2"/>
                </a:cxn>
                <a:cxn ang="10800000">
                  <a:pos x="wd2" y="hd2"/>
                </a:cxn>
                <a:cxn ang="16200000">
                  <a:pos x="wd2" y="hd2"/>
                </a:cxn>
              </a:cxnLst>
              <a:rect l="0" t="0" r="r" b="b"/>
              <a:pathLst>
                <a:path w="21482" h="21600" extrusionOk="0">
                  <a:moveTo>
                    <a:pt x="10721" y="0"/>
                  </a:moveTo>
                  <a:cubicBezTo>
                    <a:pt x="10721" y="0"/>
                    <a:pt x="10396" y="42"/>
                    <a:pt x="9908" y="106"/>
                  </a:cubicBezTo>
                  <a:cubicBezTo>
                    <a:pt x="9337" y="190"/>
                    <a:pt x="8522" y="295"/>
                    <a:pt x="7624" y="486"/>
                  </a:cubicBezTo>
                  <a:cubicBezTo>
                    <a:pt x="5832" y="844"/>
                    <a:pt x="3467" y="1520"/>
                    <a:pt x="1920" y="2513"/>
                  </a:cubicBezTo>
                  <a:cubicBezTo>
                    <a:pt x="1105" y="3019"/>
                    <a:pt x="534" y="3568"/>
                    <a:pt x="206" y="4201"/>
                  </a:cubicBezTo>
                  <a:cubicBezTo>
                    <a:pt x="-118" y="4835"/>
                    <a:pt x="-38" y="5532"/>
                    <a:pt x="290" y="6208"/>
                  </a:cubicBezTo>
                  <a:cubicBezTo>
                    <a:pt x="697" y="6925"/>
                    <a:pt x="1429" y="7643"/>
                    <a:pt x="2244" y="8383"/>
                  </a:cubicBezTo>
                  <a:cubicBezTo>
                    <a:pt x="3060" y="9122"/>
                    <a:pt x="3875" y="9882"/>
                    <a:pt x="4773" y="10642"/>
                  </a:cubicBezTo>
                  <a:cubicBezTo>
                    <a:pt x="8522" y="13725"/>
                    <a:pt x="12842" y="16448"/>
                    <a:pt x="16103" y="18412"/>
                  </a:cubicBezTo>
                  <a:cubicBezTo>
                    <a:pt x="17730" y="19383"/>
                    <a:pt x="19036" y="20164"/>
                    <a:pt x="20096" y="20692"/>
                  </a:cubicBezTo>
                  <a:cubicBezTo>
                    <a:pt x="20281" y="20796"/>
                    <a:pt x="20455" y="20891"/>
                    <a:pt x="20608" y="20975"/>
                  </a:cubicBezTo>
                  <a:cubicBezTo>
                    <a:pt x="20476" y="20895"/>
                    <a:pt x="20332" y="20815"/>
                    <a:pt x="20176" y="20734"/>
                  </a:cubicBezTo>
                  <a:cubicBezTo>
                    <a:pt x="19036" y="20038"/>
                    <a:pt x="17814" y="19256"/>
                    <a:pt x="16510" y="18412"/>
                  </a:cubicBezTo>
                  <a:cubicBezTo>
                    <a:pt x="13413" y="16427"/>
                    <a:pt x="9254" y="13703"/>
                    <a:pt x="5505" y="10621"/>
                  </a:cubicBezTo>
                  <a:cubicBezTo>
                    <a:pt x="4610" y="9860"/>
                    <a:pt x="3631" y="9100"/>
                    <a:pt x="2896" y="8361"/>
                  </a:cubicBezTo>
                  <a:cubicBezTo>
                    <a:pt x="2084" y="7601"/>
                    <a:pt x="1429" y="6904"/>
                    <a:pt x="1022" y="6208"/>
                  </a:cubicBezTo>
                  <a:cubicBezTo>
                    <a:pt x="614" y="5532"/>
                    <a:pt x="534" y="4856"/>
                    <a:pt x="778" y="4265"/>
                  </a:cubicBezTo>
                  <a:cubicBezTo>
                    <a:pt x="1022" y="3653"/>
                    <a:pt x="1593" y="3104"/>
                    <a:pt x="2408" y="2597"/>
                  </a:cubicBezTo>
                  <a:cubicBezTo>
                    <a:pt x="3875" y="1626"/>
                    <a:pt x="6076" y="971"/>
                    <a:pt x="7870" y="570"/>
                  </a:cubicBezTo>
                  <a:cubicBezTo>
                    <a:pt x="9581" y="169"/>
                    <a:pt x="10721" y="42"/>
                    <a:pt x="10721" y="0"/>
                  </a:cubicBezTo>
                  <a:close/>
                  <a:moveTo>
                    <a:pt x="20608" y="20975"/>
                  </a:moveTo>
                  <a:cubicBezTo>
                    <a:pt x="20820" y="21106"/>
                    <a:pt x="21005" y="21237"/>
                    <a:pt x="21155" y="21368"/>
                  </a:cubicBezTo>
                  <a:lnTo>
                    <a:pt x="21276" y="21453"/>
                  </a:lnTo>
                  <a:cubicBezTo>
                    <a:pt x="21241" y="21413"/>
                    <a:pt x="21200" y="21364"/>
                    <a:pt x="21155" y="21305"/>
                  </a:cubicBezTo>
                  <a:cubicBezTo>
                    <a:pt x="21053" y="21226"/>
                    <a:pt x="20857" y="21114"/>
                    <a:pt x="20608" y="20975"/>
                  </a:cubicBezTo>
                  <a:close/>
                  <a:moveTo>
                    <a:pt x="21276" y="21453"/>
                  </a:moveTo>
                  <a:cubicBezTo>
                    <a:pt x="21364" y="21556"/>
                    <a:pt x="21423" y="21600"/>
                    <a:pt x="21482" y="21600"/>
                  </a:cubicBezTo>
                  <a:lnTo>
                    <a:pt x="21276" y="21453"/>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75" name="Google Shape;2435;p47"/>
            <p:cNvSpPr/>
            <p:nvPr/>
          </p:nvSpPr>
          <p:spPr>
            <a:xfrm>
              <a:off x="2187344" y="2193219"/>
              <a:ext cx="201065" cy="86169"/>
            </a:xfrm>
            <a:custGeom>
              <a:avLst/>
              <a:gdLst/>
              <a:ahLst/>
              <a:cxnLst>
                <a:cxn ang="0">
                  <a:pos x="wd2" y="hd2"/>
                </a:cxn>
                <a:cxn ang="5400000">
                  <a:pos x="wd2" y="hd2"/>
                </a:cxn>
                <a:cxn ang="10800000">
                  <a:pos x="wd2" y="hd2"/>
                </a:cxn>
                <a:cxn ang="16200000">
                  <a:pos x="wd2" y="hd2"/>
                </a:cxn>
              </a:cxnLst>
              <a:rect l="0" t="0" r="r" b="b"/>
              <a:pathLst>
                <a:path w="21600" h="21600" extrusionOk="0">
                  <a:moveTo>
                    <a:pt x="21394" y="0"/>
                  </a:moveTo>
                  <a:cubicBezTo>
                    <a:pt x="18514" y="3001"/>
                    <a:pt x="15223" y="6360"/>
                    <a:pt x="11673" y="9720"/>
                  </a:cubicBezTo>
                  <a:cubicBezTo>
                    <a:pt x="7406" y="13921"/>
                    <a:pt x="3342" y="17762"/>
                    <a:pt x="0" y="20763"/>
                  </a:cubicBezTo>
                  <a:lnTo>
                    <a:pt x="205" y="21600"/>
                  </a:lnTo>
                  <a:cubicBezTo>
                    <a:pt x="3599" y="18722"/>
                    <a:pt x="7663" y="15003"/>
                    <a:pt x="11930" y="10920"/>
                  </a:cubicBezTo>
                  <a:cubicBezTo>
                    <a:pt x="15480" y="7561"/>
                    <a:pt x="18771" y="4201"/>
                    <a:pt x="21600" y="1082"/>
                  </a:cubicBezTo>
                  <a:cubicBezTo>
                    <a:pt x="21548" y="723"/>
                    <a:pt x="21446" y="359"/>
                    <a:pt x="21394"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76" name="Google Shape;2436;p47"/>
            <p:cNvSpPr/>
            <p:nvPr/>
          </p:nvSpPr>
          <p:spPr>
            <a:xfrm>
              <a:off x="2404678" y="687141"/>
              <a:ext cx="73553" cy="55976"/>
            </a:xfrm>
            <a:custGeom>
              <a:avLst/>
              <a:gdLst/>
              <a:ahLst/>
              <a:cxnLst>
                <a:cxn ang="0">
                  <a:pos x="wd2" y="hd2"/>
                </a:cxn>
                <a:cxn ang="5400000">
                  <a:pos x="wd2" y="hd2"/>
                </a:cxn>
                <a:cxn ang="10800000">
                  <a:pos x="wd2" y="hd2"/>
                </a:cxn>
                <a:cxn ang="16200000">
                  <a:pos x="wd2" y="hd2"/>
                </a:cxn>
              </a:cxnLst>
              <a:rect l="0" t="0" r="r" b="b"/>
              <a:pathLst>
                <a:path w="20611" h="21600" extrusionOk="0">
                  <a:moveTo>
                    <a:pt x="19857" y="0"/>
                  </a:moveTo>
                  <a:cubicBezTo>
                    <a:pt x="14596" y="6698"/>
                    <a:pt x="7406" y="11086"/>
                    <a:pt x="428" y="11086"/>
                  </a:cubicBezTo>
                  <a:cubicBezTo>
                    <a:pt x="287" y="11086"/>
                    <a:pt x="146" y="11086"/>
                    <a:pt x="0" y="11086"/>
                  </a:cubicBezTo>
                  <a:cubicBezTo>
                    <a:pt x="1801" y="17522"/>
                    <a:pt x="5852" y="21600"/>
                    <a:pt x="10235" y="21600"/>
                  </a:cubicBezTo>
                  <a:cubicBezTo>
                    <a:pt x="10756" y="21600"/>
                    <a:pt x="11281" y="21545"/>
                    <a:pt x="11806" y="21430"/>
                  </a:cubicBezTo>
                  <a:cubicBezTo>
                    <a:pt x="17707" y="20135"/>
                    <a:pt x="21600" y="11821"/>
                    <a:pt x="20391" y="2771"/>
                  </a:cubicBezTo>
                  <a:lnTo>
                    <a:pt x="19857" y="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77" name="Google Shape;2437;p47"/>
            <p:cNvSpPr/>
            <p:nvPr/>
          </p:nvSpPr>
          <p:spPr>
            <a:xfrm>
              <a:off x="2640816" y="620865"/>
              <a:ext cx="35344" cy="79680"/>
            </a:xfrm>
            <a:custGeom>
              <a:avLst/>
              <a:gdLst/>
              <a:ahLst/>
              <a:cxnLst>
                <a:cxn ang="0">
                  <a:pos x="wd2" y="hd2"/>
                </a:cxn>
                <a:cxn ang="5400000">
                  <a:pos x="wd2" y="hd2"/>
                </a:cxn>
                <a:cxn ang="10800000">
                  <a:pos x="wd2" y="hd2"/>
                </a:cxn>
                <a:cxn ang="16200000">
                  <a:pos x="wd2" y="hd2"/>
                </a:cxn>
              </a:cxnLst>
              <a:rect l="0" t="0" r="r" b="b"/>
              <a:pathLst>
                <a:path w="20714" h="21600" extrusionOk="0">
                  <a:moveTo>
                    <a:pt x="20133" y="0"/>
                  </a:moveTo>
                  <a:cubicBezTo>
                    <a:pt x="18998" y="0"/>
                    <a:pt x="16182" y="239"/>
                    <a:pt x="12555" y="1225"/>
                  </a:cubicBezTo>
                  <a:cubicBezTo>
                    <a:pt x="8068" y="2523"/>
                    <a:pt x="3573" y="5247"/>
                    <a:pt x="1330" y="8881"/>
                  </a:cubicBezTo>
                  <a:cubicBezTo>
                    <a:pt x="-627" y="12386"/>
                    <a:pt x="-73" y="15631"/>
                    <a:pt x="767" y="17967"/>
                  </a:cubicBezTo>
                  <a:cubicBezTo>
                    <a:pt x="1330" y="20174"/>
                    <a:pt x="2170" y="21600"/>
                    <a:pt x="2456" y="21600"/>
                  </a:cubicBezTo>
                  <a:cubicBezTo>
                    <a:pt x="2733" y="21600"/>
                    <a:pt x="2733" y="20174"/>
                    <a:pt x="2733" y="17967"/>
                  </a:cubicBezTo>
                  <a:cubicBezTo>
                    <a:pt x="2733" y="15631"/>
                    <a:pt x="2456" y="12514"/>
                    <a:pt x="4136" y="9141"/>
                  </a:cubicBezTo>
                  <a:cubicBezTo>
                    <a:pt x="6102" y="5896"/>
                    <a:pt x="10311" y="3300"/>
                    <a:pt x="13681" y="2002"/>
                  </a:cubicBezTo>
                  <a:cubicBezTo>
                    <a:pt x="17890" y="576"/>
                    <a:pt x="20973" y="316"/>
                    <a:pt x="20696" y="56"/>
                  </a:cubicBezTo>
                  <a:cubicBezTo>
                    <a:pt x="20696" y="26"/>
                    <a:pt x="20502" y="0"/>
                    <a:pt x="20133"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78" name="Google Shape;2438;p47"/>
            <p:cNvSpPr/>
            <p:nvPr/>
          </p:nvSpPr>
          <p:spPr>
            <a:xfrm>
              <a:off x="2652167" y="642017"/>
              <a:ext cx="18677" cy="39848"/>
            </a:xfrm>
            <a:custGeom>
              <a:avLst/>
              <a:gdLst/>
              <a:ahLst/>
              <a:cxnLst>
                <a:cxn ang="0">
                  <a:pos x="wd2" y="hd2"/>
                </a:cxn>
                <a:cxn ang="5400000">
                  <a:pos x="wd2" y="hd2"/>
                </a:cxn>
                <a:cxn ang="10800000">
                  <a:pos x="wd2" y="hd2"/>
                </a:cxn>
                <a:cxn ang="16200000">
                  <a:pos x="wd2" y="hd2"/>
                </a:cxn>
              </a:cxnLst>
              <a:rect l="0" t="0" r="r" b="b"/>
              <a:pathLst>
                <a:path w="20539" h="21600" extrusionOk="0">
                  <a:moveTo>
                    <a:pt x="457" y="0"/>
                  </a:moveTo>
                  <a:cubicBezTo>
                    <a:pt x="249" y="0"/>
                    <a:pt x="111" y="26"/>
                    <a:pt x="24" y="68"/>
                  </a:cubicBezTo>
                  <a:cubicBezTo>
                    <a:pt x="-513" y="581"/>
                    <a:pt x="7923" y="3961"/>
                    <a:pt x="12651" y="9665"/>
                  </a:cubicBezTo>
                  <a:cubicBezTo>
                    <a:pt x="16861" y="15897"/>
                    <a:pt x="14765" y="21088"/>
                    <a:pt x="16341" y="21600"/>
                  </a:cubicBezTo>
                  <a:cubicBezTo>
                    <a:pt x="17398" y="21600"/>
                    <a:pt x="18974" y="20567"/>
                    <a:pt x="20030" y="18228"/>
                  </a:cubicBezTo>
                  <a:cubicBezTo>
                    <a:pt x="21087" y="15897"/>
                    <a:pt x="20550" y="12781"/>
                    <a:pt x="17917" y="9144"/>
                  </a:cubicBezTo>
                  <a:cubicBezTo>
                    <a:pt x="15284" y="5771"/>
                    <a:pt x="10555" y="3176"/>
                    <a:pt x="7386" y="1622"/>
                  </a:cubicBezTo>
                  <a:cubicBezTo>
                    <a:pt x="3887" y="538"/>
                    <a:pt x="1462" y="0"/>
                    <a:pt x="457"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79" name="Google Shape;2439;p47"/>
            <p:cNvSpPr/>
            <p:nvPr/>
          </p:nvSpPr>
          <p:spPr>
            <a:xfrm>
              <a:off x="2387661" y="568417"/>
              <a:ext cx="53419" cy="125781"/>
            </a:xfrm>
            <a:custGeom>
              <a:avLst/>
              <a:gdLst/>
              <a:ahLst/>
              <a:cxnLst>
                <a:cxn ang="0">
                  <a:pos x="wd2" y="hd2"/>
                </a:cxn>
                <a:cxn ang="5400000">
                  <a:pos x="wd2" y="hd2"/>
                </a:cxn>
                <a:cxn ang="10800000">
                  <a:pos x="wd2" y="hd2"/>
                </a:cxn>
                <a:cxn ang="16200000">
                  <a:pos x="wd2" y="hd2"/>
                </a:cxn>
              </a:cxnLst>
              <a:rect l="0" t="0" r="r" b="b"/>
              <a:pathLst>
                <a:path w="21143" h="21600" extrusionOk="0">
                  <a:moveTo>
                    <a:pt x="11093" y="0"/>
                  </a:moveTo>
                  <a:cubicBezTo>
                    <a:pt x="10906" y="0"/>
                    <a:pt x="10526" y="1644"/>
                    <a:pt x="9578" y="4357"/>
                  </a:cubicBezTo>
                  <a:cubicBezTo>
                    <a:pt x="8631" y="6986"/>
                    <a:pt x="6929" y="10686"/>
                    <a:pt x="4086" y="14633"/>
                  </a:cubicBezTo>
                  <a:cubicBezTo>
                    <a:pt x="3326" y="15620"/>
                    <a:pt x="2572" y="16523"/>
                    <a:pt x="1998" y="17510"/>
                  </a:cubicBezTo>
                  <a:cubicBezTo>
                    <a:pt x="1431" y="17922"/>
                    <a:pt x="1244" y="18414"/>
                    <a:pt x="677" y="18825"/>
                  </a:cubicBezTo>
                  <a:cubicBezTo>
                    <a:pt x="483" y="19236"/>
                    <a:pt x="-271" y="19731"/>
                    <a:pt x="103" y="20388"/>
                  </a:cubicBezTo>
                  <a:cubicBezTo>
                    <a:pt x="296" y="20716"/>
                    <a:pt x="483" y="20964"/>
                    <a:pt x="1244" y="21211"/>
                  </a:cubicBezTo>
                  <a:cubicBezTo>
                    <a:pt x="1624" y="21376"/>
                    <a:pt x="2378" y="21538"/>
                    <a:pt x="2946" y="21538"/>
                  </a:cubicBezTo>
                  <a:cubicBezTo>
                    <a:pt x="3513" y="21581"/>
                    <a:pt x="4037" y="21600"/>
                    <a:pt x="4535" y="21600"/>
                  </a:cubicBezTo>
                  <a:cubicBezTo>
                    <a:pt x="5034" y="21600"/>
                    <a:pt x="5508" y="21581"/>
                    <a:pt x="5981" y="21538"/>
                  </a:cubicBezTo>
                  <a:cubicBezTo>
                    <a:pt x="7877" y="21376"/>
                    <a:pt x="9578" y="21292"/>
                    <a:pt x="11093" y="21211"/>
                  </a:cubicBezTo>
                  <a:cubicBezTo>
                    <a:pt x="17726" y="20799"/>
                    <a:pt x="21329" y="19893"/>
                    <a:pt x="21136" y="19731"/>
                  </a:cubicBezTo>
                  <a:cubicBezTo>
                    <a:pt x="21117" y="19726"/>
                    <a:pt x="21086" y="19723"/>
                    <a:pt x="21042" y="19723"/>
                  </a:cubicBezTo>
                  <a:cubicBezTo>
                    <a:pt x="20357" y="19723"/>
                    <a:pt x="16984" y="20329"/>
                    <a:pt x="11093" y="20716"/>
                  </a:cubicBezTo>
                  <a:cubicBezTo>
                    <a:pt x="9772" y="20799"/>
                    <a:pt x="7877" y="20881"/>
                    <a:pt x="6168" y="20881"/>
                  </a:cubicBezTo>
                  <a:cubicBezTo>
                    <a:pt x="5894" y="20894"/>
                    <a:pt x="5607" y="20902"/>
                    <a:pt x="5321" y="20902"/>
                  </a:cubicBezTo>
                  <a:cubicBezTo>
                    <a:pt x="3837" y="20902"/>
                    <a:pt x="2347" y="20718"/>
                    <a:pt x="2191" y="20304"/>
                  </a:cubicBezTo>
                  <a:cubicBezTo>
                    <a:pt x="2191" y="19977"/>
                    <a:pt x="2378" y="19566"/>
                    <a:pt x="2946" y="19155"/>
                  </a:cubicBezTo>
                  <a:cubicBezTo>
                    <a:pt x="3326" y="18744"/>
                    <a:pt x="3513" y="18249"/>
                    <a:pt x="4086" y="17840"/>
                  </a:cubicBezTo>
                  <a:cubicBezTo>
                    <a:pt x="4841" y="16853"/>
                    <a:pt x="5408" y="15947"/>
                    <a:pt x="6168" y="14879"/>
                  </a:cubicBezTo>
                  <a:cubicBezTo>
                    <a:pt x="9011" y="10933"/>
                    <a:pt x="10526" y="7151"/>
                    <a:pt x="10906" y="4438"/>
                  </a:cubicBezTo>
                  <a:cubicBezTo>
                    <a:pt x="11667" y="1644"/>
                    <a:pt x="11286" y="0"/>
                    <a:pt x="11093"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80" name="Google Shape;2440;p47"/>
            <p:cNvSpPr/>
            <p:nvPr/>
          </p:nvSpPr>
          <p:spPr>
            <a:xfrm>
              <a:off x="2354892" y="617715"/>
              <a:ext cx="26335" cy="46447"/>
            </a:xfrm>
            <a:custGeom>
              <a:avLst/>
              <a:gdLst/>
              <a:ahLst/>
              <a:cxnLst>
                <a:cxn ang="0">
                  <a:pos x="wd2" y="hd2"/>
                </a:cxn>
                <a:cxn ang="5400000">
                  <a:pos x="wd2" y="hd2"/>
                </a:cxn>
                <a:cxn ang="10800000">
                  <a:pos x="wd2" y="hd2"/>
                </a:cxn>
                <a:cxn ang="16200000">
                  <a:pos x="wd2" y="hd2"/>
                </a:cxn>
              </a:cxnLst>
              <a:rect l="0" t="0" r="r" b="b"/>
              <a:pathLst>
                <a:path w="21600" h="21600" extrusionOk="0">
                  <a:moveTo>
                    <a:pt x="10606" y="0"/>
                  </a:moveTo>
                  <a:cubicBezTo>
                    <a:pt x="4715" y="0"/>
                    <a:pt x="0" y="4900"/>
                    <a:pt x="0" y="10914"/>
                  </a:cubicBezTo>
                  <a:cubicBezTo>
                    <a:pt x="0" y="16700"/>
                    <a:pt x="4715" y="21600"/>
                    <a:pt x="10606" y="21600"/>
                  </a:cubicBezTo>
                  <a:cubicBezTo>
                    <a:pt x="16497" y="21600"/>
                    <a:pt x="21600" y="16700"/>
                    <a:pt x="21600" y="10914"/>
                  </a:cubicBezTo>
                  <a:cubicBezTo>
                    <a:pt x="21600" y="4900"/>
                    <a:pt x="16497" y="0"/>
                    <a:pt x="10606"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81" name="Google Shape;2441;p47"/>
            <p:cNvSpPr/>
            <p:nvPr/>
          </p:nvSpPr>
          <p:spPr>
            <a:xfrm>
              <a:off x="2460213" y="615321"/>
              <a:ext cx="26335" cy="46447"/>
            </a:xfrm>
            <a:custGeom>
              <a:avLst/>
              <a:gdLst/>
              <a:ahLst/>
              <a:cxnLst>
                <a:cxn ang="0">
                  <a:pos x="wd2" y="hd2"/>
                </a:cxn>
                <a:cxn ang="5400000">
                  <a:pos x="wd2" y="hd2"/>
                </a:cxn>
                <a:cxn ang="10800000">
                  <a:pos x="wd2" y="hd2"/>
                </a:cxn>
                <a:cxn ang="16200000">
                  <a:pos x="wd2" y="hd2"/>
                </a:cxn>
              </a:cxnLst>
              <a:rect l="0" t="0" r="r" b="b"/>
              <a:pathLst>
                <a:path w="21600" h="21600" extrusionOk="0">
                  <a:moveTo>
                    <a:pt x="10606" y="0"/>
                  </a:moveTo>
                  <a:cubicBezTo>
                    <a:pt x="4715" y="0"/>
                    <a:pt x="0" y="4900"/>
                    <a:pt x="0" y="10686"/>
                  </a:cubicBezTo>
                  <a:cubicBezTo>
                    <a:pt x="0" y="16700"/>
                    <a:pt x="4715" y="21600"/>
                    <a:pt x="10606" y="21600"/>
                  </a:cubicBezTo>
                  <a:cubicBezTo>
                    <a:pt x="16497" y="21600"/>
                    <a:pt x="21600" y="16700"/>
                    <a:pt x="21600" y="10686"/>
                  </a:cubicBezTo>
                  <a:cubicBezTo>
                    <a:pt x="21600" y="4900"/>
                    <a:pt x="16497" y="0"/>
                    <a:pt x="10606"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82" name="Google Shape;2442;p47"/>
            <p:cNvSpPr/>
            <p:nvPr/>
          </p:nvSpPr>
          <p:spPr>
            <a:xfrm>
              <a:off x="2340649" y="536712"/>
              <a:ext cx="50994" cy="31328"/>
            </a:xfrm>
            <a:custGeom>
              <a:avLst/>
              <a:gdLst/>
              <a:ahLst/>
              <a:cxnLst>
                <a:cxn ang="0">
                  <a:pos x="wd2" y="hd2"/>
                </a:cxn>
                <a:cxn ang="5400000">
                  <a:pos x="wd2" y="hd2"/>
                </a:cxn>
                <a:cxn ang="10800000">
                  <a:pos x="wd2" y="hd2"/>
                </a:cxn>
                <a:cxn ang="16200000">
                  <a:pos x="wd2" y="hd2"/>
                </a:cxn>
              </a:cxnLst>
              <a:rect l="0" t="0" r="r" b="b"/>
              <a:pathLst>
                <a:path w="20009" h="21600" extrusionOk="0">
                  <a:moveTo>
                    <a:pt x="13407" y="0"/>
                  </a:moveTo>
                  <a:cubicBezTo>
                    <a:pt x="11862" y="0"/>
                    <a:pt x="10156" y="434"/>
                    <a:pt x="8407" y="1390"/>
                  </a:cubicBezTo>
                  <a:cubicBezTo>
                    <a:pt x="2963" y="4366"/>
                    <a:pt x="-795" y="10968"/>
                    <a:pt x="144" y="16246"/>
                  </a:cubicBezTo>
                  <a:cubicBezTo>
                    <a:pt x="781" y="19613"/>
                    <a:pt x="3327" y="21600"/>
                    <a:pt x="6603" y="21600"/>
                  </a:cubicBezTo>
                  <a:cubicBezTo>
                    <a:pt x="8148" y="21600"/>
                    <a:pt x="9854" y="21155"/>
                    <a:pt x="11603" y="20210"/>
                  </a:cubicBezTo>
                  <a:cubicBezTo>
                    <a:pt x="17047" y="17234"/>
                    <a:pt x="20805" y="10632"/>
                    <a:pt x="19866" y="5354"/>
                  </a:cubicBezTo>
                  <a:cubicBezTo>
                    <a:pt x="19229" y="1987"/>
                    <a:pt x="16683" y="0"/>
                    <a:pt x="13407"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83" name="Google Shape;2443;p47"/>
            <p:cNvSpPr/>
            <p:nvPr/>
          </p:nvSpPr>
          <p:spPr>
            <a:xfrm>
              <a:off x="2448948" y="536460"/>
              <a:ext cx="51258" cy="31564"/>
            </a:xfrm>
            <a:custGeom>
              <a:avLst/>
              <a:gdLst/>
              <a:ahLst/>
              <a:cxnLst>
                <a:cxn ang="0">
                  <a:pos x="wd2" y="hd2"/>
                </a:cxn>
                <a:cxn ang="5400000">
                  <a:pos x="wd2" y="hd2"/>
                </a:cxn>
                <a:cxn ang="10800000">
                  <a:pos x="wd2" y="hd2"/>
                </a:cxn>
                <a:cxn ang="16200000">
                  <a:pos x="wd2" y="hd2"/>
                </a:cxn>
              </a:cxnLst>
              <a:rect l="0" t="0" r="r" b="b"/>
              <a:pathLst>
                <a:path w="20282" h="21600" extrusionOk="0">
                  <a:moveTo>
                    <a:pt x="6838" y="0"/>
                  </a:moveTo>
                  <a:cubicBezTo>
                    <a:pt x="3442" y="0"/>
                    <a:pt x="749" y="1897"/>
                    <a:pt x="101" y="5486"/>
                  </a:cubicBezTo>
                  <a:cubicBezTo>
                    <a:pt x="-659" y="10725"/>
                    <a:pt x="2943" y="17278"/>
                    <a:pt x="8433" y="20231"/>
                  </a:cubicBezTo>
                  <a:cubicBezTo>
                    <a:pt x="10178" y="21158"/>
                    <a:pt x="11898" y="21600"/>
                    <a:pt x="13469" y="21600"/>
                  </a:cubicBezTo>
                  <a:cubicBezTo>
                    <a:pt x="16853" y="21600"/>
                    <a:pt x="19533" y="19552"/>
                    <a:pt x="20181" y="15974"/>
                  </a:cubicBezTo>
                  <a:cubicBezTo>
                    <a:pt x="20941" y="10725"/>
                    <a:pt x="17339" y="4171"/>
                    <a:pt x="11849" y="1229"/>
                  </a:cubicBezTo>
                  <a:cubicBezTo>
                    <a:pt x="10116" y="399"/>
                    <a:pt x="8402" y="0"/>
                    <a:pt x="6838" y="0"/>
                  </a:cubicBezTo>
                  <a:close/>
                </a:path>
              </a:pathLst>
            </a:custGeom>
            <a:solidFill>
              <a:srgbClr val="455E70"/>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84" name="Google Shape;2444;p47"/>
            <p:cNvSpPr/>
            <p:nvPr/>
          </p:nvSpPr>
          <p:spPr>
            <a:xfrm>
              <a:off x="2289901" y="433723"/>
              <a:ext cx="374289" cy="175803"/>
            </a:xfrm>
            <a:custGeom>
              <a:avLst/>
              <a:gdLst/>
              <a:ahLst/>
              <a:cxnLst>
                <a:cxn ang="0">
                  <a:pos x="wd2" y="hd2"/>
                </a:cxn>
                <a:cxn ang="5400000">
                  <a:pos x="wd2" y="hd2"/>
                </a:cxn>
                <a:cxn ang="10800000">
                  <a:pos x="wd2" y="hd2"/>
                </a:cxn>
                <a:cxn ang="16200000">
                  <a:pos x="wd2" y="hd2"/>
                </a:cxn>
              </a:cxnLst>
              <a:rect l="0" t="0" r="r" b="b"/>
              <a:pathLst>
                <a:path w="21299" h="21600" extrusionOk="0">
                  <a:moveTo>
                    <a:pt x="9526" y="0"/>
                  </a:moveTo>
                  <a:cubicBezTo>
                    <a:pt x="8620" y="0"/>
                    <a:pt x="7712" y="87"/>
                    <a:pt x="6804" y="313"/>
                  </a:cubicBezTo>
                  <a:cubicBezTo>
                    <a:pt x="3753" y="1138"/>
                    <a:pt x="1219" y="5020"/>
                    <a:pt x="184" y="11431"/>
                  </a:cubicBezTo>
                  <a:cubicBezTo>
                    <a:pt x="-276" y="14318"/>
                    <a:pt x="176" y="15299"/>
                    <a:pt x="981" y="15299"/>
                  </a:cubicBezTo>
                  <a:cubicBezTo>
                    <a:pt x="2325" y="15299"/>
                    <a:pt x="4654" y="12571"/>
                    <a:pt x="5388" y="11431"/>
                  </a:cubicBezTo>
                  <a:cubicBezTo>
                    <a:pt x="6858" y="9138"/>
                    <a:pt x="8084" y="6196"/>
                    <a:pt x="9038" y="2903"/>
                  </a:cubicBezTo>
                  <a:cubicBezTo>
                    <a:pt x="9528" y="7197"/>
                    <a:pt x="10482" y="11255"/>
                    <a:pt x="11871" y="14490"/>
                  </a:cubicBezTo>
                  <a:cubicBezTo>
                    <a:pt x="13669" y="18666"/>
                    <a:pt x="16230" y="21432"/>
                    <a:pt x="18872" y="21548"/>
                  </a:cubicBezTo>
                  <a:cubicBezTo>
                    <a:pt x="19006" y="21583"/>
                    <a:pt x="19135" y="21600"/>
                    <a:pt x="19259" y="21600"/>
                  </a:cubicBezTo>
                  <a:cubicBezTo>
                    <a:pt x="19763" y="21600"/>
                    <a:pt x="20179" y="21327"/>
                    <a:pt x="20507" y="20901"/>
                  </a:cubicBezTo>
                  <a:cubicBezTo>
                    <a:pt x="21025" y="20195"/>
                    <a:pt x="21324" y="18900"/>
                    <a:pt x="21297" y="16901"/>
                  </a:cubicBezTo>
                  <a:cubicBezTo>
                    <a:pt x="21269" y="15019"/>
                    <a:pt x="20888" y="13196"/>
                    <a:pt x="20507" y="11431"/>
                  </a:cubicBezTo>
                  <a:cubicBezTo>
                    <a:pt x="19772" y="7785"/>
                    <a:pt x="18872" y="4019"/>
                    <a:pt x="17293" y="2078"/>
                  </a:cubicBezTo>
                  <a:cubicBezTo>
                    <a:pt x="16230" y="844"/>
                    <a:pt x="15004" y="608"/>
                    <a:pt x="13805" y="432"/>
                  </a:cubicBezTo>
                  <a:cubicBezTo>
                    <a:pt x="12387" y="217"/>
                    <a:pt x="10959" y="0"/>
                    <a:pt x="9526" y="0"/>
                  </a:cubicBezTo>
                  <a:close/>
                </a:path>
              </a:pathLst>
            </a:custGeom>
            <a:solidFill>
              <a:srgbClr val="3A3939"/>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85" name="Google Shape;2445;p47"/>
            <p:cNvSpPr/>
            <p:nvPr/>
          </p:nvSpPr>
          <p:spPr>
            <a:xfrm>
              <a:off x="2442982" y="833143"/>
              <a:ext cx="186701" cy="859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658" y="123"/>
                    <a:pt x="19772" y="602"/>
                    <a:pt x="18830" y="1084"/>
                  </a:cubicBezTo>
                  <a:cubicBezTo>
                    <a:pt x="17613" y="7100"/>
                    <a:pt x="15397" y="12031"/>
                    <a:pt x="12573" y="14314"/>
                  </a:cubicBezTo>
                  <a:cubicBezTo>
                    <a:pt x="11620" y="15050"/>
                    <a:pt x="10610" y="15395"/>
                    <a:pt x="9596" y="15395"/>
                  </a:cubicBezTo>
                  <a:cubicBezTo>
                    <a:pt x="6948" y="15395"/>
                    <a:pt x="4247" y="13056"/>
                    <a:pt x="2325" y="9142"/>
                  </a:cubicBezTo>
                  <a:cubicBezTo>
                    <a:pt x="2119" y="9415"/>
                    <a:pt x="1879" y="9549"/>
                    <a:pt x="1633" y="9549"/>
                  </a:cubicBezTo>
                  <a:cubicBezTo>
                    <a:pt x="1551" y="9549"/>
                    <a:pt x="1467" y="9534"/>
                    <a:pt x="1385" y="9506"/>
                  </a:cubicBezTo>
                  <a:lnTo>
                    <a:pt x="0" y="9506"/>
                  </a:lnTo>
                  <a:cubicBezTo>
                    <a:pt x="1662" y="15280"/>
                    <a:pt x="4320" y="19728"/>
                    <a:pt x="7476" y="21054"/>
                  </a:cubicBezTo>
                  <a:cubicBezTo>
                    <a:pt x="8273" y="21422"/>
                    <a:pt x="9078" y="21600"/>
                    <a:pt x="9880" y="21600"/>
                  </a:cubicBezTo>
                  <a:cubicBezTo>
                    <a:pt x="13262" y="21600"/>
                    <a:pt x="16560" y="18414"/>
                    <a:pt x="18664" y="12874"/>
                  </a:cubicBezTo>
                  <a:cubicBezTo>
                    <a:pt x="20106" y="9264"/>
                    <a:pt x="21046" y="4694"/>
                    <a:pt x="2160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86" name="Google Shape;2446;p47"/>
            <p:cNvSpPr/>
            <p:nvPr/>
          </p:nvSpPr>
          <p:spPr>
            <a:xfrm>
              <a:off x="2239996" y="549265"/>
              <a:ext cx="495984" cy="162289"/>
            </a:xfrm>
            <a:custGeom>
              <a:avLst/>
              <a:gdLst/>
              <a:ahLst/>
              <a:cxnLst>
                <a:cxn ang="0">
                  <a:pos x="wd2" y="hd2"/>
                </a:cxn>
                <a:cxn ang="5400000">
                  <a:pos x="wd2" y="hd2"/>
                </a:cxn>
                <a:cxn ang="10800000">
                  <a:pos x="wd2" y="hd2"/>
                </a:cxn>
                <a:cxn ang="16200000">
                  <a:pos x="wd2" y="hd2"/>
                </a:cxn>
              </a:cxnLst>
              <a:rect l="0" t="0" r="r" b="b"/>
              <a:pathLst>
                <a:path w="21588" h="21600" extrusionOk="0">
                  <a:moveTo>
                    <a:pt x="3480" y="1528"/>
                  </a:moveTo>
                  <a:cubicBezTo>
                    <a:pt x="4980" y="1528"/>
                    <a:pt x="6189" y="4780"/>
                    <a:pt x="6460" y="9110"/>
                  </a:cubicBezTo>
                  <a:cubicBezTo>
                    <a:pt x="6460" y="9238"/>
                    <a:pt x="6460" y="9366"/>
                    <a:pt x="6480" y="9429"/>
                  </a:cubicBezTo>
                  <a:cubicBezTo>
                    <a:pt x="6502" y="9876"/>
                    <a:pt x="6502" y="10322"/>
                    <a:pt x="6502" y="10769"/>
                  </a:cubicBezTo>
                  <a:cubicBezTo>
                    <a:pt x="6502" y="15865"/>
                    <a:pt x="5147" y="20007"/>
                    <a:pt x="3480" y="20007"/>
                  </a:cubicBezTo>
                  <a:cubicBezTo>
                    <a:pt x="1813" y="20007"/>
                    <a:pt x="459" y="15865"/>
                    <a:pt x="459" y="10769"/>
                  </a:cubicBezTo>
                  <a:cubicBezTo>
                    <a:pt x="459" y="5670"/>
                    <a:pt x="1813" y="1528"/>
                    <a:pt x="3480" y="1528"/>
                  </a:cubicBezTo>
                  <a:close/>
                  <a:moveTo>
                    <a:pt x="11544" y="1528"/>
                  </a:moveTo>
                  <a:cubicBezTo>
                    <a:pt x="13211" y="1528"/>
                    <a:pt x="14566" y="5670"/>
                    <a:pt x="14566" y="10769"/>
                  </a:cubicBezTo>
                  <a:cubicBezTo>
                    <a:pt x="14566" y="15865"/>
                    <a:pt x="13211" y="20007"/>
                    <a:pt x="11544" y="20007"/>
                  </a:cubicBezTo>
                  <a:cubicBezTo>
                    <a:pt x="9877" y="20007"/>
                    <a:pt x="8523" y="15865"/>
                    <a:pt x="8523" y="10769"/>
                  </a:cubicBezTo>
                  <a:cubicBezTo>
                    <a:pt x="8523" y="5670"/>
                    <a:pt x="9877" y="1528"/>
                    <a:pt x="11544" y="1528"/>
                  </a:cubicBezTo>
                  <a:close/>
                  <a:moveTo>
                    <a:pt x="11544" y="0"/>
                  </a:moveTo>
                  <a:cubicBezTo>
                    <a:pt x="9940" y="0"/>
                    <a:pt x="8627" y="3186"/>
                    <a:pt x="8168" y="7645"/>
                  </a:cubicBezTo>
                  <a:cubicBezTo>
                    <a:pt x="7981" y="7232"/>
                    <a:pt x="7757" y="7025"/>
                    <a:pt x="7530" y="7025"/>
                  </a:cubicBezTo>
                  <a:cubicBezTo>
                    <a:pt x="7304" y="7025"/>
                    <a:pt x="7074" y="7232"/>
                    <a:pt x="6877" y="7645"/>
                  </a:cubicBezTo>
                  <a:cubicBezTo>
                    <a:pt x="6439" y="3312"/>
                    <a:pt x="5085" y="128"/>
                    <a:pt x="3522" y="128"/>
                  </a:cubicBezTo>
                  <a:cubicBezTo>
                    <a:pt x="1563" y="128"/>
                    <a:pt x="0" y="4970"/>
                    <a:pt x="0" y="10831"/>
                  </a:cubicBezTo>
                  <a:cubicBezTo>
                    <a:pt x="0" y="16820"/>
                    <a:pt x="1584" y="21600"/>
                    <a:pt x="3522" y="21600"/>
                  </a:cubicBezTo>
                  <a:cubicBezTo>
                    <a:pt x="5438" y="21600"/>
                    <a:pt x="7022" y="16758"/>
                    <a:pt x="7022" y="10831"/>
                  </a:cubicBezTo>
                  <a:cubicBezTo>
                    <a:pt x="7022" y="10385"/>
                    <a:pt x="7001" y="9876"/>
                    <a:pt x="7001" y="9429"/>
                  </a:cubicBezTo>
                  <a:cubicBezTo>
                    <a:pt x="7137" y="8857"/>
                    <a:pt x="7324" y="8570"/>
                    <a:pt x="7515" y="8570"/>
                  </a:cubicBezTo>
                  <a:cubicBezTo>
                    <a:pt x="7705" y="8570"/>
                    <a:pt x="7897" y="8857"/>
                    <a:pt x="8043" y="9429"/>
                  </a:cubicBezTo>
                  <a:lnTo>
                    <a:pt x="8064" y="9429"/>
                  </a:lnTo>
                  <a:cubicBezTo>
                    <a:pt x="8043" y="9876"/>
                    <a:pt x="8043" y="10385"/>
                    <a:pt x="8043" y="10831"/>
                  </a:cubicBezTo>
                  <a:cubicBezTo>
                    <a:pt x="8043" y="16820"/>
                    <a:pt x="9627" y="21600"/>
                    <a:pt x="11565" y="21600"/>
                  </a:cubicBezTo>
                  <a:cubicBezTo>
                    <a:pt x="13524" y="21600"/>
                    <a:pt x="15087" y="16758"/>
                    <a:pt x="15087" y="10831"/>
                  </a:cubicBezTo>
                  <a:cubicBezTo>
                    <a:pt x="15087" y="9429"/>
                    <a:pt x="14982" y="7964"/>
                    <a:pt x="14815" y="6689"/>
                  </a:cubicBezTo>
                  <a:cubicBezTo>
                    <a:pt x="15837" y="6563"/>
                    <a:pt x="16857" y="6308"/>
                    <a:pt x="17837" y="6117"/>
                  </a:cubicBezTo>
                  <a:cubicBezTo>
                    <a:pt x="18227" y="6069"/>
                    <a:pt x="18763" y="5853"/>
                    <a:pt x="19288" y="5853"/>
                  </a:cubicBezTo>
                  <a:cubicBezTo>
                    <a:pt x="20137" y="5853"/>
                    <a:pt x="20959" y="6419"/>
                    <a:pt x="21088" y="9175"/>
                  </a:cubicBezTo>
                  <a:cubicBezTo>
                    <a:pt x="21113" y="9561"/>
                    <a:pt x="21202" y="9729"/>
                    <a:pt x="21299" y="9729"/>
                  </a:cubicBezTo>
                  <a:cubicBezTo>
                    <a:pt x="21442" y="9729"/>
                    <a:pt x="21600" y="9362"/>
                    <a:pt x="21588" y="8792"/>
                  </a:cubicBezTo>
                  <a:cubicBezTo>
                    <a:pt x="21379" y="5224"/>
                    <a:pt x="20233" y="4333"/>
                    <a:pt x="19254" y="4333"/>
                  </a:cubicBezTo>
                  <a:cubicBezTo>
                    <a:pt x="17691" y="4396"/>
                    <a:pt x="16087" y="4905"/>
                    <a:pt x="14524" y="5224"/>
                  </a:cubicBezTo>
                  <a:cubicBezTo>
                    <a:pt x="13899" y="2103"/>
                    <a:pt x="12794" y="0"/>
                    <a:pt x="11544"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87" name="Google Shape;2447;p47"/>
            <p:cNvSpPr/>
            <p:nvPr/>
          </p:nvSpPr>
          <p:spPr>
            <a:xfrm>
              <a:off x="2634856" y="835490"/>
              <a:ext cx="436694" cy="526665"/>
            </a:xfrm>
            <a:custGeom>
              <a:avLst/>
              <a:gdLst/>
              <a:ahLst/>
              <a:cxnLst>
                <a:cxn ang="0">
                  <a:pos x="wd2" y="hd2"/>
                </a:cxn>
                <a:cxn ang="5400000">
                  <a:pos x="wd2" y="hd2"/>
                </a:cxn>
                <a:cxn ang="10800000">
                  <a:pos x="wd2" y="hd2"/>
                </a:cxn>
                <a:cxn ang="16200000">
                  <a:pos x="wd2" y="hd2"/>
                </a:cxn>
              </a:cxnLst>
              <a:rect l="0" t="0" r="r" b="b"/>
              <a:pathLst>
                <a:path w="21417" h="21600" extrusionOk="0">
                  <a:moveTo>
                    <a:pt x="2298" y="0"/>
                  </a:moveTo>
                  <a:cubicBezTo>
                    <a:pt x="971" y="0"/>
                    <a:pt x="372" y="747"/>
                    <a:pt x="123" y="1554"/>
                  </a:cubicBezTo>
                  <a:cubicBezTo>
                    <a:pt x="-183" y="2535"/>
                    <a:pt x="99" y="3615"/>
                    <a:pt x="803" y="4440"/>
                  </a:cubicBezTo>
                  <a:cubicBezTo>
                    <a:pt x="5687" y="10310"/>
                    <a:pt x="13552" y="21580"/>
                    <a:pt x="13552" y="21600"/>
                  </a:cubicBezTo>
                  <a:lnTo>
                    <a:pt x="21417" y="16927"/>
                  </a:lnTo>
                  <a:cubicBezTo>
                    <a:pt x="19492" y="12057"/>
                    <a:pt x="10711" y="3124"/>
                    <a:pt x="4936" y="670"/>
                  </a:cubicBezTo>
                  <a:cubicBezTo>
                    <a:pt x="3835" y="193"/>
                    <a:pt x="2972" y="0"/>
                    <a:pt x="2298"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88" name="Google Shape;2448;p47"/>
            <p:cNvSpPr/>
            <p:nvPr/>
          </p:nvSpPr>
          <p:spPr>
            <a:xfrm>
              <a:off x="2391065" y="945645"/>
              <a:ext cx="85923" cy="220769"/>
            </a:xfrm>
            <a:custGeom>
              <a:avLst/>
              <a:gdLst/>
              <a:ahLst/>
              <a:cxnLst>
                <a:cxn ang="0">
                  <a:pos x="wd2" y="hd2"/>
                </a:cxn>
                <a:cxn ang="5400000">
                  <a:pos x="wd2" y="hd2"/>
                </a:cxn>
                <a:cxn ang="10800000">
                  <a:pos x="wd2" y="hd2"/>
                </a:cxn>
                <a:cxn ang="16200000">
                  <a:pos x="wd2" y="hd2"/>
                </a:cxn>
              </a:cxnLst>
              <a:rect l="0" t="0" r="r" b="b"/>
              <a:pathLst>
                <a:path w="21421" h="21600" extrusionOk="0">
                  <a:moveTo>
                    <a:pt x="650" y="0"/>
                  </a:moveTo>
                  <a:cubicBezTo>
                    <a:pt x="532" y="0"/>
                    <a:pt x="292" y="328"/>
                    <a:pt x="175" y="937"/>
                  </a:cubicBezTo>
                  <a:cubicBezTo>
                    <a:pt x="53" y="1219"/>
                    <a:pt x="53" y="1546"/>
                    <a:pt x="53" y="2062"/>
                  </a:cubicBezTo>
                  <a:cubicBezTo>
                    <a:pt x="53" y="2436"/>
                    <a:pt x="-65" y="2999"/>
                    <a:pt x="53" y="3513"/>
                  </a:cubicBezTo>
                  <a:cubicBezTo>
                    <a:pt x="53" y="4028"/>
                    <a:pt x="175" y="4638"/>
                    <a:pt x="292" y="5247"/>
                  </a:cubicBezTo>
                  <a:cubicBezTo>
                    <a:pt x="532" y="5902"/>
                    <a:pt x="771" y="6558"/>
                    <a:pt x="1129" y="7261"/>
                  </a:cubicBezTo>
                  <a:cubicBezTo>
                    <a:pt x="1843" y="8667"/>
                    <a:pt x="2919" y="10164"/>
                    <a:pt x="4231" y="11758"/>
                  </a:cubicBezTo>
                  <a:cubicBezTo>
                    <a:pt x="5664" y="13256"/>
                    <a:pt x="7454" y="14755"/>
                    <a:pt x="9480" y="15972"/>
                  </a:cubicBezTo>
                  <a:cubicBezTo>
                    <a:pt x="10439" y="16535"/>
                    <a:pt x="11393" y="17143"/>
                    <a:pt x="12225" y="17660"/>
                  </a:cubicBezTo>
                  <a:cubicBezTo>
                    <a:pt x="13183" y="18221"/>
                    <a:pt x="14255" y="18643"/>
                    <a:pt x="14974" y="19064"/>
                  </a:cubicBezTo>
                  <a:cubicBezTo>
                    <a:pt x="15806" y="19486"/>
                    <a:pt x="16764" y="19860"/>
                    <a:pt x="17479" y="20188"/>
                  </a:cubicBezTo>
                  <a:cubicBezTo>
                    <a:pt x="18193" y="20469"/>
                    <a:pt x="18790" y="20797"/>
                    <a:pt x="19387" y="20937"/>
                  </a:cubicBezTo>
                  <a:cubicBezTo>
                    <a:pt x="20593" y="21367"/>
                    <a:pt x="21292" y="21600"/>
                    <a:pt x="21401" y="21600"/>
                  </a:cubicBezTo>
                  <a:cubicBezTo>
                    <a:pt x="21413" y="21600"/>
                    <a:pt x="21417" y="21597"/>
                    <a:pt x="21417" y="21594"/>
                  </a:cubicBezTo>
                  <a:cubicBezTo>
                    <a:pt x="21535" y="21546"/>
                    <a:pt x="19148" y="20563"/>
                    <a:pt x="16046" y="18829"/>
                  </a:cubicBezTo>
                  <a:cubicBezTo>
                    <a:pt x="15209" y="18455"/>
                    <a:pt x="14377" y="17986"/>
                    <a:pt x="13541" y="17425"/>
                  </a:cubicBezTo>
                  <a:cubicBezTo>
                    <a:pt x="12586" y="16909"/>
                    <a:pt x="11750" y="16347"/>
                    <a:pt x="10796" y="15738"/>
                  </a:cubicBezTo>
                  <a:cubicBezTo>
                    <a:pt x="9005" y="14521"/>
                    <a:pt x="7333" y="13115"/>
                    <a:pt x="5903" y="11570"/>
                  </a:cubicBezTo>
                  <a:cubicBezTo>
                    <a:pt x="4348" y="10070"/>
                    <a:pt x="3277" y="8619"/>
                    <a:pt x="2558" y="7213"/>
                  </a:cubicBezTo>
                  <a:cubicBezTo>
                    <a:pt x="2322" y="6511"/>
                    <a:pt x="1843" y="5856"/>
                    <a:pt x="1726" y="5199"/>
                  </a:cubicBezTo>
                  <a:cubicBezTo>
                    <a:pt x="1364" y="4544"/>
                    <a:pt x="1246" y="4028"/>
                    <a:pt x="1246" y="3467"/>
                  </a:cubicBezTo>
                  <a:cubicBezTo>
                    <a:pt x="771" y="1359"/>
                    <a:pt x="889" y="0"/>
                    <a:pt x="650"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89" name="Google Shape;2449;p47"/>
            <p:cNvSpPr/>
            <p:nvPr/>
          </p:nvSpPr>
          <p:spPr>
            <a:xfrm>
              <a:off x="2367631" y="965758"/>
              <a:ext cx="32805" cy="65663"/>
            </a:xfrm>
            <a:custGeom>
              <a:avLst/>
              <a:gdLst/>
              <a:ahLst/>
              <a:cxnLst>
                <a:cxn ang="0">
                  <a:pos x="wd2" y="hd2"/>
                </a:cxn>
                <a:cxn ang="5400000">
                  <a:pos x="wd2" y="hd2"/>
                </a:cxn>
                <a:cxn ang="10800000">
                  <a:pos x="wd2" y="hd2"/>
                </a:cxn>
                <a:cxn ang="16200000">
                  <a:pos x="wd2" y="hd2"/>
                </a:cxn>
              </a:cxnLst>
              <a:rect l="0" t="0" r="r" b="b"/>
              <a:pathLst>
                <a:path w="20847" h="21600" extrusionOk="0">
                  <a:moveTo>
                    <a:pt x="733" y="0"/>
                  </a:moveTo>
                  <a:cubicBezTo>
                    <a:pt x="122" y="0"/>
                    <a:pt x="-188" y="1420"/>
                    <a:pt x="122" y="3777"/>
                  </a:cubicBezTo>
                  <a:cubicBezTo>
                    <a:pt x="733" y="5984"/>
                    <a:pt x="2254" y="9134"/>
                    <a:pt x="5287" y="12284"/>
                  </a:cubicBezTo>
                  <a:cubicBezTo>
                    <a:pt x="8330" y="15434"/>
                    <a:pt x="11983" y="17797"/>
                    <a:pt x="15026" y="19372"/>
                  </a:cubicBezTo>
                  <a:cubicBezTo>
                    <a:pt x="17498" y="20932"/>
                    <a:pt x="19971" y="21600"/>
                    <a:pt x="20651" y="21600"/>
                  </a:cubicBezTo>
                  <a:cubicBezTo>
                    <a:pt x="20721" y="21600"/>
                    <a:pt x="20781" y="21590"/>
                    <a:pt x="20811" y="21574"/>
                  </a:cubicBezTo>
                  <a:cubicBezTo>
                    <a:pt x="21412" y="21103"/>
                    <a:pt x="14416" y="17165"/>
                    <a:pt x="8940" y="11336"/>
                  </a:cubicBezTo>
                  <a:cubicBezTo>
                    <a:pt x="3165" y="5352"/>
                    <a:pt x="2254" y="0"/>
                    <a:pt x="733"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90" name="Google Shape;2450;p47"/>
            <p:cNvSpPr/>
            <p:nvPr/>
          </p:nvSpPr>
          <p:spPr>
            <a:xfrm>
              <a:off x="2891070" y="1207032"/>
              <a:ext cx="165643" cy="124962"/>
            </a:xfrm>
            <a:custGeom>
              <a:avLst/>
              <a:gdLst/>
              <a:ahLst/>
              <a:cxnLst>
                <a:cxn ang="0">
                  <a:pos x="wd2" y="hd2"/>
                </a:cxn>
                <a:cxn ang="5400000">
                  <a:pos x="wd2" y="hd2"/>
                </a:cxn>
                <a:cxn ang="10800000">
                  <a:pos x="wd2" y="hd2"/>
                </a:cxn>
                <a:cxn ang="16200000">
                  <a:pos x="wd2" y="hd2"/>
                </a:cxn>
              </a:cxnLst>
              <a:rect l="0" t="0" r="r" b="b"/>
              <a:pathLst>
                <a:path w="21600" h="21600" extrusionOk="0">
                  <a:moveTo>
                    <a:pt x="21226" y="0"/>
                  </a:moveTo>
                  <a:cubicBezTo>
                    <a:pt x="18729" y="2731"/>
                    <a:pt x="15919" y="5461"/>
                    <a:pt x="12923" y="8524"/>
                  </a:cubicBezTo>
                  <a:cubicBezTo>
                    <a:pt x="8178" y="13242"/>
                    <a:pt x="3621" y="17462"/>
                    <a:pt x="0" y="20936"/>
                  </a:cubicBezTo>
                  <a:cubicBezTo>
                    <a:pt x="125" y="21102"/>
                    <a:pt x="312" y="21350"/>
                    <a:pt x="376" y="21600"/>
                  </a:cubicBezTo>
                  <a:cubicBezTo>
                    <a:pt x="4120" y="18289"/>
                    <a:pt x="8677" y="14070"/>
                    <a:pt x="13485" y="9352"/>
                  </a:cubicBezTo>
                  <a:cubicBezTo>
                    <a:pt x="16357" y="6455"/>
                    <a:pt x="19166" y="3558"/>
                    <a:pt x="21600" y="912"/>
                  </a:cubicBezTo>
                  <a:cubicBezTo>
                    <a:pt x="21538" y="664"/>
                    <a:pt x="21351" y="332"/>
                    <a:pt x="21226"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91" name="Google Shape;2451;p47"/>
            <p:cNvSpPr/>
            <p:nvPr/>
          </p:nvSpPr>
          <p:spPr>
            <a:xfrm>
              <a:off x="1948448" y="862832"/>
              <a:ext cx="175220" cy="116803"/>
            </a:xfrm>
            <a:custGeom>
              <a:avLst/>
              <a:gdLst/>
              <a:ahLst/>
              <a:cxnLst>
                <a:cxn ang="0">
                  <a:pos x="wd2" y="hd2"/>
                </a:cxn>
                <a:cxn ang="5400000">
                  <a:pos x="wd2" y="hd2"/>
                </a:cxn>
                <a:cxn ang="10800000">
                  <a:pos x="wd2" y="hd2"/>
                </a:cxn>
                <a:cxn ang="16200000">
                  <a:pos x="wd2" y="hd2"/>
                </a:cxn>
              </a:cxnLst>
              <a:rect l="0" t="0" r="r" b="b"/>
              <a:pathLst>
                <a:path w="21600" h="21600" extrusionOk="0">
                  <a:moveTo>
                    <a:pt x="21186" y="0"/>
                  </a:moveTo>
                  <a:cubicBezTo>
                    <a:pt x="18472" y="2391"/>
                    <a:pt x="15639" y="4780"/>
                    <a:pt x="12630" y="7701"/>
                  </a:cubicBezTo>
                  <a:cubicBezTo>
                    <a:pt x="7850" y="12218"/>
                    <a:pt x="3541" y="16733"/>
                    <a:pt x="0" y="20717"/>
                  </a:cubicBezTo>
                  <a:cubicBezTo>
                    <a:pt x="60" y="21070"/>
                    <a:pt x="237" y="21425"/>
                    <a:pt x="295" y="21600"/>
                  </a:cubicBezTo>
                  <a:cubicBezTo>
                    <a:pt x="3895" y="17706"/>
                    <a:pt x="8263" y="13191"/>
                    <a:pt x="13043" y="8677"/>
                  </a:cubicBezTo>
                  <a:cubicBezTo>
                    <a:pt x="15993" y="5930"/>
                    <a:pt x="18886" y="3277"/>
                    <a:pt x="21600" y="885"/>
                  </a:cubicBezTo>
                  <a:lnTo>
                    <a:pt x="21186" y="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92" name="Google Shape;2452;p47"/>
            <p:cNvSpPr/>
            <p:nvPr/>
          </p:nvSpPr>
          <p:spPr>
            <a:xfrm>
              <a:off x="2641824" y="838419"/>
              <a:ext cx="225845" cy="452404"/>
            </a:xfrm>
            <a:custGeom>
              <a:avLst/>
              <a:gdLst/>
              <a:ahLst/>
              <a:cxnLst>
                <a:cxn ang="0">
                  <a:pos x="wd2" y="hd2"/>
                </a:cxn>
                <a:cxn ang="5400000">
                  <a:pos x="wd2" y="hd2"/>
                </a:cxn>
                <a:cxn ang="10800000">
                  <a:pos x="wd2" y="hd2"/>
                </a:cxn>
                <a:cxn ang="16200000">
                  <a:pos x="wd2" y="hd2"/>
                </a:cxn>
              </a:cxnLst>
              <a:rect l="0" t="0" r="r" b="b"/>
              <a:pathLst>
                <a:path w="21408" h="21600" extrusionOk="0">
                  <a:moveTo>
                    <a:pt x="3206" y="0"/>
                  </a:moveTo>
                  <a:cubicBezTo>
                    <a:pt x="3206" y="0"/>
                    <a:pt x="3025" y="68"/>
                    <a:pt x="2798" y="183"/>
                  </a:cubicBezTo>
                  <a:cubicBezTo>
                    <a:pt x="2616" y="229"/>
                    <a:pt x="2525" y="320"/>
                    <a:pt x="2344" y="411"/>
                  </a:cubicBezTo>
                  <a:lnTo>
                    <a:pt x="1844" y="754"/>
                  </a:lnTo>
                  <a:cubicBezTo>
                    <a:pt x="1436" y="1005"/>
                    <a:pt x="1027" y="1348"/>
                    <a:pt x="709" y="1783"/>
                  </a:cubicBezTo>
                  <a:cubicBezTo>
                    <a:pt x="347" y="2194"/>
                    <a:pt x="75" y="2720"/>
                    <a:pt x="29" y="3291"/>
                  </a:cubicBezTo>
                  <a:cubicBezTo>
                    <a:pt x="-152" y="4457"/>
                    <a:pt x="529" y="5851"/>
                    <a:pt x="1981" y="7177"/>
                  </a:cubicBezTo>
                  <a:cubicBezTo>
                    <a:pt x="2344" y="7520"/>
                    <a:pt x="2798" y="7839"/>
                    <a:pt x="3252" y="8137"/>
                  </a:cubicBezTo>
                  <a:cubicBezTo>
                    <a:pt x="3706" y="8480"/>
                    <a:pt x="4158" y="8800"/>
                    <a:pt x="4612" y="9143"/>
                  </a:cubicBezTo>
                  <a:cubicBezTo>
                    <a:pt x="5520" y="9828"/>
                    <a:pt x="6519" y="10514"/>
                    <a:pt x="7517" y="11200"/>
                  </a:cubicBezTo>
                  <a:cubicBezTo>
                    <a:pt x="9560" y="12594"/>
                    <a:pt x="11465" y="13943"/>
                    <a:pt x="13189" y="15177"/>
                  </a:cubicBezTo>
                  <a:cubicBezTo>
                    <a:pt x="14869" y="16411"/>
                    <a:pt x="16411" y="17508"/>
                    <a:pt x="17592" y="18491"/>
                  </a:cubicBezTo>
                  <a:cubicBezTo>
                    <a:pt x="18226" y="18971"/>
                    <a:pt x="18726" y="19406"/>
                    <a:pt x="19179" y="19794"/>
                  </a:cubicBezTo>
                  <a:cubicBezTo>
                    <a:pt x="19588" y="20137"/>
                    <a:pt x="19997" y="20480"/>
                    <a:pt x="20313" y="20800"/>
                  </a:cubicBezTo>
                  <a:cubicBezTo>
                    <a:pt x="20994" y="21326"/>
                    <a:pt x="21403" y="21600"/>
                    <a:pt x="21403" y="21600"/>
                  </a:cubicBezTo>
                  <a:cubicBezTo>
                    <a:pt x="21448" y="21600"/>
                    <a:pt x="21176" y="21257"/>
                    <a:pt x="20631" y="20686"/>
                  </a:cubicBezTo>
                  <a:cubicBezTo>
                    <a:pt x="20313" y="20411"/>
                    <a:pt x="19997" y="20068"/>
                    <a:pt x="19543" y="19657"/>
                  </a:cubicBezTo>
                  <a:cubicBezTo>
                    <a:pt x="19089" y="19268"/>
                    <a:pt x="18635" y="18811"/>
                    <a:pt x="17999" y="18309"/>
                  </a:cubicBezTo>
                  <a:cubicBezTo>
                    <a:pt x="16865" y="17348"/>
                    <a:pt x="15413" y="16205"/>
                    <a:pt x="13689" y="14948"/>
                  </a:cubicBezTo>
                  <a:cubicBezTo>
                    <a:pt x="12010" y="13714"/>
                    <a:pt x="10058" y="12366"/>
                    <a:pt x="8016" y="10971"/>
                  </a:cubicBezTo>
                  <a:cubicBezTo>
                    <a:pt x="7017" y="10262"/>
                    <a:pt x="6020" y="9577"/>
                    <a:pt x="5112" y="8914"/>
                  </a:cubicBezTo>
                  <a:cubicBezTo>
                    <a:pt x="4658" y="8571"/>
                    <a:pt x="4204" y="8252"/>
                    <a:pt x="3751" y="7909"/>
                  </a:cubicBezTo>
                  <a:cubicBezTo>
                    <a:pt x="3297" y="7612"/>
                    <a:pt x="2843" y="7291"/>
                    <a:pt x="2525" y="6971"/>
                  </a:cubicBezTo>
                  <a:cubicBezTo>
                    <a:pt x="1027" y="5691"/>
                    <a:pt x="347" y="4343"/>
                    <a:pt x="483" y="3223"/>
                  </a:cubicBezTo>
                  <a:cubicBezTo>
                    <a:pt x="529" y="2697"/>
                    <a:pt x="756" y="2171"/>
                    <a:pt x="1027" y="1783"/>
                  </a:cubicBezTo>
                  <a:cubicBezTo>
                    <a:pt x="1390" y="1372"/>
                    <a:pt x="1708" y="1029"/>
                    <a:pt x="2071" y="777"/>
                  </a:cubicBezTo>
                  <a:cubicBezTo>
                    <a:pt x="2207" y="662"/>
                    <a:pt x="2389" y="548"/>
                    <a:pt x="2525" y="434"/>
                  </a:cubicBezTo>
                  <a:cubicBezTo>
                    <a:pt x="2616" y="343"/>
                    <a:pt x="2798" y="297"/>
                    <a:pt x="2888" y="205"/>
                  </a:cubicBezTo>
                  <a:cubicBezTo>
                    <a:pt x="3115" y="91"/>
                    <a:pt x="3252" y="0"/>
                    <a:pt x="3206"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93" name="Google Shape;2453;p47"/>
            <p:cNvSpPr/>
            <p:nvPr/>
          </p:nvSpPr>
          <p:spPr>
            <a:xfrm>
              <a:off x="1995718" y="732138"/>
              <a:ext cx="25984" cy="144098"/>
            </a:xfrm>
            <a:custGeom>
              <a:avLst/>
              <a:gdLst/>
              <a:ahLst/>
              <a:cxnLst>
                <a:cxn ang="0">
                  <a:pos x="wd2" y="hd2"/>
                </a:cxn>
                <a:cxn ang="5400000">
                  <a:pos x="wd2" y="hd2"/>
                </a:cxn>
                <a:cxn ang="10800000">
                  <a:pos x="wd2" y="hd2"/>
                </a:cxn>
                <a:cxn ang="16200000">
                  <a:pos x="wd2" y="hd2"/>
                </a:cxn>
              </a:cxnLst>
              <a:rect l="0" t="0" r="r" b="b"/>
              <a:pathLst>
                <a:path w="21325" h="21600" extrusionOk="0">
                  <a:moveTo>
                    <a:pt x="16607" y="0"/>
                  </a:moveTo>
                  <a:cubicBezTo>
                    <a:pt x="16607" y="0"/>
                    <a:pt x="15818" y="215"/>
                    <a:pt x="15431" y="862"/>
                  </a:cubicBezTo>
                  <a:cubicBezTo>
                    <a:pt x="15431" y="1435"/>
                    <a:pt x="14642" y="2297"/>
                    <a:pt x="16219" y="3301"/>
                  </a:cubicBezTo>
                  <a:cubicBezTo>
                    <a:pt x="17783" y="4233"/>
                    <a:pt x="19360" y="5454"/>
                    <a:pt x="19360" y="6818"/>
                  </a:cubicBezTo>
                  <a:cubicBezTo>
                    <a:pt x="19360" y="8110"/>
                    <a:pt x="17783" y="9545"/>
                    <a:pt x="14642" y="10907"/>
                  </a:cubicBezTo>
                  <a:cubicBezTo>
                    <a:pt x="11501" y="12343"/>
                    <a:pt x="7571" y="13634"/>
                    <a:pt x="4818" y="14855"/>
                  </a:cubicBezTo>
                  <a:cubicBezTo>
                    <a:pt x="2065" y="16146"/>
                    <a:pt x="100" y="17294"/>
                    <a:pt x="100" y="18370"/>
                  </a:cubicBezTo>
                  <a:cubicBezTo>
                    <a:pt x="-275" y="19416"/>
                    <a:pt x="449" y="20191"/>
                    <a:pt x="1573" y="20762"/>
                  </a:cubicBezTo>
                  <a:cubicBezTo>
                    <a:pt x="1018" y="20195"/>
                    <a:pt x="488" y="19369"/>
                    <a:pt x="888" y="18370"/>
                  </a:cubicBezTo>
                  <a:cubicBezTo>
                    <a:pt x="1677" y="17367"/>
                    <a:pt x="3642" y="16217"/>
                    <a:pt x="6395" y="15070"/>
                  </a:cubicBezTo>
                  <a:cubicBezTo>
                    <a:pt x="9536" y="13778"/>
                    <a:pt x="13466" y="12558"/>
                    <a:pt x="16607" y="11122"/>
                  </a:cubicBezTo>
                  <a:cubicBezTo>
                    <a:pt x="20136" y="9687"/>
                    <a:pt x="21325" y="8110"/>
                    <a:pt x="21325" y="6674"/>
                  </a:cubicBezTo>
                  <a:cubicBezTo>
                    <a:pt x="21325" y="5383"/>
                    <a:pt x="18572" y="4091"/>
                    <a:pt x="17783" y="3230"/>
                  </a:cubicBezTo>
                  <a:cubicBezTo>
                    <a:pt x="16219" y="2224"/>
                    <a:pt x="16219" y="1435"/>
                    <a:pt x="16219" y="862"/>
                  </a:cubicBezTo>
                  <a:cubicBezTo>
                    <a:pt x="16219" y="359"/>
                    <a:pt x="16607" y="71"/>
                    <a:pt x="16607" y="0"/>
                  </a:cubicBezTo>
                  <a:close/>
                  <a:moveTo>
                    <a:pt x="1573" y="20762"/>
                  </a:moveTo>
                  <a:cubicBezTo>
                    <a:pt x="1612" y="20795"/>
                    <a:pt x="1638" y="20828"/>
                    <a:pt x="1677" y="20861"/>
                  </a:cubicBezTo>
                  <a:cubicBezTo>
                    <a:pt x="1677" y="20845"/>
                    <a:pt x="1677" y="20828"/>
                    <a:pt x="1677" y="20811"/>
                  </a:cubicBezTo>
                  <a:cubicBezTo>
                    <a:pt x="1638" y="20795"/>
                    <a:pt x="1612" y="20778"/>
                    <a:pt x="1573" y="20762"/>
                  </a:cubicBezTo>
                  <a:close/>
                  <a:moveTo>
                    <a:pt x="1677" y="20861"/>
                  </a:moveTo>
                  <a:cubicBezTo>
                    <a:pt x="1703" y="21269"/>
                    <a:pt x="2078" y="21600"/>
                    <a:pt x="2465" y="21600"/>
                  </a:cubicBezTo>
                  <a:cubicBezTo>
                    <a:pt x="2633" y="21600"/>
                    <a:pt x="2168" y="21333"/>
                    <a:pt x="1677" y="20861"/>
                  </a:cubicBezTo>
                  <a:close/>
                </a:path>
              </a:pathLst>
            </a:custGeom>
            <a:solidFill>
              <a:srgbClr val="212652"/>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94" name="Google Shape;2454;p47"/>
            <p:cNvSpPr/>
            <p:nvPr/>
          </p:nvSpPr>
          <p:spPr>
            <a:xfrm>
              <a:off x="1956924" y="792429"/>
              <a:ext cx="46099" cy="49378"/>
            </a:xfrm>
            <a:custGeom>
              <a:avLst/>
              <a:gdLst/>
              <a:ahLst/>
              <a:cxnLst>
                <a:cxn ang="0">
                  <a:pos x="wd2" y="hd2"/>
                </a:cxn>
                <a:cxn ang="5400000">
                  <a:pos x="wd2" y="hd2"/>
                </a:cxn>
                <a:cxn ang="10800000">
                  <a:pos x="wd2" y="hd2"/>
                </a:cxn>
                <a:cxn ang="16200000">
                  <a:pos x="wd2" y="hd2"/>
                </a:cxn>
              </a:cxnLst>
              <a:rect l="0" t="0" r="r" b="b"/>
              <a:pathLst>
                <a:path w="21222" h="21600" extrusionOk="0">
                  <a:moveTo>
                    <a:pt x="21171" y="0"/>
                  </a:moveTo>
                  <a:cubicBezTo>
                    <a:pt x="20504" y="0"/>
                    <a:pt x="13442" y="2012"/>
                    <a:pt x="7779" y="8392"/>
                  </a:cubicBezTo>
                  <a:cubicBezTo>
                    <a:pt x="1391" y="14669"/>
                    <a:pt x="-378" y="21586"/>
                    <a:pt x="64" y="21586"/>
                  </a:cubicBezTo>
                  <a:cubicBezTo>
                    <a:pt x="79" y="21593"/>
                    <a:pt x="93" y="21600"/>
                    <a:pt x="108" y="21600"/>
                  </a:cubicBezTo>
                  <a:cubicBezTo>
                    <a:pt x="644" y="21600"/>
                    <a:pt x="2892" y="15123"/>
                    <a:pt x="8881" y="9439"/>
                  </a:cubicBezTo>
                  <a:cubicBezTo>
                    <a:pt x="14609" y="3156"/>
                    <a:pt x="21222" y="434"/>
                    <a:pt x="21222" y="14"/>
                  </a:cubicBezTo>
                  <a:cubicBezTo>
                    <a:pt x="21222" y="0"/>
                    <a:pt x="21207" y="0"/>
                    <a:pt x="21171" y="0"/>
                  </a:cubicBezTo>
                  <a:close/>
                </a:path>
              </a:pathLst>
            </a:custGeom>
            <a:solidFill>
              <a:srgbClr val="212652"/>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2507" name="Google Shape;2458;p47"/>
          <p:cNvGrpSpPr/>
          <p:nvPr/>
        </p:nvGrpSpPr>
        <p:grpSpPr>
          <a:xfrm>
            <a:off x="1271652" y="396964"/>
            <a:ext cx="665659" cy="486804"/>
            <a:chOff x="0" y="0"/>
            <a:chExt cx="665658" cy="486802"/>
          </a:xfrm>
        </p:grpSpPr>
        <p:sp>
          <p:nvSpPr>
            <p:cNvPr id="2499" name="Google Shape;2459;p47"/>
            <p:cNvSpPr/>
            <p:nvPr/>
          </p:nvSpPr>
          <p:spPr>
            <a:xfrm>
              <a:off x="-1" y="0"/>
              <a:ext cx="665660" cy="486803"/>
            </a:xfrm>
            <a:custGeom>
              <a:avLst/>
              <a:gdLst/>
              <a:ahLst/>
              <a:cxnLst>
                <a:cxn ang="0">
                  <a:pos x="wd2" y="hd2"/>
                </a:cxn>
                <a:cxn ang="5400000">
                  <a:pos x="wd2" y="hd2"/>
                </a:cxn>
                <a:cxn ang="10800000">
                  <a:pos x="wd2" y="hd2"/>
                </a:cxn>
                <a:cxn ang="16200000">
                  <a:pos x="wd2" y="hd2"/>
                </a:cxn>
              </a:cxnLst>
              <a:rect l="0" t="0" r="r" b="b"/>
              <a:pathLst>
                <a:path w="21495" h="21600" extrusionOk="0">
                  <a:moveTo>
                    <a:pt x="20593" y="0"/>
                  </a:moveTo>
                  <a:cubicBezTo>
                    <a:pt x="19789" y="0"/>
                    <a:pt x="18984" y="268"/>
                    <a:pt x="18273" y="777"/>
                  </a:cubicBezTo>
                  <a:cubicBezTo>
                    <a:pt x="17777" y="1137"/>
                    <a:pt x="17310" y="1628"/>
                    <a:pt x="16938" y="2234"/>
                  </a:cubicBezTo>
                  <a:cubicBezTo>
                    <a:pt x="14926" y="1181"/>
                    <a:pt x="12650" y="679"/>
                    <a:pt x="10402" y="679"/>
                  </a:cubicBezTo>
                  <a:cubicBezTo>
                    <a:pt x="8850" y="679"/>
                    <a:pt x="7311" y="919"/>
                    <a:pt x="5884" y="1383"/>
                  </a:cubicBezTo>
                  <a:cubicBezTo>
                    <a:pt x="4204" y="1912"/>
                    <a:pt x="1947" y="2933"/>
                    <a:pt x="1065" y="5165"/>
                  </a:cubicBezTo>
                  <a:cubicBezTo>
                    <a:pt x="184" y="7398"/>
                    <a:pt x="-105" y="10028"/>
                    <a:pt x="33" y="12562"/>
                  </a:cubicBezTo>
                  <a:cubicBezTo>
                    <a:pt x="184" y="15324"/>
                    <a:pt x="157" y="18085"/>
                    <a:pt x="1891" y="19958"/>
                  </a:cubicBezTo>
                  <a:cubicBezTo>
                    <a:pt x="2910" y="21056"/>
                    <a:pt x="4452" y="21396"/>
                    <a:pt x="5719" y="21490"/>
                  </a:cubicBezTo>
                  <a:cubicBezTo>
                    <a:pt x="6664" y="21559"/>
                    <a:pt x="7620" y="21600"/>
                    <a:pt x="8580" y="21600"/>
                  </a:cubicBezTo>
                  <a:cubicBezTo>
                    <a:pt x="10011" y="21600"/>
                    <a:pt x="11451" y="21508"/>
                    <a:pt x="12877" y="21283"/>
                  </a:cubicBezTo>
                  <a:cubicBezTo>
                    <a:pt x="14914" y="20979"/>
                    <a:pt x="17186" y="20582"/>
                    <a:pt x="18520" y="18105"/>
                  </a:cubicBezTo>
                  <a:cubicBezTo>
                    <a:pt x="19443" y="16403"/>
                    <a:pt x="19870" y="14264"/>
                    <a:pt x="19897" y="12127"/>
                  </a:cubicBezTo>
                  <a:cubicBezTo>
                    <a:pt x="19912" y="11086"/>
                    <a:pt x="19829" y="10065"/>
                    <a:pt x="19650" y="9100"/>
                  </a:cubicBezTo>
                  <a:cubicBezTo>
                    <a:pt x="19388" y="7568"/>
                    <a:pt x="19210" y="5543"/>
                    <a:pt x="18535" y="4011"/>
                  </a:cubicBezTo>
                  <a:cubicBezTo>
                    <a:pt x="18700" y="3500"/>
                    <a:pt x="18906" y="3029"/>
                    <a:pt x="19168" y="2575"/>
                  </a:cubicBezTo>
                  <a:cubicBezTo>
                    <a:pt x="19774" y="1514"/>
                    <a:pt x="20599" y="683"/>
                    <a:pt x="21495" y="115"/>
                  </a:cubicBezTo>
                  <a:cubicBezTo>
                    <a:pt x="21197" y="37"/>
                    <a:pt x="20895" y="0"/>
                    <a:pt x="2059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500" name="Google Shape;2460;p47"/>
            <p:cNvSpPr/>
            <p:nvPr/>
          </p:nvSpPr>
          <p:spPr>
            <a:xfrm>
              <a:off x="146658" y="94316"/>
              <a:ext cx="324016" cy="307244"/>
            </a:xfrm>
            <a:custGeom>
              <a:avLst/>
              <a:gdLst/>
              <a:ahLst/>
              <a:cxnLst>
                <a:cxn ang="0">
                  <a:pos x="wd2" y="hd2"/>
                </a:cxn>
                <a:cxn ang="5400000">
                  <a:pos x="wd2" y="hd2"/>
                </a:cxn>
                <a:cxn ang="10800000">
                  <a:pos x="wd2" y="hd2"/>
                </a:cxn>
                <a:cxn ang="16200000">
                  <a:pos x="wd2" y="hd2"/>
                </a:cxn>
              </a:cxnLst>
              <a:rect l="0" t="0" r="r" b="b"/>
              <a:pathLst>
                <a:path w="20399" h="21600" extrusionOk="0">
                  <a:moveTo>
                    <a:pt x="10811" y="0"/>
                  </a:moveTo>
                  <a:cubicBezTo>
                    <a:pt x="9183" y="0"/>
                    <a:pt x="7548" y="337"/>
                    <a:pt x="6156" y="893"/>
                  </a:cubicBezTo>
                  <a:cubicBezTo>
                    <a:pt x="3205" y="2093"/>
                    <a:pt x="1192" y="4493"/>
                    <a:pt x="332" y="7788"/>
                  </a:cubicBezTo>
                  <a:cubicBezTo>
                    <a:pt x="-179" y="9707"/>
                    <a:pt x="-43" y="11775"/>
                    <a:pt x="359" y="13722"/>
                  </a:cubicBezTo>
                  <a:cubicBezTo>
                    <a:pt x="601" y="14832"/>
                    <a:pt x="895" y="15970"/>
                    <a:pt x="1434" y="16989"/>
                  </a:cubicBezTo>
                  <a:cubicBezTo>
                    <a:pt x="2345" y="18639"/>
                    <a:pt x="3821" y="19897"/>
                    <a:pt x="5432" y="20645"/>
                  </a:cubicBezTo>
                  <a:cubicBezTo>
                    <a:pt x="6785" y="21297"/>
                    <a:pt x="8214" y="21600"/>
                    <a:pt x="9631" y="21600"/>
                  </a:cubicBezTo>
                  <a:cubicBezTo>
                    <a:pt x="15647" y="21600"/>
                    <a:pt x="21421" y="16130"/>
                    <a:pt x="20246" y="8656"/>
                  </a:cubicBezTo>
                  <a:cubicBezTo>
                    <a:pt x="19818" y="5931"/>
                    <a:pt x="18341" y="3262"/>
                    <a:pt x="16220" y="1644"/>
                  </a:cubicBezTo>
                  <a:cubicBezTo>
                    <a:pt x="14713" y="483"/>
                    <a:pt x="12766" y="0"/>
                    <a:pt x="1081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501" name="Google Shape;2461;p47"/>
            <p:cNvSpPr/>
            <p:nvPr/>
          </p:nvSpPr>
          <p:spPr>
            <a:xfrm>
              <a:off x="230307" y="199542"/>
              <a:ext cx="12701" cy="49037"/>
            </a:xfrm>
            <a:custGeom>
              <a:avLst/>
              <a:gdLst/>
              <a:ahLst/>
              <a:cxnLst>
                <a:cxn ang="0">
                  <a:pos x="wd2" y="hd2"/>
                </a:cxn>
                <a:cxn ang="5400000">
                  <a:pos x="wd2" y="hd2"/>
                </a:cxn>
                <a:cxn ang="10800000">
                  <a:pos x="wd2" y="hd2"/>
                </a:cxn>
                <a:cxn ang="16200000">
                  <a:pos x="wd2" y="hd2"/>
                </a:cxn>
              </a:cxnLst>
              <a:rect l="0" t="0" r="r" b="b"/>
              <a:pathLst>
                <a:path w="18003" h="21600" extrusionOk="0">
                  <a:moveTo>
                    <a:pt x="5918" y="0"/>
                  </a:moveTo>
                  <a:cubicBezTo>
                    <a:pt x="1315" y="0"/>
                    <a:pt x="-1937" y="4894"/>
                    <a:pt x="1315" y="11267"/>
                  </a:cubicBezTo>
                  <a:cubicBezTo>
                    <a:pt x="3893" y="17164"/>
                    <a:pt x="10827" y="21600"/>
                    <a:pt x="15429" y="21600"/>
                  </a:cubicBezTo>
                  <a:cubicBezTo>
                    <a:pt x="15552" y="21600"/>
                    <a:pt x="15613" y="21600"/>
                    <a:pt x="15736" y="21600"/>
                  </a:cubicBezTo>
                  <a:cubicBezTo>
                    <a:pt x="19663" y="21230"/>
                    <a:pt x="17699" y="16336"/>
                    <a:pt x="15736" y="10527"/>
                  </a:cubicBezTo>
                  <a:cubicBezTo>
                    <a:pt x="13097" y="4700"/>
                    <a:pt x="9845" y="0"/>
                    <a:pt x="5918"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502" name="Google Shape;2462;p47"/>
            <p:cNvSpPr/>
            <p:nvPr/>
          </p:nvSpPr>
          <p:spPr>
            <a:xfrm>
              <a:off x="366243" y="168849"/>
              <a:ext cx="12701" cy="50316"/>
            </a:xfrm>
            <a:custGeom>
              <a:avLst/>
              <a:gdLst/>
              <a:ahLst/>
              <a:cxnLst>
                <a:cxn ang="0">
                  <a:pos x="wd2" y="hd2"/>
                </a:cxn>
                <a:cxn ang="5400000">
                  <a:pos x="wd2" y="hd2"/>
                </a:cxn>
                <a:cxn ang="10800000">
                  <a:pos x="wd2" y="hd2"/>
                </a:cxn>
                <a:cxn ang="16200000">
                  <a:pos x="wd2" y="hd2"/>
                </a:cxn>
              </a:cxnLst>
              <a:rect l="0" t="0" r="r" b="b"/>
              <a:pathLst>
                <a:path w="19381" h="21600" extrusionOk="0">
                  <a:moveTo>
                    <a:pt x="4060" y="0"/>
                  </a:moveTo>
                  <a:cubicBezTo>
                    <a:pt x="3988" y="0"/>
                    <a:pt x="3915" y="0"/>
                    <a:pt x="3843" y="0"/>
                  </a:cubicBezTo>
                  <a:cubicBezTo>
                    <a:pt x="-796" y="377"/>
                    <a:pt x="-796" y="5130"/>
                    <a:pt x="1523" y="10980"/>
                  </a:cubicBezTo>
                  <a:cubicBezTo>
                    <a:pt x="3843" y="16848"/>
                    <a:pt x="8482" y="21600"/>
                    <a:pt x="13121" y="21600"/>
                  </a:cubicBezTo>
                  <a:cubicBezTo>
                    <a:pt x="18485" y="21600"/>
                    <a:pt x="20804" y="16470"/>
                    <a:pt x="18485" y="10620"/>
                  </a:cubicBezTo>
                  <a:cubicBezTo>
                    <a:pt x="15440" y="4684"/>
                    <a:pt x="8699" y="0"/>
                    <a:pt x="4060"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503" name="Google Shape;2463;p47"/>
            <p:cNvSpPr/>
            <p:nvPr/>
          </p:nvSpPr>
          <p:spPr>
            <a:xfrm>
              <a:off x="272106" y="215448"/>
              <a:ext cx="77970" cy="59547"/>
            </a:xfrm>
            <a:custGeom>
              <a:avLst/>
              <a:gdLst/>
              <a:ahLst/>
              <a:cxnLst>
                <a:cxn ang="0">
                  <a:pos x="wd2" y="hd2"/>
                </a:cxn>
                <a:cxn ang="5400000">
                  <a:pos x="wd2" y="hd2"/>
                </a:cxn>
                <a:cxn ang="10800000">
                  <a:pos x="wd2" y="hd2"/>
                </a:cxn>
                <a:cxn ang="16200000">
                  <a:pos x="wd2" y="hd2"/>
                </a:cxn>
              </a:cxnLst>
              <a:rect l="0" t="0" r="r" b="b"/>
              <a:pathLst>
                <a:path w="21468" h="21600" extrusionOk="0">
                  <a:moveTo>
                    <a:pt x="11485" y="0"/>
                  </a:moveTo>
                  <a:cubicBezTo>
                    <a:pt x="10395" y="0"/>
                    <a:pt x="9251" y="203"/>
                    <a:pt x="8107" y="580"/>
                  </a:cubicBezTo>
                  <a:cubicBezTo>
                    <a:pt x="5532" y="1508"/>
                    <a:pt x="3177" y="3972"/>
                    <a:pt x="2011" y="6755"/>
                  </a:cubicBezTo>
                  <a:cubicBezTo>
                    <a:pt x="602" y="9394"/>
                    <a:pt x="250" y="12177"/>
                    <a:pt x="8" y="14497"/>
                  </a:cubicBezTo>
                  <a:cubicBezTo>
                    <a:pt x="-102" y="19136"/>
                    <a:pt x="954" y="21600"/>
                    <a:pt x="1185" y="21600"/>
                  </a:cubicBezTo>
                  <a:cubicBezTo>
                    <a:pt x="1659" y="21455"/>
                    <a:pt x="1185" y="18976"/>
                    <a:pt x="1769" y="14801"/>
                  </a:cubicBezTo>
                  <a:cubicBezTo>
                    <a:pt x="2121" y="12946"/>
                    <a:pt x="2715" y="10626"/>
                    <a:pt x="3881" y="8466"/>
                  </a:cubicBezTo>
                  <a:cubicBezTo>
                    <a:pt x="5059" y="6292"/>
                    <a:pt x="6588" y="4595"/>
                    <a:pt x="8811" y="3827"/>
                  </a:cubicBezTo>
                  <a:cubicBezTo>
                    <a:pt x="9691" y="3494"/>
                    <a:pt x="10571" y="3334"/>
                    <a:pt x="11430" y="3334"/>
                  </a:cubicBezTo>
                  <a:cubicBezTo>
                    <a:pt x="12629" y="3334"/>
                    <a:pt x="13773" y="3653"/>
                    <a:pt x="14808" y="4291"/>
                  </a:cubicBezTo>
                  <a:cubicBezTo>
                    <a:pt x="16568" y="5219"/>
                    <a:pt x="17735" y="6915"/>
                    <a:pt x="18560" y="8611"/>
                  </a:cubicBezTo>
                  <a:cubicBezTo>
                    <a:pt x="19385" y="10467"/>
                    <a:pt x="19847" y="12018"/>
                    <a:pt x="20321" y="13105"/>
                  </a:cubicBezTo>
                  <a:cubicBezTo>
                    <a:pt x="20849" y="13786"/>
                    <a:pt x="21091" y="14366"/>
                    <a:pt x="21300" y="14366"/>
                  </a:cubicBezTo>
                  <a:cubicBezTo>
                    <a:pt x="21322" y="14366"/>
                    <a:pt x="21355" y="14352"/>
                    <a:pt x="21377" y="14337"/>
                  </a:cubicBezTo>
                  <a:cubicBezTo>
                    <a:pt x="21498" y="14337"/>
                    <a:pt x="21498" y="13569"/>
                    <a:pt x="21377" y="12322"/>
                  </a:cubicBezTo>
                  <a:cubicBezTo>
                    <a:pt x="21146" y="11249"/>
                    <a:pt x="20904" y="9394"/>
                    <a:pt x="20200" y="7379"/>
                  </a:cubicBezTo>
                  <a:cubicBezTo>
                    <a:pt x="19385" y="5219"/>
                    <a:pt x="18087" y="2740"/>
                    <a:pt x="15864" y="1348"/>
                  </a:cubicBezTo>
                  <a:cubicBezTo>
                    <a:pt x="14599" y="435"/>
                    <a:pt x="13091" y="0"/>
                    <a:pt x="11485"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504" name="Google Shape;2464;p47"/>
            <p:cNvSpPr/>
            <p:nvPr/>
          </p:nvSpPr>
          <p:spPr>
            <a:xfrm>
              <a:off x="207743" y="160776"/>
              <a:ext cx="53334" cy="19584"/>
            </a:xfrm>
            <a:custGeom>
              <a:avLst/>
              <a:gdLst/>
              <a:ahLst/>
              <a:cxnLst>
                <a:cxn ang="0">
                  <a:pos x="wd2" y="hd2"/>
                </a:cxn>
                <a:cxn ang="5400000">
                  <a:pos x="wd2" y="hd2"/>
                </a:cxn>
                <a:cxn ang="10800000">
                  <a:pos x="wd2" y="hd2"/>
                </a:cxn>
                <a:cxn ang="16200000">
                  <a:pos x="wd2" y="hd2"/>
                </a:cxn>
              </a:cxnLst>
              <a:rect l="0" t="0" r="r" b="b"/>
              <a:pathLst>
                <a:path w="21102" h="21600" extrusionOk="0">
                  <a:moveTo>
                    <a:pt x="1284" y="0"/>
                  </a:moveTo>
                  <a:cubicBezTo>
                    <a:pt x="604" y="0"/>
                    <a:pt x="145" y="309"/>
                    <a:pt x="19" y="926"/>
                  </a:cubicBezTo>
                  <a:cubicBezTo>
                    <a:pt x="-329" y="3262"/>
                    <a:pt x="4067" y="10315"/>
                    <a:pt x="9965" y="15517"/>
                  </a:cubicBezTo>
                  <a:cubicBezTo>
                    <a:pt x="14313" y="19308"/>
                    <a:pt x="18203" y="21600"/>
                    <a:pt x="20022" y="21600"/>
                  </a:cubicBezTo>
                  <a:cubicBezTo>
                    <a:pt x="20670" y="21600"/>
                    <a:pt x="21050" y="21291"/>
                    <a:pt x="21097" y="20674"/>
                  </a:cubicBezTo>
                  <a:cubicBezTo>
                    <a:pt x="21271" y="17853"/>
                    <a:pt x="16875" y="11285"/>
                    <a:pt x="11151" y="6083"/>
                  </a:cubicBezTo>
                  <a:cubicBezTo>
                    <a:pt x="7055" y="2292"/>
                    <a:pt x="3229" y="0"/>
                    <a:pt x="1284"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505" name="Google Shape;2465;p47"/>
            <p:cNvSpPr/>
            <p:nvPr/>
          </p:nvSpPr>
          <p:spPr>
            <a:xfrm>
              <a:off x="337227" y="127925"/>
              <a:ext cx="31857" cy="36888"/>
            </a:xfrm>
            <a:custGeom>
              <a:avLst/>
              <a:gdLst/>
              <a:ahLst/>
              <a:cxnLst>
                <a:cxn ang="0">
                  <a:pos x="wd2" y="hd2"/>
                </a:cxn>
                <a:cxn ang="5400000">
                  <a:pos x="wd2" y="hd2"/>
                </a:cxn>
                <a:cxn ang="10800000">
                  <a:pos x="wd2" y="hd2"/>
                </a:cxn>
                <a:cxn ang="16200000">
                  <a:pos x="wd2" y="hd2"/>
                </a:cxn>
              </a:cxnLst>
              <a:rect l="0" t="0" r="r" b="b"/>
              <a:pathLst>
                <a:path w="19928" h="21600" extrusionOk="0">
                  <a:moveTo>
                    <a:pt x="19131" y="0"/>
                  </a:moveTo>
                  <a:cubicBezTo>
                    <a:pt x="17106" y="0"/>
                    <a:pt x="11856" y="3323"/>
                    <a:pt x="7031" y="8495"/>
                  </a:cubicBezTo>
                  <a:cubicBezTo>
                    <a:pt x="1431" y="14486"/>
                    <a:pt x="-969" y="20734"/>
                    <a:pt x="356" y="21483"/>
                  </a:cubicBezTo>
                  <a:cubicBezTo>
                    <a:pt x="481" y="21553"/>
                    <a:pt x="631" y="21600"/>
                    <a:pt x="806" y="21600"/>
                  </a:cubicBezTo>
                  <a:cubicBezTo>
                    <a:pt x="2556" y="21600"/>
                    <a:pt x="6931" y="17224"/>
                    <a:pt x="11306" y="12239"/>
                  </a:cubicBezTo>
                  <a:cubicBezTo>
                    <a:pt x="16356" y="6248"/>
                    <a:pt x="20631" y="1498"/>
                    <a:pt x="19831" y="257"/>
                  </a:cubicBezTo>
                  <a:cubicBezTo>
                    <a:pt x="19681" y="94"/>
                    <a:pt x="19456" y="0"/>
                    <a:pt x="19131"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506" name="Google Shape;2466;p47"/>
            <p:cNvSpPr/>
            <p:nvPr/>
          </p:nvSpPr>
          <p:spPr>
            <a:xfrm>
              <a:off x="0" y="57148"/>
              <a:ext cx="616184" cy="429655"/>
            </a:xfrm>
            <a:custGeom>
              <a:avLst/>
              <a:gdLst/>
              <a:ahLst/>
              <a:cxnLst>
                <a:cxn ang="0">
                  <a:pos x="wd2" y="hd2"/>
                </a:cxn>
                <a:cxn ang="5400000">
                  <a:pos x="wd2" y="hd2"/>
                </a:cxn>
                <a:cxn ang="10800000">
                  <a:pos x="wd2" y="hd2"/>
                </a:cxn>
                <a:cxn ang="16200000">
                  <a:pos x="wd2" y="hd2"/>
                </a:cxn>
              </a:cxnLst>
              <a:rect l="0" t="0" r="r" b="b"/>
              <a:pathLst>
                <a:path w="21486" h="21600" extrusionOk="0">
                  <a:moveTo>
                    <a:pt x="3587" y="0"/>
                  </a:moveTo>
                  <a:cubicBezTo>
                    <a:pt x="2562" y="687"/>
                    <a:pt x="1656" y="1629"/>
                    <a:pt x="1150" y="2980"/>
                  </a:cubicBezTo>
                  <a:cubicBezTo>
                    <a:pt x="198" y="5509"/>
                    <a:pt x="-114" y="8489"/>
                    <a:pt x="35" y="11360"/>
                  </a:cubicBezTo>
                  <a:cubicBezTo>
                    <a:pt x="198" y="14490"/>
                    <a:pt x="169" y="17618"/>
                    <a:pt x="2042" y="19740"/>
                  </a:cubicBezTo>
                  <a:cubicBezTo>
                    <a:pt x="3141" y="20983"/>
                    <a:pt x="4807" y="21369"/>
                    <a:pt x="6160" y="21475"/>
                  </a:cubicBezTo>
                  <a:cubicBezTo>
                    <a:pt x="7187" y="21554"/>
                    <a:pt x="8222" y="21600"/>
                    <a:pt x="9262" y="21600"/>
                  </a:cubicBezTo>
                  <a:cubicBezTo>
                    <a:pt x="10810" y="21600"/>
                    <a:pt x="12365" y="21496"/>
                    <a:pt x="13905" y="21240"/>
                  </a:cubicBezTo>
                  <a:cubicBezTo>
                    <a:pt x="16104" y="20897"/>
                    <a:pt x="18558" y="20447"/>
                    <a:pt x="19999" y="17640"/>
                  </a:cubicBezTo>
                  <a:cubicBezTo>
                    <a:pt x="20995" y="15711"/>
                    <a:pt x="21457" y="13288"/>
                    <a:pt x="21486" y="10867"/>
                  </a:cubicBezTo>
                  <a:cubicBezTo>
                    <a:pt x="21486" y="10546"/>
                    <a:pt x="21486" y="10224"/>
                    <a:pt x="21457" y="9903"/>
                  </a:cubicBezTo>
                  <a:cubicBezTo>
                    <a:pt x="20386" y="10417"/>
                    <a:pt x="19316" y="11038"/>
                    <a:pt x="18246" y="11510"/>
                  </a:cubicBezTo>
                  <a:cubicBezTo>
                    <a:pt x="17081" y="12083"/>
                    <a:pt x="15841" y="12507"/>
                    <a:pt x="14609" y="12507"/>
                  </a:cubicBezTo>
                  <a:cubicBezTo>
                    <a:pt x="14047" y="12507"/>
                    <a:pt x="13488" y="12418"/>
                    <a:pt x="12938" y="12217"/>
                  </a:cubicBezTo>
                  <a:cubicBezTo>
                    <a:pt x="10753" y="11402"/>
                    <a:pt x="9043" y="8981"/>
                    <a:pt x="7676" y="6431"/>
                  </a:cubicBezTo>
                  <a:cubicBezTo>
                    <a:pt x="6635" y="4523"/>
                    <a:pt x="5685" y="2487"/>
                    <a:pt x="4421" y="900"/>
                  </a:cubicBezTo>
                  <a:cubicBezTo>
                    <a:pt x="4167" y="579"/>
                    <a:pt x="3885" y="301"/>
                    <a:pt x="3587"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2511" name="Google Shape;2467;p47"/>
          <p:cNvGrpSpPr/>
          <p:nvPr/>
        </p:nvGrpSpPr>
        <p:grpSpPr>
          <a:xfrm>
            <a:off x="533132" y="652668"/>
            <a:ext cx="712978" cy="607512"/>
            <a:chOff x="0" y="0"/>
            <a:chExt cx="712977" cy="607510"/>
          </a:xfrm>
        </p:grpSpPr>
        <p:sp>
          <p:nvSpPr>
            <p:cNvPr id="2508" name="Google Shape;2468;p47"/>
            <p:cNvSpPr/>
            <p:nvPr/>
          </p:nvSpPr>
          <p:spPr>
            <a:xfrm rot="20347588">
              <a:off x="55102" y="93592"/>
              <a:ext cx="602773" cy="420326"/>
            </a:xfrm>
            <a:custGeom>
              <a:avLst/>
              <a:gdLst/>
              <a:ahLst/>
              <a:cxnLst>
                <a:cxn ang="0">
                  <a:pos x="wd2" y="hd2"/>
                </a:cxn>
                <a:cxn ang="5400000">
                  <a:pos x="wd2" y="hd2"/>
                </a:cxn>
                <a:cxn ang="10800000">
                  <a:pos x="wd2" y="hd2"/>
                </a:cxn>
                <a:cxn ang="16200000">
                  <a:pos x="wd2" y="hd2"/>
                </a:cxn>
              </a:cxnLst>
              <a:rect l="0" t="0" r="r" b="b"/>
              <a:pathLst>
                <a:path w="21078" h="21600" extrusionOk="0">
                  <a:moveTo>
                    <a:pt x="8489" y="0"/>
                  </a:moveTo>
                  <a:cubicBezTo>
                    <a:pt x="7631" y="0"/>
                    <a:pt x="6763" y="66"/>
                    <a:pt x="5873" y="166"/>
                  </a:cubicBezTo>
                  <a:cubicBezTo>
                    <a:pt x="2698" y="495"/>
                    <a:pt x="998" y="3146"/>
                    <a:pt x="402" y="7635"/>
                  </a:cubicBezTo>
                  <a:cubicBezTo>
                    <a:pt x="-1" y="10726"/>
                    <a:pt x="-522" y="15675"/>
                    <a:pt x="1193" y="18064"/>
                  </a:cubicBezTo>
                  <a:cubicBezTo>
                    <a:pt x="3377" y="21142"/>
                    <a:pt x="7074" y="21600"/>
                    <a:pt x="10167" y="21600"/>
                  </a:cubicBezTo>
                  <a:cubicBezTo>
                    <a:pt x="10706" y="21600"/>
                    <a:pt x="11226" y="21586"/>
                    <a:pt x="11717" y="21569"/>
                  </a:cubicBezTo>
                  <a:cubicBezTo>
                    <a:pt x="13565" y="21526"/>
                    <a:pt x="14967" y="20146"/>
                    <a:pt x="15891" y="18152"/>
                  </a:cubicBezTo>
                  <a:cubicBezTo>
                    <a:pt x="16487" y="18635"/>
                    <a:pt x="17158" y="18941"/>
                    <a:pt x="17843" y="18941"/>
                  </a:cubicBezTo>
                  <a:cubicBezTo>
                    <a:pt x="19110" y="18941"/>
                    <a:pt x="20349" y="17977"/>
                    <a:pt x="21078" y="16486"/>
                  </a:cubicBezTo>
                  <a:cubicBezTo>
                    <a:pt x="20533" y="16780"/>
                    <a:pt x="19952" y="16955"/>
                    <a:pt x="19379" y="16955"/>
                  </a:cubicBezTo>
                  <a:cubicBezTo>
                    <a:pt x="18966" y="16955"/>
                    <a:pt x="18558" y="16864"/>
                    <a:pt x="18171" y="16661"/>
                  </a:cubicBezTo>
                  <a:cubicBezTo>
                    <a:pt x="17650" y="16421"/>
                    <a:pt x="17188" y="15961"/>
                    <a:pt x="16814" y="15392"/>
                  </a:cubicBezTo>
                  <a:cubicBezTo>
                    <a:pt x="17232" y="13529"/>
                    <a:pt x="17382" y="11449"/>
                    <a:pt x="17262" y="9412"/>
                  </a:cubicBezTo>
                  <a:cubicBezTo>
                    <a:pt x="17009" y="5532"/>
                    <a:pt x="15697" y="1941"/>
                    <a:pt x="13282" y="932"/>
                  </a:cubicBezTo>
                  <a:cubicBezTo>
                    <a:pt x="11661" y="234"/>
                    <a:pt x="10091" y="0"/>
                    <a:pt x="8489"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509" name="Google Shape;2469;p47"/>
            <p:cNvSpPr/>
            <p:nvPr/>
          </p:nvSpPr>
          <p:spPr>
            <a:xfrm rot="20347588">
              <a:off x="191609" y="181375"/>
              <a:ext cx="214546" cy="301997"/>
            </a:xfrm>
            <a:custGeom>
              <a:avLst/>
              <a:gdLst/>
              <a:ahLst/>
              <a:cxnLst>
                <a:cxn ang="0">
                  <a:pos x="wd2" y="hd2"/>
                </a:cxn>
                <a:cxn ang="5400000">
                  <a:pos x="wd2" y="hd2"/>
                </a:cxn>
                <a:cxn ang="10800000">
                  <a:pos x="wd2" y="hd2"/>
                </a:cxn>
                <a:cxn ang="16200000">
                  <a:pos x="wd2" y="hd2"/>
                </a:cxn>
              </a:cxnLst>
              <a:rect l="0" t="0" r="r" b="b"/>
              <a:pathLst>
                <a:path w="20474" h="21600" extrusionOk="0">
                  <a:moveTo>
                    <a:pt x="15637" y="7314"/>
                  </a:moveTo>
                  <a:cubicBezTo>
                    <a:pt x="16895" y="7314"/>
                    <a:pt x="18085" y="7480"/>
                    <a:pt x="18935" y="7955"/>
                  </a:cubicBezTo>
                  <a:cubicBezTo>
                    <a:pt x="17585" y="9064"/>
                    <a:pt x="15290" y="9278"/>
                    <a:pt x="13226" y="9278"/>
                  </a:cubicBezTo>
                  <a:cubicBezTo>
                    <a:pt x="12670" y="9278"/>
                    <a:pt x="12128" y="9264"/>
                    <a:pt x="11629" y="9247"/>
                  </a:cubicBezTo>
                  <a:cubicBezTo>
                    <a:pt x="10267" y="9215"/>
                    <a:pt x="8925" y="9041"/>
                    <a:pt x="7624" y="8746"/>
                  </a:cubicBezTo>
                  <a:cubicBezTo>
                    <a:pt x="8593" y="8412"/>
                    <a:pt x="9604" y="8146"/>
                    <a:pt x="10610" y="7935"/>
                  </a:cubicBezTo>
                  <a:cubicBezTo>
                    <a:pt x="11922" y="7652"/>
                    <a:pt x="13852" y="7314"/>
                    <a:pt x="15637" y="7314"/>
                  </a:cubicBezTo>
                  <a:close/>
                  <a:moveTo>
                    <a:pt x="13829" y="15538"/>
                  </a:moveTo>
                  <a:cubicBezTo>
                    <a:pt x="14313" y="15538"/>
                    <a:pt x="14782" y="15626"/>
                    <a:pt x="15183" y="15823"/>
                  </a:cubicBezTo>
                  <a:cubicBezTo>
                    <a:pt x="14035" y="16895"/>
                    <a:pt x="12330" y="17207"/>
                    <a:pt x="10561" y="17207"/>
                  </a:cubicBezTo>
                  <a:cubicBezTo>
                    <a:pt x="10469" y="17207"/>
                    <a:pt x="10374" y="17204"/>
                    <a:pt x="10282" y="17204"/>
                  </a:cubicBezTo>
                  <a:cubicBezTo>
                    <a:pt x="10851" y="16275"/>
                    <a:pt x="12418" y="15538"/>
                    <a:pt x="13829" y="15538"/>
                  </a:cubicBezTo>
                  <a:close/>
                  <a:moveTo>
                    <a:pt x="13181" y="0"/>
                  </a:moveTo>
                  <a:cubicBezTo>
                    <a:pt x="9379" y="0"/>
                    <a:pt x="5672" y="769"/>
                    <a:pt x="2476" y="2415"/>
                  </a:cubicBezTo>
                  <a:cubicBezTo>
                    <a:pt x="115" y="3636"/>
                    <a:pt x="-1063" y="5831"/>
                    <a:pt x="1256" y="7446"/>
                  </a:cubicBezTo>
                  <a:cubicBezTo>
                    <a:pt x="2121" y="8046"/>
                    <a:pt x="3159" y="8532"/>
                    <a:pt x="4284" y="8918"/>
                  </a:cubicBezTo>
                  <a:cubicBezTo>
                    <a:pt x="2556" y="9815"/>
                    <a:pt x="1099" y="10964"/>
                    <a:pt x="523" y="12325"/>
                  </a:cubicBezTo>
                  <a:cubicBezTo>
                    <a:pt x="-819" y="15403"/>
                    <a:pt x="2636" y="17233"/>
                    <a:pt x="6259" y="17813"/>
                  </a:cubicBezTo>
                  <a:cubicBezTo>
                    <a:pt x="7026" y="17930"/>
                    <a:pt x="7830" y="18033"/>
                    <a:pt x="8646" y="18096"/>
                  </a:cubicBezTo>
                  <a:cubicBezTo>
                    <a:pt x="8654" y="18802"/>
                    <a:pt x="9005" y="19525"/>
                    <a:pt x="9676" y="20008"/>
                  </a:cubicBezTo>
                  <a:cubicBezTo>
                    <a:pt x="11220" y="21197"/>
                    <a:pt x="13215" y="21411"/>
                    <a:pt x="15370" y="21594"/>
                  </a:cubicBezTo>
                  <a:cubicBezTo>
                    <a:pt x="15408" y="21597"/>
                    <a:pt x="15442" y="21600"/>
                    <a:pt x="15476" y="21600"/>
                  </a:cubicBezTo>
                  <a:cubicBezTo>
                    <a:pt x="16224" y="21600"/>
                    <a:pt x="16190" y="20677"/>
                    <a:pt x="15370" y="20620"/>
                  </a:cubicBezTo>
                  <a:cubicBezTo>
                    <a:pt x="13333" y="20448"/>
                    <a:pt x="10034" y="20068"/>
                    <a:pt x="10023" y="18164"/>
                  </a:cubicBezTo>
                  <a:cubicBezTo>
                    <a:pt x="10130" y="18164"/>
                    <a:pt x="10233" y="18167"/>
                    <a:pt x="10336" y="18167"/>
                  </a:cubicBezTo>
                  <a:cubicBezTo>
                    <a:pt x="12815" y="18167"/>
                    <a:pt x="15194" y="17658"/>
                    <a:pt x="16632" y="15952"/>
                  </a:cubicBezTo>
                  <a:cubicBezTo>
                    <a:pt x="16796" y="15769"/>
                    <a:pt x="16712" y="15526"/>
                    <a:pt x="16510" y="15343"/>
                  </a:cubicBezTo>
                  <a:cubicBezTo>
                    <a:pt x="15770" y="14732"/>
                    <a:pt x="14870" y="14477"/>
                    <a:pt x="13943" y="14477"/>
                  </a:cubicBezTo>
                  <a:cubicBezTo>
                    <a:pt x="12014" y="14477"/>
                    <a:pt x="9973" y="15580"/>
                    <a:pt x="9066" y="16838"/>
                  </a:cubicBezTo>
                  <a:cubicBezTo>
                    <a:pt x="8993" y="16930"/>
                    <a:pt x="8932" y="17027"/>
                    <a:pt x="8879" y="17127"/>
                  </a:cubicBezTo>
                  <a:cubicBezTo>
                    <a:pt x="8109" y="17061"/>
                    <a:pt x="7357" y="16961"/>
                    <a:pt x="6663" y="16867"/>
                  </a:cubicBezTo>
                  <a:cubicBezTo>
                    <a:pt x="5077" y="16684"/>
                    <a:pt x="3654" y="16258"/>
                    <a:pt x="2476" y="15435"/>
                  </a:cubicBezTo>
                  <a:cubicBezTo>
                    <a:pt x="359" y="13911"/>
                    <a:pt x="2190" y="11899"/>
                    <a:pt x="3776" y="10710"/>
                  </a:cubicBezTo>
                  <a:cubicBezTo>
                    <a:pt x="4440" y="10213"/>
                    <a:pt x="5180" y="9784"/>
                    <a:pt x="5969" y="9415"/>
                  </a:cubicBezTo>
                  <a:cubicBezTo>
                    <a:pt x="7834" y="9881"/>
                    <a:pt x="9813" y="10127"/>
                    <a:pt x="11587" y="10221"/>
                  </a:cubicBezTo>
                  <a:cubicBezTo>
                    <a:pt x="12025" y="10244"/>
                    <a:pt x="12487" y="10255"/>
                    <a:pt x="12956" y="10255"/>
                  </a:cubicBezTo>
                  <a:cubicBezTo>
                    <a:pt x="15705" y="10255"/>
                    <a:pt x="18809" y="9807"/>
                    <a:pt x="20373" y="8086"/>
                  </a:cubicBezTo>
                  <a:cubicBezTo>
                    <a:pt x="20537" y="7903"/>
                    <a:pt x="20495" y="7629"/>
                    <a:pt x="20293" y="7477"/>
                  </a:cubicBezTo>
                  <a:cubicBezTo>
                    <a:pt x="19168" y="6563"/>
                    <a:pt x="17490" y="6260"/>
                    <a:pt x="15701" y="6260"/>
                  </a:cubicBezTo>
                  <a:cubicBezTo>
                    <a:pt x="13551" y="6260"/>
                    <a:pt x="11243" y="6700"/>
                    <a:pt x="9554" y="7051"/>
                  </a:cubicBezTo>
                  <a:cubicBezTo>
                    <a:pt x="8372" y="7309"/>
                    <a:pt x="7037" y="7709"/>
                    <a:pt x="5756" y="8238"/>
                  </a:cubicBezTo>
                  <a:cubicBezTo>
                    <a:pt x="5111" y="8032"/>
                    <a:pt x="4474" y="7797"/>
                    <a:pt x="3856" y="7537"/>
                  </a:cubicBezTo>
                  <a:cubicBezTo>
                    <a:pt x="3452" y="7354"/>
                    <a:pt x="3044" y="7203"/>
                    <a:pt x="2636" y="6960"/>
                  </a:cubicBezTo>
                  <a:cubicBezTo>
                    <a:pt x="562" y="5982"/>
                    <a:pt x="1172" y="4885"/>
                    <a:pt x="2354" y="3847"/>
                  </a:cubicBezTo>
                  <a:cubicBezTo>
                    <a:pt x="3208" y="3087"/>
                    <a:pt x="4467" y="2658"/>
                    <a:pt x="5649" y="2201"/>
                  </a:cubicBezTo>
                  <a:cubicBezTo>
                    <a:pt x="8059" y="1298"/>
                    <a:pt x="10767" y="980"/>
                    <a:pt x="13486" y="980"/>
                  </a:cubicBezTo>
                  <a:cubicBezTo>
                    <a:pt x="13612" y="980"/>
                    <a:pt x="13737" y="980"/>
                    <a:pt x="13867" y="983"/>
                  </a:cubicBezTo>
                  <a:cubicBezTo>
                    <a:pt x="13890" y="983"/>
                    <a:pt x="13913" y="986"/>
                    <a:pt x="13936" y="986"/>
                  </a:cubicBezTo>
                  <a:cubicBezTo>
                    <a:pt x="14679" y="986"/>
                    <a:pt x="14653" y="37"/>
                    <a:pt x="13825" y="6"/>
                  </a:cubicBezTo>
                  <a:cubicBezTo>
                    <a:pt x="13612" y="3"/>
                    <a:pt x="13394" y="0"/>
                    <a:pt x="1318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510" name="Google Shape;2470;p47"/>
            <p:cNvSpPr/>
            <p:nvPr/>
          </p:nvSpPr>
          <p:spPr>
            <a:xfrm rot="20347588">
              <a:off x="66659" y="136062"/>
              <a:ext cx="598958" cy="375288"/>
            </a:xfrm>
            <a:custGeom>
              <a:avLst/>
              <a:gdLst/>
              <a:ahLst/>
              <a:cxnLst>
                <a:cxn ang="0">
                  <a:pos x="wd2" y="hd2"/>
                </a:cxn>
                <a:cxn ang="5400000">
                  <a:pos x="wd2" y="hd2"/>
                </a:cxn>
                <a:cxn ang="10800000">
                  <a:pos x="wd2" y="hd2"/>
                </a:cxn>
                <a:cxn ang="16200000">
                  <a:pos x="wd2" y="hd2"/>
                </a:cxn>
              </a:cxnLst>
              <a:rect l="0" t="0" r="r" b="b"/>
              <a:pathLst>
                <a:path w="21600" h="21600" extrusionOk="0">
                  <a:moveTo>
                    <a:pt x="15358" y="0"/>
                  </a:moveTo>
                  <a:cubicBezTo>
                    <a:pt x="13822" y="1741"/>
                    <a:pt x="13099" y="4784"/>
                    <a:pt x="12022" y="7261"/>
                  </a:cubicBezTo>
                  <a:cubicBezTo>
                    <a:pt x="10301" y="11309"/>
                    <a:pt x="7457" y="14083"/>
                    <a:pt x="4413" y="14695"/>
                  </a:cubicBezTo>
                  <a:cubicBezTo>
                    <a:pt x="3970" y="14785"/>
                    <a:pt x="3524" y="14829"/>
                    <a:pt x="3077" y="14829"/>
                  </a:cubicBezTo>
                  <a:cubicBezTo>
                    <a:pt x="2033" y="14829"/>
                    <a:pt x="990" y="14587"/>
                    <a:pt x="0" y="14106"/>
                  </a:cubicBezTo>
                  <a:cubicBezTo>
                    <a:pt x="154" y="15482"/>
                    <a:pt x="493" y="16708"/>
                    <a:pt x="1092" y="17642"/>
                  </a:cubicBezTo>
                  <a:cubicBezTo>
                    <a:pt x="3345" y="21089"/>
                    <a:pt x="7158" y="21600"/>
                    <a:pt x="10347" y="21600"/>
                  </a:cubicBezTo>
                  <a:cubicBezTo>
                    <a:pt x="10904" y="21600"/>
                    <a:pt x="11440" y="21584"/>
                    <a:pt x="11946" y="21565"/>
                  </a:cubicBezTo>
                  <a:cubicBezTo>
                    <a:pt x="13852" y="21492"/>
                    <a:pt x="15298" y="19972"/>
                    <a:pt x="16250" y="17738"/>
                  </a:cubicBezTo>
                  <a:cubicBezTo>
                    <a:pt x="16866" y="18279"/>
                    <a:pt x="17558" y="18621"/>
                    <a:pt x="18264" y="18621"/>
                  </a:cubicBezTo>
                  <a:cubicBezTo>
                    <a:pt x="19571" y="18621"/>
                    <a:pt x="20848" y="17543"/>
                    <a:pt x="21600" y="15850"/>
                  </a:cubicBezTo>
                  <a:cubicBezTo>
                    <a:pt x="21031" y="16211"/>
                    <a:pt x="20423" y="16418"/>
                    <a:pt x="19826" y="16418"/>
                  </a:cubicBezTo>
                  <a:cubicBezTo>
                    <a:pt x="19408" y="16418"/>
                    <a:pt x="18994" y="16317"/>
                    <a:pt x="18602" y="16094"/>
                  </a:cubicBezTo>
                  <a:cubicBezTo>
                    <a:pt x="18065" y="15825"/>
                    <a:pt x="17588" y="15309"/>
                    <a:pt x="17203" y="14672"/>
                  </a:cubicBezTo>
                  <a:cubicBezTo>
                    <a:pt x="17634" y="12586"/>
                    <a:pt x="17788" y="10256"/>
                    <a:pt x="17664" y="7974"/>
                  </a:cubicBezTo>
                  <a:cubicBezTo>
                    <a:pt x="17465" y="4807"/>
                    <a:pt x="16696" y="1840"/>
                    <a:pt x="15358"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135" name="Double-click to edit">
            <a:extLst>
              <a:ext uri="{FF2B5EF4-FFF2-40B4-BE49-F238E27FC236}">
                <a16:creationId xmlns:a16="http://schemas.microsoft.com/office/drawing/2014/main" id="{6A105F99-A1D4-4512-9325-3F9B19772FF6}"/>
              </a:ext>
            </a:extLst>
          </p:cNvPr>
          <p:cNvSpPr txBox="1">
            <a:spLocks noGrp="1"/>
          </p:cNvSpPr>
          <p:nvPr>
            <p:ph type="body" sz="half" idx="1"/>
          </p:nvPr>
        </p:nvSpPr>
        <p:spPr>
          <a:xfrm>
            <a:off x="1064419" y="1017727"/>
            <a:ext cx="7093744" cy="2994613"/>
          </a:xfrm>
          <a:prstGeom prst="rect">
            <a:avLst/>
          </a:prstGeom>
        </p:spPr>
        <p:txBody>
          <a:bodyPr>
            <a:normAutofit fontScale="92500" lnSpcReduction="10000"/>
          </a:bodyPr>
          <a:lstStyle/>
          <a:p>
            <a:pPr marL="400050" indent="-285750">
              <a:buFont typeface="Wingdings" panose="05000000000000000000" pitchFamily="2" charset="2"/>
              <a:buChar char="§"/>
            </a:pPr>
            <a:r>
              <a:rPr lang="en-IN" dirty="0">
                <a:solidFill>
                  <a:schemeClr val="tx1">
                    <a:lumMod val="60000"/>
                    <a:lumOff val="40000"/>
                  </a:schemeClr>
                </a:solidFill>
              </a:rPr>
              <a:t>https://www.researchgate.net/profile/Sarah-Sheikh/publication/341318329_Finding_Behavioural_and_Imaging_Biomarkers_of_Major_Depressive_Disorder_MDD_using_Artificial_Intelligence_A_Review/links/5f4238e3458515b72946d646/Finding-Behavioural-and-Imaging-Biomarkers-of-Major-Depressive-Disorder-MDD-using-Artificial-Intelligence-A-Review.pdf</a:t>
            </a:r>
          </a:p>
          <a:p>
            <a:pPr marL="400050" indent="-285750">
              <a:buFont typeface="Wingdings" panose="05000000000000000000" pitchFamily="2" charset="2"/>
              <a:buChar char="§"/>
            </a:pPr>
            <a:r>
              <a:rPr lang="en-IN" dirty="0">
                <a:solidFill>
                  <a:schemeClr val="tx1">
                    <a:lumMod val="60000"/>
                    <a:lumOff val="40000"/>
                  </a:schemeClr>
                </a:solidFill>
                <a:hlinkClick r:id="rId3">
                  <a:extLst>
                    <a:ext uri="{A12FA001-AC4F-418D-AE19-62706E023703}">
                      <ahyp:hlinkClr xmlns:ahyp="http://schemas.microsoft.com/office/drawing/2018/hyperlinkcolor" val="tx"/>
                    </a:ext>
                  </a:extLst>
                </a:hlinkClick>
              </a:rPr>
              <a:t>https://memlab.yale.edu/sites/default/files/files/2016_Chekroud_etal_Lancet(1).pdf</a:t>
            </a:r>
            <a:endParaRPr lang="en-IN" dirty="0">
              <a:solidFill>
                <a:schemeClr val="tx1">
                  <a:lumMod val="60000"/>
                  <a:lumOff val="40000"/>
                </a:schemeClr>
              </a:solidFill>
            </a:endParaRPr>
          </a:p>
          <a:p>
            <a:pPr marL="400050" indent="-285750">
              <a:buFont typeface="Wingdings" panose="05000000000000000000" pitchFamily="2" charset="2"/>
              <a:buChar char="§"/>
            </a:pPr>
            <a:r>
              <a:rPr lang="en-IN" dirty="0">
                <a:solidFill>
                  <a:schemeClr val="tx1">
                    <a:lumMod val="60000"/>
                    <a:lumOff val="40000"/>
                  </a:schemeClr>
                </a:solidFill>
                <a:hlinkClick r:id="rId4">
                  <a:extLst>
                    <a:ext uri="{A12FA001-AC4F-418D-AE19-62706E023703}">
                      <ahyp:hlinkClr xmlns:ahyp="http://schemas.microsoft.com/office/drawing/2018/hyperlinkcolor" val="tx"/>
                    </a:ext>
                  </a:extLst>
                </a:hlinkClick>
              </a:rPr>
              <a:t>https://www.google.co.in/books/edition/_/xr7hamRLTr0C?hl=en&amp;gbpv=1&amp;pg=PR5&amp;dq=psychology</a:t>
            </a:r>
            <a:endParaRPr lang="en-IN" dirty="0">
              <a:solidFill>
                <a:schemeClr val="tx1">
                  <a:lumMod val="60000"/>
                  <a:lumOff val="40000"/>
                </a:schemeClr>
              </a:solidFill>
            </a:endParaRPr>
          </a:p>
          <a:p>
            <a:pPr marL="400050" indent="-285750">
              <a:buFont typeface="Wingdings" panose="05000000000000000000" pitchFamily="2" charset="2"/>
              <a:buChar char="§"/>
            </a:pPr>
            <a:r>
              <a:rPr lang="en-IN" dirty="0">
                <a:solidFill>
                  <a:schemeClr val="tx1">
                    <a:lumMod val="60000"/>
                    <a:lumOff val="40000"/>
                  </a:schemeClr>
                </a:solidFill>
                <a:hlinkClick r:id="rId5">
                  <a:extLst>
                    <a:ext uri="{A12FA001-AC4F-418D-AE19-62706E023703}">
                      <ahyp:hlinkClr xmlns:ahyp="http://schemas.microsoft.com/office/drawing/2018/hyperlinkcolor" val="tx"/>
                    </a:ext>
                  </a:extLst>
                </a:hlinkClick>
              </a:rPr>
              <a:t>https://www.google.co.in/books/edition/Care_giving_in_Dementia/X6If9Vk95SsC?hl=en&amp;gbpv=1&amp;dq=psychology&amp;pg=PA67&amp;printsec=frontcover</a:t>
            </a:r>
            <a:endParaRPr lang="en-IN" dirty="0">
              <a:solidFill>
                <a:schemeClr val="tx1">
                  <a:lumMod val="60000"/>
                  <a:lumOff val="40000"/>
                </a:schemeClr>
              </a:solidFill>
            </a:endParaRPr>
          </a:p>
          <a:p>
            <a:pPr marL="400050" indent="-285750">
              <a:buFont typeface="Wingdings" panose="05000000000000000000" pitchFamily="2" charset="2"/>
              <a:buChar char="§"/>
            </a:pPr>
            <a:r>
              <a:rPr lang="en-IN" dirty="0">
                <a:solidFill>
                  <a:schemeClr val="tx1">
                    <a:lumMod val="60000"/>
                    <a:lumOff val="40000"/>
                  </a:schemeClr>
                </a:solidFill>
                <a:hlinkClick r:id="rId6">
                  <a:extLst>
                    <a:ext uri="{A12FA001-AC4F-418D-AE19-62706E023703}">
                      <ahyp:hlinkClr xmlns:ahyp="http://schemas.microsoft.com/office/drawing/2018/hyperlinkcolor" val="tx"/>
                    </a:ext>
                  </a:extLst>
                </a:hlinkClick>
              </a:rPr>
              <a:t>https://www.who.int/news-room/fact-sheets/detail/mental-disorders</a:t>
            </a:r>
            <a:endParaRPr lang="en-IN" dirty="0">
              <a:solidFill>
                <a:schemeClr val="tx1">
                  <a:lumMod val="60000"/>
                  <a:lumOff val="40000"/>
                </a:schemeClr>
              </a:solidFill>
            </a:endParaRPr>
          </a:p>
          <a:p>
            <a:pPr marL="400050" indent="-285750">
              <a:buFont typeface="Wingdings" panose="05000000000000000000" pitchFamily="2" charset="2"/>
              <a:buChar char="§"/>
            </a:pPr>
            <a:r>
              <a:rPr lang="en-IN" dirty="0">
                <a:solidFill>
                  <a:schemeClr val="tx1">
                    <a:lumMod val="60000"/>
                    <a:lumOff val="40000"/>
                  </a:schemeClr>
                </a:solidFill>
              </a:rPr>
              <a:t>https://www2.psych.ubc.ca/~schaller/LehmanChiuSchaller2004.pdf</a:t>
            </a:r>
            <a:endParaRPr dirty="0">
              <a:solidFill>
                <a:schemeClr val="tx1">
                  <a:lumMod val="60000"/>
                  <a:lumOff val="40000"/>
                </a:schemeClr>
              </a:solidFill>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8" name="Google Shape;2168;p44"/>
          <p:cNvSpPr txBox="1">
            <a:spLocks noGrp="1"/>
          </p:cNvSpPr>
          <p:nvPr>
            <p:ph type="title"/>
          </p:nvPr>
        </p:nvSpPr>
        <p:spPr>
          <a:xfrm>
            <a:off x="1448963" y="1226100"/>
            <a:ext cx="6051002" cy="1776900"/>
          </a:xfrm>
          <a:prstGeom prst="rect">
            <a:avLst/>
          </a:prstGeom>
        </p:spPr>
        <p:txBody>
          <a:bodyPr>
            <a:normAutofit/>
          </a:bodyPr>
          <a:lstStyle/>
          <a:p>
            <a:r>
              <a:rPr lang="en-IN" dirty="0"/>
              <a:t>THANKS!</a:t>
            </a:r>
            <a:endParaRPr lang="en-GB" dirty="0"/>
          </a:p>
        </p:txBody>
      </p:sp>
      <p:sp>
        <p:nvSpPr>
          <p:cNvPr id="5" name="Google Shape;3977;p75">
            <a:extLst>
              <a:ext uri="{FF2B5EF4-FFF2-40B4-BE49-F238E27FC236}">
                <a16:creationId xmlns:a16="http://schemas.microsoft.com/office/drawing/2014/main" id="{528CA1B7-FADF-4B87-87A6-9347608EB594}"/>
              </a:ext>
            </a:extLst>
          </p:cNvPr>
          <p:cNvSpPr txBox="1">
            <a:spLocks noGrp="1"/>
          </p:cNvSpPr>
          <p:nvPr>
            <p:ph type="body" sz="quarter" idx="1"/>
          </p:nvPr>
        </p:nvSpPr>
        <p:spPr>
          <a:xfrm>
            <a:off x="2476164" y="2571750"/>
            <a:ext cx="3996600" cy="1246802"/>
          </a:xfrm>
          <a:prstGeom prst="rect">
            <a:avLst/>
          </a:prstGeom>
        </p:spPr>
        <p:txBody>
          <a:bodyPr/>
          <a:lstStyle/>
          <a:p>
            <a:pPr marL="0" indent="0" defTabSz="685800">
              <a:buSzTx/>
              <a:buNone/>
              <a:defRPr sz="1350"/>
            </a:pPr>
            <a:r>
              <a:rPr dirty="0"/>
              <a:t>Do you have any questions?</a:t>
            </a:r>
          </a:p>
          <a:p>
            <a:pPr marL="0" indent="0" defTabSz="685800">
              <a:buSzTx/>
              <a:buNone/>
              <a:defRPr sz="1350"/>
            </a:pPr>
            <a:endParaRPr dirty="0"/>
          </a:p>
          <a:p>
            <a:pPr marL="0" indent="0" defTabSz="685800">
              <a:buSzTx/>
              <a:buNone/>
              <a:defRPr sz="1350"/>
            </a:pPr>
            <a:r>
              <a:rPr lang="en-IN" b="0" i="0" dirty="0">
                <a:solidFill>
                  <a:srgbClr val="5F6368"/>
                </a:solidFill>
                <a:effectLst/>
                <a:latin typeface="Roboto" panose="020B0604020202020204" pitchFamily="2" charset="0"/>
              </a:rPr>
              <a:t>dextro.helium3@gmail.com</a:t>
            </a:r>
            <a:endParaRPr dirty="0"/>
          </a:p>
        </p:txBody>
      </p:sp>
    </p:spTree>
    <p:extLst>
      <p:ext uri="{BB962C8B-B14F-4D97-AF65-F5344CB8AC3E}">
        <p14:creationId xmlns:p14="http://schemas.microsoft.com/office/powerpoint/2010/main" val="249907046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2" name="Google Shape;1847;p39"/>
          <p:cNvSpPr txBox="1">
            <a:spLocks noGrp="1"/>
          </p:cNvSpPr>
          <p:nvPr>
            <p:ph type="title"/>
          </p:nvPr>
        </p:nvSpPr>
        <p:spPr>
          <a:xfrm>
            <a:off x="713225" y="445025"/>
            <a:ext cx="7717500" cy="572701"/>
          </a:xfrm>
          <a:prstGeom prst="rect">
            <a:avLst/>
          </a:prstGeom>
        </p:spPr>
        <p:txBody>
          <a:bodyPr/>
          <a:lstStyle>
            <a:lvl1pPr defTabSz="822959">
              <a:defRPr sz="2520"/>
            </a:lvl1pPr>
          </a:lstStyle>
          <a:p>
            <a:r>
              <a:t>TABLE OF CONTENTS</a:t>
            </a:r>
          </a:p>
        </p:txBody>
      </p:sp>
      <p:sp>
        <p:nvSpPr>
          <p:cNvPr id="1923" name="Google Shape;1862;p39"/>
          <p:cNvSpPr txBox="1"/>
          <p:nvPr/>
        </p:nvSpPr>
        <p:spPr>
          <a:xfrm>
            <a:off x="665848" y="1205329"/>
            <a:ext cx="7545715" cy="34970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p>
            <a:pPr marL="180473" indent="-180473">
              <a:lnSpc>
                <a:spcPct val="150000"/>
              </a:lnSpc>
              <a:buSzPct val="100000"/>
              <a:buChar char="•"/>
              <a:defRPr sz="1800" b="1">
                <a:latin typeface="Encode Sans"/>
                <a:ea typeface="Encode Sans"/>
                <a:cs typeface="Encode Sans"/>
                <a:sym typeface="Encode Sans"/>
              </a:defRPr>
            </a:pPr>
            <a:r>
              <a:rPr dirty="0"/>
              <a:t>Introduction</a:t>
            </a:r>
          </a:p>
          <a:p>
            <a:pPr marL="180473" indent="-180473">
              <a:lnSpc>
                <a:spcPct val="150000"/>
              </a:lnSpc>
              <a:buSzPct val="100000"/>
              <a:buChar char="•"/>
              <a:defRPr sz="1800" b="1">
                <a:latin typeface="Encode Sans"/>
                <a:ea typeface="Encode Sans"/>
                <a:cs typeface="Encode Sans"/>
                <a:sym typeface="Encode Sans"/>
              </a:defRPr>
            </a:pPr>
            <a:r>
              <a:rPr dirty="0"/>
              <a:t>Literature Survey</a:t>
            </a:r>
          </a:p>
          <a:p>
            <a:pPr marL="180473" indent="-180473">
              <a:lnSpc>
                <a:spcPct val="150000"/>
              </a:lnSpc>
              <a:buSzPct val="100000"/>
              <a:buChar char="•"/>
              <a:defRPr sz="1800" b="1">
                <a:latin typeface="Encode Sans"/>
                <a:ea typeface="Encode Sans"/>
                <a:cs typeface="Encode Sans"/>
                <a:sym typeface="Encode Sans"/>
              </a:defRPr>
            </a:pPr>
            <a:r>
              <a:rPr dirty="0"/>
              <a:t>Motivation</a:t>
            </a:r>
          </a:p>
          <a:p>
            <a:pPr marL="180473" indent="-180473">
              <a:lnSpc>
                <a:spcPct val="150000"/>
              </a:lnSpc>
              <a:buSzPct val="100000"/>
              <a:buChar char="•"/>
              <a:defRPr sz="1800" b="1">
                <a:latin typeface="Encode Sans"/>
                <a:ea typeface="Encode Sans"/>
                <a:cs typeface="Encode Sans"/>
                <a:sym typeface="Encode Sans"/>
              </a:defRPr>
            </a:pPr>
            <a:r>
              <a:rPr dirty="0"/>
              <a:t>Gap Analysis</a:t>
            </a:r>
          </a:p>
          <a:p>
            <a:pPr marL="180473" indent="-180473">
              <a:lnSpc>
                <a:spcPct val="150000"/>
              </a:lnSpc>
              <a:buSzPct val="100000"/>
              <a:buChar char="•"/>
              <a:defRPr sz="1800" b="1">
                <a:latin typeface="Encode Sans"/>
                <a:ea typeface="Encode Sans"/>
                <a:cs typeface="Encode Sans"/>
                <a:sym typeface="Encode Sans"/>
              </a:defRPr>
            </a:pPr>
            <a:r>
              <a:rPr dirty="0"/>
              <a:t>Objectives to address gap analysis</a:t>
            </a:r>
          </a:p>
          <a:p>
            <a:pPr marL="180473" indent="-180473">
              <a:lnSpc>
                <a:spcPct val="150000"/>
              </a:lnSpc>
              <a:buSzPct val="100000"/>
              <a:buChar char="•"/>
              <a:defRPr sz="1800" b="1">
                <a:latin typeface="Encode Sans"/>
                <a:ea typeface="Encode Sans"/>
                <a:cs typeface="Encode Sans"/>
                <a:sym typeface="Encode Sans"/>
              </a:defRPr>
            </a:pPr>
            <a:r>
              <a:rPr dirty="0"/>
              <a:t>Problem Statement</a:t>
            </a:r>
          </a:p>
          <a:p>
            <a:pPr marL="180473" indent="-180473">
              <a:lnSpc>
                <a:spcPct val="150000"/>
              </a:lnSpc>
              <a:buSzPct val="100000"/>
              <a:buChar char="•"/>
              <a:defRPr sz="1800" b="1">
                <a:latin typeface="Encode Sans"/>
                <a:ea typeface="Encode Sans"/>
                <a:cs typeface="Encode Sans"/>
                <a:sym typeface="Encode Sans"/>
              </a:defRPr>
            </a:pPr>
            <a:r>
              <a:rPr dirty="0"/>
              <a:t>References of Literature Survey</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6" name="Google Shape;2166;p44"/>
          <p:cNvSpPr/>
          <p:nvPr/>
        </p:nvSpPr>
        <p:spPr>
          <a:xfrm>
            <a:off x="3962699" y="802874"/>
            <a:ext cx="1218602" cy="1218602"/>
          </a:xfrm>
          <a:prstGeom prst="ellipse">
            <a:avLst/>
          </a:prstGeom>
          <a:solidFill>
            <a:srgbClr val="E3D6C9"/>
          </a:solidFill>
          <a:ln w="12700">
            <a:miter lim="400000"/>
          </a:ln>
        </p:spPr>
        <p:txBody>
          <a:bodyPr lIns="0" tIns="0" rIns="0" bIns="0" anchor="ctr"/>
          <a:lstStyle/>
          <a:p>
            <a:pPr>
              <a:defRPr>
                <a:solidFill>
                  <a:srgbClr val="000000"/>
                </a:solidFill>
              </a:defRPr>
            </a:pPr>
            <a:endParaRPr/>
          </a:p>
        </p:txBody>
      </p:sp>
      <p:sp>
        <p:nvSpPr>
          <p:cNvPr id="2218" name="Google Shape;2168;p44"/>
          <p:cNvSpPr txBox="1">
            <a:spLocks noGrp="1"/>
          </p:cNvSpPr>
          <p:nvPr>
            <p:ph type="title"/>
          </p:nvPr>
        </p:nvSpPr>
        <p:spPr>
          <a:xfrm>
            <a:off x="1546499" y="2100875"/>
            <a:ext cx="6051002" cy="1776900"/>
          </a:xfrm>
          <a:prstGeom prst="rect">
            <a:avLst/>
          </a:prstGeom>
        </p:spPr>
        <p:txBody>
          <a:bodyPr/>
          <a:lstStyle/>
          <a:p>
            <a:r>
              <a:rPr lang="en-GB" dirty="0"/>
              <a:t>Introduction</a:t>
            </a:r>
            <a:endParaRPr dirty="0"/>
          </a:p>
        </p:txBody>
      </p:sp>
      <p:sp>
        <p:nvSpPr>
          <p:cNvPr id="2219" name="Google Shape;2169;p44"/>
          <p:cNvSpPr txBox="1"/>
          <p:nvPr/>
        </p:nvSpPr>
        <p:spPr>
          <a:xfrm>
            <a:off x="3805799" y="895749"/>
            <a:ext cx="1532401" cy="1029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algn="ctr">
              <a:defRPr sz="4700">
                <a:latin typeface="Paytone One"/>
                <a:ea typeface="Paytone One"/>
                <a:cs typeface="Paytone One"/>
                <a:sym typeface="Paytone One"/>
              </a:defRPr>
            </a:lvl1pPr>
          </a:lstStyle>
          <a:p>
            <a:r>
              <a:t>01</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9" name="Google Shape;2146;p43"/>
          <p:cNvSpPr txBox="1">
            <a:spLocks noGrp="1"/>
          </p:cNvSpPr>
          <p:nvPr>
            <p:ph type="title"/>
          </p:nvPr>
        </p:nvSpPr>
        <p:spPr>
          <a:xfrm>
            <a:off x="1361099" y="2015659"/>
            <a:ext cx="6421802" cy="956701"/>
          </a:xfrm>
          <a:prstGeom prst="rect">
            <a:avLst/>
          </a:prstGeom>
        </p:spPr>
        <p:txBody>
          <a:bodyPr/>
          <a:lstStyle>
            <a:lvl1pPr indent="9144"/>
          </a:lstStyle>
          <a:p>
            <a:r>
              <a:t>“The most connected generation in history is also the loneliest”</a:t>
            </a:r>
          </a:p>
        </p:txBody>
      </p:sp>
      <p:sp>
        <p:nvSpPr>
          <p:cNvPr id="2200" name="Google Shape;2147;p43"/>
          <p:cNvSpPr txBox="1"/>
          <p:nvPr/>
        </p:nvSpPr>
        <p:spPr>
          <a:xfrm>
            <a:off x="3240600" y="3030340"/>
            <a:ext cx="2662801" cy="402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lnSpcReduction="10000"/>
          </a:bodyPr>
          <a:lstStyle>
            <a:lvl1pPr algn="ctr" defTabSz="566927">
              <a:defRPr sz="1488">
                <a:latin typeface="Paytone One"/>
                <a:ea typeface="Paytone One"/>
                <a:cs typeface="Paytone One"/>
                <a:sym typeface="Paytone One"/>
              </a:defRPr>
            </a:lvl1pPr>
          </a:lstStyle>
          <a:p>
            <a:r>
              <a:t>—MATT HAIG</a:t>
            </a:r>
          </a:p>
        </p:txBody>
      </p:sp>
      <p:grpSp>
        <p:nvGrpSpPr>
          <p:cNvPr id="2204" name="Google Shape;2148;p43"/>
          <p:cNvGrpSpPr/>
          <p:nvPr/>
        </p:nvGrpSpPr>
        <p:grpSpPr>
          <a:xfrm>
            <a:off x="1466354" y="465529"/>
            <a:ext cx="1254356" cy="986547"/>
            <a:chOff x="0" y="0"/>
            <a:chExt cx="1254355" cy="986546"/>
          </a:xfrm>
        </p:grpSpPr>
        <p:sp>
          <p:nvSpPr>
            <p:cNvPr id="2201" name="Google Shape;2149;p43"/>
            <p:cNvSpPr/>
            <p:nvPr/>
          </p:nvSpPr>
          <p:spPr>
            <a:xfrm rot="20685449">
              <a:off x="75481" y="132347"/>
              <a:ext cx="1103394" cy="721853"/>
            </a:xfrm>
            <a:custGeom>
              <a:avLst/>
              <a:gdLst/>
              <a:ahLst/>
              <a:cxnLst>
                <a:cxn ang="0">
                  <a:pos x="wd2" y="hd2"/>
                </a:cxn>
                <a:cxn ang="5400000">
                  <a:pos x="wd2" y="hd2"/>
                </a:cxn>
                <a:cxn ang="10800000">
                  <a:pos x="wd2" y="hd2"/>
                </a:cxn>
                <a:cxn ang="16200000">
                  <a:pos x="wd2" y="hd2"/>
                </a:cxn>
              </a:cxnLst>
              <a:rect l="0" t="0" r="r" b="b"/>
              <a:pathLst>
                <a:path w="21578" h="21600" extrusionOk="0">
                  <a:moveTo>
                    <a:pt x="9179" y="0"/>
                  </a:moveTo>
                  <a:cubicBezTo>
                    <a:pt x="8104" y="0"/>
                    <a:pt x="6979" y="348"/>
                    <a:pt x="6247" y="1522"/>
                  </a:cubicBezTo>
                  <a:cubicBezTo>
                    <a:pt x="5114" y="3309"/>
                    <a:pt x="4436" y="5847"/>
                    <a:pt x="4051" y="8419"/>
                  </a:cubicBezTo>
                  <a:cubicBezTo>
                    <a:pt x="3265" y="8828"/>
                    <a:pt x="2441" y="9036"/>
                    <a:pt x="1619" y="9036"/>
                  </a:cubicBezTo>
                  <a:cubicBezTo>
                    <a:pt x="1074" y="9036"/>
                    <a:pt x="530" y="8943"/>
                    <a:pt x="0" y="8758"/>
                  </a:cubicBezTo>
                  <a:cubicBezTo>
                    <a:pt x="46" y="9454"/>
                    <a:pt x="501" y="9866"/>
                    <a:pt x="911" y="10134"/>
                  </a:cubicBezTo>
                  <a:cubicBezTo>
                    <a:pt x="1599" y="10578"/>
                    <a:pt x="2351" y="10796"/>
                    <a:pt x="3106" y="10796"/>
                  </a:cubicBezTo>
                  <a:cubicBezTo>
                    <a:pt x="3324" y="10796"/>
                    <a:pt x="3542" y="10777"/>
                    <a:pt x="3759" y="10742"/>
                  </a:cubicBezTo>
                  <a:cubicBezTo>
                    <a:pt x="3713" y="11153"/>
                    <a:pt x="3678" y="11546"/>
                    <a:pt x="3654" y="11956"/>
                  </a:cubicBezTo>
                  <a:cubicBezTo>
                    <a:pt x="3596" y="12796"/>
                    <a:pt x="3561" y="13671"/>
                    <a:pt x="3783" y="14457"/>
                  </a:cubicBezTo>
                  <a:cubicBezTo>
                    <a:pt x="4110" y="15619"/>
                    <a:pt x="4904" y="16262"/>
                    <a:pt x="5662" y="16780"/>
                  </a:cubicBezTo>
                  <a:cubicBezTo>
                    <a:pt x="8851" y="18942"/>
                    <a:pt x="12049" y="20568"/>
                    <a:pt x="15458" y="21533"/>
                  </a:cubicBezTo>
                  <a:cubicBezTo>
                    <a:pt x="15642" y="21583"/>
                    <a:pt x="15828" y="21600"/>
                    <a:pt x="16014" y="21600"/>
                  </a:cubicBezTo>
                  <a:cubicBezTo>
                    <a:pt x="16354" y="21600"/>
                    <a:pt x="16695" y="21545"/>
                    <a:pt x="17026" y="21545"/>
                  </a:cubicBezTo>
                  <a:cubicBezTo>
                    <a:pt x="17081" y="21545"/>
                    <a:pt x="17133" y="21546"/>
                    <a:pt x="17187" y="21550"/>
                  </a:cubicBezTo>
                  <a:cubicBezTo>
                    <a:pt x="17240" y="21555"/>
                    <a:pt x="17293" y="21558"/>
                    <a:pt x="17344" y="21558"/>
                  </a:cubicBezTo>
                  <a:cubicBezTo>
                    <a:pt x="17882" y="21558"/>
                    <a:pt x="18339" y="21302"/>
                    <a:pt x="18787" y="20764"/>
                  </a:cubicBezTo>
                  <a:cubicBezTo>
                    <a:pt x="19873" y="19460"/>
                    <a:pt x="20258" y="17870"/>
                    <a:pt x="20713" y="15976"/>
                  </a:cubicBezTo>
                  <a:cubicBezTo>
                    <a:pt x="21180" y="13958"/>
                    <a:pt x="21600" y="11921"/>
                    <a:pt x="21577" y="9813"/>
                  </a:cubicBezTo>
                  <a:cubicBezTo>
                    <a:pt x="21577" y="9687"/>
                    <a:pt x="21577" y="9598"/>
                    <a:pt x="21565" y="9491"/>
                  </a:cubicBezTo>
                  <a:cubicBezTo>
                    <a:pt x="21519" y="8436"/>
                    <a:pt x="21297" y="7383"/>
                    <a:pt x="20864" y="6614"/>
                  </a:cubicBezTo>
                  <a:cubicBezTo>
                    <a:pt x="19709" y="4577"/>
                    <a:pt x="17735" y="3596"/>
                    <a:pt x="16148" y="2720"/>
                  </a:cubicBezTo>
                  <a:cubicBezTo>
                    <a:pt x="14198" y="1665"/>
                    <a:pt x="12259" y="451"/>
                    <a:pt x="10193" y="94"/>
                  </a:cubicBezTo>
                  <a:cubicBezTo>
                    <a:pt x="9870" y="37"/>
                    <a:pt x="9527" y="0"/>
                    <a:pt x="9179"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02" name="Google Shape;2150;p43"/>
            <p:cNvSpPr/>
            <p:nvPr/>
          </p:nvSpPr>
          <p:spPr>
            <a:xfrm rot="20685449">
              <a:off x="472200" y="283858"/>
              <a:ext cx="481674" cy="435564"/>
            </a:xfrm>
            <a:custGeom>
              <a:avLst/>
              <a:gdLst/>
              <a:ahLst/>
              <a:cxnLst>
                <a:cxn ang="0">
                  <a:pos x="wd2" y="hd2"/>
                </a:cxn>
                <a:cxn ang="5400000">
                  <a:pos x="wd2" y="hd2"/>
                </a:cxn>
                <a:cxn ang="10800000">
                  <a:pos x="wd2" y="hd2"/>
                </a:cxn>
                <a:cxn ang="16200000">
                  <a:pos x="wd2" y="hd2"/>
                </a:cxn>
              </a:cxnLst>
              <a:rect l="0" t="0" r="r" b="b"/>
              <a:pathLst>
                <a:path w="20549" h="21600" extrusionOk="0">
                  <a:moveTo>
                    <a:pt x="11049" y="2781"/>
                  </a:moveTo>
                  <a:cubicBezTo>
                    <a:pt x="12245" y="2781"/>
                    <a:pt x="13437" y="2920"/>
                    <a:pt x="14602" y="3142"/>
                  </a:cubicBezTo>
                  <a:cubicBezTo>
                    <a:pt x="16157" y="3470"/>
                    <a:pt x="18041" y="4002"/>
                    <a:pt x="19237" y="5215"/>
                  </a:cubicBezTo>
                  <a:cubicBezTo>
                    <a:pt x="20027" y="6104"/>
                    <a:pt x="19798" y="6961"/>
                    <a:pt x="18602" y="7702"/>
                  </a:cubicBezTo>
                  <a:cubicBezTo>
                    <a:pt x="18461" y="7719"/>
                    <a:pt x="18320" y="7725"/>
                    <a:pt x="18182" y="7725"/>
                  </a:cubicBezTo>
                  <a:cubicBezTo>
                    <a:pt x="18041" y="7725"/>
                    <a:pt x="17900" y="7719"/>
                    <a:pt x="17761" y="7702"/>
                  </a:cubicBezTo>
                  <a:cubicBezTo>
                    <a:pt x="16868" y="7702"/>
                    <a:pt x="15978" y="7586"/>
                    <a:pt x="15087" y="7436"/>
                  </a:cubicBezTo>
                  <a:cubicBezTo>
                    <a:pt x="13712" y="7169"/>
                    <a:pt x="12334" y="6725"/>
                    <a:pt x="11035" y="6134"/>
                  </a:cubicBezTo>
                  <a:cubicBezTo>
                    <a:pt x="9502" y="5512"/>
                    <a:pt x="8064" y="4591"/>
                    <a:pt x="6749" y="3464"/>
                  </a:cubicBezTo>
                  <a:cubicBezTo>
                    <a:pt x="7618" y="3192"/>
                    <a:pt x="8509" y="3014"/>
                    <a:pt x="9380" y="2876"/>
                  </a:cubicBezTo>
                  <a:cubicBezTo>
                    <a:pt x="9936" y="2812"/>
                    <a:pt x="10493" y="2781"/>
                    <a:pt x="11049" y="2781"/>
                  </a:cubicBezTo>
                  <a:close/>
                  <a:moveTo>
                    <a:pt x="11083" y="13237"/>
                  </a:moveTo>
                  <a:cubicBezTo>
                    <a:pt x="11529" y="13237"/>
                    <a:pt x="11976" y="13284"/>
                    <a:pt x="12410" y="13359"/>
                  </a:cubicBezTo>
                  <a:cubicBezTo>
                    <a:pt x="13100" y="13506"/>
                    <a:pt x="15493" y="14483"/>
                    <a:pt x="13812" y="15163"/>
                  </a:cubicBezTo>
                  <a:cubicBezTo>
                    <a:pt x="13222" y="15402"/>
                    <a:pt x="12561" y="15485"/>
                    <a:pt x="11885" y="15485"/>
                  </a:cubicBezTo>
                  <a:cubicBezTo>
                    <a:pt x="10868" y="15485"/>
                    <a:pt x="9812" y="15294"/>
                    <a:pt x="8895" y="15136"/>
                  </a:cubicBezTo>
                  <a:cubicBezTo>
                    <a:pt x="8523" y="15069"/>
                    <a:pt x="8095" y="14975"/>
                    <a:pt x="7637" y="14844"/>
                  </a:cubicBezTo>
                  <a:cubicBezTo>
                    <a:pt x="7990" y="14422"/>
                    <a:pt x="8382" y="14067"/>
                    <a:pt x="8743" y="13831"/>
                  </a:cubicBezTo>
                  <a:cubicBezTo>
                    <a:pt x="9466" y="13392"/>
                    <a:pt x="10273" y="13237"/>
                    <a:pt x="11083" y="13237"/>
                  </a:cubicBezTo>
                  <a:close/>
                  <a:moveTo>
                    <a:pt x="3365" y="0"/>
                  </a:moveTo>
                  <a:cubicBezTo>
                    <a:pt x="3031" y="0"/>
                    <a:pt x="2716" y="527"/>
                    <a:pt x="3012" y="894"/>
                  </a:cubicBezTo>
                  <a:cubicBezTo>
                    <a:pt x="3621" y="1696"/>
                    <a:pt x="4268" y="2437"/>
                    <a:pt x="4953" y="3123"/>
                  </a:cubicBezTo>
                  <a:cubicBezTo>
                    <a:pt x="4170" y="3500"/>
                    <a:pt x="3415" y="3958"/>
                    <a:pt x="2706" y="4505"/>
                  </a:cubicBezTo>
                  <a:cubicBezTo>
                    <a:pt x="1484" y="5482"/>
                    <a:pt x="464" y="6784"/>
                    <a:pt x="82" y="8443"/>
                  </a:cubicBezTo>
                  <a:cubicBezTo>
                    <a:pt x="-300" y="10131"/>
                    <a:pt x="720" y="11610"/>
                    <a:pt x="1763" y="12618"/>
                  </a:cubicBezTo>
                  <a:cubicBezTo>
                    <a:pt x="3048" y="13887"/>
                    <a:pt x="4547" y="14772"/>
                    <a:pt x="6135" y="15371"/>
                  </a:cubicBezTo>
                  <a:cubicBezTo>
                    <a:pt x="5829" y="16052"/>
                    <a:pt x="5655" y="16818"/>
                    <a:pt x="5662" y="17650"/>
                  </a:cubicBezTo>
                  <a:cubicBezTo>
                    <a:pt x="5686" y="20942"/>
                    <a:pt x="10264" y="21600"/>
                    <a:pt x="12570" y="21600"/>
                  </a:cubicBezTo>
                  <a:cubicBezTo>
                    <a:pt x="12733" y="21600"/>
                    <a:pt x="12885" y="21594"/>
                    <a:pt x="13024" y="21589"/>
                  </a:cubicBezTo>
                  <a:cubicBezTo>
                    <a:pt x="13583" y="21531"/>
                    <a:pt x="13583" y="20554"/>
                    <a:pt x="13024" y="20554"/>
                  </a:cubicBezTo>
                  <a:cubicBezTo>
                    <a:pt x="12890" y="20556"/>
                    <a:pt x="12759" y="20559"/>
                    <a:pt x="12628" y="20559"/>
                  </a:cubicBezTo>
                  <a:cubicBezTo>
                    <a:pt x="10887" y="20559"/>
                    <a:pt x="9237" y="20187"/>
                    <a:pt x="7673" y="19280"/>
                  </a:cubicBezTo>
                  <a:cubicBezTo>
                    <a:pt x="6140" y="18425"/>
                    <a:pt x="6326" y="16934"/>
                    <a:pt x="7047" y="15685"/>
                  </a:cubicBezTo>
                  <a:cubicBezTo>
                    <a:pt x="8143" y="16018"/>
                    <a:pt x="9266" y="16232"/>
                    <a:pt x="10373" y="16348"/>
                  </a:cubicBezTo>
                  <a:cubicBezTo>
                    <a:pt x="10839" y="16401"/>
                    <a:pt x="11512" y="16485"/>
                    <a:pt x="12214" y="16485"/>
                  </a:cubicBezTo>
                  <a:cubicBezTo>
                    <a:pt x="13518" y="16485"/>
                    <a:pt x="14917" y="16196"/>
                    <a:pt x="15264" y="14869"/>
                  </a:cubicBezTo>
                  <a:cubicBezTo>
                    <a:pt x="15851" y="12618"/>
                    <a:pt x="12131" y="12204"/>
                    <a:pt x="11011" y="12204"/>
                  </a:cubicBezTo>
                  <a:cubicBezTo>
                    <a:pt x="10992" y="12204"/>
                    <a:pt x="10975" y="12204"/>
                    <a:pt x="10958" y="12204"/>
                  </a:cubicBezTo>
                  <a:cubicBezTo>
                    <a:pt x="9306" y="12204"/>
                    <a:pt x="7632" y="13073"/>
                    <a:pt x="6620" y="14522"/>
                  </a:cubicBezTo>
                  <a:cubicBezTo>
                    <a:pt x="4072" y="13614"/>
                    <a:pt x="1121" y="11824"/>
                    <a:pt x="949" y="9065"/>
                  </a:cubicBezTo>
                  <a:cubicBezTo>
                    <a:pt x="822" y="6992"/>
                    <a:pt x="3088" y="5363"/>
                    <a:pt x="4414" y="4505"/>
                  </a:cubicBezTo>
                  <a:cubicBezTo>
                    <a:pt x="4831" y="4247"/>
                    <a:pt x="5264" y="4027"/>
                    <a:pt x="5710" y="3841"/>
                  </a:cubicBezTo>
                  <a:cubicBezTo>
                    <a:pt x="7606" y="5554"/>
                    <a:pt x="9753" y="6850"/>
                    <a:pt x="12081" y="7733"/>
                  </a:cubicBezTo>
                  <a:cubicBezTo>
                    <a:pt x="13735" y="8385"/>
                    <a:pt x="15493" y="8679"/>
                    <a:pt x="17250" y="8768"/>
                  </a:cubicBezTo>
                  <a:cubicBezTo>
                    <a:pt x="17480" y="8788"/>
                    <a:pt x="17745" y="8807"/>
                    <a:pt x="18026" y="8807"/>
                  </a:cubicBezTo>
                  <a:cubicBezTo>
                    <a:pt x="19032" y="8807"/>
                    <a:pt x="20221" y="8574"/>
                    <a:pt x="20459" y="7347"/>
                  </a:cubicBezTo>
                  <a:cubicBezTo>
                    <a:pt x="21300" y="3381"/>
                    <a:pt x="16004" y="2373"/>
                    <a:pt x="13735" y="1987"/>
                  </a:cubicBezTo>
                  <a:cubicBezTo>
                    <a:pt x="12878" y="1846"/>
                    <a:pt x="12002" y="1771"/>
                    <a:pt x="11121" y="1771"/>
                  </a:cubicBezTo>
                  <a:cubicBezTo>
                    <a:pt x="9361" y="1771"/>
                    <a:pt x="7585" y="2068"/>
                    <a:pt x="5918" y="2709"/>
                  </a:cubicBezTo>
                  <a:cubicBezTo>
                    <a:pt x="5106" y="1926"/>
                    <a:pt x="4347" y="1066"/>
                    <a:pt x="3649" y="153"/>
                  </a:cubicBezTo>
                  <a:cubicBezTo>
                    <a:pt x="3563" y="44"/>
                    <a:pt x="3463" y="0"/>
                    <a:pt x="3365"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03" name="Google Shape;2151;p43"/>
            <p:cNvSpPr/>
            <p:nvPr/>
          </p:nvSpPr>
          <p:spPr>
            <a:xfrm rot="20685449">
              <a:off x="76575" y="140520"/>
              <a:ext cx="1046650" cy="721126"/>
            </a:xfrm>
            <a:custGeom>
              <a:avLst/>
              <a:gdLst/>
              <a:ahLst/>
              <a:cxnLst>
                <a:cxn ang="0">
                  <a:pos x="wd2" y="hd2"/>
                </a:cxn>
                <a:cxn ang="5400000">
                  <a:pos x="wd2" y="hd2"/>
                </a:cxn>
                <a:cxn ang="10800000">
                  <a:pos x="wd2" y="hd2"/>
                </a:cxn>
                <a:cxn ang="16200000">
                  <a:pos x="wd2" y="hd2"/>
                </a:cxn>
              </a:cxnLst>
              <a:rect l="0" t="0" r="r" b="b"/>
              <a:pathLst>
                <a:path w="21600" h="21600" extrusionOk="0">
                  <a:moveTo>
                    <a:pt x="9056" y="0"/>
                  </a:moveTo>
                  <a:cubicBezTo>
                    <a:pt x="8132" y="107"/>
                    <a:pt x="7220" y="536"/>
                    <a:pt x="6592" y="1484"/>
                  </a:cubicBezTo>
                  <a:cubicBezTo>
                    <a:pt x="5397" y="3291"/>
                    <a:pt x="4682" y="5831"/>
                    <a:pt x="4275" y="8406"/>
                  </a:cubicBezTo>
                  <a:cubicBezTo>
                    <a:pt x="3446" y="8815"/>
                    <a:pt x="2576" y="9023"/>
                    <a:pt x="1708" y="9023"/>
                  </a:cubicBezTo>
                  <a:cubicBezTo>
                    <a:pt x="1133" y="9023"/>
                    <a:pt x="559" y="8931"/>
                    <a:pt x="0" y="8745"/>
                  </a:cubicBezTo>
                  <a:cubicBezTo>
                    <a:pt x="49" y="9442"/>
                    <a:pt x="529" y="9854"/>
                    <a:pt x="961" y="10123"/>
                  </a:cubicBezTo>
                  <a:cubicBezTo>
                    <a:pt x="1688" y="10567"/>
                    <a:pt x="2481" y="10785"/>
                    <a:pt x="3278" y="10785"/>
                  </a:cubicBezTo>
                  <a:cubicBezTo>
                    <a:pt x="3508" y="10785"/>
                    <a:pt x="3738" y="10766"/>
                    <a:pt x="3967" y="10731"/>
                  </a:cubicBezTo>
                  <a:cubicBezTo>
                    <a:pt x="3918" y="11142"/>
                    <a:pt x="3881" y="11536"/>
                    <a:pt x="3856" y="11947"/>
                  </a:cubicBezTo>
                  <a:cubicBezTo>
                    <a:pt x="3794" y="12787"/>
                    <a:pt x="3757" y="13663"/>
                    <a:pt x="3992" y="14450"/>
                  </a:cubicBezTo>
                  <a:cubicBezTo>
                    <a:pt x="4337" y="15613"/>
                    <a:pt x="5175" y="16257"/>
                    <a:pt x="5975" y="16775"/>
                  </a:cubicBezTo>
                  <a:cubicBezTo>
                    <a:pt x="9340" y="18939"/>
                    <a:pt x="12715" y="20567"/>
                    <a:pt x="16313" y="21533"/>
                  </a:cubicBezTo>
                  <a:cubicBezTo>
                    <a:pt x="16507" y="21583"/>
                    <a:pt x="16704" y="21600"/>
                    <a:pt x="16900" y="21600"/>
                  </a:cubicBezTo>
                  <a:cubicBezTo>
                    <a:pt x="17258" y="21600"/>
                    <a:pt x="17618" y="21545"/>
                    <a:pt x="17967" y="21545"/>
                  </a:cubicBezTo>
                  <a:cubicBezTo>
                    <a:pt x="18025" y="21545"/>
                    <a:pt x="18080" y="21546"/>
                    <a:pt x="18137" y="21550"/>
                  </a:cubicBezTo>
                  <a:cubicBezTo>
                    <a:pt x="18194" y="21555"/>
                    <a:pt x="18249" y="21558"/>
                    <a:pt x="18303" y="21558"/>
                  </a:cubicBezTo>
                  <a:cubicBezTo>
                    <a:pt x="18871" y="21558"/>
                    <a:pt x="19353" y="21302"/>
                    <a:pt x="19826" y="20763"/>
                  </a:cubicBezTo>
                  <a:cubicBezTo>
                    <a:pt x="20761" y="19690"/>
                    <a:pt x="21218" y="18438"/>
                    <a:pt x="21600" y="16971"/>
                  </a:cubicBezTo>
                  <a:cubicBezTo>
                    <a:pt x="20331" y="16649"/>
                    <a:pt x="19024" y="16649"/>
                    <a:pt x="17743" y="16525"/>
                  </a:cubicBezTo>
                  <a:cubicBezTo>
                    <a:pt x="16461" y="16364"/>
                    <a:pt x="15130" y="16059"/>
                    <a:pt x="14108" y="14897"/>
                  </a:cubicBezTo>
                  <a:cubicBezTo>
                    <a:pt x="12999" y="13610"/>
                    <a:pt x="12469" y="11590"/>
                    <a:pt x="12136" y="9586"/>
                  </a:cubicBezTo>
                  <a:cubicBezTo>
                    <a:pt x="11816" y="7583"/>
                    <a:pt x="11643" y="5509"/>
                    <a:pt x="11065" y="3631"/>
                  </a:cubicBezTo>
                  <a:cubicBezTo>
                    <a:pt x="10608" y="2200"/>
                    <a:pt x="9919" y="966"/>
                    <a:pt x="9056"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2214" name="Google Shape;2152;p43"/>
          <p:cNvGrpSpPr/>
          <p:nvPr/>
        </p:nvGrpSpPr>
        <p:grpSpPr>
          <a:xfrm>
            <a:off x="495104" y="345428"/>
            <a:ext cx="995518" cy="892620"/>
            <a:chOff x="0" y="0"/>
            <a:chExt cx="995516" cy="892618"/>
          </a:xfrm>
        </p:grpSpPr>
        <p:sp>
          <p:nvSpPr>
            <p:cNvPr id="2205" name="Google Shape;2153;p43"/>
            <p:cNvSpPr/>
            <p:nvPr/>
          </p:nvSpPr>
          <p:spPr>
            <a:xfrm rot="20685449" flipH="1">
              <a:off x="76631" y="98480"/>
              <a:ext cx="842254" cy="695659"/>
            </a:xfrm>
            <a:custGeom>
              <a:avLst/>
              <a:gdLst/>
              <a:ahLst/>
              <a:cxnLst>
                <a:cxn ang="0">
                  <a:pos x="wd2" y="hd2"/>
                </a:cxn>
                <a:cxn ang="5400000">
                  <a:pos x="wd2" y="hd2"/>
                </a:cxn>
                <a:cxn ang="10800000">
                  <a:pos x="wd2" y="hd2"/>
                </a:cxn>
                <a:cxn ang="16200000">
                  <a:pos x="wd2" y="hd2"/>
                </a:cxn>
              </a:cxnLst>
              <a:rect l="0" t="0" r="r" b="b"/>
              <a:pathLst>
                <a:path w="21353" h="21600" extrusionOk="0">
                  <a:moveTo>
                    <a:pt x="11532" y="0"/>
                  </a:moveTo>
                  <a:cubicBezTo>
                    <a:pt x="10125" y="0"/>
                    <a:pt x="8718" y="148"/>
                    <a:pt x="7346" y="428"/>
                  </a:cubicBezTo>
                  <a:cubicBezTo>
                    <a:pt x="5303" y="817"/>
                    <a:pt x="3577" y="2226"/>
                    <a:pt x="2805" y="4692"/>
                  </a:cubicBezTo>
                  <a:cubicBezTo>
                    <a:pt x="1988" y="7287"/>
                    <a:pt x="1822" y="10106"/>
                    <a:pt x="2140" y="12848"/>
                  </a:cubicBezTo>
                  <a:cubicBezTo>
                    <a:pt x="2215" y="13423"/>
                    <a:pt x="2290" y="14018"/>
                    <a:pt x="2426" y="14610"/>
                  </a:cubicBezTo>
                  <a:cubicBezTo>
                    <a:pt x="1686" y="15352"/>
                    <a:pt x="1034" y="16148"/>
                    <a:pt x="580" y="17149"/>
                  </a:cubicBezTo>
                  <a:cubicBezTo>
                    <a:pt x="-55" y="18503"/>
                    <a:pt x="-237" y="20264"/>
                    <a:pt x="383" y="21600"/>
                  </a:cubicBezTo>
                  <a:cubicBezTo>
                    <a:pt x="898" y="19671"/>
                    <a:pt x="2018" y="17983"/>
                    <a:pt x="3425" y="16946"/>
                  </a:cubicBezTo>
                  <a:cubicBezTo>
                    <a:pt x="3532" y="17076"/>
                    <a:pt x="3638" y="17205"/>
                    <a:pt x="3759" y="17316"/>
                  </a:cubicBezTo>
                  <a:cubicBezTo>
                    <a:pt x="5455" y="19004"/>
                    <a:pt x="7407" y="19949"/>
                    <a:pt x="9587" y="20227"/>
                  </a:cubicBezTo>
                  <a:cubicBezTo>
                    <a:pt x="10329" y="20328"/>
                    <a:pt x="11091" y="20378"/>
                    <a:pt x="11857" y="20378"/>
                  </a:cubicBezTo>
                  <a:cubicBezTo>
                    <a:pt x="13480" y="20378"/>
                    <a:pt x="15128" y="20156"/>
                    <a:pt x="16672" y="19727"/>
                  </a:cubicBezTo>
                  <a:cubicBezTo>
                    <a:pt x="19683" y="18892"/>
                    <a:pt x="20864" y="16093"/>
                    <a:pt x="21258" y="12608"/>
                  </a:cubicBezTo>
                  <a:cubicBezTo>
                    <a:pt x="21349" y="11830"/>
                    <a:pt x="21363" y="11013"/>
                    <a:pt x="21349" y="10198"/>
                  </a:cubicBezTo>
                  <a:cubicBezTo>
                    <a:pt x="21318" y="8677"/>
                    <a:pt x="21333" y="6731"/>
                    <a:pt x="20895" y="5285"/>
                  </a:cubicBezTo>
                  <a:cubicBezTo>
                    <a:pt x="20409" y="3672"/>
                    <a:pt x="19471" y="2245"/>
                    <a:pt x="18291" y="1317"/>
                  </a:cubicBezTo>
                  <a:cubicBezTo>
                    <a:pt x="17080" y="372"/>
                    <a:pt x="14885" y="261"/>
                    <a:pt x="13462" y="94"/>
                  </a:cubicBezTo>
                  <a:cubicBezTo>
                    <a:pt x="12821" y="30"/>
                    <a:pt x="12176" y="0"/>
                    <a:pt x="11532"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06" name="Google Shape;2154;p43"/>
            <p:cNvSpPr/>
            <p:nvPr/>
          </p:nvSpPr>
          <p:spPr>
            <a:xfrm rot="20685449" flipH="1">
              <a:off x="228716" y="216679"/>
              <a:ext cx="453781" cy="429968"/>
            </a:xfrm>
            <a:custGeom>
              <a:avLst/>
              <a:gdLst/>
              <a:ahLst/>
              <a:cxnLst>
                <a:cxn ang="0">
                  <a:pos x="wd2" y="hd2"/>
                </a:cxn>
                <a:cxn ang="5400000">
                  <a:pos x="wd2" y="hd2"/>
                </a:cxn>
                <a:cxn ang="10800000">
                  <a:pos x="wd2" y="hd2"/>
                </a:cxn>
                <a:cxn ang="16200000">
                  <a:pos x="wd2" y="hd2"/>
                </a:cxn>
              </a:cxnLst>
              <a:rect l="0" t="0" r="r" b="b"/>
              <a:pathLst>
                <a:path w="20399" h="21600" extrusionOk="0">
                  <a:moveTo>
                    <a:pt x="10811" y="0"/>
                  </a:moveTo>
                  <a:cubicBezTo>
                    <a:pt x="9183" y="0"/>
                    <a:pt x="7548" y="335"/>
                    <a:pt x="6156" y="894"/>
                  </a:cubicBezTo>
                  <a:cubicBezTo>
                    <a:pt x="3203" y="2095"/>
                    <a:pt x="1190" y="4493"/>
                    <a:pt x="332" y="7794"/>
                  </a:cubicBezTo>
                  <a:cubicBezTo>
                    <a:pt x="-179" y="9712"/>
                    <a:pt x="-43" y="11781"/>
                    <a:pt x="359" y="13733"/>
                  </a:cubicBezTo>
                  <a:cubicBezTo>
                    <a:pt x="601" y="14841"/>
                    <a:pt x="895" y="15982"/>
                    <a:pt x="1431" y="16972"/>
                  </a:cubicBezTo>
                  <a:cubicBezTo>
                    <a:pt x="2345" y="18622"/>
                    <a:pt x="3821" y="19910"/>
                    <a:pt x="5432" y="20661"/>
                  </a:cubicBezTo>
                  <a:cubicBezTo>
                    <a:pt x="6778" y="21302"/>
                    <a:pt x="8199" y="21600"/>
                    <a:pt x="9606" y="21600"/>
                  </a:cubicBezTo>
                  <a:cubicBezTo>
                    <a:pt x="15629" y="21600"/>
                    <a:pt x="21421" y="16128"/>
                    <a:pt x="20246" y="8663"/>
                  </a:cubicBezTo>
                  <a:cubicBezTo>
                    <a:pt x="19818" y="5933"/>
                    <a:pt x="18341" y="3264"/>
                    <a:pt x="16220" y="1645"/>
                  </a:cubicBezTo>
                  <a:cubicBezTo>
                    <a:pt x="14713" y="484"/>
                    <a:pt x="12766" y="0"/>
                    <a:pt x="1081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07" name="Google Shape;2155;p43"/>
            <p:cNvSpPr/>
            <p:nvPr/>
          </p:nvSpPr>
          <p:spPr>
            <a:xfrm rot="20685449" flipH="1">
              <a:off x="561144" y="362745"/>
              <a:ext cx="19110" cy="62352"/>
            </a:xfrm>
            <a:custGeom>
              <a:avLst/>
              <a:gdLst/>
              <a:ahLst/>
              <a:cxnLst>
                <a:cxn ang="0">
                  <a:pos x="wd2" y="hd2"/>
                </a:cxn>
                <a:cxn ang="5400000">
                  <a:pos x="wd2" y="hd2"/>
                </a:cxn>
                <a:cxn ang="10800000">
                  <a:pos x="wd2" y="hd2"/>
                </a:cxn>
                <a:cxn ang="16200000">
                  <a:pos x="wd2" y="hd2"/>
                </a:cxn>
              </a:cxnLst>
              <a:rect l="0" t="0" r="r" b="b"/>
              <a:pathLst>
                <a:path w="18669" h="21600" extrusionOk="0">
                  <a:moveTo>
                    <a:pt x="3059" y="0"/>
                  </a:moveTo>
                  <a:cubicBezTo>
                    <a:pt x="2786" y="0"/>
                    <a:pt x="2512" y="19"/>
                    <a:pt x="2294" y="58"/>
                  </a:cubicBezTo>
                  <a:cubicBezTo>
                    <a:pt x="-1206" y="271"/>
                    <a:pt x="-604" y="5429"/>
                    <a:pt x="3442" y="11227"/>
                  </a:cubicBezTo>
                  <a:cubicBezTo>
                    <a:pt x="6832" y="16791"/>
                    <a:pt x="10715" y="21600"/>
                    <a:pt x="14652" y="21600"/>
                  </a:cubicBezTo>
                  <a:cubicBezTo>
                    <a:pt x="14816" y="21600"/>
                    <a:pt x="14980" y="21581"/>
                    <a:pt x="15144" y="21561"/>
                  </a:cubicBezTo>
                  <a:cubicBezTo>
                    <a:pt x="18644" y="21367"/>
                    <a:pt x="20394" y="16404"/>
                    <a:pt x="16293" y="10393"/>
                  </a:cubicBezTo>
                  <a:cubicBezTo>
                    <a:pt x="13012" y="4557"/>
                    <a:pt x="7106" y="0"/>
                    <a:pt x="3059"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08" name="Google Shape;2156;p43"/>
            <p:cNvSpPr/>
            <p:nvPr/>
          </p:nvSpPr>
          <p:spPr>
            <a:xfrm rot="20685449" flipH="1">
              <a:off x="345143" y="386103"/>
              <a:ext cx="16873" cy="58547"/>
            </a:xfrm>
            <a:custGeom>
              <a:avLst/>
              <a:gdLst/>
              <a:ahLst/>
              <a:cxnLst>
                <a:cxn ang="0">
                  <a:pos x="wd2" y="hd2"/>
                </a:cxn>
                <a:cxn ang="5400000">
                  <a:pos x="wd2" y="hd2"/>
                </a:cxn>
                <a:cxn ang="10800000">
                  <a:pos x="wd2" y="hd2"/>
                </a:cxn>
                <a:cxn ang="16200000">
                  <a:pos x="wd2" y="hd2"/>
                </a:cxn>
              </a:cxnLst>
              <a:rect l="0" t="0" r="r" b="b"/>
              <a:pathLst>
                <a:path w="18498" h="21600" extrusionOk="0">
                  <a:moveTo>
                    <a:pt x="2731" y="0"/>
                  </a:moveTo>
                  <a:cubicBezTo>
                    <a:pt x="2608" y="0"/>
                    <a:pt x="2547" y="0"/>
                    <a:pt x="2485" y="0"/>
                  </a:cubicBezTo>
                  <a:cubicBezTo>
                    <a:pt x="-1442" y="454"/>
                    <a:pt x="-153" y="5286"/>
                    <a:pt x="2485" y="11027"/>
                  </a:cubicBezTo>
                  <a:cubicBezTo>
                    <a:pt x="5676" y="17057"/>
                    <a:pt x="8867" y="21600"/>
                    <a:pt x="13285" y="21600"/>
                  </a:cubicBezTo>
                  <a:cubicBezTo>
                    <a:pt x="13408" y="21600"/>
                    <a:pt x="13469" y="21600"/>
                    <a:pt x="13592" y="21600"/>
                  </a:cubicBezTo>
                  <a:cubicBezTo>
                    <a:pt x="18194" y="21600"/>
                    <a:pt x="20158" y="16314"/>
                    <a:pt x="16844" y="10139"/>
                  </a:cubicBezTo>
                  <a:cubicBezTo>
                    <a:pt x="13653" y="4337"/>
                    <a:pt x="6106" y="0"/>
                    <a:pt x="2731"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09" name="Google Shape;2157;p43"/>
            <p:cNvSpPr/>
            <p:nvPr/>
          </p:nvSpPr>
          <p:spPr>
            <a:xfrm rot="20685449" flipH="1">
              <a:off x="520110" y="312734"/>
              <a:ext cx="77824" cy="30729"/>
            </a:xfrm>
            <a:custGeom>
              <a:avLst/>
              <a:gdLst/>
              <a:ahLst/>
              <a:cxnLst>
                <a:cxn ang="0">
                  <a:pos x="wd2" y="hd2"/>
                </a:cxn>
                <a:cxn ang="5400000">
                  <a:pos x="wd2" y="hd2"/>
                </a:cxn>
                <a:cxn ang="10800000">
                  <a:pos x="wd2" y="hd2"/>
                </a:cxn>
                <a:cxn ang="16200000">
                  <a:pos x="wd2" y="hd2"/>
                </a:cxn>
              </a:cxnLst>
              <a:rect l="0" t="0" r="r" b="b"/>
              <a:pathLst>
                <a:path w="20856" h="21600" extrusionOk="0">
                  <a:moveTo>
                    <a:pt x="1220" y="0"/>
                  </a:moveTo>
                  <a:cubicBezTo>
                    <a:pt x="545" y="0"/>
                    <a:pt x="125" y="315"/>
                    <a:pt x="35" y="984"/>
                  </a:cubicBezTo>
                  <a:cubicBezTo>
                    <a:pt x="-445" y="3502"/>
                    <a:pt x="4040" y="9797"/>
                    <a:pt x="9800" y="15226"/>
                  </a:cubicBezTo>
                  <a:cubicBezTo>
                    <a:pt x="13805" y="19318"/>
                    <a:pt x="17360" y="21600"/>
                    <a:pt x="19310" y="21600"/>
                  </a:cubicBezTo>
                  <a:cubicBezTo>
                    <a:pt x="20150" y="21600"/>
                    <a:pt x="20690" y="21167"/>
                    <a:pt x="20840" y="20262"/>
                  </a:cubicBezTo>
                  <a:cubicBezTo>
                    <a:pt x="21155" y="17744"/>
                    <a:pt x="16835" y="11449"/>
                    <a:pt x="11075" y="6413"/>
                  </a:cubicBezTo>
                  <a:cubicBezTo>
                    <a:pt x="6965" y="2400"/>
                    <a:pt x="3095" y="0"/>
                    <a:pt x="1220"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10" name="Google Shape;2158;p43"/>
            <p:cNvSpPr/>
            <p:nvPr/>
          </p:nvSpPr>
          <p:spPr>
            <a:xfrm rot="20685449" flipH="1">
              <a:off x="336525" y="320402"/>
              <a:ext cx="36954" cy="58937"/>
            </a:xfrm>
            <a:custGeom>
              <a:avLst/>
              <a:gdLst/>
              <a:ahLst/>
              <a:cxnLst>
                <a:cxn ang="0">
                  <a:pos x="wd2" y="hd2"/>
                </a:cxn>
                <a:cxn ang="5400000">
                  <a:pos x="wd2" y="hd2"/>
                </a:cxn>
                <a:cxn ang="10800000">
                  <a:pos x="wd2" y="hd2"/>
                </a:cxn>
                <a:cxn ang="16200000">
                  <a:pos x="wd2" y="hd2"/>
                </a:cxn>
              </a:cxnLst>
              <a:rect l="0" t="0" r="r" b="b"/>
              <a:pathLst>
                <a:path w="19377" h="21600" extrusionOk="0">
                  <a:moveTo>
                    <a:pt x="18463" y="0"/>
                  </a:moveTo>
                  <a:cubicBezTo>
                    <a:pt x="16291" y="0"/>
                    <a:pt x="10686" y="3733"/>
                    <a:pt x="5873" y="9108"/>
                  </a:cubicBezTo>
                  <a:cubicBezTo>
                    <a:pt x="854" y="15221"/>
                    <a:pt x="-1024" y="20697"/>
                    <a:pt x="531" y="21579"/>
                  </a:cubicBezTo>
                  <a:cubicBezTo>
                    <a:pt x="619" y="21600"/>
                    <a:pt x="708" y="21600"/>
                    <a:pt x="825" y="21600"/>
                  </a:cubicBezTo>
                  <a:cubicBezTo>
                    <a:pt x="2850" y="21600"/>
                    <a:pt x="7340" y="17374"/>
                    <a:pt x="11801" y="11938"/>
                  </a:cubicBezTo>
                  <a:cubicBezTo>
                    <a:pt x="16819" y="5826"/>
                    <a:pt x="20576" y="1005"/>
                    <a:pt x="19021" y="123"/>
                  </a:cubicBezTo>
                  <a:cubicBezTo>
                    <a:pt x="18874" y="41"/>
                    <a:pt x="18668" y="0"/>
                    <a:pt x="18463"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11" name="Google Shape;2159;p43"/>
            <p:cNvSpPr/>
            <p:nvPr/>
          </p:nvSpPr>
          <p:spPr>
            <a:xfrm rot="20685449" flipH="1">
              <a:off x="384865" y="418621"/>
              <a:ext cx="155263" cy="10987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906" y="0"/>
                    <a:pt x="0" y="7284"/>
                    <a:pt x="0" y="16318"/>
                  </a:cubicBezTo>
                  <a:cubicBezTo>
                    <a:pt x="0" y="18200"/>
                    <a:pt x="171" y="19960"/>
                    <a:pt x="584" y="21600"/>
                  </a:cubicBezTo>
                  <a:cubicBezTo>
                    <a:pt x="833" y="21248"/>
                    <a:pt x="1168" y="21138"/>
                    <a:pt x="1332" y="21017"/>
                  </a:cubicBezTo>
                  <a:cubicBezTo>
                    <a:pt x="5490" y="16901"/>
                    <a:pt x="11633" y="15493"/>
                    <a:pt x="16282" y="15141"/>
                  </a:cubicBezTo>
                  <a:cubicBezTo>
                    <a:pt x="17154" y="15031"/>
                    <a:pt x="18049" y="14965"/>
                    <a:pt x="18945" y="14965"/>
                  </a:cubicBezTo>
                  <a:cubicBezTo>
                    <a:pt x="19832" y="14965"/>
                    <a:pt x="20728" y="15031"/>
                    <a:pt x="21600" y="15141"/>
                  </a:cubicBezTo>
                  <a:cubicBezTo>
                    <a:pt x="21187" y="6580"/>
                    <a:pt x="16531" y="0"/>
                    <a:pt x="10800"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12" name="Google Shape;2160;p43"/>
            <p:cNvSpPr/>
            <p:nvPr/>
          </p:nvSpPr>
          <p:spPr>
            <a:xfrm rot="20685449" flipH="1">
              <a:off x="396852" y="453047"/>
              <a:ext cx="131980" cy="68677"/>
            </a:xfrm>
            <a:custGeom>
              <a:avLst/>
              <a:gdLst/>
              <a:ahLst/>
              <a:cxnLst>
                <a:cxn ang="0">
                  <a:pos x="wd2" y="hd2"/>
                </a:cxn>
                <a:cxn ang="5400000">
                  <a:pos x="wd2" y="hd2"/>
                </a:cxn>
                <a:cxn ang="10800000">
                  <a:pos x="wd2" y="hd2"/>
                </a:cxn>
                <a:cxn ang="16200000">
                  <a:pos x="wd2" y="hd2"/>
                </a:cxn>
              </a:cxnLst>
              <a:rect l="0" t="0" r="r" b="b"/>
              <a:pathLst>
                <a:path w="21600" h="21600" extrusionOk="0">
                  <a:moveTo>
                    <a:pt x="11240" y="0"/>
                  </a:moveTo>
                  <a:cubicBezTo>
                    <a:pt x="5084" y="387"/>
                    <a:pt x="101" y="9964"/>
                    <a:pt x="0" y="21600"/>
                  </a:cubicBezTo>
                  <a:cubicBezTo>
                    <a:pt x="4791" y="15967"/>
                    <a:pt x="11432" y="13907"/>
                    <a:pt x="16708" y="13150"/>
                  </a:cubicBezTo>
                  <a:cubicBezTo>
                    <a:pt x="17496" y="13062"/>
                    <a:pt x="18321" y="13009"/>
                    <a:pt x="19154" y="13009"/>
                  </a:cubicBezTo>
                  <a:cubicBezTo>
                    <a:pt x="19988" y="13009"/>
                    <a:pt x="20812" y="13062"/>
                    <a:pt x="21600" y="13150"/>
                  </a:cubicBezTo>
                  <a:cubicBezTo>
                    <a:pt x="19933" y="5457"/>
                    <a:pt x="15829" y="0"/>
                    <a:pt x="11240" y="0"/>
                  </a:cubicBezTo>
                  <a:close/>
                </a:path>
              </a:pathLst>
            </a:custGeom>
            <a:solidFill>
              <a:srgbClr val="4C6F8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213" name="Google Shape;2161;p43"/>
            <p:cNvSpPr/>
            <p:nvPr/>
          </p:nvSpPr>
          <p:spPr>
            <a:xfrm rot="20685449" flipH="1">
              <a:off x="93087" y="153139"/>
              <a:ext cx="832322" cy="638905"/>
            </a:xfrm>
            <a:custGeom>
              <a:avLst/>
              <a:gdLst/>
              <a:ahLst/>
              <a:cxnLst>
                <a:cxn ang="0">
                  <a:pos x="wd2" y="hd2"/>
                </a:cxn>
                <a:cxn ang="5400000">
                  <a:pos x="wd2" y="hd2"/>
                </a:cxn>
                <a:cxn ang="10800000">
                  <a:pos x="wd2" y="hd2"/>
                </a:cxn>
                <a:cxn ang="16200000">
                  <a:pos x="wd2" y="hd2"/>
                </a:cxn>
              </a:cxnLst>
              <a:rect l="0" t="0" r="r" b="b"/>
              <a:pathLst>
                <a:path w="21355" h="21600" extrusionOk="0">
                  <a:moveTo>
                    <a:pt x="4672" y="0"/>
                  </a:moveTo>
                  <a:cubicBezTo>
                    <a:pt x="3875" y="787"/>
                    <a:pt x="3248" y="1837"/>
                    <a:pt x="2834" y="3170"/>
                  </a:cubicBezTo>
                  <a:cubicBezTo>
                    <a:pt x="2021" y="6015"/>
                    <a:pt x="1837" y="9085"/>
                    <a:pt x="2175" y="12071"/>
                  </a:cubicBezTo>
                  <a:cubicBezTo>
                    <a:pt x="2251" y="12697"/>
                    <a:pt x="2328" y="13344"/>
                    <a:pt x="2451" y="13989"/>
                  </a:cubicBezTo>
                  <a:cubicBezTo>
                    <a:pt x="1715" y="14797"/>
                    <a:pt x="1042" y="15664"/>
                    <a:pt x="582" y="16754"/>
                  </a:cubicBezTo>
                  <a:cubicBezTo>
                    <a:pt x="-47" y="18228"/>
                    <a:pt x="-245" y="20145"/>
                    <a:pt x="383" y="21600"/>
                  </a:cubicBezTo>
                  <a:cubicBezTo>
                    <a:pt x="904" y="19500"/>
                    <a:pt x="2037" y="17662"/>
                    <a:pt x="3477" y="16533"/>
                  </a:cubicBezTo>
                  <a:cubicBezTo>
                    <a:pt x="3569" y="16674"/>
                    <a:pt x="3675" y="16815"/>
                    <a:pt x="3799" y="16936"/>
                  </a:cubicBezTo>
                  <a:cubicBezTo>
                    <a:pt x="5515" y="18773"/>
                    <a:pt x="7491" y="19802"/>
                    <a:pt x="9697" y="20105"/>
                  </a:cubicBezTo>
                  <a:cubicBezTo>
                    <a:pt x="10452" y="20215"/>
                    <a:pt x="11226" y="20270"/>
                    <a:pt x="12005" y="20270"/>
                  </a:cubicBezTo>
                  <a:cubicBezTo>
                    <a:pt x="13653" y="20270"/>
                    <a:pt x="15321" y="20028"/>
                    <a:pt x="16882" y="19560"/>
                  </a:cubicBezTo>
                  <a:cubicBezTo>
                    <a:pt x="19609" y="18752"/>
                    <a:pt x="20864" y="16169"/>
                    <a:pt x="21355" y="12899"/>
                  </a:cubicBezTo>
                  <a:cubicBezTo>
                    <a:pt x="20219" y="11953"/>
                    <a:pt x="18871" y="11596"/>
                    <a:pt x="17488" y="11596"/>
                  </a:cubicBezTo>
                  <a:cubicBezTo>
                    <a:pt x="16330" y="11596"/>
                    <a:pt x="15150" y="11845"/>
                    <a:pt x="14047" y="12213"/>
                  </a:cubicBezTo>
                  <a:cubicBezTo>
                    <a:pt x="13380" y="12440"/>
                    <a:pt x="12684" y="12697"/>
                    <a:pt x="12009" y="12697"/>
                  </a:cubicBezTo>
                  <a:cubicBezTo>
                    <a:pt x="11723" y="12697"/>
                    <a:pt x="11442" y="12650"/>
                    <a:pt x="11167" y="12536"/>
                  </a:cubicBezTo>
                  <a:cubicBezTo>
                    <a:pt x="10370" y="12213"/>
                    <a:pt x="9727" y="11365"/>
                    <a:pt x="9329" y="10375"/>
                  </a:cubicBezTo>
                  <a:cubicBezTo>
                    <a:pt x="8930" y="9406"/>
                    <a:pt x="8700" y="8316"/>
                    <a:pt x="8456" y="7268"/>
                  </a:cubicBezTo>
                  <a:cubicBezTo>
                    <a:pt x="8073" y="5573"/>
                    <a:pt x="7583" y="3917"/>
                    <a:pt x="6802" y="2483"/>
                  </a:cubicBezTo>
                  <a:cubicBezTo>
                    <a:pt x="6235" y="1474"/>
                    <a:pt x="5499" y="626"/>
                    <a:pt x="4672"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 name="Google Shape;1868;p40"/>
          <p:cNvSpPr txBox="1">
            <a:spLocks noGrp="1"/>
          </p:cNvSpPr>
          <p:nvPr>
            <p:ph type="title"/>
          </p:nvPr>
        </p:nvSpPr>
        <p:spPr>
          <a:xfrm>
            <a:off x="713225" y="445025"/>
            <a:ext cx="7717500" cy="572701"/>
          </a:xfrm>
          <a:prstGeom prst="rect">
            <a:avLst/>
          </a:prstGeom>
        </p:spPr>
        <p:txBody>
          <a:bodyPr/>
          <a:lstStyle>
            <a:lvl1pPr defTabSz="822959">
              <a:defRPr sz="2520"/>
            </a:lvl1pPr>
          </a:lstStyle>
          <a:p>
            <a:r>
              <a:t>INTRODUCTION</a:t>
            </a:r>
          </a:p>
        </p:txBody>
      </p:sp>
      <p:grpSp>
        <p:nvGrpSpPr>
          <p:cNvPr id="1935" name="Google Shape;1870;p40"/>
          <p:cNvGrpSpPr/>
          <p:nvPr/>
        </p:nvGrpSpPr>
        <p:grpSpPr>
          <a:xfrm>
            <a:off x="8092880" y="4357571"/>
            <a:ext cx="932309" cy="681807"/>
            <a:chOff x="0" y="0"/>
            <a:chExt cx="932308" cy="681806"/>
          </a:xfrm>
        </p:grpSpPr>
        <p:sp>
          <p:nvSpPr>
            <p:cNvPr id="1927" name="Google Shape;1871;p40"/>
            <p:cNvSpPr/>
            <p:nvPr/>
          </p:nvSpPr>
          <p:spPr>
            <a:xfrm flipH="1">
              <a:off x="0" y="0"/>
              <a:ext cx="932309" cy="681807"/>
            </a:xfrm>
            <a:custGeom>
              <a:avLst/>
              <a:gdLst/>
              <a:ahLst/>
              <a:cxnLst>
                <a:cxn ang="0">
                  <a:pos x="wd2" y="hd2"/>
                </a:cxn>
                <a:cxn ang="5400000">
                  <a:pos x="wd2" y="hd2"/>
                </a:cxn>
                <a:cxn ang="10800000">
                  <a:pos x="wd2" y="hd2"/>
                </a:cxn>
                <a:cxn ang="16200000">
                  <a:pos x="wd2" y="hd2"/>
                </a:cxn>
              </a:cxnLst>
              <a:rect l="0" t="0" r="r" b="b"/>
              <a:pathLst>
                <a:path w="21495" h="21600" extrusionOk="0">
                  <a:moveTo>
                    <a:pt x="20593" y="0"/>
                  </a:moveTo>
                  <a:cubicBezTo>
                    <a:pt x="19789" y="0"/>
                    <a:pt x="18984" y="268"/>
                    <a:pt x="18273" y="777"/>
                  </a:cubicBezTo>
                  <a:cubicBezTo>
                    <a:pt x="17777" y="1137"/>
                    <a:pt x="17310" y="1628"/>
                    <a:pt x="16938" y="2234"/>
                  </a:cubicBezTo>
                  <a:cubicBezTo>
                    <a:pt x="14926" y="1181"/>
                    <a:pt x="12650" y="679"/>
                    <a:pt x="10402" y="679"/>
                  </a:cubicBezTo>
                  <a:cubicBezTo>
                    <a:pt x="8850" y="679"/>
                    <a:pt x="7311" y="919"/>
                    <a:pt x="5884" y="1383"/>
                  </a:cubicBezTo>
                  <a:cubicBezTo>
                    <a:pt x="4204" y="1912"/>
                    <a:pt x="1947" y="2933"/>
                    <a:pt x="1065" y="5165"/>
                  </a:cubicBezTo>
                  <a:cubicBezTo>
                    <a:pt x="184" y="7398"/>
                    <a:pt x="-105" y="10028"/>
                    <a:pt x="33" y="12562"/>
                  </a:cubicBezTo>
                  <a:cubicBezTo>
                    <a:pt x="184" y="15324"/>
                    <a:pt x="157" y="18085"/>
                    <a:pt x="1891" y="19958"/>
                  </a:cubicBezTo>
                  <a:cubicBezTo>
                    <a:pt x="2910" y="21056"/>
                    <a:pt x="4452" y="21396"/>
                    <a:pt x="5719" y="21490"/>
                  </a:cubicBezTo>
                  <a:cubicBezTo>
                    <a:pt x="6664" y="21559"/>
                    <a:pt x="7620" y="21600"/>
                    <a:pt x="8580" y="21600"/>
                  </a:cubicBezTo>
                  <a:cubicBezTo>
                    <a:pt x="10011" y="21600"/>
                    <a:pt x="11451" y="21508"/>
                    <a:pt x="12877" y="21283"/>
                  </a:cubicBezTo>
                  <a:cubicBezTo>
                    <a:pt x="14914" y="20979"/>
                    <a:pt x="17186" y="20582"/>
                    <a:pt x="18520" y="18105"/>
                  </a:cubicBezTo>
                  <a:cubicBezTo>
                    <a:pt x="19443" y="16403"/>
                    <a:pt x="19870" y="14264"/>
                    <a:pt x="19897" y="12127"/>
                  </a:cubicBezTo>
                  <a:cubicBezTo>
                    <a:pt x="19912" y="11086"/>
                    <a:pt x="19829" y="10065"/>
                    <a:pt x="19650" y="9100"/>
                  </a:cubicBezTo>
                  <a:cubicBezTo>
                    <a:pt x="19388" y="7568"/>
                    <a:pt x="19210" y="5543"/>
                    <a:pt x="18535" y="4011"/>
                  </a:cubicBezTo>
                  <a:cubicBezTo>
                    <a:pt x="18700" y="3500"/>
                    <a:pt x="18906" y="3029"/>
                    <a:pt x="19168" y="2575"/>
                  </a:cubicBezTo>
                  <a:cubicBezTo>
                    <a:pt x="19774" y="1514"/>
                    <a:pt x="20599" y="683"/>
                    <a:pt x="21495" y="115"/>
                  </a:cubicBezTo>
                  <a:cubicBezTo>
                    <a:pt x="21197" y="37"/>
                    <a:pt x="20895" y="0"/>
                    <a:pt x="20593"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28" name="Google Shape;1872;p40"/>
            <p:cNvSpPr/>
            <p:nvPr/>
          </p:nvSpPr>
          <p:spPr>
            <a:xfrm flipH="1">
              <a:off x="273092" y="132097"/>
              <a:ext cx="453809" cy="430321"/>
            </a:xfrm>
            <a:custGeom>
              <a:avLst/>
              <a:gdLst/>
              <a:ahLst/>
              <a:cxnLst>
                <a:cxn ang="0">
                  <a:pos x="wd2" y="hd2"/>
                </a:cxn>
                <a:cxn ang="5400000">
                  <a:pos x="wd2" y="hd2"/>
                </a:cxn>
                <a:cxn ang="10800000">
                  <a:pos x="wd2" y="hd2"/>
                </a:cxn>
                <a:cxn ang="16200000">
                  <a:pos x="wd2" y="hd2"/>
                </a:cxn>
              </a:cxnLst>
              <a:rect l="0" t="0" r="r" b="b"/>
              <a:pathLst>
                <a:path w="20399" h="21600" extrusionOk="0">
                  <a:moveTo>
                    <a:pt x="10811" y="0"/>
                  </a:moveTo>
                  <a:cubicBezTo>
                    <a:pt x="9183" y="0"/>
                    <a:pt x="7548" y="337"/>
                    <a:pt x="6156" y="893"/>
                  </a:cubicBezTo>
                  <a:cubicBezTo>
                    <a:pt x="3205" y="2093"/>
                    <a:pt x="1192" y="4493"/>
                    <a:pt x="332" y="7788"/>
                  </a:cubicBezTo>
                  <a:cubicBezTo>
                    <a:pt x="-179" y="9707"/>
                    <a:pt x="-43" y="11775"/>
                    <a:pt x="359" y="13722"/>
                  </a:cubicBezTo>
                  <a:cubicBezTo>
                    <a:pt x="601" y="14832"/>
                    <a:pt x="895" y="15970"/>
                    <a:pt x="1434" y="16989"/>
                  </a:cubicBezTo>
                  <a:cubicBezTo>
                    <a:pt x="2345" y="18639"/>
                    <a:pt x="3821" y="19897"/>
                    <a:pt x="5432" y="20645"/>
                  </a:cubicBezTo>
                  <a:cubicBezTo>
                    <a:pt x="6785" y="21297"/>
                    <a:pt x="8214" y="21600"/>
                    <a:pt x="9631" y="21600"/>
                  </a:cubicBezTo>
                  <a:cubicBezTo>
                    <a:pt x="15647" y="21600"/>
                    <a:pt x="21421" y="16130"/>
                    <a:pt x="20246" y="8656"/>
                  </a:cubicBezTo>
                  <a:cubicBezTo>
                    <a:pt x="19818" y="5931"/>
                    <a:pt x="18341" y="3262"/>
                    <a:pt x="16220" y="1644"/>
                  </a:cubicBezTo>
                  <a:cubicBezTo>
                    <a:pt x="14713" y="483"/>
                    <a:pt x="12766" y="0"/>
                    <a:pt x="1081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29" name="Google Shape;1873;p40"/>
            <p:cNvSpPr/>
            <p:nvPr/>
          </p:nvSpPr>
          <p:spPr>
            <a:xfrm flipH="1">
              <a:off x="592640" y="279475"/>
              <a:ext cx="16422" cy="68680"/>
            </a:xfrm>
            <a:custGeom>
              <a:avLst/>
              <a:gdLst/>
              <a:ahLst/>
              <a:cxnLst>
                <a:cxn ang="0">
                  <a:pos x="wd2" y="hd2"/>
                </a:cxn>
                <a:cxn ang="5400000">
                  <a:pos x="wd2" y="hd2"/>
                </a:cxn>
                <a:cxn ang="10800000">
                  <a:pos x="wd2" y="hd2"/>
                </a:cxn>
                <a:cxn ang="16200000">
                  <a:pos x="wd2" y="hd2"/>
                </a:cxn>
              </a:cxnLst>
              <a:rect l="0" t="0" r="r" b="b"/>
              <a:pathLst>
                <a:path w="18003" h="21600" extrusionOk="0">
                  <a:moveTo>
                    <a:pt x="5918" y="0"/>
                  </a:moveTo>
                  <a:cubicBezTo>
                    <a:pt x="1315" y="0"/>
                    <a:pt x="-1937" y="4894"/>
                    <a:pt x="1315" y="11267"/>
                  </a:cubicBezTo>
                  <a:cubicBezTo>
                    <a:pt x="3893" y="17164"/>
                    <a:pt x="10827" y="21600"/>
                    <a:pt x="15429" y="21600"/>
                  </a:cubicBezTo>
                  <a:cubicBezTo>
                    <a:pt x="15552" y="21600"/>
                    <a:pt x="15613" y="21600"/>
                    <a:pt x="15736" y="21600"/>
                  </a:cubicBezTo>
                  <a:cubicBezTo>
                    <a:pt x="19663" y="21230"/>
                    <a:pt x="17699" y="16336"/>
                    <a:pt x="15736" y="10527"/>
                  </a:cubicBezTo>
                  <a:cubicBezTo>
                    <a:pt x="13097" y="4700"/>
                    <a:pt x="9845" y="0"/>
                    <a:pt x="5918"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30" name="Google Shape;1874;p40"/>
            <p:cNvSpPr/>
            <p:nvPr/>
          </p:nvSpPr>
          <p:spPr>
            <a:xfrm flipH="1">
              <a:off x="402978" y="236487"/>
              <a:ext cx="14967" cy="70471"/>
            </a:xfrm>
            <a:custGeom>
              <a:avLst/>
              <a:gdLst/>
              <a:ahLst/>
              <a:cxnLst>
                <a:cxn ang="0">
                  <a:pos x="wd2" y="hd2"/>
                </a:cxn>
                <a:cxn ang="5400000">
                  <a:pos x="wd2" y="hd2"/>
                </a:cxn>
                <a:cxn ang="10800000">
                  <a:pos x="wd2" y="hd2"/>
                </a:cxn>
                <a:cxn ang="16200000">
                  <a:pos x="wd2" y="hd2"/>
                </a:cxn>
              </a:cxnLst>
              <a:rect l="0" t="0" r="r" b="b"/>
              <a:pathLst>
                <a:path w="19381" h="21600" extrusionOk="0">
                  <a:moveTo>
                    <a:pt x="4060" y="0"/>
                  </a:moveTo>
                  <a:cubicBezTo>
                    <a:pt x="3988" y="0"/>
                    <a:pt x="3915" y="0"/>
                    <a:pt x="3843" y="0"/>
                  </a:cubicBezTo>
                  <a:cubicBezTo>
                    <a:pt x="-796" y="377"/>
                    <a:pt x="-796" y="5130"/>
                    <a:pt x="1523" y="10980"/>
                  </a:cubicBezTo>
                  <a:cubicBezTo>
                    <a:pt x="3843" y="16848"/>
                    <a:pt x="8482" y="21600"/>
                    <a:pt x="13121" y="21600"/>
                  </a:cubicBezTo>
                  <a:cubicBezTo>
                    <a:pt x="18485" y="21600"/>
                    <a:pt x="20804" y="16470"/>
                    <a:pt x="18485" y="10620"/>
                  </a:cubicBezTo>
                  <a:cubicBezTo>
                    <a:pt x="15440" y="4684"/>
                    <a:pt x="8699" y="0"/>
                    <a:pt x="4060"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31" name="Google Shape;1875;p40"/>
            <p:cNvSpPr/>
            <p:nvPr/>
          </p:nvSpPr>
          <p:spPr>
            <a:xfrm flipH="1">
              <a:off x="441999" y="301752"/>
              <a:ext cx="109203" cy="83400"/>
            </a:xfrm>
            <a:custGeom>
              <a:avLst/>
              <a:gdLst/>
              <a:ahLst/>
              <a:cxnLst>
                <a:cxn ang="0">
                  <a:pos x="wd2" y="hd2"/>
                </a:cxn>
                <a:cxn ang="5400000">
                  <a:pos x="wd2" y="hd2"/>
                </a:cxn>
                <a:cxn ang="10800000">
                  <a:pos x="wd2" y="hd2"/>
                </a:cxn>
                <a:cxn ang="16200000">
                  <a:pos x="wd2" y="hd2"/>
                </a:cxn>
              </a:cxnLst>
              <a:rect l="0" t="0" r="r" b="b"/>
              <a:pathLst>
                <a:path w="21468" h="21600" extrusionOk="0">
                  <a:moveTo>
                    <a:pt x="11485" y="0"/>
                  </a:moveTo>
                  <a:cubicBezTo>
                    <a:pt x="10395" y="0"/>
                    <a:pt x="9251" y="203"/>
                    <a:pt x="8107" y="580"/>
                  </a:cubicBezTo>
                  <a:cubicBezTo>
                    <a:pt x="5532" y="1508"/>
                    <a:pt x="3177" y="3972"/>
                    <a:pt x="2011" y="6755"/>
                  </a:cubicBezTo>
                  <a:cubicBezTo>
                    <a:pt x="602" y="9394"/>
                    <a:pt x="250" y="12177"/>
                    <a:pt x="8" y="14497"/>
                  </a:cubicBezTo>
                  <a:cubicBezTo>
                    <a:pt x="-102" y="19136"/>
                    <a:pt x="954" y="21600"/>
                    <a:pt x="1185" y="21600"/>
                  </a:cubicBezTo>
                  <a:cubicBezTo>
                    <a:pt x="1659" y="21455"/>
                    <a:pt x="1185" y="18976"/>
                    <a:pt x="1769" y="14801"/>
                  </a:cubicBezTo>
                  <a:cubicBezTo>
                    <a:pt x="2121" y="12946"/>
                    <a:pt x="2715" y="10626"/>
                    <a:pt x="3881" y="8466"/>
                  </a:cubicBezTo>
                  <a:cubicBezTo>
                    <a:pt x="5059" y="6292"/>
                    <a:pt x="6588" y="4595"/>
                    <a:pt x="8811" y="3827"/>
                  </a:cubicBezTo>
                  <a:cubicBezTo>
                    <a:pt x="9691" y="3494"/>
                    <a:pt x="10571" y="3334"/>
                    <a:pt x="11430" y="3334"/>
                  </a:cubicBezTo>
                  <a:cubicBezTo>
                    <a:pt x="12629" y="3334"/>
                    <a:pt x="13773" y="3653"/>
                    <a:pt x="14808" y="4291"/>
                  </a:cubicBezTo>
                  <a:cubicBezTo>
                    <a:pt x="16568" y="5219"/>
                    <a:pt x="17735" y="6915"/>
                    <a:pt x="18560" y="8611"/>
                  </a:cubicBezTo>
                  <a:cubicBezTo>
                    <a:pt x="19385" y="10467"/>
                    <a:pt x="19847" y="12018"/>
                    <a:pt x="20321" y="13105"/>
                  </a:cubicBezTo>
                  <a:cubicBezTo>
                    <a:pt x="20849" y="13786"/>
                    <a:pt x="21091" y="14366"/>
                    <a:pt x="21300" y="14366"/>
                  </a:cubicBezTo>
                  <a:cubicBezTo>
                    <a:pt x="21322" y="14366"/>
                    <a:pt x="21355" y="14352"/>
                    <a:pt x="21377" y="14337"/>
                  </a:cubicBezTo>
                  <a:cubicBezTo>
                    <a:pt x="21498" y="14337"/>
                    <a:pt x="21498" y="13569"/>
                    <a:pt x="21377" y="12322"/>
                  </a:cubicBezTo>
                  <a:cubicBezTo>
                    <a:pt x="21146" y="11249"/>
                    <a:pt x="20904" y="9394"/>
                    <a:pt x="20200" y="7379"/>
                  </a:cubicBezTo>
                  <a:cubicBezTo>
                    <a:pt x="19385" y="5219"/>
                    <a:pt x="18087" y="2740"/>
                    <a:pt x="15864" y="1348"/>
                  </a:cubicBezTo>
                  <a:cubicBezTo>
                    <a:pt x="14599" y="435"/>
                    <a:pt x="13091" y="0"/>
                    <a:pt x="11485"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32" name="Google Shape;1876;p40"/>
            <p:cNvSpPr/>
            <p:nvPr/>
          </p:nvSpPr>
          <p:spPr>
            <a:xfrm flipH="1">
              <a:off x="566649" y="225181"/>
              <a:ext cx="74698" cy="27427"/>
            </a:xfrm>
            <a:custGeom>
              <a:avLst/>
              <a:gdLst/>
              <a:ahLst/>
              <a:cxnLst>
                <a:cxn ang="0">
                  <a:pos x="wd2" y="hd2"/>
                </a:cxn>
                <a:cxn ang="5400000">
                  <a:pos x="wd2" y="hd2"/>
                </a:cxn>
                <a:cxn ang="10800000">
                  <a:pos x="wd2" y="hd2"/>
                </a:cxn>
                <a:cxn ang="16200000">
                  <a:pos x="wd2" y="hd2"/>
                </a:cxn>
              </a:cxnLst>
              <a:rect l="0" t="0" r="r" b="b"/>
              <a:pathLst>
                <a:path w="21102" h="21600" extrusionOk="0">
                  <a:moveTo>
                    <a:pt x="1284" y="0"/>
                  </a:moveTo>
                  <a:cubicBezTo>
                    <a:pt x="604" y="0"/>
                    <a:pt x="145" y="309"/>
                    <a:pt x="19" y="926"/>
                  </a:cubicBezTo>
                  <a:cubicBezTo>
                    <a:pt x="-329" y="3262"/>
                    <a:pt x="4067" y="10315"/>
                    <a:pt x="9965" y="15517"/>
                  </a:cubicBezTo>
                  <a:cubicBezTo>
                    <a:pt x="14313" y="19308"/>
                    <a:pt x="18203" y="21600"/>
                    <a:pt x="20022" y="21600"/>
                  </a:cubicBezTo>
                  <a:cubicBezTo>
                    <a:pt x="20670" y="21600"/>
                    <a:pt x="21050" y="21291"/>
                    <a:pt x="21097" y="20674"/>
                  </a:cubicBezTo>
                  <a:cubicBezTo>
                    <a:pt x="21271" y="17853"/>
                    <a:pt x="16875" y="11285"/>
                    <a:pt x="11151" y="6083"/>
                  </a:cubicBezTo>
                  <a:cubicBezTo>
                    <a:pt x="7055" y="2292"/>
                    <a:pt x="3229" y="0"/>
                    <a:pt x="1284"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33" name="Google Shape;1877;p40"/>
            <p:cNvSpPr/>
            <p:nvPr/>
          </p:nvSpPr>
          <p:spPr>
            <a:xfrm flipH="1">
              <a:off x="415377" y="179170"/>
              <a:ext cx="44618" cy="51664"/>
            </a:xfrm>
            <a:custGeom>
              <a:avLst/>
              <a:gdLst/>
              <a:ahLst/>
              <a:cxnLst>
                <a:cxn ang="0">
                  <a:pos x="wd2" y="hd2"/>
                </a:cxn>
                <a:cxn ang="5400000">
                  <a:pos x="wd2" y="hd2"/>
                </a:cxn>
                <a:cxn ang="10800000">
                  <a:pos x="wd2" y="hd2"/>
                </a:cxn>
                <a:cxn ang="16200000">
                  <a:pos x="wd2" y="hd2"/>
                </a:cxn>
              </a:cxnLst>
              <a:rect l="0" t="0" r="r" b="b"/>
              <a:pathLst>
                <a:path w="19928" h="21600" extrusionOk="0">
                  <a:moveTo>
                    <a:pt x="19131" y="0"/>
                  </a:moveTo>
                  <a:cubicBezTo>
                    <a:pt x="17106" y="0"/>
                    <a:pt x="11856" y="3323"/>
                    <a:pt x="7031" y="8495"/>
                  </a:cubicBezTo>
                  <a:cubicBezTo>
                    <a:pt x="1431" y="14486"/>
                    <a:pt x="-969" y="20734"/>
                    <a:pt x="356" y="21483"/>
                  </a:cubicBezTo>
                  <a:cubicBezTo>
                    <a:pt x="481" y="21553"/>
                    <a:pt x="631" y="21600"/>
                    <a:pt x="806" y="21600"/>
                  </a:cubicBezTo>
                  <a:cubicBezTo>
                    <a:pt x="2556" y="21600"/>
                    <a:pt x="6931" y="17224"/>
                    <a:pt x="11306" y="12239"/>
                  </a:cubicBezTo>
                  <a:cubicBezTo>
                    <a:pt x="16356" y="6248"/>
                    <a:pt x="20631" y="1498"/>
                    <a:pt x="19831" y="257"/>
                  </a:cubicBezTo>
                  <a:cubicBezTo>
                    <a:pt x="19681" y="94"/>
                    <a:pt x="19456" y="0"/>
                    <a:pt x="19131"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34" name="Google Shape;1878;p40"/>
            <p:cNvSpPr/>
            <p:nvPr/>
          </p:nvSpPr>
          <p:spPr>
            <a:xfrm flipH="1">
              <a:off x="69294" y="80041"/>
              <a:ext cx="863015" cy="601766"/>
            </a:xfrm>
            <a:custGeom>
              <a:avLst/>
              <a:gdLst/>
              <a:ahLst/>
              <a:cxnLst>
                <a:cxn ang="0">
                  <a:pos x="wd2" y="hd2"/>
                </a:cxn>
                <a:cxn ang="5400000">
                  <a:pos x="wd2" y="hd2"/>
                </a:cxn>
                <a:cxn ang="10800000">
                  <a:pos x="wd2" y="hd2"/>
                </a:cxn>
                <a:cxn ang="16200000">
                  <a:pos x="wd2" y="hd2"/>
                </a:cxn>
              </a:cxnLst>
              <a:rect l="0" t="0" r="r" b="b"/>
              <a:pathLst>
                <a:path w="21486" h="21600" extrusionOk="0">
                  <a:moveTo>
                    <a:pt x="3587" y="0"/>
                  </a:moveTo>
                  <a:cubicBezTo>
                    <a:pt x="2562" y="687"/>
                    <a:pt x="1656" y="1629"/>
                    <a:pt x="1150" y="2980"/>
                  </a:cubicBezTo>
                  <a:cubicBezTo>
                    <a:pt x="198" y="5509"/>
                    <a:pt x="-114" y="8489"/>
                    <a:pt x="35" y="11360"/>
                  </a:cubicBezTo>
                  <a:cubicBezTo>
                    <a:pt x="198" y="14490"/>
                    <a:pt x="169" y="17618"/>
                    <a:pt x="2042" y="19740"/>
                  </a:cubicBezTo>
                  <a:cubicBezTo>
                    <a:pt x="3141" y="20983"/>
                    <a:pt x="4807" y="21369"/>
                    <a:pt x="6160" y="21475"/>
                  </a:cubicBezTo>
                  <a:cubicBezTo>
                    <a:pt x="7187" y="21554"/>
                    <a:pt x="8222" y="21600"/>
                    <a:pt x="9262" y="21600"/>
                  </a:cubicBezTo>
                  <a:cubicBezTo>
                    <a:pt x="10810" y="21600"/>
                    <a:pt x="12365" y="21496"/>
                    <a:pt x="13905" y="21240"/>
                  </a:cubicBezTo>
                  <a:cubicBezTo>
                    <a:pt x="16104" y="20897"/>
                    <a:pt x="18558" y="20447"/>
                    <a:pt x="19999" y="17640"/>
                  </a:cubicBezTo>
                  <a:cubicBezTo>
                    <a:pt x="20995" y="15711"/>
                    <a:pt x="21457" y="13288"/>
                    <a:pt x="21486" y="10867"/>
                  </a:cubicBezTo>
                  <a:cubicBezTo>
                    <a:pt x="21486" y="10546"/>
                    <a:pt x="21486" y="10224"/>
                    <a:pt x="21457" y="9903"/>
                  </a:cubicBezTo>
                  <a:cubicBezTo>
                    <a:pt x="20386" y="10417"/>
                    <a:pt x="19316" y="11038"/>
                    <a:pt x="18246" y="11510"/>
                  </a:cubicBezTo>
                  <a:cubicBezTo>
                    <a:pt x="17081" y="12083"/>
                    <a:pt x="15841" y="12507"/>
                    <a:pt x="14609" y="12507"/>
                  </a:cubicBezTo>
                  <a:cubicBezTo>
                    <a:pt x="14047" y="12507"/>
                    <a:pt x="13488" y="12418"/>
                    <a:pt x="12938" y="12217"/>
                  </a:cubicBezTo>
                  <a:cubicBezTo>
                    <a:pt x="10753" y="11402"/>
                    <a:pt x="9043" y="8981"/>
                    <a:pt x="7676" y="6431"/>
                  </a:cubicBezTo>
                  <a:cubicBezTo>
                    <a:pt x="6635" y="4523"/>
                    <a:pt x="5685" y="2487"/>
                    <a:pt x="4421" y="900"/>
                  </a:cubicBezTo>
                  <a:cubicBezTo>
                    <a:pt x="4167" y="579"/>
                    <a:pt x="3885" y="301"/>
                    <a:pt x="3587"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1939" name="Google Shape;1879;p40"/>
          <p:cNvGrpSpPr/>
          <p:nvPr/>
        </p:nvGrpSpPr>
        <p:grpSpPr>
          <a:xfrm>
            <a:off x="455138" y="539559"/>
            <a:ext cx="844267" cy="588724"/>
            <a:chOff x="0" y="0"/>
            <a:chExt cx="844265" cy="588723"/>
          </a:xfrm>
        </p:grpSpPr>
        <p:sp>
          <p:nvSpPr>
            <p:cNvPr id="1936" name="Google Shape;1880;p40"/>
            <p:cNvSpPr/>
            <p:nvPr/>
          </p:nvSpPr>
          <p:spPr>
            <a:xfrm>
              <a:off x="-1" y="0"/>
              <a:ext cx="844267" cy="588724"/>
            </a:xfrm>
            <a:custGeom>
              <a:avLst/>
              <a:gdLst/>
              <a:ahLst/>
              <a:cxnLst>
                <a:cxn ang="0">
                  <a:pos x="wd2" y="hd2"/>
                </a:cxn>
                <a:cxn ang="5400000">
                  <a:pos x="wd2" y="hd2"/>
                </a:cxn>
                <a:cxn ang="10800000">
                  <a:pos x="wd2" y="hd2"/>
                </a:cxn>
                <a:cxn ang="16200000">
                  <a:pos x="wd2" y="hd2"/>
                </a:cxn>
              </a:cxnLst>
              <a:rect l="0" t="0" r="r" b="b"/>
              <a:pathLst>
                <a:path w="21078" h="21600" extrusionOk="0">
                  <a:moveTo>
                    <a:pt x="8489" y="0"/>
                  </a:moveTo>
                  <a:cubicBezTo>
                    <a:pt x="7631" y="0"/>
                    <a:pt x="6763" y="66"/>
                    <a:pt x="5873" y="166"/>
                  </a:cubicBezTo>
                  <a:cubicBezTo>
                    <a:pt x="2698" y="495"/>
                    <a:pt x="998" y="3146"/>
                    <a:pt x="402" y="7635"/>
                  </a:cubicBezTo>
                  <a:cubicBezTo>
                    <a:pt x="-1" y="10726"/>
                    <a:pt x="-522" y="15675"/>
                    <a:pt x="1193" y="18064"/>
                  </a:cubicBezTo>
                  <a:cubicBezTo>
                    <a:pt x="3377" y="21142"/>
                    <a:pt x="7074" y="21600"/>
                    <a:pt x="10167" y="21600"/>
                  </a:cubicBezTo>
                  <a:cubicBezTo>
                    <a:pt x="10706" y="21600"/>
                    <a:pt x="11226" y="21586"/>
                    <a:pt x="11717" y="21569"/>
                  </a:cubicBezTo>
                  <a:cubicBezTo>
                    <a:pt x="13565" y="21526"/>
                    <a:pt x="14967" y="20146"/>
                    <a:pt x="15891" y="18152"/>
                  </a:cubicBezTo>
                  <a:cubicBezTo>
                    <a:pt x="16487" y="18635"/>
                    <a:pt x="17158" y="18941"/>
                    <a:pt x="17843" y="18941"/>
                  </a:cubicBezTo>
                  <a:cubicBezTo>
                    <a:pt x="19110" y="18941"/>
                    <a:pt x="20349" y="17977"/>
                    <a:pt x="21078" y="16486"/>
                  </a:cubicBezTo>
                  <a:cubicBezTo>
                    <a:pt x="20533" y="16780"/>
                    <a:pt x="19952" y="16955"/>
                    <a:pt x="19379" y="16955"/>
                  </a:cubicBezTo>
                  <a:cubicBezTo>
                    <a:pt x="18966" y="16955"/>
                    <a:pt x="18558" y="16864"/>
                    <a:pt x="18171" y="16661"/>
                  </a:cubicBezTo>
                  <a:cubicBezTo>
                    <a:pt x="17650" y="16421"/>
                    <a:pt x="17188" y="15961"/>
                    <a:pt x="16814" y="15392"/>
                  </a:cubicBezTo>
                  <a:cubicBezTo>
                    <a:pt x="17232" y="13529"/>
                    <a:pt x="17382" y="11449"/>
                    <a:pt x="17262" y="9412"/>
                  </a:cubicBezTo>
                  <a:cubicBezTo>
                    <a:pt x="17009" y="5532"/>
                    <a:pt x="15697" y="1941"/>
                    <a:pt x="13282" y="932"/>
                  </a:cubicBezTo>
                  <a:cubicBezTo>
                    <a:pt x="11661" y="234"/>
                    <a:pt x="10091" y="0"/>
                    <a:pt x="8489" y="0"/>
                  </a:cubicBezTo>
                  <a:close/>
                </a:path>
              </a:pathLst>
            </a:custGeom>
            <a:solidFill>
              <a:srgbClr val="28455A"/>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37" name="Google Shape;1881;p40"/>
            <p:cNvSpPr/>
            <p:nvPr/>
          </p:nvSpPr>
          <p:spPr>
            <a:xfrm>
              <a:off x="182210" y="91572"/>
              <a:ext cx="300501" cy="422988"/>
            </a:xfrm>
            <a:custGeom>
              <a:avLst/>
              <a:gdLst/>
              <a:ahLst/>
              <a:cxnLst>
                <a:cxn ang="0">
                  <a:pos x="wd2" y="hd2"/>
                </a:cxn>
                <a:cxn ang="5400000">
                  <a:pos x="wd2" y="hd2"/>
                </a:cxn>
                <a:cxn ang="10800000">
                  <a:pos x="wd2" y="hd2"/>
                </a:cxn>
                <a:cxn ang="16200000">
                  <a:pos x="wd2" y="hd2"/>
                </a:cxn>
              </a:cxnLst>
              <a:rect l="0" t="0" r="r" b="b"/>
              <a:pathLst>
                <a:path w="20474" h="21600" extrusionOk="0">
                  <a:moveTo>
                    <a:pt x="15637" y="7314"/>
                  </a:moveTo>
                  <a:cubicBezTo>
                    <a:pt x="16895" y="7314"/>
                    <a:pt x="18085" y="7480"/>
                    <a:pt x="18935" y="7955"/>
                  </a:cubicBezTo>
                  <a:cubicBezTo>
                    <a:pt x="17585" y="9064"/>
                    <a:pt x="15290" y="9278"/>
                    <a:pt x="13226" y="9278"/>
                  </a:cubicBezTo>
                  <a:cubicBezTo>
                    <a:pt x="12670" y="9278"/>
                    <a:pt x="12128" y="9264"/>
                    <a:pt x="11629" y="9247"/>
                  </a:cubicBezTo>
                  <a:cubicBezTo>
                    <a:pt x="10267" y="9215"/>
                    <a:pt x="8925" y="9041"/>
                    <a:pt x="7624" y="8746"/>
                  </a:cubicBezTo>
                  <a:cubicBezTo>
                    <a:pt x="8593" y="8412"/>
                    <a:pt x="9604" y="8146"/>
                    <a:pt x="10610" y="7935"/>
                  </a:cubicBezTo>
                  <a:cubicBezTo>
                    <a:pt x="11922" y="7652"/>
                    <a:pt x="13852" y="7314"/>
                    <a:pt x="15637" y="7314"/>
                  </a:cubicBezTo>
                  <a:close/>
                  <a:moveTo>
                    <a:pt x="13829" y="15538"/>
                  </a:moveTo>
                  <a:cubicBezTo>
                    <a:pt x="14313" y="15538"/>
                    <a:pt x="14782" y="15626"/>
                    <a:pt x="15183" y="15823"/>
                  </a:cubicBezTo>
                  <a:cubicBezTo>
                    <a:pt x="14035" y="16895"/>
                    <a:pt x="12330" y="17207"/>
                    <a:pt x="10561" y="17207"/>
                  </a:cubicBezTo>
                  <a:cubicBezTo>
                    <a:pt x="10469" y="17207"/>
                    <a:pt x="10374" y="17204"/>
                    <a:pt x="10282" y="17204"/>
                  </a:cubicBezTo>
                  <a:cubicBezTo>
                    <a:pt x="10851" y="16275"/>
                    <a:pt x="12418" y="15538"/>
                    <a:pt x="13829" y="15538"/>
                  </a:cubicBezTo>
                  <a:close/>
                  <a:moveTo>
                    <a:pt x="13181" y="0"/>
                  </a:moveTo>
                  <a:cubicBezTo>
                    <a:pt x="9379" y="0"/>
                    <a:pt x="5672" y="769"/>
                    <a:pt x="2476" y="2415"/>
                  </a:cubicBezTo>
                  <a:cubicBezTo>
                    <a:pt x="115" y="3636"/>
                    <a:pt x="-1063" y="5831"/>
                    <a:pt x="1256" y="7446"/>
                  </a:cubicBezTo>
                  <a:cubicBezTo>
                    <a:pt x="2121" y="8046"/>
                    <a:pt x="3159" y="8532"/>
                    <a:pt x="4284" y="8918"/>
                  </a:cubicBezTo>
                  <a:cubicBezTo>
                    <a:pt x="2556" y="9815"/>
                    <a:pt x="1099" y="10964"/>
                    <a:pt x="523" y="12325"/>
                  </a:cubicBezTo>
                  <a:cubicBezTo>
                    <a:pt x="-819" y="15403"/>
                    <a:pt x="2636" y="17233"/>
                    <a:pt x="6259" y="17813"/>
                  </a:cubicBezTo>
                  <a:cubicBezTo>
                    <a:pt x="7026" y="17930"/>
                    <a:pt x="7830" y="18033"/>
                    <a:pt x="8646" y="18096"/>
                  </a:cubicBezTo>
                  <a:cubicBezTo>
                    <a:pt x="8654" y="18802"/>
                    <a:pt x="9005" y="19525"/>
                    <a:pt x="9676" y="20008"/>
                  </a:cubicBezTo>
                  <a:cubicBezTo>
                    <a:pt x="11220" y="21197"/>
                    <a:pt x="13215" y="21411"/>
                    <a:pt x="15370" y="21594"/>
                  </a:cubicBezTo>
                  <a:cubicBezTo>
                    <a:pt x="15408" y="21597"/>
                    <a:pt x="15442" y="21600"/>
                    <a:pt x="15476" y="21600"/>
                  </a:cubicBezTo>
                  <a:cubicBezTo>
                    <a:pt x="16224" y="21600"/>
                    <a:pt x="16190" y="20677"/>
                    <a:pt x="15370" y="20620"/>
                  </a:cubicBezTo>
                  <a:cubicBezTo>
                    <a:pt x="13333" y="20448"/>
                    <a:pt x="10034" y="20068"/>
                    <a:pt x="10023" y="18164"/>
                  </a:cubicBezTo>
                  <a:cubicBezTo>
                    <a:pt x="10130" y="18164"/>
                    <a:pt x="10233" y="18167"/>
                    <a:pt x="10336" y="18167"/>
                  </a:cubicBezTo>
                  <a:cubicBezTo>
                    <a:pt x="12815" y="18167"/>
                    <a:pt x="15194" y="17658"/>
                    <a:pt x="16632" y="15952"/>
                  </a:cubicBezTo>
                  <a:cubicBezTo>
                    <a:pt x="16796" y="15769"/>
                    <a:pt x="16712" y="15526"/>
                    <a:pt x="16510" y="15343"/>
                  </a:cubicBezTo>
                  <a:cubicBezTo>
                    <a:pt x="15770" y="14732"/>
                    <a:pt x="14870" y="14477"/>
                    <a:pt x="13943" y="14477"/>
                  </a:cubicBezTo>
                  <a:cubicBezTo>
                    <a:pt x="12014" y="14477"/>
                    <a:pt x="9973" y="15580"/>
                    <a:pt x="9066" y="16838"/>
                  </a:cubicBezTo>
                  <a:cubicBezTo>
                    <a:pt x="8993" y="16930"/>
                    <a:pt x="8932" y="17027"/>
                    <a:pt x="8879" y="17127"/>
                  </a:cubicBezTo>
                  <a:cubicBezTo>
                    <a:pt x="8109" y="17061"/>
                    <a:pt x="7357" y="16961"/>
                    <a:pt x="6663" y="16867"/>
                  </a:cubicBezTo>
                  <a:cubicBezTo>
                    <a:pt x="5077" y="16684"/>
                    <a:pt x="3654" y="16258"/>
                    <a:pt x="2476" y="15435"/>
                  </a:cubicBezTo>
                  <a:cubicBezTo>
                    <a:pt x="359" y="13911"/>
                    <a:pt x="2190" y="11899"/>
                    <a:pt x="3776" y="10710"/>
                  </a:cubicBezTo>
                  <a:cubicBezTo>
                    <a:pt x="4440" y="10213"/>
                    <a:pt x="5180" y="9784"/>
                    <a:pt x="5969" y="9415"/>
                  </a:cubicBezTo>
                  <a:cubicBezTo>
                    <a:pt x="7834" y="9881"/>
                    <a:pt x="9813" y="10127"/>
                    <a:pt x="11587" y="10221"/>
                  </a:cubicBezTo>
                  <a:cubicBezTo>
                    <a:pt x="12025" y="10244"/>
                    <a:pt x="12487" y="10255"/>
                    <a:pt x="12956" y="10255"/>
                  </a:cubicBezTo>
                  <a:cubicBezTo>
                    <a:pt x="15705" y="10255"/>
                    <a:pt x="18809" y="9807"/>
                    <a:pt x="20373" y="8086"/>
                  </a:cubicBezTo>
                  <a:cubicBezTo>
                    <a:pt x="20537" y="7903"/>
                    <a:pt x="20495" y="7629"/>
                    <a:pt x="20293" y="7477"/>
                  </a:cubicBezTo>
                  <a:cubicBezTo>
                    <a:pt x="19168" y="6563"/>
                    <a:pt x="17490" y="6260"/>
                    <a:pt x="15701" y="6260"/>
                  </a:cubicBezTo>
                  <a:cubicBezTo>
                    <a:pt x="13551" y="6260"/>
                    <a:pt x="11243" y="6700"/>
                    <a:pt x="9554" y="7051"/>
                  </a:cubicBezTo>
                  <a:cubicBezTo>
                    <a:pt x="8372" y="7309"/>
                    <a:pt x="7037" y="7709"/>
                    <a:pt x="5756" y="8238"/>
                  </a:cubicBezTo>
                  <a:cubicBezTo>
                    <a:pt x="5111" y="8032"/>
                    <a:pt x="4474" y="7797"/>
                    <a:pt x="3856" y="7537"/>
                  </a:cubicBezTo>
                  <a:cubicBezTo>
                    <a:pt x="3452" y="7354"/>
                    <a:pt x="3044" y="7203"/>
                    <a:pt x="2636" y="6960"/>
                  </a:cubicBezTo>
                  <a:cubicBezTo>
                    <a:pt x="562" y="5982"/>
                    <a:pt x="1172" y="4885"/>
                    <a:pt x="2354" y="3847"/>
                  </a:cubicBezTo>
                  <a:cubicBezTo>
                    <a:pt x="3208" y="3087"/>
                    <a:pt x="4467" y="2658"/>
                    <a:pt x="5649" y="2201"/>
                  </a:cubicBezTo>
                  <a:cubicBezTo>
                    <a:pt x="8059" y="1298"/>
                    <a:pt x="10767" y="980"/>
                    <a:pt x="13486" y="980"/>
                  </a:cubicBezTo>
                  <a:cubicBezTo>
                    <a:pt x="13612" y="980"/>
                    <a:pt x="13737" y="980"/>
                    <a:pt x="13867" y="983"/>
                  </a:cubicBezTo>
                  <a:cubicBezTo>
                    <a:pt x="13890" y="983"/>
                    <a:pt x="13913" y="986"/>
                    <a:pt x="13936" y="986"/>
                  </a:cubicBezTo>
                  <a:cubicBezTo>
                    <a:pt x="14679" y="986"/>
                    <a:pt x="14653" y="37"/>
                    <a:pt x="13825" y="6"/>
                  </a:cubicBezTo>
                  <a:cubicBezTo>
                    <a:pt x="13612" y="3"/>
                    <a:pt x="13394" y="0"/>
                    <a:pt x="1318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38" name="Google Shape;1882;p40"/>
            <p:cNvSpPr/>
            <p:nvPr/>
          </p:nvSpPr>
          <p:spPr>
            <a:xfrm>
              <a:off x="5344" y="62466"/>
              <a:ext cx="838922" cy="525642"/>
            </a:xfrm>
            <a:custGeom>
              <a:avLst/>
              <a:gdLst/>
              <a:ahLst/>
              <a:cxnLst>
                <a:cxn ang="0">
                  <a:pos x="wd2" y="hd2"/>
                </a:cxn>
                <a:cxn ang="5400000">
                  <a:pos x="wd2" y="hd2"/>
                </a:cxn>
                <a:cxn ang="10800000">
                  <a:pos x="wd2" y="hd2"/>
                </a:cxn>
                <a:cxn ang="16200000">
                  <a:pos x="wd2" y="hd2"/>
                </a:cxn>
              </a:cxnLst>
              <a:rect l="0" t="0" r="r" b="b"/>
              <a:pathLst>
                <a:path w="21600" h="21600" extrusionOk="0">
                  <a:moveTo>
                    <a:pt x="15358" y="0"/>
                  </a:moveTo>
                  <a:cubicBezTo>
                    <a:pt x="13822" y="1741"/>
                    <a:pt x="13099" y="4784"/>
                    <a:pt x="12022" y="7261"/>
                  </a:cubicBezTo>
                  <a:cubicBezTo>
                    <a:pt x="10301" y="11309"/>
                    <a:pt x="7457" y="14083"/>
                    <a:pt x="4413" y="14695"/>
                  </a:cubicBezTo>
                  <a:cubicBezTo>
                    <a:pt x="3970" y="14785"/>
                    <a:pt x="3524" y="14829"/>
                    <a:pt x="3077" y="14829"/>
                  </a:cubicBezTo>
                  <a:cubicBezTo>
                    <a:pt x="2033" y="14829"/>
                    <a:pt x="990" y="14587"/>
                    <a:pt x="0" y="14106"/>
                  </a:cubicBezTo>
                  <a:cubicBezTo>
                    <a:pt x="154" y="15482"/>
                    <a:pt x="493" y="16708"/>
                    <a:pt x="1092" y="17642"/>
                  </a:cubicBezTo>
                  <a:cubicBezTo>
                    <a:pt x="3345" y="21089"/>
                    <a:pt x="7158" y="21600"/>
                    <a:pt x="10347" y="21600"/>
                  </a:cubicBezTo>
                  <a:cubicBezTo>
                    <a:pt x="10904" y="21600"/>
                    <a:pt x="11440" y="21584"/>
                    <a:pt x="11946" y="21565"/>
                  </a:cubicBezTo>
                  <a:cubicBezTo>
                    <a:pt x="13852" y="21492"/>
                    <a:pt x="15298" y="19972"/>
                    <a:pt x="16250" y="17738"/>
                  </a:cubicBezTo>
                  <a:cubicBezTo>
                    <a:pt x="16866" y="18279"/>
                    <a:pt x="17558" y="18621"/>
                    <a:pt x="18264" y="18621"/>
                  </a:cubicBezTo>
                  <a:cubicBezTo>
                    <a:pt x="19571" y="18621"/>
                    <a:pt x="20848" y="17543"/>
                    <a:pt x="21600" y="15850"/>
                  </a:cubicBezTo>
                  <a:cubicBezTo>
                    <a:pt x="21031" y="16211"/>
                    <a:pt x="20423" y="16418"/>
                    <a:pt x="19826" y="16418"/>
                  </a:cubicBezTo>
                  <a:cubicBezTo>
                    <a:pt x="19408" y="16418"/>
                    <a:pt x="18994" y="16317"/>
                    <a:pt x="18602" y="16094"/>
                  </a:cubicBezTo>
                  <a:cubicBezTo>
                    <a:pt x="18065" y="15825"/>
                    <a:pt x="17588" y="15309"/>
                    <a:pt x="17203" y="14672"/>
                  </a:cubicBezTo>
                  <a:cubicBezTo>
                    <a:pt x="17634" y="12586"/>
                    <a:pt x="17788" y="10256"/>
                    <a:pt x="17664" y="7974"/>
                  </a:cubicBezTo>
                  <a:cubicBezTo>
                    <a:pt x="17465" y="4807"/>
                    <a:pt x="16696" y="1840"/>
                    <a:pt x="15358"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21" name="Double-click to edit">
            <a:extLst>
              <a:ext uri="{FF2B5EF4-FFF2-40B4-BE49-F238E27FC236}">
                <a16:creationId xmlns:a16="http://schemas.microsoft.com/office/drawing/2014/main" id="{BBA9BC32-7C8D-4187-8644-A14F3C69A20A}"/>
              </a:ext>
            </a:extLst>
          </p:cNvPr>
          <p:cNvSpPr txBox="1">
            <a:spLocks noGrp="1"/>
          </p:cNvSpPr>
          <p:nvPr>
            <p:ph type="body" sz="half" idx="1"/>
          </p:nvPr>
        </p:nvSpPr>
        <p:spPr>
          <a:xfrm>
            <a:off x="1064419" y="1017727"/>
            <a:ext cx="7093744" cy="3189942"/>
          </a:xfrm>
          <a:prstGeom prst="rect">
            <a:avLst/>
          </a:prstGeom>
        </p:spPr>
        <p:txBody>
          <a:bodyPr>
            <a:normAutofit fontScale="85000" lnSpcReduction="20000"/>
          </a:bodyPr>
          <a:lstStyle/>
          <a:p>
            <a:pPr algn="just"/>
            <a:r>
              <a:rPr lang="en-GB" dirty="0"/>
              <a:t>A mental disorder is characterized by a clinically significant disturbance in an individual’s cognition, emotional regulation, or behaviour. </a:t>
            </a:r>
          </a:p>
          <a:p>
            <a:pPr algn="just"/>
            <a:r>
              <a:rPr lang="en-GB" dirty="0"/>
              <a:t>It is usually associated with distress or impairment in important areas of functioning. There are many different types of mental disorders.  Mental disorders may also be referred to as mental health conditions. </a:t>
            </a:r>
          </a:p>
          <a:p>
            <a:pPr algn="just"/>
            <a:r>
              <a:rPr lang="en-GB" dirty="0"/>
              <a:t>The latter is a broader term covering mental disorders, psychosocial disabilities and (other) mental states associated with significant distress, impairment in functioning, or risk of self-harm. In 2019, 1 in every 8 people, or 970 million people around the world were living with a mental disorder, with anxiety and depressive disorders the most common. </a:t>
            </a:r>
          </a:p>
          <a:p>
            <a:pPr algn="just"/>
            <a:r>
              <a:rPr lang="en-GB" dirty="0"/>
              <a:t>In 2020, the number of people living with anxiety and depressive disorders rose significantly because of the COVID-19 pandemic.  </a:t>
            </a:r>
          </a:p>
          <a:p>
            <a:pPr algn="just"/>
            <a:r>
              <a:rPr lang="en-GB" dirty="0"/>
              <a:t>Initial estimates show a 26% and 28% increase respectively for anxiety and major depressive disorders in just one year. </a:t>
            </a:r>
          </a:p>
          <a:p>
            <a:pPr algn="just"/>
            <a:r>
              <a:rPr lang="en-GB" dirty="0"/>
              <a:t>While effective prevention and treatment options exist, most people with mental disorders do not have access to effective care. Many people also experience stigma, discrimination and violations of human rights.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6" name="Google Shape;2166;p44"/>
          <p:cNvSpPr/>
          <p:nvPr/>
        </p:nvSpPr>
        <p:spPr>
          <a:xfrm>
            <a:off x="3962699" y="802874"/>
            <a:ext cx="1218602" cy="1218602"/>
          </a:xfrm>
          <a:prstGeom prst="ellipse">
            <a:avLst/>
          </a:prstGeom>
          <a:solidFill>
            <a:srgbClr val="E3D6C9"/>
          </a:solidFill>
          <a:ln w="12700">
            <a:miter lim="400000"/>
          </a:ln>
        </p:spPr>
        <p:txBody>
          <a:bodyPr lIns="0" tIns="0" rIns="0" bIns="0" anchor="ctr"/>
          <a:lstStyle/>
          <a:p>
            <a:pPr>
              <a:defRPr>
                <a:solidFill>
                  <a:srgbClr val="000000"/>
                </a:solidFill>
              </a:defRPr>
            </a:pPr>
            <a:endParaRPr/>
          </a:p>
        </p:txBody>
      </p:sp>
      <p:sp>
        <p:nvSpPr>
          <p:cNvPr id="2218" name="Google Shape;2168;p44"/>
          <p:cNvSpPr txBox="1">
            <a:spLocks noGrp="1"/>
          </p:cNvSpPr>
          <p:nvPr>
            <p:ph type="title"/>
          </p:nvPr>
        </p:nvSpPr>
        <p:spPr>
          <a:xfrm>
            <a:off x="1546499" y="2100875"/>
            <a:ext cx="6051002" cy="1776900"/>
          </a:xfrm>
          <a:prstGeom prst="rect">
            <a:avLst/>
          </a:prstGeom>
        </p:spPr>
        <p:txBody>
          <a:bodyPr/>
          <a:lstStyle/>
          <a:p>
            <a:r>
              <a:rPr lang="en-GB" dirty="0"/>
              <a:t>Literature Survey</a:t>
            </a:r>
            <a:endParaRPr dirty="0"/>
          </a:p>
        </p:txBody>
      </p:sp>
      <p:sp>
        <p:nvSpPr>
          <p:cNvPr id="2219" name="Google Shape;2169;p44"/>
          <p:cNvSpPr txBox="1"/>
          <p:nvPr/>
        </p:nvSpPr>
        <p:spPr>
          <a:xfrm>
            <a:off x="3805799" y="895749"/>
            <a:ext cx="1532401" cy="1029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ctr">
            <a:normAutofit/>
          </a:bodyPr>
          <a:lstStyle>
            <a:lvl1pPr algn="ctr">
              <a:defRPr sz="4700">
                <a:latin typeface="Paytone One"/>
                <a:ea typeface="Paytone One"/>
                <a:cs typeface="Paytone One"/>
                <a:sym typeface="Paytone One"/>
              </a:defRPr>
            </a:lvl1pPr>
          </a:lstStyle>
          <a:p>
            <a:r>
              <a:rPr dirty="0"/>
              <a:t>0</a:t>
            </a:r>
            <a:r>
              <a:rPr lang="en-GB" dirty="0"/>
              <a:t>2</a:t>
            </a:r>
            <a:endParaRPr dirty="0"/>
          </a:p>
        </p:txBody>
      </p:sp>
    </p:spTree>
    <p:extLst>
      <p:ext uri="{BB962C8B-B14F-4D97-AF65-F5344CB8AC3E}">
        <p14:creationId xmlns:p14="http://schemas.microsoft.com/office/powerpoint/2010/main" val="273478305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1" name="Double-click to edit"/>
          <p:cNvSpPr txBox="1">
            <a:spLocks noGrp="1"/>
          </p:cNvSpPr>
          <p:nvPr>
            <p:ph type="body" sz="half" idx="1"/>
          </p:nvPr>
        </p:nvSpPr>
        <p:spPr>
          <a:xfrm>
            <a:off x="1064419" y="1017727"/>
            <a:ext cx="7093744" cy="3189942"/>
          </a:xfrm>
          <a:prstGeom prst="rect">
            <a:avLst/>
          </a:prstGeom>
        </p:spPr>
        <p:txBody>
          <a:bodyPr>
            <a:normAutofit/>
          </a:bodyPr>
          <a:lstStyle/>
          <a:p>
            <a:pPr algn="just"/>
            <a:r>
              <a:rPr lang="en-GB" dirty="0"/>
              <a:t>Studies have revealed how Machine learning techniques can be used to help doctors effectively diagnose and treat depression.</a:t>
            </a:r>
          </a:p>
          <a:p>
            <a:pPr algn="just"/>
            <a:r>
              <a:rPr lang="en-GB" dirty="0"/>
              <a:t>Machine learning techniques consists of methods which are being used to learn from past data to build prediction models which can then be used to make predictions about new data.</a:t>
            </a:r>
          </a:p>
          <a:p>
            <a:pPr algn="just"/>
            <a:r>
              <a:rPr lang="en-GB" dirty="0"/>
              <a:t>The current state of the art in the file of MDD primarily used supervised learning techniques.</a:t>
            </a:r>
          </a:p>
          <a:p>
            <a:pPr algn="just"/>
            <a:r>
              <a:rPr lang="en-GB" dirty="0"/>
              <a:t>A plethora of studies in the recent years is targeting to study the use of machine learning to effectively diagnose and predict the onset of the disease correctly for effective management.</a:t>
            </a:r>
            <a:endParaRPr dirty="0"/>
          </a:p>
        </p:txBody>
      </p:sp>
      <p:sp>
        <p:nvSpPr>
          <p:cNvPr id="1942" name="4.Gap Analysis"/>
          <p:cNvSpPr txBox="1">
            <a:spLocks noGrp="1"/>
          </p:cNvSpPr>
          <p:nvPr>
            <p:ph type="title"/>
          </p:nvPr>
        </p:nvSpPr>
        <p:spPr>
          <a:prstGeom prst="rect">
            <a:avLst/>
          </a:prstGeom>
        </p:spPr>
        <p:txBody>
          <a:bodyPr/>
          <a:lstStyle>
            <a:lvl1pPr defTabSz="822959">
              <a:defRPr sz="2520"/>
            </a:lvl1pPr>
          </a:lstStyle>
          <a:p>
            <a:r>
              <a:rPr lang="en-GB" dirty="0"/>
              <a:t>2.1 Literature survey</a:t>
            </a:r>
            <a:endParaRPr dirty="0"/>
          </a:p>
        </p:txBody>
      </p:sp>
    </p:spTree>
    <p:extLst>
      <p:ext uri="{BB962C8B-B14F-4D97-AF65-F5344CB8AC3E}">
        <p14:creationId xmlns:p14="http://schemas.microsoft.com/office/powerpoint/2010/main" val="66138466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1" name="Double-click to edit"/>
          <p:cNvSpPr txBox="1">
            <a:spLocks noGrp="1"/>
          </p:cNvSpPr>
          <p:nvPr>
            <p:ph type="body" sz="half" idx="1"/>
          </p:nvPr>
        </p:nvSpPr>
        <p:spPr>
          <a:xfrm>
            <a:off x="1064419" y="1017727"/>
            <a:ext cx="7093744" cy="3189942"/>
          </a:xfrm>
          <a:prstGeom prst="rect">
            <a:avLst/>
          </a:prstGeom>
        </p:spPr>
        <p:txBody>
          <a:bodyPr>
            <a:normAutofit fontScale="92500" lnSpcReduction="10000"/>
          </a:bodyPr>
          <a:lstStyle/>
          <a:p>
            <a:pPr algn="just"/>
            <a:r>
              <a:rPr lang="en-GB" dirty="0"/>
              <a:t>Knowing that depression is caused by a combination of personal, lifestyle, social, environmental, medical reasons among others. Early detection of depression opens doors to many options for treatment. </a:t>
            </a:r>
          </a:p>
          <a:p>
            <a:pPr algn="just"/>
            <a:r>
              <a:rPr lang="en-GB" dirty="0"/>
              <a:t>It is a widely known fact among mental health care providers that early stages of this disease can be effectively treated by psychological treatments and timely treatment with antidepressant medications could increase the quality and effectiveness of the treatment.</a:t>
            </a:r>
          </a:p>
          <a:p>
            <a:pPr algn="just"/>
            <a:r>
              <a:rPr lang="en-GB" dirty="0"/>
              <a:t>Cross-trial prediction of treatment outcome in depression is a Machine Learning research which primarily focuses on developing an algorithm to assess whether patients will achieve symptomatic remission from a 12-week course of citalopram(anti-depressant drug).</a:t>
            </a:r>
          </a:p>
          <a:p>
            <a:pPr algn="just"/>
            <a:r>
              <a:rPr lang="en-GB" dirty="0"/>
              <a:t>Building statistical models by mining existing clinical trial data can enable prospective identification of patients who are likely to respond to a specific antidepressant.</a:t>
            </a:r>
            <a:endParaRPr dirty="0"/>
          </a:p>
        </p:txBody>
      </p:sp>
      <p:sp>
        <p:nvSpPr>
          <p:cNvPr id="1942" name="4.Gap Analysis"/>
          <p:cNvSpPr txBox="1">
            <a:spLocks noGrp="1"/>
          </p:cNvSpPr>
          <p:nvPr>
            <p:ph type="title"/>
          </p:nvPr>
        </p:nvSpPr>
        <p:spPr>
          <a:prstGeom prst="rect">
            <a:avLst/>
          </a:prstGeom>
        </p:spPr>
        <p:txBody>
          <a:bodyPr/>
          <a:lstStyle>
            <a:lvl1pPr defTabSz="822959">
              <a:defRPr sz="2520"/>
            </a:lvl1pPr>
          </a:lstStyle>
          <a:p>
            <a:r>
              <a:rPr lang="en-GB" dirty="0"/>
              <a:t>2.2 Literature survey</a:t>
            </a:r>
            <a:endParaRPr dirty="0"/>
          </a:p>
        </p:txBody>
      </p:sp>
    </p:spTree>
    <p:extLst>
      <p:ext uri="{BB962C8B-B14F-4D97-AF65-F5344CB8AC3E}">
        <p14:creationId xmlns:p14="http://schemas.microsoft.com/office/powerpoint/2010/main" val="8963338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6" name="Google Shape;2166;p44"/>
          <p:cNvSpPr/>
          <p:nvPr/>
        </p:nvSpPr>
        <p:spPr>
          <a:xfrm>
            <a:off x="3962699" y="802874"/>
            <a:ext cx="1218602" cy="1218602"/>
          </a:xfrm>
          <a:prstGeom prst="ellipse">
            <a:avLst/>
          </a:prstGeom>
          <a:solidFill>
            <a:srgbClr val="E3D6C9"/>
          </a:solidFill>
          <a:ln w="12700">
            <a:miter lim="400000"/>
          </a:ln>
        </p:spPr>
        <p:txBody>
          <a:bodyPr lIns="0" tIns="0" rIns="0" bIns="0" anchor="ctr"/>
          <a:lstStyle/>
          <a:p>
            <a:pPr>
              <a:defRPr>
                <a:solidFill>
                  <a:srgbClr val="000000"/>
                </a:solidFill>
              </a:defRPr>
            </a:pPr>
            <a:endParaRPr/>
          </a:p>
        </p:txBody>
      </p:sp>
      <p:sp>
        <p:nvSpPr>
          <p:cNvPr id="2218" name="Google Shape;2168;p44"/>
          <p:cNvSpPr txBox="1">
            <a:spLocks noGrp="1"/>
          </p:cNvSpPr>
          <p:nvPr>
            <p:ph type="title"/>
          </p:nvPr>
        </p:nvSpPr>
        <p:spPr>
          <a:xfrm>
            <a:off x="1546499" y="2100875"/>
            <a:ext cx="6051002" cy="1776900"/>
          </a:xfrm>
          <a:prstGeom prst="rect">
            <a:avLst/>
          </a:prstGeom>
        </p:spPr>
        <p:txBody>
          <a:bodyPr/>
          <a:lstStyle/>
          <a:p>
            <a:r>
              <a:rPr lang="en-GB" dirty="0"/>
              <a:t>Motivation</a:t>
            </a:r>
            <a:endParaRPr dirty="0"/>
          </a:p>
        </p:txBody>
      </p:sp>
      <p:sp>
        <p:nvSpPr>
          <p:cNvPr id="2219" name="Google Shape;2169;p44"/>
          <p:cNvSpPr txBox="1"/>
          <p:nvPr/>
        </p:nvSpPr>
        <p:spPr>
          <a:xfrm>
            <a:off x="3805799" y="895749"/>
            <a:ext cx="1532401" cy="1029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algn="ctr">
              <a:defRPr sz="4700">
                <a:latin typeface="Paytone One"/>
                <a:ea typeface="Paytone One"/>
                <a:cs typeface="Paytone One"/>
                <a:sym typeface="Paytone One"/>
              </a:defRPr>
            </a:lvl1pPr>
          </a:lstStyle>
          <a:p>
            <a:r>
              <a:rPr dirty="0"/>
              <a:t>0</a:t>
            </a:r>
            <a:r>
              <a:rPr lang="en-GB" dirty="0"/>
              <a:t>3</a:t>
            </a:r>
            <a:endParaRPr dirty="0"/>
          </a:p>
        </p:txBody>
      </p:sp>
    </p:spTree>
    <p:extLst>
      <p:ext uri="{BB962C8B-B14F-4D97-AF65-F5344CB8AC3E}">
        <p14:creationId xmlns:p14="http://schemas.microsoft.com/office/powerpoint/2010/main" val="173385883"/>
      </p:ext>
    </p:extLst>
  </p:cSld>
  <p:clrMapOvr>
    <a:masterClrMapping/>
  </p:clrMapOvr>
  <p:transition spd="med"/>
</p:sld>
</file>

<file path=ppt/theme/theme1.xml><?xml version="1.0" encoding="utf-8"?>
<a:theme xmlns:a="http://schemas.openxmlformats.org/drawingml/2006/main" name="Emotional Loneliness First Aid by Slidesgo">
  <a:themeElements>
    <a:clrScheme name="Emotional Loneliness First Aid by Slidesgo">
      <a:dk1>
        <a:srgbClr val="455E70"/>
      </a:dk1>
      <a:lt1>
        <a:srgbClr val="F7F6F2"/>
      </a:lt1>
      <a:dk2>
        <a:srgbClr val="A7A7A7"/>
      </a:dk2>
      <a:lt2>
        <a:srgbClr val="535353"/>
      </a:lt2>
      <a:accent1>
        <a:srgbClr val="F2CC4E"/>
      </a:accent1>
      <a:accent2>
        <a:srgbClr val="E2BA4B"/>
      </a:accent2>
      <a:accent3>
        <a:srgbClr val="C69F3E"/>
      </a:accent3>
      <a:accent4>
        <a:srgbClr val="6FA0A4"/>
      </a:accent4>
      <a:accent5>
        <a:srgbClr val="98C4E6"/>
      </a:accent5>
      <a:accent6>
        <a:srgbClr val="73A0BE"/>
      </a:accent6>
      <a:hlink>
        <a:srgbClr val="0000FF"/>
      </a:hlink>
      <a:folHlink>
        <a:srgbClr val="FF00FF"/>
      </a:folHlink>
    </a:clrScheme>
    <a:fontScheme name="Emotional Loneliness First Aid by Slidesgo">
      <a:majorFont>
        <a:latin typeface="Arial"/>
        <a:ea typeface="Arial"/>
        <a:cs typeface="Arial"/>
      </a:majorFont>
      <a:minorFont>
        <a:latin typeface="Helvetica"/>
        <a:ea typeface="Helvetica"/>
        <a:cs typeface="Helvetica"/>
      </a:minorFont>
    </a:fontScheme>
    <a:fmtScheme name="Emotional Loneliness First Aid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7F6F2"/>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55E7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55E7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Emotional Loneliness First Aid by Slidesgo">
  <a:themeElements>
    <a:clrScheme name="Emotional Loneliness First Aid by Slidesgo">
      <a:dk1>
        <a:srgbClr val="000000"/>
      </a:dk1>
      <a:lt1>
        <a:srgbClr val="FFFFFF"/>
      </a:lt1>
      <a:dk2>
        <a:srgbClr val="A7A7A7"/>
      </a:dk2>
      <a:lt2>
        <a:srgbClr val="535353"/>
      </a:lt2>
      <a:accent1>
        <a:srgbClr val="F2CC4E"/>
      </a:accent1>
      <a:accent2>
        <a:srgbClr val="E2BA4B"/>
      </a:accent2>
      <a:accent3>
        <a:srgbClr val="C69F3E"/>
      </a:accent3>
      <a:accent4>
        <a:srgbClr val="6FA0A4"/>
      </a:accent4>
      <a:accent5>
        <a:srgbClr val="98C4E6"/>
      </a:accent5>
      <a:accent6>
        <a:srgbClr val="73A0BE"/>
      </a:accent6>
      <a:hlink>
        <a:srgbClr val="0000FF"/>
      </a:hlink>
      <a:folHlink>
        <a:srgbClr val="FF00FF"/>
      </a:folHlink>
    </a:clrScheme>
    <a:fontScheme name="Emotional Loneliness First Aid by Slidesgo">
      <a:majorFont>
        <a:latin typeface="Arial"/>
        <a:ea typeface="Arial"/>
        <a:cs typeface="Arial"/>
      </a:majorFont>
      <a:minorFont>
        <a:latin typeface="Helvetica"/>
        <a:ea typeface="Helvetica"/>
        <a:cs typeface="Helvetica"/>
      </a:minorFont>
    </a:fontScheme>
    <a:fmtScheme name="Emotional Loneliness First Aid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7F6F2"/>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55E7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55E7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698</TotalTime>
  <Words>1257</Words>
  <Application>Microsoft Office PowerPoint</Application>
  <PresentationFormat>On-screen Show (16:9)</PresentationFormat>
  <Paragraphs>85</Paragraphs>
  <Slides>19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Encode Sans</vt:lpstr>
      <vt:lpstr>Helvetica</vt:lpstr>
      <vt:lpstr>Paytone One</vt:lpstr>
      <vt:lpstr>Roboto</vt:lpstr>
      <vt:lpstr>Söhne</vt:lpstr>
      <vt:lpstr>Wingdings</vt:lpstr>
      <vt:lpstr>Emotional Loneliness First Aid by Slidesgo</vt:lpstr>
      <vt:lpstr>Recommendation System for mental wellbeing</vt:lpstr>
      <vt:lpstr>TABLE OF CONTENTS</vt:lpstr>
      <vt:lpstr>Introduction</vt:lpstr>
      <vt:lpstr>“The most connected generation in history is also the loneliest”</vt:lpstr>
      <vt:lpstr>INTRODUCTION</vt:lpstr>
      <vt:lpstr>Literature Survey</vt:lpstr>
      <vt:lpstr>2.1 Literature survey</vt:lpstr>
      <vt:lpstr>2.2 Literature survey</vt:lpstr>
      <vt:lpstr>Motivation</vt:lpstr>
      <vt:lpstr>3. Motivation</vt:lpstr>
      <vt:lpstr>Gap Analysis</vt:lpstr>
      <vt:lpstr>4.1.Gap Analysis</vt:lpstr>
      <vt:lpstr>4.2.Gap Analysis</vt:lpstr>
      <vt:lpstr>Objectives to address gap analysis</vt:lpstr>
      <vt:lpstr>5. Objectives to address gap analysis</vt:lpstr>
      <vt:lpstr>Problem Statement</vt:lpstr>
      <vt:lpstr>6. Problem Statement</vt:lpstr>
      <vt:lpstr>07. References of Literature Survey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 for mental wellbeing</dc:title>
  <cp:lastModifiedBy>CSE160719733043 SAI DHANUSH</cp:lastModifiedBy>
  <cp:revision>22</cp:revision>
  <dcterms:modified xsi:type="dcterms:W3CDTF">2022-12-14T12:42:33Z</dcterms:modified>
</cp:coreProperties>
</file>