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44"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5"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6" name="PlaceHolder 4"/>
          <p:cNvSpPr>
            <a:spLocks noGrp="1"/>
          </p:cNvSpPr>
          <p:nvPr>
            <p:ph type="dt"/>
          </p:nvPr>
        </p:nvSpPr>
        <p:spPr>
          <a:xfrm>
            <a:off x="4399200" y="0"/>
            <a:ext cx="3372840" cy="502560"/>
          </a:xfrm>
          <a:prstGeom prst="rect">
            <a:avLst/>
          </a:prstGeom>
          <a:noFill/>
          <a:ln w="0">
            <a:noFill/>
          </a:ln>
        </p:spPr>
        <p:txBody>
          <a:bodyPr lIns="0" tIns="0" rIns="0" bIns="0" anchor="t">
            <a:noAutofit/>
          </a:bodyPr>
          <a:lstStyle/>
          <a:p>
            <a:pPr algn="r">
              <a:buNone/>
            </a:pPr>
            <a:r>
              <a:rPr lang="en-US" sz="1400" b="0" strike="noStrike" spc="-1">
                <a:latin typeface="Times New Roman"/>
              </a:rPr>
              <a:t>&lt;date/time&gt;</a:t>
            </a:r>
          </a:p>
        </p:txBody>
      </p:sp>
      <p:sp>
        <p:nvSpPr>
          <p:cNvPr id="47" name="PlaceHolder 5"/>
          <p:cNvSpPr>
            <a:spLocks noGrp="1"/>
          </p:cNvSpPr>
          <p:nvPr>
            <p:ph type="ftr"/>
          </p:nvPr>
        </p:nvSpPr>
        <p:spPr>
          <a:xfrm>
            <a:off x="0" y="9555480"/>
            <a:ext cx="3372840" cy="502560"/>
          </a:xfrm>
          <a:prstGeom prst="rect">
            <a:avLst/>
          </a:prstGeom>
          <a:noFill/>
          <a:ln w="0">
            <a:noFill/>
          </a:ln>
        </p:spPr>
        <p:txBody>
          <a:bodyPr lIns="0" tIns="0" rIns="0" bIns="0" anchor="b">
            <a:noAutofit/>
          </a:bodyPr>
          <a:lstStyle/>
          <a:p>
            <a:r>
              <a:rPr lang="en-US" sz="1400" b="0" strike="noStrike" spc="-1">
                <a:latin typeface="Times New Roman"/>
              </a:rPr>
              <a:t>&lt;footer&gt;</a:t>
            </a:r>
          </a:p>
        </p:txBody>
      </p:sp>
      <p:sp>
        <p:nvSpPr>
          <p:cNvPr id="48" name="PlaceHolder 6"/>
          <p:cNvSpPr>
            <a:spLocks noGrp="1"/>
          </p:cNvSpPr>
          <p:nvPr>
            <p:ph type="sldNum"/>
          </p:nvPr>
        </p:nvSpPr>
        <p:spPr>
          <a:xfrm>
            <a:off x="4399200" y="9555480"/>
            <a:ext cx="3372840" cy="502560"/>
          </a:xfrm>
          <a:prstGeom prst="rect">
            <a:avLst/>
          </a:prstGeom>
          <a:noFill/>
          <a:ln w="0">
            <a:noFill/>
          </a:ln>
        </p:spPr>
        <p:txBody>
          <a:bodyPr lIns="0" tIns="0" rIns="0" bIns="0" anchor="b">
            <a:noAutofit/>
          </a:bodyPr>
          <a:lstStyle/>
          <a:p>
            <a:pPr algn="r">
              <a:buNone/>
            </a:pPr>
            <a:fld id="{4BDCE6D4-6347-41B3-A1E4-DCB435A4D31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687388" y="1143000"/>
            <a:ext cx="5478462" cy="3081338"/>
          </a:xfrm>
          <a:prstGeom prst="rect">
            <a:avLst/>
          </a:prstGeom>
          <a:ln w="0">
            <a:noFill/>
          </a:ln>
        </p:spPr>
      </p:sp>
      <p:sp>
        <p:nvSpPr>
          <p:cNvPr id="290"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291"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F7A018DD-BE8B-4819-B229-E82ADFA3A4D5}"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685800" y="1143000"/>
            <a:ext cx="5482080" cy="3081960"/>
          </a:xfrm>
          <a:prstGeom prst="rect">
            <a:avLst/>
          </a:prstGeom>
          <a:ln w="0">
            <a:noFill/>
          </a:ln>
        </p:spPr>
      </p:sp>
      <p:sp>
        <p:nvSpPr>
          <p:cNvPr id="317"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18"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5D5842AB-CB0C-4535-8D73-EE5F84F4559C}" type="slidenum">
              <a:rPr lang="en-US" sz="1400" b="0" strike="noStrike" spc="-1">
                <a:latin typeface="Times New Roman"/>
              </a:rPr>
              <a:t>10</a:t>
            </a:fld>
            <a:endParaRPr lang="en-US" sz="14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2080" cy="3081960"/>
          </a:xfrm>
          <a:prstGeom prst="rect">
            <a:avLst/>
          </a:prstGeom>
          <a:ln w="0">
            <a:noFill/>
          </a:ln>
        </p:spPr>
      </p:sp>
      <p:sp>
        <p:nvSpPr>
          <p:cNvPr id="320"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21"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77CB661C-F6BA-49D6-A592-B43557F440B3}" type="slidenum">
              <a:rPr lang="en-US" sz="1400" b="0" strike="noStrike" spc="-1">
                <a:latin typeface="Times New Roman"/>
              </a:rPr>
              <a:t>11</a:t>
            </a:fld>
            <a:endParaRPr lang="en-US" sz="14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2080" cy="3081960"/>
          </a:xfrm>
          <a:prstGeom prst="rect">
            <a:avLst/>
          </a:prstGeom>
          <a:ln w="0">
            <a:noFill/>
          </a:ln>
        </p:spPr>
      </p:sp>
      <p:sp>
        <p:nvSpPr>
          <p:cNvPr id="323"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24"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F0E7431D-F976-450E-AA32-2CDB8011A8FE}" type="slidenum">
              <a:rPr lang="en-US" sz="1400" b="0" strike="noStrike" spc="-1">
                <a:latin typeface="Times New Roman"/>
              </a:rPr>
              <a:t>12</a:t>
            </a:fld>
            <a:endParaRPr lang="en-US" sz="14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7388" y="1143000"/>
            <a:ext cx="5478462" cy="3081338"/>
          </a:xfrm>
          <a:prstGeom prst="rect">
            <a:avLst/>
          </a:prstGeom>
          <a:ln w="0">
            <a:noFill/>
          </a:ln>
        </p:spPr>
      </p:sp>
      <p:sp>
        <p:nvSpPr>
          <p:cNvPr id="326"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27"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00772414-1365-492F-B6B1-9A5D0AC63F74}" type="slidenum">
              <a:rPr lang="en-US" sz="1400" b="0" strike="noStrike" spc="-1">
                <a:latin typeface="Times New Roman"/>
              </a:rPr>
              <a:t>13</a:t>
            </a:fld>
            <a:endParaRPr lang="en-US" sz="14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2080" cy="3081960"/>
          </a:xfrm>
          <a:prstGeom prst="rect">
            <a:avLst/>
          </a:prstGeom>
          <a:ln w="0">
            <a:noFill/>
          </a:ln>
        </p:spPr>
      </p:sp>
      <p:sp>
        <p:nvSpPr>
          <p:cNvPr id="329"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30"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A5A43E3F-2FF5-4587-8AE5-663D6AE07E30}" type="slidenum">
              <a:rPr lang="en-US" sz="1400" b="0" strike="noStrike" spc="-1">
                <a:latin typeface="Times New Roman"/>
              </a:rPr>
              <a:t>14</a:t>
            </a:fld>
            <a:endParaRPr lang="en-US" sz="14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685800" y="1143000"/>
            <a:ext cx="5482080" cy="3081960"/>
          </a:xfrm>
          <a:prstGeom prst="rect">
            <a:avLst/>
          </a:prstGeom>
          <a:ln w="0">
            <a:noFill/>
          </a:ln>
        </p:spPr>
      </p:sp>
      <p:sp>
        <p:nvSpPr>
          <p:cNvPr id="332"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33"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6FAB96CB-37F3-4306-9FCF-F9A209AC300F}" type="slidenum">
              <a:rPr lang="en-US" sz="1400" b="0" strike="noStrike" spc="-1">
                <a:latin typeface="Times New Roman"/>
              </a:rPr>
              <a:t>15</a:t>
            </a:fld>
            <a:endParaRPr lang="en-US" sz="14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noRot="1" noChangeAspect="1"/>
          </p:cNvSpPr>
          <p:nvPr>
            <p:ph type="sldImg"/>
          </p:nvPr>
        </p:nvSpPr>
        <p:spPr>
          <a:xfrm>
            <a:off x="685800" y="1143000"/>
            <a:ext cx="5482080" cy="3081960"/>
          </a:xfrm>
          <a:prstGeom prst="rect">
            <a:avLst/>
          </a:prstGeom>
          <a:ln w="0">
            <a:noFill/>
          </a:ln>
        </p:spPr>
      </p:sp>
      <p:sp>
        <p:nvSpPr>
          <p:cNvPr id="335"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36"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9BC9FE4F-B49A-4EC3-9474-18E2CB692D4D}" type="slidenum">
              <a:rPr lang="en-US" sz="1400" b="0" strike="noStrike" spc="-1">
                <a:latin typeface="Times New Roman"/>
              </a:rPr>
              <a:t>16</a:t>
            </a:fld>
            <a:endParaRPr lang="en-US" sz="14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685800" y="1143000"/>
            <a:ext cx="5482080" cy="3081960"/>
          </a:xfrm>
          <a:prstGeom prst="rect">
            <a:avLst/>
          </a:prstGeom>
          <a:ln w="0">
            <a:noFill/>
          </a:ln>
        </p:spPr>
      </p:sp>
      <p:sp>
        <p:nvSpPr>
          <p:cNvPr id="338"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39"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2A4D725B-0DFE-443F-ACB2-EDE74F936333}" type="slidenum">
              <a:rPr lang="en-US" sz="1400" b="0" strike="noStrike" spc="-1">
                <a:latin typeface="Times New Roman"/>
              </a:rPr>
              <a:t>17</a:t>
            </a:fld>
            <a:endParaRPr lang="en-US" sz="14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noRot="1" noChangeAspect="1"/>
          </p:cNvSpPr>
          <p:nvPr>
            <p:ph type="sldImg"/>
          </p:nvPr>
        </p:nvSpPr>
        <p:spPr>
          <a:xfrm>
            <a:off x="685800" y="1143000"/>
            <a:ext cx="5482080" cy="3081960"/>
          </a:xfrm>
          <a:prstGeom prst="rect">
            <a:avLst/>
          </a:prstGeom>
          <a:ln w="0">
            <a:noFill/>
          </a:ln>
        </p:spPr>
      </p:sp>
      <p:sp>
        <p:nvSpPr>
          <p:cNvPr id="341"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42"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89A1C427-8C06-4D73-AC86-A81628B09ABF}" type="slidenum">
              <a:rPr lang="en-US" sz="1400" b="0" strike="noStrike" spc="-1">
                <a:latin typeface="Times New Roman"/>
              </a:rPr>
              <a:t>18</a:t>
            </a:fld>
            <a:endParaRPr lang="en-US" sz="14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685800" y="1143000"/>
            <a:ext cx="5482080" cy="3081960"/>
          </a:xfrm>
          <a:prstGeom prst="rect">
            <a:avLst/>
          </a:prstGeom>
          <a:ln w="0">
            <a:noFill/>
          </a:ln>
        </p:spPr>
      </p:sp>
      <p:sp>
        <p:nvSpPr>
          <p:cNvPr id="344"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45"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9D2936C3-D1FC-4983-96F5-E0746D7E8A51}" type="slidenum">
              <a:rPr lang="en-US" sz="1400" b="0" strike="noStrike" spc="-1">
                <a:latin typeface="Times New Roman"/>
              </a:rPr>
              <a:t>19</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685800" y="1143000"/>
            <a:ext cx="5482080" cy="3081960"/>
          </a:xfrm>
          <a:prstGeom prst="rect">
            <a:avLst/>
          </a:prstGeom>
          <a:ln w="0">
            <a:noFill/>
          </a:ln>
        </p:spPr>
      </p:sp>
      <p:sp>
        <p:nvSpPr>
          <p:cNvPr id="293"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294"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BEF8604D-8380-463B-829D-09B1236158A7}" type="slidenum">
              <a:rPr lang="en-US" sz="1400" b="0" strike="noStrike" spc="-1">
                <a:latin typeface="Times New Roman"/>
              </a:rPr>
              <a:t>2</a:t>
            </a:fld>
            <a:endParaRPr lang="en-US" sz="14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noRot="1" noChangeAspect="1"/>
          </p:cNvSpPr>
          <p:nvPr>
            <p:ph type="sldImg"/>
          </p:nvPr>
        </p:nvSpPr>
        <p:spPr>
          <a:xfrm>
            <a:off x="685800" y="1143000"/>
            <a:ext cx="5482080" cy="3081960"/>
          </a:xfrm>
          <a:prstGeom prst="rect">
            <a:avLst/>
          </a:prstGeom>
          <a:ln w="0">
            <a:noFill/>
          </a:ln>
        </p:spPr>
      </p:sp>
      <p:sp>
        <p:nvSpPr>
          <p:cNvPr id="347"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48"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246E7DA3-5912-4740-A5F4-4EB5E80FBA80}" type="slidenum">
              <a:rPr lang="en-US" sz="1400" b="0" strike="noStrike" spc="-1">
                <a:latin typeface="Times New Roman"/>
              </a:rPr>
              <a:t>20</a:t>
            </a:fld>
            <a:endParaRPr lang="en-US" sz="14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noRot="1" noChangeAspect="1"/>
          </p:cNvSpPr>
          <p:nvPr>
            <p:ph type="sldImg"/>
          </p:nvPr>
        </p:nvSpPr>
        <p:spPr>
          <a:xfrm>
            <a:off x="685800" y="1143000"/>
            <a:ext cx="5482080" cy="3081960"/>
          </a:xfrm>
          <a:prstGeom prst="rect">
            <a:avLst/>
          </a:prstGeom>
          <a:ln w="0">
            <a:noFill/>
          </a:ln>
        </p:spPr>
      </p:sp>
      <p:sp>
        <p:nvSpPr>
          <p:cNvPr id="350"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51"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6621DEC3-2866-4408-B51C-DAF12A32B78E}" type="slidenum">
              <a:rPr lang="en-US" sz="1400" b="0" strike="noStrike" spc="-1">
                <a:latin typeface="Times New Roman"/>
              </a:rPr>
              <a:t>21</a:t>
            </a:fld>
            <a:endParaRPr lang="en-US" sz="14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noRot="1" noChangeAspect="1"/>
          </p:cNvSpPr>
          <p:nvPr>
            <p:ph type="sldImg"/>
          </p:nvPr>
        </p:nvSpPr>
        <p:spPr>
          <a:xfrm>
            <a:off x="685800" y="1143000"/>
            <a:ext cx="5482080" cy="3081960"/>
          </a:xfrm>
          <a:prstGeom prst="rect">
            <a:avLst/>
          </a:prstGeom>
          <a:ln w="0">
            <a:noFill/>
          </a:ln>
        </p:spPr>
      </p:sp>
      <p:sp>
        <p:nvSpPr>
          <p:cNvPr id="353"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54"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36F0803D-DFC0-436B-9E1E-568EF1BE4D93}" type="slidenum">
              <a:rPr lang="en-US" sz="1400" b="0" strike="noStrike" spc="-1">
                <a:latin typeface="Times New Roman"/>
              </a:rPr>
              <a:t>22</a:t>
            </a:fld>
            <a:endParaRPr lang="en-US" sz="14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685800" y="1143000"/>
            <a:ext cx="5482080" cy="3081960"/>
          </a:xfrm>
          <a:prstGeom prst="rect">
            <a:avLst/>
          </a:prstGeom>
          <a:ln w="0">
            <a:noFill/>
          </a:ln>
        </p:spPr>
      </p:sp>
      <p:sp>
        <p:nvSpPr>
          <p:cNvPr id="356"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57"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3B556D18-68A4-4F0B-9A33-618213AB0DD8}" type="slidenum">
              <a:rPr lang="en-US" sz="1400" b="0" strike="noStrike" spc="-1">
                <a:latin typeface="Times New Roman"/>
              </a:rPr>
              <a:t>23</a:t>
            </a:fld>
            <a:endParaRPr lang="en-US" sz="14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687388" y="1143000"/>
            <a:ext cx="5478462" cy="3081338"/>
          </a:xfrm>
          <a:prstGeom prst="rect">
            <a:avLst/>
          </a:prstGeom>
          <a:ln w="0">
            <a:noFill/>
          </a:ln>
        </p:spPr>
      </p:sp>
      <p:sp>
        <p:nvSpPr>
          <p:cNvPr id="359"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60"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32E4CE32-287F-4C13-B4E1-8888BEA9C36B}" type="slidenum">
              <a:rPr lang="en-US" sz="1400" b="0" strike="noStrike" spc="-1">
                <a:latin typeface="Times New Roman"/>
              </a:rPr>
              <a:t>24</a:t>
            </a:fld>
            <a:endParaRPr lang="en-US" sz="14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noRot="1" noChangeAspect="1"/>
          </p:cNvSpPr>
          <p:nvPr>
            <p:ph type="sldImg"/>
          </p:nvPr>
        </p:nvSpPr>
        <p:spPr>
          <a:xfrm>
            <a:off x="685800" y="1143000"/>
            <a:ext cx="5482080" cy="3081960"/>
          </a:xfrm>
          <a:prstGeom prst="rect">
            <a:avLst/>
          </a:prstGeom>
          <a:ln w="0">
            <a:noFill/>
          </a:ln>
        </p:spPr>
      </p:sp>
      <p:sp>
        <p:nvSpPr>
          <p:cNvPr id="362"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63"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AC2AE319-23E1-423B-A9E1-A22345284D8E}" type="slidenum">
              <a:rPr lang="en-US" sz="1400" b="0" strike="noStrike" spc="-1">
                <a:latin typeface="Times New Roman"/>
              </a:rPr>
              <a:t>25</a:t>
            </a:fld>
            <a:endParaRPr lang="en-US"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5800" y="1143000"/>
            <a:ext cx="5482080" cy="3081960"/>
          </a:xfrm>
          <a:prstGeom prst="rect">
            <a:avLst/>
          </a:prstGeom>
          <a:ln w="0">
            <a:noFill/>
          </a:ln>
        </p:spPr>
      </p:sp>
      <p:sp>
        <p:nvSpPr>
          <p:cNvPr id="296"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297"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2BBED75E-ACEA-44CA-946C-29F198AD4D66}" type="slidenum">
              <a:rPr lang="en-US" sz="1400" b="0" strike="noStrike" spc="-1">
                <a:latin typeface="Times New Roman"/>
              </a:rPr>
              <a:t>3</a:t>
            </a:fld>
            <a:endParaRPr lang="en-US"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685800" y="1143000"/>
            <a:ext cx="5482080" cy="3081960"/>
          </a:xfrm>
          <a:prstGeom prst="rect">
            <a:avLst/>
          </a:prstGeom>
          <a:ln w="0">
            <a:noFill/>
          </a:ln>
        </p:spPr>
      </p:sp>
      <p:sp>
        <p:nvSpPr>
          <p:cNvPr id="299"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00"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DE62EBEA-D211-4E8C-937F-CB6980D6B209}" type="slidenum">
              <a:rPr lang="en-US" sz="1400" b="0" strike="noStrike" spc="-1">
                <a:latin typeface="Times New Roman"/>
              </a:rPr>
              <a:t>4</a:t>
            </a:fld>
            <a:endParaRPr lang="en-US"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687388" y="1143000"/>
            <a:ext cx="5478462" cy="3081338"/>
          </a:xfrm>
          <a:prstGeom prst="rect">
            <a:avLst/>
          </a:prstGeom>
          <a:ln w="0">
            <a:noFill/>
          </a:ln>
        </p:spPr>
      </p:sp>
      <p:sp>
        <p:nvSpPr>
          <p:cNvPr id="302"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03"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BBCCC451-E408-4140-BA90-45E99E1610E9}" type="slidenum">
              <a:rPr lang="en-US" sz="1400" b="0" strike="noStrike" spc="-1">
                <a:latin typeface="Times New Roman"/>
              </a:rPr>
              <a:t>5</a:t>
            </a:fld>
            <a:endParaRPr lang="en-US"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687388" y="1143000"/>
            <a:ext cx="5478462" cy="3081338"/>
          </a:xfrm>
          <a:prstGeom prst="rect">
            <a:avLst/>
          </a:prstGeom>
          <a:ln w="0">
            <a:noFill/>
          </a:ln>
        </p:spPr>
      </p:sp>
      <p:sp>
        <p:nvSpPr>
          <p:cNvPr id="305"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06"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B6306A83-8B67-4607-986C-191AB3AA553A}" type="slidenum">
              <a:rPr lang="en-US" sz="1400" b="0" strike="noStrike" spc="-1">
                <a:latin typeface="Times New Roman"/>
              </a:rPr>
              <a:t>6</a:t>
            </a:fld>
            <a:endParaRPr lang="en-US" sz="1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687388" y="1143000"/>
            <a:ext cx="5478462" cy="3081338"/>
          </a:xfrm>
          <a:prstGeom prst="rect">
            <a:avLst/>
          </a:prstGeom>
          <a:ln w="0">
            <a:noFill/>
          </a:ln>
        </p:spPr>
      </p:sp>
      <p:sp>
        <p:nvSpPr>
          <p:cNvPr id="308"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09"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AB022B4E-C4D2-4B15-BC81-A47A9B9D828B}" type="slidenum">
              <a:rPr lang="en-US" sz="1400" b="0" strike="noStrike" spc="-1">
                <a:latin typeface="Times New Roman"/>
              </a:rPr>
              <a:t>7</a:t>
            </a:fld>
            <a:endParaRPr lang="en-US" sz="1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687388" y="1143000"/>
            <a:ext cx="5478462" cy="3081338"/>
          </a:xfrm>
          <a:prstGeom prst="rect">
            <a:avLst/>
          </a:prstGeom>
          <a:ln w="0">
            <a:noFill/>
          </a:ln>
        </p:spPr>
      </p:sp>
      <p:sp>
        <p:nvSpPr>
          <p:cNvPr id="311"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12"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E9E82495-736A-4977-B7AB-F28CE85644F0}" type="slidenum">
              <a:rPr lang="en-US" sz="1400" b="0" strike="noStrike" spc="-1">
                <a:latin typeface="Times New Roman"/>
              </a:rPr>
              <a:t>8</a:t>
            </a:fld>
            <a:endParaRPr lang="en-US" sz="14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685800" y="1143000"/>
            <a:ext cx="5482080" cy="3081960"/>
          </a:xfrm>
          <a:prstGeom prst="rect">
            <a:avLst/>
          </a:prstGeom>
          <a:ln w="0">
            <a:noFill/>
          </a:ln>
        </p:spPr>
      </p:sp>
      <p:sp>
        <p:nvSpPr>
          <p:cNvPr id="314" name="PlaceHolder 2"/>
          <p:cNvSpPr>
            <a:spLocks noGrp="1"/>
          </p:cNvSpPr>
          <p:nvPr>
            <p:ph type="body"/>
          </p:nvPr>
        </p:nvSpPr>
        <p:spPr>
          <a:xfrm>
            <a:off x="685800" y="4400640"/>
            <a:ext cx="5482080" cy="3596040"/>
          </a:xfrm>
          <a:prstGeom prst="rect">
            <a:avLst/>
          </a:prstGeom>
          <a:noFill/>
          <a:ln w="0">
            <a:noFill/>
          </a:ln>
        </p:spPr>
        <p:txBody>
          <a:bodyPr lIns="0" tIns="0" rIns="0" bIns="0" anchor="t">
            <a:noAutofit/>
          </a:bodyPr>
          <a:lstStyle/>
          <a:p>
            <a:endParaRPr lang="en-US" sz="2000" b="0" strike="noStrike" spc="-1">
              <a:latin typeface="Arial"/>
            </a:endParaRPr>
          </a:p>
        </p:txBody>
      </p:sp>
      <p:sp>
        <p:nvSpPr>
          <p:cNvPr id="315" name="PlaceHolder 3"/>
          <p:cNvSpPr>
            <a:spLocks noGrp="1"/>
          </p:cNvSpPr>
          <p:nvPr>
            <p:ph type="sldNum"/>
          </p:nvPr>
        </p:nvSpPr>
        <p:spPr>
          <a:xfrm>
            <a:off x="3884760" y="8685360"/>
            <a:ext cx="2967480" cy="454320"/>
          </a:xfrm>
          <a:prstGeom prst="rect">
            <a:avLst/>
          </a:prstGeom>
          <a:noFill/>
          <a:ln w="0">
            <a:noFill/>
          </a:ln>
        </p:spPr>
        <p:txBody>
          <a:bodyPr lIns="0" tIns="0" rIns="0" bIns="0" anchor="b">
            <a:noAutofit/>
          </a:bodyPr>
          <a:lstStyle/>
          <a:p>
            <a:pPr algn="r">
              <a:lnSpc>
                <a:spcPct val="100000"/>
              </a:lnSpc>
              <a:buNone/>
              <a:tabLst>
                <a:tab pos="0" algn="l"/>
              </a:tabLst>
            </a:pPr>
            <a:fld id="{619650BB-2697-4ADC-9BD4-6CBE42FC7C59}" type="slidenum">
              <a:rPr lang="en-US" sz="1400" b="0" strike="noStrike" spc="-1">
                <a:latin typeface="Times New Roman"/>
              </a:rPr>
              <a:t>9</a:t>
            </a:fld>
            <a:endParaRPr lang="en-US"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Google Shape;10;p3" hidden="1"/>
          <p:cNvSpPr/>
          <p:nvPr/>
        </p:nvSpPr>
        <p:spPr>
          <a:xfrm>
            <a:off x="0" y="6400800"/>
            <a:ext cx="12187800" cy="452880"/>
          </a:xfrm>
          <a:prstGeom prst="rect">
            <a:avLst/>
          </a:prstGeom>
          <a:solidFill>
            <a:schemeClr val="accent2"/>
          </a:solidFill>
          <a:ln w="0">
            <a:noFill/>
          </a:ln>
        </p:spPr>
        <p:style>
          <a:lnRef idx="0">
            <a:scrgbClr r="0" g="0" b="0"/>
          </a:lnRef>
          <a:fillRef idx="0">
            <a:scrgbClr r="0" g="0" b="0"/>
          </a:fillRef>
          <a:effectRef idx="0">
            <a:scrgbClr r="0" g="0" b="0"/>
          </a:effectRef>
          <a:fontRef idx="minor"/>
        </p:style>
      </p:sp>
      <p:sp>
        <p:nvSpPr>
          <p:cNvPr id="8" name="Google Shape;11;p3" hidden="1"/>
          <p:cNvSpPr/>
          <p:nvPr/>
        </p:nvSpPr>
        <p:spPr>
          <a:xfrm>
            <a:off x="0" y="6334200"/>
            <a:ext cx="12187800" cy="6156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2" name="Google Shape;17;p3" hidden="1"/>
          <p:cNvSpPr/>
          <p:nvPr/>
        </p:nvSpPr>
        <p:spPr>
          <a:xfrm>
            <a:off x="1193400" y="1737720"/>
            <a:ext cx="9962640" cy="360"/>
          </a:xfrm>
          <a:custGeom>
            <a:avLst/>
            <a:gdLst/>
            <a:ahLst/>
            <a:cxnLst/>
            <a:rect l="l" t="t" r="r" b="b"/>
            <a:pathLst>
              <a:path w="21600" h="21600">
                <a:moveTo>
                  <a:pt x="0" y="0"/>
                </a:moveTo>
                <a:lnTo>
                  <a:pt x="21600" y="21600"/>
                </a:lnTo>
              </a:path>
            </a:pathLst>
          </a:custGeom>
          <a:noFill/>
          <a:ln w="9525">
            <a:solidFill>
              <a:srgbClr val="7F7F7F"/>
            </a:solidFill>
            <a:round/>
          </a:ln>
        </p:spPr>
        <p:style>
          <a:lnRef idx="0">
            <a:scrgbClr r="0" g="0" b="0"/>
          </a:lnRef>
          <a:fillRef idx="0">
            <a:scrgbClr r="0" g="0" b="0"/>
          </a:fillRef>
          <a:effectRef idx="0">
            <a:scrgbClr r="0" g="0" b="0"/>
          </a:effectRef>
          <a:fontRef idx="minor"/>
        </p:style>
      </p:sp>
      <p:sp>
        <p:nvSpPr>
          <p:cNvPr id="3" name="Google Shape;19;p4"/>
          <p:cNvSpPr/>
          <p:nvPr/>
        </p:nvSpPr>
        <p:spPr>
          <a:xfrm>
            <a:off x="3240" y="6400800"/>
            <a:ext cx="12184560" cy="452880"/>
          </a:xfrm>
          <a:prstGeom prst="rect">
            <a:avLst/>
          </a:prstGeom>
          <a:solidFill>
            <a:srgbClr val="0070C0"/>
          </a:solidFill>
          <a:ln w="0">
            <a:noFill/>
          </a:ln>
        </p:spPr>
        <p:style>
          <a:lnRef idx="0">
            <a:scrgbClr r="0" g="0" b="0"/>
          </a:lnRef>
          <a:fillRef idx="0">
            <a:scrgbClr r="0" g="0" b="0"/>
          </a:fillRef>
          <a:effectRef idx="0">
            <a:scrgbClr r="0" g="0" b="0"/>
          </a:effectRef>
          <a:fontRef idx="minor"/>
        </p:style>
      </p:sp>
      <p:sp>
        <p:nvSpPr>
          <p:cNvPr id="4" name="Google Shape;20;p4"/>
          <p:cNvSpPr/>
          <p:nvPr/>
        </p:nvSpPr>
        <p:spPr>
          <a:xfrm>
            <a:off x="0" y="6334200"/>
            <a:ext cx="12184560" cy="59760"/>
          </a:xfrm>
          <a:prstGeom prst="rect">
            <a:avLst/>
          </a:prstGeom>
          <a:solidFill>
            <a:srgbClr val="0070C0"/>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D1337DE0-A670-43D9-8302-B69CA3B1AC6B}" type="slidenum">
              <a:rPr lang="en-US" sz="2000" b="0" strike="noStrike" spc="-1">
                <a:solidFill>
                  <a:srgbClr val="FFFFFF"/>
                </a:solidFill>
                <a:latin typeface="Calibri"/>
                <a:ea typeface="Calibri"/>
              </a:rPr>
              <a:t>1</a:t>
            </a:fld>
            <a:endParaRPr lang="en-US" sz="2000" b="0" strike="noStrike" spc="-1">
              <a:latin typeface="Times New Roman"/>
            </a:endParaRPr>
          </a:p>
        </p:txBody>
      </p:sp>
      <p:sp>
        <p:nvSpPr>
          <p:cNvPr id="50"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51" name="Google Shape;107;p1"/>
          <p:cNvPicPr/>
          <p:nvPr/>
        </p:nvPicPr>
        <p:blipFill>
          <a:blip r:embed="rId3"/>
          <a:stretch/>
        </p:blipFill>
        <p:spPr>
          <a:xfrm>
            <a:off x="8721720" y="37080"/>
            <a:ext cx="3466080" cy="685440"/>
          </a:xfrm>
          <a:prstGeom prst="rect">
            <a:avLst/>
          </a:prstGeom>
          <a:ln w="0">
            <a:noFill/>
          </a:ln>
        </p:spPr>
      </p:pic>
      <p:pic>
        <p:nvPicPr>
          <p:cNvPr id="52" name="Google Shape;108;p1"/>
          <p:cNvPicPr/>
          <p:nvPr/>
        </p:nvPicPr>
        <p:blipFill>
          <a:blip r:embed="rId4"/>
          <a:stretch/>
        </p:blipFill>
        <p:spPr>
          <a:xfrm>
            <a:off x="0" y="5704200"/>
            <a:ext cx="1149480" cy="1149480"/>
          </a:xfrm>
          <a:prstGeom prst="rect">
            <a:avLst/>
          </a:prstGeom>
          <a:ln w="0">
            <a:noFill/>
          </a:ln>
        </p:spPr>
      </p:pic>
      <p:graphicFrame>
        <p:nvGraphicFramePr>
          <p:cNvPr id="53" name="Google Shape;109;p1"/>
          <p:cNvGraphicFramePr/>
          <p:nvPr/>
        </p:nvGraphicFramePr>
        <p:xfrm>
          <a:off x="959040" y="2603520"/>
          <a:ext cx="10809360" cy="2942165"/>
        </p:xfrm>
        <a:graphic>
          <a:graphicData uri="http://schemas.openxmlformats.org/drawingml/2006/table">
            <a:tbl>
              <a:tblPr/>
              <a:tblGrid>
                <a:gridCol w="1131120">
                  <a:extLst>
                    <a:ext uri="{9D8B030D-6E8A-4147-A177-3AD203B41FA5}">
                      <a16:colId xmlns:a16="http://schemas.microsoft.com/office/drawing/2014/main" val="20000"/>
                    </a:ext>
                  </a:extLst>
                </a:gridCol>
                <a:gridCol w="3704760">
                  <a:extLst>
                    <a:ext uri="{9D8B030D-6E8A-4147-A177-3AD203B41FA5}">
                      <a16:colId xmlns:a16="http://schemas.microsoft.com/office/drawing/2014/main" val="20001"/>
                    </a:ext>
                  </a:extLst>
                </a:gridCol>
                <a:gridCol w="5973480">
                  <a:extLst>
                    <a:ext uri="{9D8B030D-6E8A-4147-A177-3AD203B41FA5}">
                      <a16:colId xmlns:a16="http://schemas.microsoft.com/office/drawing/2014/main" val="20002"/>
                    </a:ext>
                  </a:extLst>
                </a:gridCol>
              </a:tblGrid>
              <a:tr h="387720">
                <a:tc>
                  <a:txBody>
                    <a:bodyPr/>
                    <a:lstStyle/>
                    <a:p>
                      <a:pPr algn="ctr">
                        <a:lnSpc>
                          <a:spcPct val="115000"/>
                        </a:lnSpc>
                        <a:buNone/>
                        <a:tabLst>
                          <a:tab pos="0" algn="l"/>
                        </a:tabLst>
                      </a:pPr>
                      <a:r>
                        <a:rPr lang="en-US" sz="2400" b="1" strike="noStrike" spc="-1">
                          <a:solidFill>
                            <a:srgbClr val="000000"/>
                          </a:solidFill>
                          <a:latin typeface="Times New Roman"/>
                          <a:ea typeface="Times New Roman"/>
                        </a:rPr>
                        <a:t>S. No.</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15000"/>
                        </a:lnSpc>
                        <a:buNone/>
                        <a:tabLst>
                          <a:tab pos="0" algn="l"/>
                        </a:tabLst>
                      </a:pPr>
                      <a:r>
                        <a:rPr lang="en-US" sz="2400" b="1" strike="noStrike" spc="-1">
                          <a:solidFill>
                            <a:srgbClr val="000000"/>
                          </a:solidFill>
                          <a:latin typeface="Times New Roman"/>
                          <a:ea typeface="Times New Roman"/>
                        </a:rPr>
                        <a:t>Register number</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15000"/>
                        </a:lnSpc>
                        <a:buNone/>
                        <a:tabLst>
                          <a:tab pos="0" algn="l"/>
                        </a:tabLst>
                      </a:pPr>
                      <a:r>
                        <a:rPr lang="en-US" sz="2400" b="1" strike="noStrike" spc="-1">
                          <a:solidFill>
                            <a:srgbClr val="000000"/>
                          </a:solidFill>
                          <a:latin typeface="Times New Roman"/>
                          <a:ea typeface="Times New Roman"/>
                        </a:rPr>
                        <a:t>Name of the Student</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574200">
                <a:tc>
                  <a:txBody>
                    <a:bodyPr/>
                    <a:lstStyle/>
                    <a:p>
                      <a:pPr algn="ctr">
                        <a:lnSpc>
                          <a:spcPct val="115000"/>
                        </a:lnSpc>
                        <a:buNone/>
                        <a:tabLst>
                          <a:tab pos="0" algn="l"/>
                        </a:tabLst>
                      </a:pPr>
                      <a:r>
                        <a:rPr lang="en-US" sz="2400" b="0" strike="noStrike" spc="-1">
                          <a:solidFill>
                            <a:srgbClr val="000000"/>
                          </a:solidFill>
                          <a:latin typeface="Times New Roman"/>
                          <a:ea typeface="Times New Roman"/>
                        </a:rPr>
                        <a:t>1</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15000"/>
                        </a:lnSpc>
                        <a:buNone/>
                        <a:tabLst>
                          <a:tab pos="0" algn="l"/>
                        </a:tabLst>
                      </a:pPr>
                      <a:r>
                        <a:rPr lang="en-US" sz="2400" b="0" strike="noStrike" spc="-1">
                          <a:solidFill>
                            <a:srgbClr val="000000"/>
                          </a:solidFill>
                          <a:latin typeface="Times New Roman"/>
                          <a:ea typeface="Times New Roman"/>
                        </a:rPr>
                        <a:t> Kolluri Anudeep</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15000"/>
                        </a:lnSpc>
                        <a:buNone/>
                        <a:tabLst>
                          <a:tab pos="0" algn="l"/>
                        </a:tabLst>
                      </a:pPr>
                      <a:r>
                        <a:rPr lang="en-US" sz="2400" b="0" strike="noStrike" spc="-1">
                          <a:solidFill>
                            <a:srgbClr val="000000"/>
                          </a:solidFill>
                          <a:latin typeface="Times New Roman"/>
                          <a:ea typeface="Times New Roman"/>
                        </a:rPr>
                        <a:t>U18CN307 </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630000">
                <a:tc>
                  <a:txBody>
                    <a:bodyPr/>
                    <a:lstStyle/>
                    <a:p>
                      <a:pPr algn="ctr">
                        <a:lnSpc>
                          <a:spcPct val="115000"/>
                        </a:lnSpc>
                        <a:buNone/>
                        <a:tabLst>
                          <a:tab pos="0" algn="l"/>
                        </a:tabLst>
                      </a:pPr>
                      <a:r>
                        <a:rPr lang="en-US" sz="2400" b="0" strike="noStrike" spc="-1">
                          <a:solidFill>
                            <a:srgbClr val="000000"/>
                          </a:solidFill>
                          <a:latin typeface="Times New Roman"/>
                          <a:ea typeface="Times New Roman"/>
                        </a:rPr>
                        <a:t>2</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15000"/>
                        </a:lnSpc>
                        <a:buNone/>
                        <a:tabLst>
                          <a:tab pos="0" algn="l"/>
                        </a:tabLst>
                      </a:pPr>
                      <a:r>
                        <a:rPr lang="en-US" sz="2400" b="0" strike="noStrike" spc="-1">
                          <a:solidFill>
                            <a:srgbClr val="000000"/>
                          </a:solidFill>
                          <a:latin typeface="Times New Roman"/>
                          <a:ea typeface="Times New Roman"/>
                        </a:rPr>
                        <a:t>Settyboyana Siva</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15000"/>
                        </a:lnSpc>
                        <a:buNone/>
                        <a:tabLst>
                          <a:tab pos="0" algn="l"/>
                        </a:tabLst>
                      </a:pPr>
                      <a:r>
                        <a:rPr lang="en-US" sz="2400" b="0" strike="noStrike" spc="-1">
                          <a:solidFill>
                            <a:srgbClr val="000000"/>
                          </a:solidFill>
                          <a:latin typeface="Times New Roman"/>
                          <a:ea typeface="Times New Roman"/>
                        </a:rPr>
                        <a:t>U18CN266 </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630000">
                <a:tc>
                  <a:txBody>
                    <a:bodyPr/>
                    <a:lstStyle/>
                    <a:p>
                      <a:pPr algn="ctr">
                        <a:lnSpc>
                          <a:spcPct val="115000"/>
                        </a:lnSpc>
                        <a:buNone/>
                        <a:tabLst>
                          <a:tab pos="0" algn="l"/>
                        </a:tabLst>
                      </a:pPr>
                      <a:r>
                        <a:rPr lang="en-US" sz="2400" b="0" strike="noStrike" spc="-1">
                          <a:solidFill>
                            <a:srgbClr val="000000"/>
                          </a:solidFill>
                          <a:latin typeface="Times New Roman"/>
                          <a:ea typeface="Times New Roman"/>
                        </a:rPr>
                        <a:t>3</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15000"/>
                        </a:lnSpc>
                        <a:buNone/>
                        <a:tabLst>
                          <a:tab pos="0" algn="l"/>
                        </a:tabLst>
                      </a:pPr>
                      <a:r>
                        <a:rPr lang="en-US" sz="2400" b="0" strike="noStrike" spc="-1">
                          <a:solidFill>
                            <a:srgbClr val="000000"/>
                          </a:solidFill>
                          <a:latin typeface="Times New Roman"/>
                          <a:ea typeface="Times New Roman"/>
                        </a:rPr>
                        <a:t>Talari Siva Koteswara Rao </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15000"/>
                        </a:lnSpc>
                        <a:buNone/>
                        <a:tabLst>
                          <a:tab pos="0" algn="l"/>
                        </a:tabLst>
                      </a:pPr>
                      <a:r>
                        <a:rPr lang="en-US" sz="2400" b="0" strike="noStrike" spc="-1">
                          <a:solidFill>
                            <a:srgbClr val="000000"/>
                          </a:solidFill>
                          <a:latin typeface="Times New Roman"/>
                          <a:ea typeface="Times New Roman"/>
                        </a:rPr>
                        <a:t>U18CN268 </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630000">
                <a:tc>
                  <a:txBody>
                    <a:bodyPr/>
                    <a:lstStyle/>
                    <a:p>
                      <a:pPr algn="ctr">
                        <a:lnSpc>
                          <a:spcPct val="115000"/>
                        </a:lnSpc>
                        <a:buNone/>
                        <a:tabLst>
                          <a:tab pos="0" algn="l"/>
                        </a:tabLst>
                      </a:pPr>
                      <a:r>
                        <a:rPr lang="en-US" sz="2400" b="0" strike="noStrike" spc="-1">
                          <a:solidFill>
                            <a:srgbClr val="000000"/>
                          </a:solidFill>
                          <a:latin typeface="Times New Roman"/>
                          <a:ea typeface="Times New Roman"/>
                        </a:rPr>
                        <a:t>4</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15000"/>
                        </a:lnSpc>
                        <a:buNone/>
                        <a:tabLst>
                          <a:tab pos="0" algn="l"/>
                        </a:tabLst>
                      </a:pPr>
                      <a:r>
                        <a:rPr lang="en-US" sz="2400" b="0" strike="noStrike" spc="-1">
                          <a:solidFill>
                            <a:srgbClr val="000000"/>
                          </a:solidFill>
                          <a:latin typeface="Times New Roman"/>
                          <a:ea typeface="Times New Roman"/>
                        </a:rPr>
                        <a:t>Kotha Sai Gopal </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just">
                        <a:lnSpc>
                          <a:spcPct val="115000"/>
                        </a:lnSpc>
                        <a:buNone/>
                        <a:tabLst>
                          <a:tab pos="0" algn="l"/>
                        </a:tabLst>
                      </a:pPr>
                      <a:r>
                        <a:rPr lang="en-US" sz="2400" b="0" strike="noStrike" spc="-1">
                          <a:solidFill>
                            <a:srgbClr val="000000"/>
                          </a:solidFill>
                          <a:latin typeface="Times New Roman"/>
                          <a:ea typeface="Times New Roman"/>
                        </a:rPr>
                        <a:t>U18CN278 </a:t>
                      </a:r>
                      <a:endParaRPr lang="en-US" sz="2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bl>
          </a:graphicData>
        </a:graphic>
      </p:graphicFrame>
      <p:sp>
        <p:nvSpPr>
          <p:cNvPr id="54" name="Google Shape;111;p1"/>
          <p:cNvSpPr/>
          <p:nvPr/>
        </p:nvSpPr>
        <p:spPr>
          <a:xfrm>
            <a:off x="1384920" y="5583600"/>
            <a:ext cx="17211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tabLst>
                <a:tab pos="0" algn="l"/>
              </a:tabLst>
            </a:pPr>
            <a:r>
              <a:rPr lang="en-US" sz="2400" b="1" strike="noStrike" spc="-1">
                <a:solidFill>
                  <a:srgbClr val="000000"/>
                </a:solidFill>
                <a:latin typeface="Calibri"/>
                <a:ea typeface="Calibri"/>
              </a:rPr>
              <a:t>GUIDED BY: </a:t>
            </a:r>
            <a:endParaRPr lang="en-US" sz="2400" b="0" strike="noStrike" spc="-1">
              <a:latin typeface="Arial"/>
            </a:endParaRPr>
          </a:p>
        </p:txBody>
      </p:sp>
      <p:sp>
        <p:nvSpPr>
          <p:cNvPr id="55" name="Rectangle 2"/>
          <p:cNvSpPr/>
          <p:nvPr/>
        </p:nvSpPr>
        <p:spPr>
          <a:xfrm>
            <a:off x="0" y="627120"/>
            <a:ext cx="359928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tabLst>
                <a:tab pos="0" algn="l"/>
              </a:tabLst>
            </a:pPr>
            <a:r>
              <a:rPr lang="en-US" sz="2400" b="1" strike="noStrike" spc="-1">
                <a:solidFill>
                  <a:srgbClr val="000000"/>
                </a:solidFill>
                <a:latin typeface="Times New Roman"/>
                <a:ea typeface="Calibri"/>
              </a:rPr>
              <a:t>BATCH No.: </a:t>
            </a:r>
            <a:endParaRPr lang="en-US" sz="2400" b="0" strike="noStrike" spc="-1">
              <a:latin typeface="Arial"/>
            </a:endParaRPr>
          </a:p>
        </p:txBody>
      </p:sp>
      <p:sp>
        <p:nvSpPr>
          <p:cNvPr id="56" name="Rectangle 2"/>
          <p:cNvSpPr/>
          <p:nvPr/>
        </p:nvSpPr>
        <p:spPr>
          <a:xfrm>
            <a:off x="0" y="117720"/>
            <a:ext cx="70257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tabLst>
                <a:tab pos="0" algn="l"/>
              </a:tabLst>
            </a:pPr>
            <a:r>
              <a:rPr lang="en-US" sz="2400" b="1" strike="noStrike" spc="-1">
                <a:solidFill>
                  <a:srgbClr val="000000"/>
                </a:solidFill>
                <a:latin typeface="Times New Roman"/>
                <a:ea typeface="Calibri"/>
              </a:rPr>
              <a:t>PRESENTATION : PHASE 2 – FINAL REVIEW </a:t>
            </a:r>
            <a:endParaRPr lang="en-US" sz="2400" b="0" strike="noStrike" spc="-1">
              <a:latin typeface="Arial"/>
            </a:endParaRPr>
          </a:p>
        </p:txBody>
      </p:sp>
      <p:sp>
        <p:nvSpPr>
          <p:cNvPr id="57" name="Rectangle 12"/>
          <p:cNvSpPr/>
          <p:nvPr/>
        </p:nvSpPr>
        <p:spPr>
          <a:xfrm>
            <a:off x="9360" y="1088280"/>
            <a:ext cx="166104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IN" sz="2400" b="1" strike="noStrike" spc="-1">
                <a:solidFill>
                  <a:srgbClr val="000000"/>
                </a:solidFill>
                <a:latin typeface="Times New Roman"/>
                <a:ea typeface="Calibri"/>
              </a:rPr>
              <a:t>DOMAIN: </a:t>
            </a:r>
            <a:endParaRPr lang="en-US" sz="2400" b="0" strike="noStrike" spc="-1">
              <a:latin typeface="Arial"/>
            </a:endParaRPr>
          </a:p>
        </p:txBody>
      </p:sp>
      <p:sp>
        <p:nvSpPr>
          <p:cNvPr id="58" name="Rectangle 13"/>
          <p:cNvSpPr/>
          <p:nvPr/>
        </p:nvSpPr>
        <p:spPr>
          <a:xfrm>
            <a:off x="16200" y="1586160"/>
            <a:ext cx="284976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IN" sz="2400" b="1" strike="noStrike" spc="-1">
                <a:solidFill>
                  <a:srgbClr val="000000"/>
                </a:solidFill>
                <a:latin typeface="Times New Roman"/>
                <a:ea typeface="Calibri"/>
              </a:rPr>
              <a:t>PROJECT TITLE : </a:t>
            </a:r>
            <a:endParaRPr lang="en-US" sz="2400" b="0" strike="noStrike" spc="-1">
              <a:latin typeface="Arial"/>
            </a:endParaRPr>
          </a:p>
        </p:txBody>
      </p:sp>
      <p:sp>
        <p:nvSpPr>
          <p:cNvPr id="59" name="Rectangle 14"/>
          <p:cNvSpPr/>
          <p:nvPr/>
        </p:nvSpPr>
        <p:spPr>
          <a:xfrm>
            <a:off x="34200" y="2048040"/>
            <a:ext cx="579708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IN" sz="2400" b="1" strike="noStrike" spc="-1">
                <a:solidFill>
                  <a:srgbClr val="000000"/>
                </a:solidFill>
                <a:latin typeface="Times New Roman"/>
                <a:ea typeface="Calibri"/>
              </a:rPr>
              <a:t>TYPE AND RELEVANCE OF PROJECT: </a:t>
            </a:r>
            <a:endParaRPr lang="en-US" sz="2400" b="0" strike="noStrike" spc="-1">
              <a:latin typeface="Arial"/>
            </a:endParaRPr>
          </a:p>
        </p:txBody>
      </p:sp>
      <p:sp>
        <p:nvSpPr>
          <p:cNvPr id="60" name="Rectangle 59"/>
          <p:cNvSpPr/>
          <p:nvPr/>
        </p:nvSpPr>
        <p:spPr>
          <a:xfrm>
            <a:off x="1828800" y="738360"/>
            <a:ext cx="1369080" cy="3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000000"/>
                </a:solidFill>
                <a:latin typeface="Arial"/>
                <a:ea typeface="DejaVu Sans"/>
              </a:rPr>
              <a:t>K - 6</a:t>
            </a:r>
            <a:endParaRPr lang="en-US" sz="1800" b="0" strike="noStrike" spc="-1">
              <a:latin typeface="Arial"/>
            </a:endParaRPr>
          </a:p>
        </p:txBody>
      </p:sp>
      <p:sp>
        <p:nvSpPr>
          <p:cNvPr id="61" name="Rectangle 60"/>
          <p:cNvSpPr/>
          <p:nvPr/>
        </p:nvSpPr>
        <p:spPr>
          <a:xfrm>
            <a:off x="1671840" y="1126080"/>
            <a:ext cx="5640840" cy="3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000000"/>
                </a:solidFill>
                <a:latin typeface="Arial"/>
                <a:ea typeface="DejaVu Sans"/>
              </a:rPr>
              <a:t>Deep Learning and Image Processing</a:t>
            </a:r>
            <a:endParaRPr lang="en-US" sz="1800" b="0" strike="noStrike" spc="-1">
              <a:latin typeface="Arial"/>
            </a:endParaRPr>
          </a:p>
        </p:txBody>
      </p:sp>
      <p:sp>
        <p:nvSpPr>
          <p:cNvPr id="62" name="Rectangle 61"/>
          <p:cNvSpPr/>
          <p:nvPr/>
        </p:nvSpPr>
        <p:spPr>
          <a:xfrm>
            <a:off x="2743200" y="1659960"/>
            <a:ext cx="8454600" cy="3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000000"/>
                </a:solidFill>
                <a:latin typeface="Arial"/>
                <a:ea typeface="DejaVu Sans"/>
              </a:rPr>
              <a:t>Object Tracking From video input using Deep Learning</a:t>
            </a:r>
            <a:endParaRPr lang="en-US" sz="1800" b="0" strike="noStrike" spc="-1">
              <a:latin typeface="Arial"/>
            </a:endParaRPr>
          </a:p>
        </p:txBody>
      </p:sp>
      <p:sp>
        <p:nvSpPr>
          <p:cNvPr id="63" name="Rectangle 62"/>
          <p:cNvSpPr/>
          <p:nvPr/>
        </p:nvSpPr>
        <p:spPr>
          <a:xfrm>
            <a:off x="2971800" y="5597280"/>
            <a:ext cx="5485320" cy="3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000000"/>
                </a:solidFill>
                <a:latin typeface="Arial"/>
                <a:ea typeface="DejaVu Sans"/>
              </a:rPr>
              <a:t>Dr. B. Persis Urbana Ivy</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CA596ABB-0761-406F-918A-E4866A7C712E}" type="slidenum">
              <a:rPr lang="en-US" sz="1600" b="0" strike="noStrike" spc="-1">
                <a:solidFill>
                  <a:srgbClr val="FFFFFF"/>
                </a:solidFill>
                <a:latin typeface="Calibri"/>
                <a:ea typeface="Calibri"/>
              </a:rPr>
              <a:t>10</a:t>
            </a:fld>
            <a:endParaRPr lang="en-US" sz="1600" b="0" strike="noStrike" spc="-1">
              <a:latin typeface="Times New Roman"/>
            </a:endParaRPr>
          </a:p>
        </p:txBody>
      </p:sp>
      <p:sp>
        <p:nvSpPr>
          <p:cNvPr id="143"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1600" b="0" strike="noStrike" spc="-1">
                <a:solidFill>
                  <a:srgbClr val="FFFFFF"/>
                </a:solidFill>
                <a:latin typeface="Calibri"/>
                <a:ea typeface="Calibri"/>
              </a:rPr>
              <a:t>DEPARTMENT OF COMPUTER SCIENCE AND ENGINEERING</a:t>
            </a:r>
            <a:endParaRPr lang="en-US" sz="1600" b="0" strike="noStrike" spc="-1">
              <a:latin typeface="Times New Roman"/>
            </a:endParaRPr>
          </a:p>
        </p:txBody>
      </p:sp>
      <p:pic>
        <p:nvPicPr>
          <p:cNvPr id="144" name="Google Shape;123;p 5"/>
          <p:cNvPicPr/>
          <p:nvPr/>
        </p:nvPicPr>
        <p:blipFill>
          <a:blip r:embed="rId3"/>
          <a:stretch/>
        </p:blipFill>
        <p:spPr>
          <a:xfrm>
            <a:off x="8721720" y="37080"/>
            <a:ext cx="3466080" cy="685440"/>
          </a:xfrm>
          <a:prstGeom prst="rect">
            <a:avLst/>
          </a:prstGeom>
          <a:ln w="0">
            <a:noFill/>
          </a:ln>
        </p:spPr>
      </p:pic>
      <p:pic>
        <p:nvPicPr>
          <p:cNvPr id="145" name="Google Shape;124;p 5"/>
          <p:cNvPicPr/>
          <p:nvPr/>
        </p:nvPicPr>
        <p:blipFill>
          <a:blip r:embed="rId4"/>
          <a:stretch/>
        </p:blipFill>
        <p:spPr>
          <a:xfrm>
            <a:off x="0" y="5704200"/>
            <a:ext cx="1149480" cy="1149480"/>
          </a:xfrm>
          <a:prstGeom prst="rect">
            <a:avLst/>
          </a:prstGeom>
          <a:ln w="0">
            <a:noFill/>
          </a:ln>
        </p:spPr>
      </p:pic>
      <p:sp>
        <p:nvSpPr>
          <p:cNvPr id="146" name="Google Shape;125;p 5"/>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147" name="Google Shape;127;p 5"/>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148" name="Google Shape;112;p 5"/>
          <p:cNvSpPr/>
          <p:nvPr/>
        </p:nvSpPr>
        <p:spPr>
          <a:xfrm>
            <a:off x="0" y="69480"/>
            <a:ext cx="9511560" cy="39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000" b="1" strike="noStrike" spc="-1">
                <a:solidFill>
                  <a:srgbClr val="000000"/>
                </a:solidFill>
                <a:latin typeface="Times New Roman"/>
                <a:ea typeface="Times New Roman"/>
              </a:rPr>
              <a:t>PRESENTATION : PHASE 2 – FINAL  REVIEW</a:t>
            </a:r>
            <a:endParaRPr lang="en-US" sz="2000" b="0" strike="noStrike" spc="-1">
              <a:latin typeface="Arial"/>
            </a:endParaRPr>
          </a:p>
        </p:txBody>
      </p:sp>
      <p:sp>
        <p:nvSpPr>
          <p:cNvPr id="149" name="Title 5"/>
          <p:cNvSpPr/>
          <p:nvPr/>
        </p:nvSpPr>
        <p:spPr>
          <a:xfrm>
            <a:off x="228960" y="27504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3600" b="0" strike="noStrike" spc="-1">
                <a:solidFill>
                  <a:srgbClr val="000000"/>
                </a:solidFill>
                <a:latin typeface="Times New Roman"/>
                <a:ea typeface="DejaVu Sans"/>
              </a:rPr>
              <a:t>Proposed System</a:t>
            </a:r>
            <a:endParaRPr lang="en-US" sz="3600" b="0" strike="noStrike" spc="-1">
              <a:latin typeface="Arial"/>
            </a:endParaRPr>
          </a:p>
        </p:txBody>
      </p:sp>
      <p:sp>
        <p:nvSpPr>
          <p:cNvPr id="150" name="Slide Number Placeholder 5"/>
          <p:cNvSpPr/>
          <p:nvPr/>
        </p:nvSpPr>
        <p:spPr>
          <a:xfrm>
            <a:off x="8610840" y="64627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DCDF8BDC-208B-4F7E-8D7A-0C4F400FA8F7}" type="slidenum">
              <a:rPr lang="en-IN" sz="1050" b="0" strike="noStrike" spc="-1">
                <a:solidFill>
                  <a:srgbClr val="8B8B8B"/>
                </a:solidFill>
                <a:latin typeface="Calibri"/>
                <a:ea typeface="DejaVu Sans"/>
              </a:rPr>
              <a:t>10</a:t>
            </a:fld>
            <a:endParaRPr lang="en-US" sz="1050" b="0" strike="noStrike" spc="-1">
              <a:latin typeface="Arial"/>
            </a:endParaRPr>
          </a:p>
        </p:txBody>
      </p:sp>
      <p:sp>
        <p:nvSpPr>
          <p:cNvPr id="151" name="Content Placeholder 3"/>
          <p:cNvSpPr/>
          <p:nvPr/>
        </p:nvSpPr>
        <p:spPr>
          <a:xfrm>
            <a:off x="686160" y="1592640"/>
            <a:ext cx="10511640" cy="434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gn="just">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Deep learning has gained a tremendous influence on how the world is adapting to Artificial Intelligence since past few years. Some of the popular object detection algorithms are Region-based Convolutional Neural Networks (RCNN), Faster- RCNN, Single Shot Detector (SSD) and You Only Look Once (YOLO).</a:t>
            </a:r>
            <a:endParaRPr lang="en-US" sz="2800" b="0" strike="noStrike" spc="-1">
              <a:latin typeface="Arial"/>
            </a:endParaRPr>
          </a:p>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In our project we are using Mobile net SSD for lightweight and fast results.</a:t>
            </a:r>
            <a:endParaRPr lang="en-US" sz="2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FB5600D9-89D9-43F4-AB51-087372F11CCC}" type="slidenum">
              <a:rPr lang="en-US" sz="2000" b="0" strike="noStrike" spc="-1">
                <a:solidFill>
                  <a:srgbClr val="FFFFFF"/>
                </a:solidFill>
                <a:latin typeface="Calibri"/>
                <a:ea typeface="Calibri"/>
              </a:rPr>
              <a:t>11</a:t>
            </a:fld>
            <a:endParaRPr lang="en-US" sz="2000" b="0" strike="noStrike" spc="-1">
              <a:latin typeface="Times New Roman"/>
            </a:endParaRPr>
          </a:p>
        </p:txBody>
      </p:sp>
      <p:sp>
        <p:nvSpPr>
          <p:cNvPr id="153"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154" name="Google Shape;123;p 8"/>
          <p:cNvPicPr/>
          <p:nvPr/>
        </p:nvPicPr>
        <p:blipFill>
          <a:blip r:embed="rId3"/>
          <a:stretch/>
        </p:blipFill>
        <p:spPr>
          <a:xfrm>
            <a:off x="8721720" y="37080"/>
            <a:ext cx="3466080" cy="685440"/>
          </a:xfrm>
          <a:prstGeom prst="rect">
            <a:avLst/>
          </a:prstGeom>
          <a:ln w="0">
            <a:noFill/>
          </a:ln>
        </p:spPr>
      </p:pic>
      <p:pic>
        <p:nvPicPr>
          <p:cNvPr id="155" name="Google Shape;124;p 8"/>
          <p:cNvPicPr/>
          <p:nvPr/>
        </p:nvPicPr>
        <p:blipFill>
          <a:blip r:embed="rId4"/>
          <a:stretch/>
        </p:blipFill>
        <p:spPr>
          <a:xfrm>
            <a:off x="0" y="5704200"/>
            <a:ext cx="1149480" cy="1149480"/>
          </a:xfrm>
          <a:prstGeom prst="rect">
            <a:avLst/>
          </a:prstGeom>
          <a:ln w="0">
            <a:noFill/>
          </a:ln>
        </p:spPr>
      </p:pic>
      <p:sp>
        <p:nvSpPr>
          <p:cNvPr id="156" name="Google Shape;125;p 8"/>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157" name="Google Shape;127;p 8"/>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158" name="Google Shape;112;p 8"/>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159" name="Title 8"/>
          <p:cNvSpPr/>
          <p:nvPr/>
        </p:nvSpPr>
        <p:spPr>
          <a:xfrm>
            <a:off x="838800" y="36540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0" strike="noStrike" spc="-1">
                <a:solidFill>
                  <a:srgbClr val="000000"/>
                </a:solidFill>
                <a:latin typeface="Times New Roman"/>
                <a:ea typeface="DejaVu Sans"/>
              </a:rPr>
              <a:t>Proposed system architecture</a:t>
            </a:r>
            <a:r>
              <a:rPr lang="en-US" sz="4400" b="0" strike="noStrike" spc="-1">
                <a:solidFill>
                  <a:srgbClr val="000000"/>
                </a:solidFill>
                <a:latin typeface="Calibri Light"/>
                <a:ea typeface="DejaVu Sans"/>
              </a:rPr>
              <a:t>	</a:t>
            </a:r>
            <a:endParaRPr lang="en-US" sz="4400" b="0" strike="noStrike" spc="-1">
              <a:latin typeface="Arial"/>
            </a:endParaRPr>
          </a:p>
        </p:txBody>
      </p:sp>
      <p:pic>
        <p:nvPicPr>
          <p:cNvPr id="160" name="Picture 159"/>
          <p:cNvPicPr/>
          <p:nvPr/>
        </p:nvPicPr>
        <p:blipFill>
          <a:blip r:embed="rId5"/>
          <a:stretch/>
        </p:blipFill>
        <p:spPr>
          <a:xfrm>
            <a:off x="2514600" y="1689480"/>
            <a:ext cx="6761160" cy="37940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A9B39721-1FF5-4930-ACD4-CF1914F0663E}" type="slidenum">
              <a:rPr lang="en-US" sz="1600" b="0" strike="noStrike" spc="-1">
                <a:solidFill>
                  <a:srgbClr val="FFFFFF"/>
                </a:solidFill>
                <a:latin typeface="Calibri"/>
                <a:ea typeface="Calibri"/>
              </a:rPr>
              <a:t>12</a:t>
            </a:fld>
            <a:endParaRPr lang="en-US" sz="1600" b="0" strike="noStrike" spc="-1">
              <a:latin typeface="Times New Roman"/>
            </a:endParaRPr>
          </a:p>
        </p:txBody>
      </p:sp>
      <p:sp>
        <p:nvSpPr>
          <p:cNvPr id="162"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1600" b="0" strike="noStrike" spc="-1">
                <a:solidFill>
                  <a:srgbClr val="FFFFFF"/>
                </a:solidFill>
                <a:latin typeface="Calibri"/>
                <a:ea typeface="Calibri"/>
              </a:rPr>
              <a:t>DEPARTMENT OF COMPUTER SCIENCE AND ENGINEERING</a:t>
            </a:r>
            <a:endParaRPr lang="en-US" sz="1600" b="0" strike="noStrike" spc="-1">
              <a:latin typeface="Times New Roman"/>
            </a:endParaRPr>
          </a:p>
        </p:txBody>
      </p:sp>
      <p:pic>
        <p:nvPicPr>
          <p:cNvPr id="163" name="Google Shape;123;p 9"/>
          <p:cNvPicPr/>
          <p:nvPr/>
        </p:nvPicPr>
        <p:blipFill>
          <a:blip r:embed="rId3"/>
          <a:stretch/>
        </p:blipFill>
        <p:spPr>
          <a:xfrm>
            <a:off x="8721720" y="37080"/>
            <a:ext cx="3466080" cy="685440"/>
          </a:xfrm>
          <a:prstGeom prst="rect">
            <a:avLst/>
          </a:prstGeom>
          <a:ln w="0">
            <a:noFill/>
          </a:ln>
        </p:spPr>
      </p:pic>
      <p:pic>
        <p:nvPicPr>
          <p:cNvPr id="164" name="Google Shape;124;p 9"/>
          <p:cNvPicPr/>
          <p:nvPr/>
        </p:nvPicPr>
        <p:blipFill>
          <a:blip r:embed="rId4"/>
          <a:stretch/>
        </p:blipFill>
        <p:spPr>
          <a:xfrm>
            <a:off x="0" y="5704200"/>
            <a:ext cx="1149480" cy="1149480"/>
          </a:xfrm>
          <a:prstGeom prst="rect">
            <a:avLst/>
          </a:prstGeom>
          <a:ln w="0">
            <a:noFill/>
          </a:ln>
        </p:spPr>
      </p:pic>
      <p:sp>
        <p:nvSpPr>
          <p:cNvPr id="165" name="Google Shape;125;p 9"/>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166" name="Google Shape;127;p 9"/>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167" name="Google Shape;112;p 9"/>
          <p:cNvSpPr/>
          <p:nvPr/>
        </p:nvSpPr>
        <p:spPr>
          <a:xfrm>
            <a:off x="0" y="69480"/>
            <a:ext cx="9511560" cy="39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000" b="1" strike="noStrike" spc="-1">
                <a:solidFill>
                  <a:srgbClr val="000000"/>
                </a:solidFill>
                <a:latin typeface="Times New Roman"/>
                <a:ea typeface="Times New Roman"/>
              </a:rPr>
              <a:t>PRESENTATION : PHASE 2 – FINAL  REVIEW</a:t>
            </a:r>
            <a:endParaRPr lang="en-US" sz="2000" b="0" strike="noStrike" spc="-1">
              <a:latin typeface="Arial"/>
            </a:endParaRPr>
          </a:p>
        </p:txBody>
      </p:sp>
      <p:sp>
        <p:nvSpPr>
          <p:cNvPr id="168" name="Title 13"/>
          <p:cNvSpPr/>
          <p:nvPr/>
        </p:nvSpPr>
        <p:spPr>
          <a:xfrm>
            <a:off x="228960" y="27504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3600" b="0" strike="noStrike" spc="-1">
                <a:solidFill>
                  <a:srgbClr val="000000"/>
                </a:solidFill>
                <a:latin typeface="Times New Roman"/>
                <a:ea typeface="DejaVu Sans"/>
              </a:rPr>
              <a:t>System Requirements</a:t>
            </a:r>
            <a:endParaRPr lang="en-US" sz="3600" b="0" strike="noStrike" spc="-1">
              <a:latin typeface="Arial"/>
            </a:endParaRPr>
          </a:p>
        </p:txBody>
      </p:sp>
      <p:sp>
        <p:nvSpPr>
          <p:cNvPr id="169" name="Slide Number Placeholder 6"/>
          <p:cNvSpPr/>
          <p:nvPr/>
        </p:nvSpPr>
        <p:spPr>
          <a:xfrm>
            <a:off x="8610840" y="64627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DC97391B-F42D-452C-8886-D0E379D0500F}" type="slidenum">
              <a:rPr lang="en-IN" sz="1050" b="0" strike="noStrike" spc="-1">
                <a:solidFill>
                  <a:srgbClr val="8B8B8B"/>
                </a:solidFill>
                <a:latin typeface="Calibri"/>
                <a:ea typeface="DejaVu Sans"/>
              </a:rPr>
              <a:t>12</a:t>
            </a:fld>
            <a:endParaRPr lang="en-US" sz="1050" b="0" strike="noStrike" spc="-1">
              <a:latin typeface="Arial"/>
            </a:endParaRPr>
          </a:p>
        </p:txBody>
      </p:sp>
      <p:sp>
        <p:nvSpPr>
          <p:cNvPr id="170" name="Rectangle 169"/>
          <p:cNvSpPr/>
          <p:nvPr/>
        </p:nvSpPr>
        <p:spPr>
          <a:xfrm>
            <a:off x="1158840" y="3459600"/>
            <a:ext cx="4575960" cy="212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400" b="1" strike="noStrike" spc="-1">
                <a:solidFill>
                  <a:srgbClr val="000000"/>
                </a:solidFill>
                <a:latin typeface="Times New Roman"/>
                <a:ea typeface="DejaVu Sans"/>
              </a:rPr>
              <a:t>SOFTWARE REQUIREMENTS</a:t>
            </a:r>
            <a:endParaRPr lang="en-US" sz="2400" b="0" strike="noStrike" spc="-1">
              <a:latin typeface="Arial"/>
            </a:endParaRPr>
          </a:p>
          <a:p>
            <a:pPr marL="216000" indent="-216000">
              <a:lnSpc>
                <a:spcPct val="100000"/>
              </a:lnSpc>
              <a:buClr>
                <a:srgbClr val="000000"/>
              </a:buClr>
              <a:buSzPct val="45000"/>
              <a:buFont typeface="Wingdings" charset="2"/>
              <a:buChar char=""/>
            </a:pPr>
            <a:r>
              <a:rPr lang="en-US" sz="2400" b="0" strike="noStrike" spc="-1">
                <a:solidFill>
                  <a:srgbClr val="000000"/>
                </a:solidFill>
                <a:latin typeface="Times New Roman"/>
                <a:ea typeface="DejaVu Sans"/>
              </a:rPr>
              <a:t>Python IDLE 3.7 version (or)</a:t>
            </a:r>
            <a:endParaRPr lang="en-US" sz="2400" b="0" strike="noStrike" spc="-1">
              <a:latin typeface="Arial"/>
            </a:endParaRPr>
          </a:p>
          <a:p>
            <a:pPr marL="216000" indent="-216000">
              <a:lnSpc>
                <a:spcPct val="100000"/>
              </a:lnSpc>
              <a:buClr>
                <a:srgbClr val="000000"/>
              </a:buClr>
              <a:buSzPct val="45000"/>
              <a:buFont typeface="Wingdings" charset="2"/>
              <a:buChar char=""/>
            </a:pPr>
            <a:r>
              <a:rPr lang="en-US" sz="2400" b="0" strike="noStrike" spc="-1">
                <a:solidFill>
                  <a:srgbClr val="000000"/>
                </a:solidFill>
                <a:latin typeface="Times New Roman"/>
                <a:ea typeface="DejaVu Sans"/>
              </a:rPr>
              <a:t>Anaconda 3.7 (or)</a:t>
            </a:r>
            <a:endParaRPr lang="en-US" sz="2400" b="0" strike="noStrike" spc="-1">
              <a:latin typeface="Arial"/>
            </a:endParaRPr>
          </a:p>
          <a:p>
            <a:pPr marL="216000" indent="-216000">
              <a:lnSpc>
                <a:spcPct val="100000"/>
              </a:lnSpc>
              <a:buClr>
                <a:srgbClr val="000000"/>
              </a:buClr>
              <a:buSzPct val="45000"/>
              <a:buFont typeface="Wingdings" charset="2"/>
              <a:buChar char=""/>
            </a:pPr>
            <a:r>
              <a:rPr lang="en-US" sz="2400" b="0" strike="noStrike" spc="-1">
                <a:solidFill>
                  <a:srgbClr val="000000"/>
                </a:solidFill>
                <a:latin typeface="Times New Roman"/>
                <a:ea typeface="DejaVu Sans"/>
              </a:rPr>
              <a:t>Jupyter Notebook (or)</a:t>
            </a:r>
            <a:endParaRPr lang="en-US" sz="2400" b="0" strike="noStrike" spc="-1">
              <a:latin typeface="Arial"/>
            </a:endParaRPr>
          </a:p>
          <a:p>
            <a:pPr marL="216000" indent="-216000">
              <a:lnSpc>
                <a:spcPct val="100000"/>
              </a:lnSpc>
              <a:buClr>
                <a:srgbClr val="000000"/>
              </a:buClr>
              <a:buSzPct val="45000"/>
              <a:buFont typeface="Wingdings" charset="2"/>
              <a:buChar char=""/>
            </a:pPr>
            <a:r>
              <a:rPr lang="en-US" sz="2400" b="0" strike="noStrike" spc="-1">
                <a:solidFill>
                  <a:srgbClr val="000000"/>
                </a:solidFill>
                <a:latin typeface="Times New Roman"/>
                <a:ea typeface="DejaVu Sans"/>
              </a:rPr>
              <a:t>Google Colab</a:t>
            </a:r>
            <a:endParaRPr lang="en-US" sz="2400" b="0" strike="noStrike" spc="-1">
              <a:latin typeface="Arial"/>
            </a:endParaRPr>
          </a:p>
        </p:txBody>
      </p:sp>
      <p:sp>
        <p:nvSpPr>
          <p:cNvPr id="171" name="Rectangle 170"/>
          <p:cNvSpPr/>
          <p:nvPr/>
        </p:nvSpPr>
        <p:spPr>
          <a:xfrm>
            <a:off x="1143000" y="1412280"/>
            <a:ext cx="5712840" cy="178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400" b="1" strike="noStrike" spc="-1">
                <a:solidFill>
                  <a:srgbClr val="000000"/>
                </a:solidFill>
                <a:latin typeface="Times New Roman"/>
                <a:ea typeface="DejaVu Sans"/>
              </a:rPr>
              <a:t>HARDWARE REQUIREMENTS</a:t>
            </a:r>
            <a:endParaRPr lang="en-US" sz="2400" b="0" strike="noStrike" spc="-1">
              <a:latin typeface="Arial"/>
            </a:endParaRPr>
          </a:p>
          <a:p>
            <a:pPr marL="216000" indent="-216000">
              <a:lnSpc>
                <a:spcPct val="100000"/>
              </a:lnSpc>
              <a:buClr>
                <a:srgbClr val="000000"/>
              </a:buClr>
              <a:buSzPct val="45000"/>
              <a:buFont typeface="Wingdings" charset="2"/>
              <a:buChar char=""/>
            </a:pPr>
            <a:r>
              <a:rPr lang="en-US" sz="2400" b="0" strike="noStrike" spc="-1">
                <a:solidFill>
                  <a:srgbClr val="000000"/>
                </a:solidFill>
                <a:latin typeface="Times New Roman"/>
                <a:ea typeface="DejaVu Sans"/>
              </a:rPr>
              <a:t>Operating System : Windows, Linux</a:t>
            </a:r>
            <a:endParaRPr lang="en-US" sz="2400" b="0" strike="noStrike" spc="-1">
              <a:latin typeface="Arial"/>
            </a:endParaRPr>
          </a:p>
          <a:p>
            <a:pPr marL="216000" indent="-216000">
              <a:lnSpc>
                <a:spcPct val="100000"/>
              </a:lnSpc>
              <a:buClr>
                <a:srgbClr val="000000"/>
              </a:buClr>
              <a:buSzPct val="45000"/>
              <a:buFont typeface="Wingdings" charset="2"/>
              <a:buChar char=""/>
            </a:pPr>
            <a:r>
              <a:rPr lang="en-US" sz="2400" b="0" strike="noStrike" spc="-1">
                <a:solidFill>
                  <a:srgbClr val="000000"/>
                </a:solidFill>
                <a:latin typeface="Times New Roman"/>
                <a:ea typeface="DejaVu Sans"/>
              </a:rPr>
              <a:t>Processor 		  : Minimum intel i3</a:t>
            </a:r>
            <a:endParaRPr lang="en-US" sz="2400" b="0" strike="noStrike" spc="-1">
              <a:latin typeface="Arial"/>
            </a:endParaRPr>
          </a:p>
          <a:p>
            <a:pPr marL="216000" indent="-216000">
              <a:lnSpc>
                <a:spcPct val="100000"/>
              </a:lnSpc>
              <a:buClr>
                <a:srgbClr val="000000"/>
              </a:buClr>
              <a:buSzPct val="45000"/>
              <a:buFont typeface="Wingdings" charset="2"/>
              <a:buChar char=""/>
            </a:pPr>
            <a:r>
              <a:rPr lang="en-US" sz="2400" b="0" strike="noStrike" spc="-1">
                <a:solidFill>
                  <a:srgbClr val="000000"/>
                </a:solidFill>
                <a:latin typeface="Times New Roman"/>
                <a:ea typeface="DejaVu Sans"/>
              </a:rPr>
              <a:t>Ram 			       : minimum 4 gb</a:t>
            </a:r>
            <a:endParaRPr lang="en-US" sz="2400" b="0" strike="noStrike" spc="-1">
              <a:latin typeface="Arial"/>
            </a:endParaRPr>
          </a:p>
          <a:p>
            <a:pPr marL="216000" indent="-216000">
              <a:lnSpc>
                <a:spcPct val="100000"/>
              </a:lnSpc>
              <a:buClr>
                <a:srgbClr val="000000"/>
              </a:buClr>
              <a:buSzPct val="45000"/>
              <a:buFont typeface="Wingdings" charset="2"/>
              <a:buChar char=""/>
            </a:pPr>
            <a:r>
              <a:rPr lang="en-US" sz="2400" b="0" strike="noStrike" spc="-1">
                <a:solidFill>
                  <a:srgbClr val="000000"/>
                </a:solidFill>
                <a:latin typeface="Times New Roman"/>
                <a:ea typeface="DejaVu Sans"/>
              </a:rPr>
              <a:t>Hard disk 		  : minimum 250 gb</a:t>
            </a:r>
            <a:endParaRPr lang="en-US" sz="2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9E1F606F-84AD-4897-A903-D7F451178628}" type="slidenum">
              <a:rPr lang="en-US" sz="2000" b="0" strike="noStrike" spc="-1">
                <a:solidFill>
                  <a:srgbClr val="FFFFFF"/>
                </a:solidFill>
                <a:latin typeface="Calibri"/>
                <a:ea typeface="Calibri"/>
              </a:rPr>
              <a:t>13</a:t>
            </a:fld>
            <a:endParaRPr lang="en-US" sz="2000" b="0" strike="noStrike" spc="-1">
              <a:latin typeface="Times New Roman"/>
            </a:endParaRPr>
          </a:p>
        </p:txBody>
      </p:sp>
      <p:sp>
        <p:nvSpPr>
          <p:cNvPr id="173"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174" name="Google Shape;123;p 10"/>
          <p:cNvPicPr/>
          <p:nvPr/>
        </p:nvPicPr>
        <p:blipFill>
          <a:blip r:embed="rId3"/>
          <a:stretch/>
        </p:blipFill>
        <p:spPr>
          <a:xfrm>
            <a:off x="8721720" y="37080"/>
            <a:ext cx="3466080" cy="685440"/>
          </a:xfrm>
          <a:prstGeom prst="rect">
            <a:avLst/>
          </a:prstGeom>
          <a:ln w="0">
            <a:noFill/>
          </a:ln>
        </p:spPr>
      </p:pic>
      <p:pic>
        <p:nvPicPr>
          <p:cNvPr id="175" name="Google Shape;124;p 10"/>
          <p:cNvPicPr/>
          <p:nvPr/>
        </p:nvPicPr>
        <p:blipFill>
          <a:blip r:embed="rId4"/>
          <a:stretch/>
        </p:blipFill>
        <p:spPr>
          <a:xfrm>
            <a:off x="0" y="5704200"/>
            <a:ext cx="1149480" cy="1149480"/>
          </a:xfrm>
          <a:prstGeom prst="rect">
            <a:avLst/>
          </a:prstGeom>
          <a:ln w="0">
            <a:noFill/>
          </a:ln>
        </p:spPr>
      </p:pic>
      <p:sp>
        <p:nvSpPr>
          <p:cNvPr id="176" name="Google Shape;125;p 10"/>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177" name="Google Shape;127;p 10"/>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178" name="Google Shape;112;p 10"/>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179" name="Title 9"/>
          <p:cNvSpPr/>
          <p:nvPr/>
        </p:nvSpPr>
        <p:spPr>
          <a:xfrm>
            <a:off x="397800" y="22464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1" strike="noStrike" spc="-1">
                <a:solidFill>
                  <a:srgbClr val="000000"/>
                </a:solidFill>
                <a:latin typeface="Calibri Light"/>
                <a:ea typeface="DejaVu Sans"/>
              </a:rPr>
              <a:t>Implementation</a:t>
            </a:r>
            <a:endParaRPr lang="en-US" sz="4400" b="0" strike="noStrike" spc="-1">
              <a:latin typeface="Arial"/>
            </a:endParaRPr>
          </a:p>
        </p:txBody>
      </p:sp>
      <p:sp>
        <p:nvSpPr>
          <p:cNvPr id="180" name="Slide Number Placeholder 7"/>
          <p:cNvSpPr/>
          <p:nvPr/>
        </p:nvSpPr>
        <p:spPr>
          <a:xfrm>
            <a:off x="8458200" y="60361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39A43783-43BE-4598-9619-023CB9D5E245}" type="slidenum">
              <a:rPr lang="en-IN" sz="1200" b="0" strike="noStrike" spc="-1">
                <a:solidFill>
                  <a:srgbClr val="8B8B8B"/>
                </a:solidFill>
                <a:latin typeface="Calibri"/>
                <a:ea typeface="DejaVu Sans"/>
              </a:rPr>
              <a:t>13</a:t>
            </a:fld>
            <a:endParaRPr lang="en-US" sz="1200" b="0" strike="noStrike" spc="-1">
              <a:latin typeface="Arial"/>
            </a:endParaRPr>
          </a:p>
        </p:txBody>
      </p:sp>
      <p:sp>
        <p:nvSpPr>
          <p:cNvPr id="181" name="Rectangle 180"/>
          <p:cNvSpPr/>
          <p:nvPr/>
        </p:nvSpPr>
        <p:spPr>
          <a:xfrm>
            <a:off x="516600" y="1396800"/>
            <a:ext cx="5654520" cy="54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3200" b="0" strike="noStrike" spc="-1">
                <a:solidFill>
                  <a:srgbClr val="000000"/>
                </a:solidFill>
                <a:latin typeface="Times New Roman"/>
                <a:ea typeface="DejaVu Sans"/>
              </a:rPr>
              <a:t>Modules</a:t>
            </a:r>
            <a:endParaRPr lang="en-US" sz="3200" b="0" strike="noStrike" spc="-1">
              <a:latin typeface="Arial"/>
            </a:endParaRPr>
          </a:p>
        </p:txBody>
      </p:sp>
      <p:graphicFrame>
        <p:nvGraphicFramePr>
          <p:cNvPr id="182" name="Table 181"/>
          <p:cNvGraphicFramePr/>
          <p:nvPr/>
        </p:nvGraphicFramePr>
        <p:xfrm>
          <a:off x="3166920" y="2354040"/>
          <a:ext cx="5977080" cy="2217960"/>
        </p:xfrm>
        <a:graphic>
          <a:graphicData uri="http://schemas.openxmlformats.org/drawingml/2006/table">
            <a:tbl>
              <a:tblPr/>
              <a:tblGrid>
                <a:gridCol w="2988000">
                  <a:extLst>
                    <a:ext uri="{9D8B030D-6E8A-4147-A177-3AD203B41FA5}">
                      <a16:colId xmlns:a16="http://schemas.microsoft.com/office/drawing/2014/main" val="20000"/>
                    </a:ext>
                  </a:extLst>
                </a:gridCol>
                <a:gridCol w="2989080">
                  <a:extLst>
                    <a:ext uri="{9D8B030D-6E8A-4147-A177-3AD203B41FA5}">
                      <a16:colId xmlns:a16="http://schemas.microsoft.com/office/drawing/2014/main" val="20001"/>
                    </a:ext>
                  </a:extLst>
                </a:gridCol>
              </a:tblGrid>
              <a:tr h="494280">
                <a:tc>
                  <a:txBody>
                    <a:bodyPr/>
                    <a:lstStyle/>
                    <a:p>
                      <a:pPr algn="ctr">
                        <a:lnSpc>
                          <a:spcPct val="100000"/>
                        </a:lnSpc>
                        <a:buNone/>
                      </a:pPr>
                      <a:r>
                        <a:rPr lang="en-US" sz="1800" b="0" strike="noStrike" spc="-1">
                          <a:latin typeface="Arial"/>
                        </a:rPr>
                        <a:t>S.No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buNone/>
                      </a:pPr>
                      <a:r>
                        <a:rPr lang="en-US" sz="1800" b="0" strike="noStrike" spc="-1">
                          <a:latin typeface="Arial"/>
                        </a:rPr>
                        <a:t>Module name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861120">
                <a:tc>
                  <a:txBody>
                    <a:bodyPr/>
                    <a:lstStyle/>
                    <a:p>
                      <a:pPr algn="ctr">
                        <a:lnSpc>
                          <a:spcPct val="100000"/>
                        </a:lnSpc>
                        <a:buNone/>
                      </a:pPr>
                      <a:r>
                        <a:rPr lang="en-US" sz="1800" b="0" strike="noStrike" spc="-1">
                          <a:latin typeface="Arial"/>
                        </a:rPr>
                        <a:t>Module 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buNone/>
                      </a:pPr>
                      <a:r>
                        <a:rPr lang="en-US" sz="1800" b="0" strike="noStrike" spc="-1">
                          <a:latin typeface="Arial"/>
                        </a:rPr>
                        <a:t>Browse System Videos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862560">
                <a:tc>
                  <a:txBody>
                    <a:bodyPr/>
                    <a:lstStyle/>
                    <a:p>
                      <a:pPr algn="ctr">
                        <a:lnSpc>
                          <a:spcPct val="100000"/>
                        </a:lnSpc>
                        <a:buNone/>
                      </a:pPr>
                      <a:r>
                        <a:rPr lang="en-US" sz="1800" b="0" strike="noStrike" spc="-1">
                          <a:latin typeface="Arial"/>
                        </a:rPr>
                        <a:t>Module 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buNone/>
                      </a:pPr>
                      <a:r>
                        <a:rPr lang="en-US" sz="1800" b="0" strike="noStrike" spc="-1">
                          <a:latin typeface="Arial"/>
                        </a:rPr>
                        <a:t>Webcam Video Tracking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B87DF553-393C-4673-B126-A10847F3432A}" type="slidenum">
              <a:rPr lang="en-US" sz="2000" b="0" strike="noStrike" spc="-1">
                <a:solidFill>
                  <a:srgbClr val="FFFFFF"/>
                </a:solidFill>
                <a:latin typeface="Calibri"/>
                <a:ea typeface="Calibri"/>
              </a:rPr>
              <a:t>14</a:t>
            </a:fld>
            <a:endParaRPr lang="en-US" sz="2000" b="0" strike="noStrike" spc="-1">
              <a:latin typeface="Times New Roman"/>
            </a:endParaRPr>
          </a:p>
        </p:txBody>
      </p:sp>
      <p:sp>
        <p:nvSpPr>
          <p:cNvPr id="184"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185" name="Google Shape;123;p 6"/>
          <p:cNvPicPr/>
          <p:nvPr/>
        </p:nvPicPr>
        <p:blipFill>
          <a:blip r:embed="rId3"/>
          <a:stretch/>
        </p:blipFill>
        <p:spPr>
          <a:xfrm>
            <a:off x="8721720" y="37080"/>
            <a:ext cx="3466080" cy="685440"/>
          </a:xfrm>
          <a:prstGeom prst="rect">
            <a:avLst/>
          </a:prstGeom>
          <a:ln w="0">
            <a:noFill/>
          </a:ln>
        </p:spPr>
      </p:pic>
      <p:pic>
        <p:nvPicPr>
          <p:cNvPr id="186" name="Google Shape;124;p 6"/>
          <p:cNvPicPr/>
          <p:nvPr/>
        </p:nvPicPr>
        <p:blipFill>
          <a:blip r:embed="rId4"/>
          <a:stretch/>
        </p:blipFill>
        <p:spPr>
          <a:xfrm>
            <a:off x="0" y="5704200"/>
            <a:ext cx="1149480" cy="1149480"/>
          </a:xfrm>
          <a:prstGeom prst="rect">
            <a:avLst/>
          </a:prstGeom>
          <a:ln w="0">
            <a:noFill/>
          </a:ln>
        </p:spPr>
      </p:pic>
      <p:sp>
        <p:nvSpPr>
          <p:cNvPr id="187" name="Google Shape;125;p 6"/>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188" name="Google Shape;127;p 6"/>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189" name="Google Shape;112;p 6"/>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190" name="Title 6"/>
          <p:cNvSpPr/>
          <p:nvPr/>
        </p:nvSpPr>
        <p:spPr>
          <a:xfrm>
            <a:off x="838440" y="36504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0" strike="noStrike" spc="-1">
                <a:solidFill>
                  <a:srgbClr val="000000"/>
                </a:solidFill>
                <a:latin typeface="Times New Roman"/>
                <a:ea typeface="DejaVu Sans"/>
              </a:rPr>
              <a:t>Module 1</a:t>
            </a:r>
            <a:r>
              <a:rPr lang="en-US" sz="4400" b="0" strike="noStrike" spc="-1">
                <a:solidFill>
                  <a:srgbClr val="000000"/>
                </a:solidFill>
                <a:latin typeface="Calibri Light"/>
                <a:ea typeface="DejaVu Sans"/>
              </a:rPr>
              <a:t>	</a:t>
            </a:r>
            <a:endParaRPr lang="en-US" sz="4400" b="0" strike="noStrike" spc="-1">
              <a:latin typeface="Arial"/>
            </a:endParaRPr>
          </a:p>
        </p:txBody>
      </p:sp>
      <p:sp>
        <p:nvSpPr>
          <p:cNvPr id="191" name="Content Placeholder 6"/>
          <p:cNvSpPr/>
          <p:nvPr/>
        </p:nvSpPr>
        <p:spPr>
          <a:xfrm>
            <a:off x="838440" y="1709280"/>
            <a:ext cx="10511280" cy="434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gn="just">
              <a:lnSpc>
                <a:spcPct val="90000"/>
              </a:lnSpc>
              <a:spcBef>
                <a:spcPts val="1001"/>
              </a:spcBef>
              <a:buClr>
                <a:srgbClr val="000000"/>
              </a:buClr>
              <a:buFont typeface="Arial"/>
              <a:buChar char="•"/>
            </a:pPr>
            <a:r>
              <a:rPr lang="en-US" sz="3200" b="1" strike="noStrike" spc="-1">
                <a:solidFill>
                  <a:srgbClr val="000000"/>
                </a:solidFill>
                <a:latin typeface="Times New Roman"/>
                <a:ea typeface="DejaVu Sans"/>
              </a:rPr>
              <a:t>Browse System Videos</a:t>
            </a:r>
            <a:r>
              <a:rPr lang="en-US" sz="3200" b="0" strike="noStrike" spc="-1">
                <a:solidFill>
                  <a:srgbClr val="000000"/>
                </a:solidFill>
                <a:latin typeface="Times New Roman"/>
                <a:ea typeface="DejaVu Sans"/>
              </a:rPr>
              <a:t>: Using this module application </a:t>
            </a:r>
            <a:r>
              <a:rPr lang="en-US" sz="2800" b="0" strike="noStrike" spc="-1">
                <a:solidFill>
                  <a:srgbClr val="000000"/>
                </a:solidFill>
                <a:latin typeface="Times New Roman"/>
                <a:ea typeface="DejaVu Sans"/>
              </a:rPr>
              <a:t>allow</a:t>
            </a:r>
            <a:r>
              <a:rPr lang="en-US" sz="3200" b="0" strike="noStrike" spc="-1">
                <a:solidFill>
                  <a:srgbClr val="000000"/>
                </a:solidFill>
                <a:latin typeface="Times New Roman"/>
                <a:ea typeface="DejaVu Sans"/>
              </a:rPr>
              <a:t> user to upload any video from his system and application will connect to that video and start playing it, while playing if application detect any object then it will mark that object with bounding boxes, while playing video if user wants to stop tracking then he need to press ‘q’ key from keyboard to stop video playing.</a:t>
            </a:r>
            <a:endParaRPr lang="en-US" sz="3200" b="0" strike="noStrike" spc="-1">
              <a:latin typeface="Arial"/>
            </a:endParaRPr>
          </a:p>
        </p:txBody>
      </p:sp>
      <p:sp>
        <p:nvSpPr>
          <p:cNvPr id="192" name="Slide Number Placeholder 19"/>
          <p:cNvSpPr/>
          <p:nvPr/>
        </p:nvSpPr>
        <p:spPr>
          <a:xfrm>
            <a:off x="8610840" y="63565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A665C60B-B8F2-42E5-A053-072180AF06C1}" type="slidenum">
              <a:rPr lang="en-IN" sz="1200" b="0" strike="noStrike" spc="-1">
                <a:solidFill>
                  <a:srgbClr val="8B8B8B"/>
                </a:solidFill>
                <a:latin typeface="Calibri"/>
                <a:ea typeface="DejaVu Sans"/>
              </a:rPr>
              <a:t>14</a:t>
            </a:fld>
            <a:endParaRPr lang="en-US" sz="1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F1BB01D9-A676-4364-8364-B5D608C0510D}" type="slidenum">
              <a:rPr lang="en-US" sz="2000" b="0" strike="noStrike" spc="-1">
                <a:solidFill>
                  <a:srgbClr val="FFFFFF"/>
                </a:solidFill>
                <a:latin typeface="Calibri"/>
                <a:ea typeface="Calibri"/>
              </a:rPr>
              <a:t>15</a:t>
            </a:fld>
            <a:endParaRPr lang="en-US" sz="2000" b="0" strike="noStrike" spc="-1">
              <a:latin typeface="Times New Roman"/>
            </a:endParaRPr>
          </a:p>
        </p:txBody>
      </p:sp>
      <p:sp>
        <p:nvSpPr>
          <p:cNvPr id="194"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195" name="Google Shape;123;p 7"/>
          <p:cNvPicPr/>
          <p:nvPr/>
        </p:nvPicPr>
        <p:blipFill>
          <a:blip r:embed="rId3"/>
          <a:stretch/>
        </p:blipFill>
        <p:spPr>
          <a:xfrm>
            <a:off x="8721720" y="37080"/>
            <a:ext cx="3466080" cy="685440"/>
          </a:xfrm>
          <a:prstGeom prst="rect">
            <a:avLst/>
          </a:prstGeom>
          <a:ln w="0">
            <a:noFill/>
          </a:ln>
        </p:spPr>
      </p:pic>
      <p:pic>
        <p:nvPicPr>
          <p:cNvPr id="196" name="Google Shape;124;p 7"/>
          <p:cNvPicPr/>
          <p:nvPr/>
        </p:nvPicPr>
        <p:blipFill>
          <a:blip r:embed="rId4"/>
          <a:stretch/>
        </p:blipFill>
        <p:spPr>
          <a:xfrm>
            <a:off x="0" y="5704200"/>
            <a:ext cx="1149480" cy="1149480"/>
          </a:xfrm>
          <a:prstGeom prst="rect">
            <a:avLst/>
          </a:prstGeom>
          <a:ln w="0">
            <a:noFill/>
          </a:ln>
        </p:spPr>
      </p:pic>
      <p:sp>
        <p:nvSpPr>
          <p:cNvPr id="197" name="Google Shape;125;p 7"/>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198" name="Google Shape;127;p 7"/>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199" name="Google Shape;112;p 7"/>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200" name="Content Placeholder 7"/>
          <p:cNvSpPr/>
          <p:nvPr/>
        </p:nvSpPr>
        <p:spPr>
          <a:xfrm>
            <a:off x="685800" y="1592640"/>
            <a:ext cx="10511280" cy="434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228600" indent="-228600" algn="just">
              <a:lnSpc>
                <a:spcPct val="90000"/>
              </a:lnSpc>
              <a:spcBef>
                <a:spcPts val="1001"/>
              </a:spcBef>
              <a:buClr>
                <a:srgbClr val="000000"/>
              </a:buClr>
              <a:buFont typeface="Arial"/>
              <a:buChar char="•"/>
            </a:pPr>
            <a:r>
              <a:rPr lang="en-US" sz="3600" b="1" strike="noStrike" spc="-1">
                <a:solidFill>
                  <a:srgbClr val="000000"/>
                </a:solidFill>
                <a:latin typeface="Times New Roman"/>
                <a:ea typeface="DejaVu Sans"/>
              </a:rPr>
              <a:t>Start Webcam Video Tracking: </a:t>
            </a:r>
            <a:r>
              <a:rPr lang="en-US" sz="3600" b="0" strike="noStrike" spc="-1">
                <a:solidFill>
                  <a:srgbClr val="000000"/>
                </a:solidFill>
                <a:latin typeface="Times New Roman"/>
                <a:ea typeface="DejaVu Sans"/>
              </a:rPr>
              <a:t>Using this module application connect itself with inbuilt system webcam and start video streaming, while streaming if application detect any object then it will surround that object with bounding boxes, while playing press ‘q’ to stop web cam streaming.</a:t>
            </a:r>
            <a:endParaRPr lang="en-US" sz="3600" b="0" strike="noStrike" spc="-1">
              <a:latin typeface="Arial"/>
            </a:endParaRPr>
          </a:p>
        </p:txBody>
      </p:sp>
      <p:sp>
        <p:nvSpPr>
          <p:cNvPr id="201" name="Title 7"/>
          <p:cNvSpPr/>
          <p:nvPr/>
        </p:nvSpPr>
        <p:spPr>
          <a:xfrm>
            <a:off x="838800" y="36540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0" strike="noStrike" spc="-1">
                <a:solidFill>
                  <a:srgbClr val="000000"/>
                </a:solidFill>
                <a:latin typeface="Times New Roman"/>
                <a:ea typeface="DejaVu Sans"/>
              </a:rPr>
              <a:t>Module 2</a:t>
            </a:r>
            <a:r>
              <a:rPr lang="en-US" sz="4400" b="0" strike="noStrike" spc="-1">
                <a:solidFill>
                  <a:srgbClr val="000000"/>
                </a:solidFill>
                <a:latin typeface="Calibri Light"/>
                <a:ea typeface="DejaVu Sans"/>
              </a:rPr>
              <a:t>	</a:t>
            </a:r>
            <a:endParaRPr lang="en-US" sz="4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392C9A5E-16B4-4233-9027-4A87DAC7EA87}" type="slidenum">
              <a:rPr lang="en-US" sz="2000" b="0" strike="noStrike" spc="-1">
                <a:solidFill>
                  <a:srgbClr val="FFFFFF"/>
                </a:solidFill>
                <a:latin typeface="Calibri"/>
                <a:ea typeface="Calibri"/>
              </a:rPr>
              <a:t>16</a:t>
            </a:fld>
            <a:endParaRPr lang="en-US" sz="2000" b="0" strike="noStrike" spc="-1">
              <a:latin typeface="Times New Roman"/>
            </a:endParaRPr>
          </a:p>
        </p:txBody>
      </p:sp>
      <p:sp>
        <p:nvSpPr>
          <p:cNvPr id="203"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204" name="Google Shape;123;p 25"/>
          <p:cNvPicPr/>
          <p:nvPr/>
        </p:nvPicPr>
        <p:blipFill>
          <a:blip r:embed="rId3"/>
          <a:stretch/>
        </p:blipFill>
        <p:spPr>
          <a:xfrm>
            <a:off x="8721720" y="37080"/>
            <a:ext cx="3466080" cy="685440"/>
          </a:xfrm>
          <a:prstGeom prst="rect">
            <a:avLst/>
          </a:prstGeom>
          <a:ln w="0">
            <a:noFill/>
          </a:ln>
        </p:spPr>
      </p:pic>
      <p:pic>
        <p:nvPicPr>
          <p:cNvPr id="205" name="Google Shape;124;p 25"/>
          <p:cNvPicPr/>
          <p:nvPr/>
        </p:nvPicPr>
        <p:blipFill>
          <a:blip r:embed="rId4"/>
          <a:stretch/>
        </p:blipFill>
        <p:spPr>
          <a:xfrm>
            <a:off x="0" y="5704200"/>
            <a:ext cx="1149480" cy="1149480"/>
          </a:xfrm>
          <a:prstGeom prst="rect">
            <a:avLst/>
          </a:prstGeom>
          <a:ln w="0">
            <a:noFill/>
          </a:ln>
        </p:spPr>
      </p:pic>
      <p:sp>
        <p:nvSpPr>
          <p:cNvPr id="206" name="Google Shape;125;p 25"/>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207" name="Google Shape;127;p 25"/>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208" name="Google Shape;112;p 25"/>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209" name="Slide Number Placeholder 13"/>
          <p:cNvSpPr/>
          <p:nvPr/>
        </p:nvSpPr>
        <p:spPr>
          <a:xfrm>
            <a:off x="8458200" y="60361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8081D365-273B-4F74-8347-579D0BFF0B3D}" type="slidenum">
              <a:rPr lang="en-IN" sz="1200" b="0" strike="noStrike" spc="-1">
                <a:solidFill>
                  <a:srgbClr val="8B8B8B"/>
                </a:solidFill>
                <a:latin typeface="Calibri"/>
                <a:ea typeface="DejaVu Sans"/>
              </a:rPr>
              <a:t>16</a:t>
            </a:fld>
            <a:endParaRPr lang="en-US" sz="1200" b="0" strike="noStrike" spc="-1">
              <a:latin typeface="Arial"/>
            </a:endParaRPr>
          </a:p>
        </p:txBody>
      </p:sp>
      <p:pic>
        <p:nvPicPr>
          <p:cNvPr id="210" name="Content Placeholder 4"/>
          <p:cNvPicPr/>
          <p:nvPr/>
        </p:nvPicPr>
        <p:blipFill>
          <a:blip r:embed="rId5"/>
          <a:stretch/>
        </p:blipFill>
        <p:spPr>
          <a:xfrm>
            <a:off x="2073960" y="1505160"/>
            <a:ext cx="7735320" cy="43470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62D89D20-0C76-4814-9048-3CBC174D4EBC}" type="slidenum">
              <a:rPr lang="en-US" sz="2000" b="0" strike="noStrike" spc="-1">
                <a:solidFill>
                  <a:srgbClr val="FFFFFF"/>
                </a:solidFill>
                <a:latin typeface="Calibri"/>
                <a:ea typeface="Calibri"/>
              </a:rPr>
              <a:t>17</a:t>
            </a:fld>
            <a:endParaRPr lang="en-US" sz="2000" b="0" strike="noStrike" spc="-1">
              <a:latin typeface="Times New Roman"/>
            </a:endParaRPr>
          </a:p>
        </p:txBody>
      </p:sp>
      <p:sp>
        <p:nvSpPr>
          <p:cNvPr id="212"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213" name="Google Shape;123;p 11"/>
          <p:cNvPicPr/>
          <p:nvPr/>
        </p:nvPicPr>
        <p:blipFill>
          <a:blip r:embed="rId3"/>
          <a:stretch/>
        </p:blipFill>
        <p:spPr>
          <a:xfrm>
            <a:off x="8721720" y="37080"/>
            <a:ext cx="3466080" cy="685440"/>
          </a:xfrm>
          <a:prstGeom prst="rect">
            <a:avLst/>
          </a:prstGeom>
          <a:ln w="0">
            <a:noFill/>
          </a:ln>
        </p:spPr>
      </p:pic>
      <p:pic>
        <p:nvPicPr>
          <p:cNvPr id="214" name="Google Shape;124;p 11"/>
          <p:cNvPicPr/>
          <p:nvPr/>
        </p:nvPicPr>
        <p:blipFill>
          <a:blip r:embed="rId4"/>
          <a:stretch/>
        </p:blipFill>
        <p:spPr>
          <a:xfrm>
            <a:off x="0" y="5704200"/>
            <a:ext cx="1149480" cy="1149480"/>
          </a:xfrm>
          <a:prstGeom prst="rect">
            <a:avLst/>
          </a:prstGeom>
          <a:ln w="0">
            <a:noFill/>
          </a:ln>
        </p:spPr>
      </p:pic>
      <p:sp>
        <p:nvSpPr>
          <p:cNvPr id="215" name="Google Shape;125;p 11"/>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216" name="Google Shape;127;p 11"/>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217" name="Google Shape;112;p 11"/>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pic>
        <p:nvPicPr>
          <p:cNvPr id="218" name="Content Placeholder 10"/>
          <p:cNvPicPr/>
          <p:nvPr/>
        </p:nvPicPr>
        <p:blipFill>
          <a:blip r:embed="rId5"/>
          <a:stretch/>
        </p:blipFill>
        <p:spPr>
          <a:xfrm>
            <a:off x="2090520" y="1135440"/>
            <a:ext cx="7735320" cy="43470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82AD7491-608E-419D-B9B9-3F595B764826}" type="slidenum">
              <a:rPr lang="en-US" sz="2000" b="0" strike="noStrike" spc="-1">
                <a:solidFill>
                  <a:srgbClr val="FFFFFF"/>
                </a:solidFill>
                <a:latin typeface="Calibri"/>
                <a:ea typeface="Calibri"/>
              </a:rPr>
              <a:t>18</a:t>
            </a:fld>
            <a:endParaRPr lang="en-US" sz="2000" b="0" strike="noStrike" spc="-1">
              <a:latin typeface="Times New Roman"/>
            </a:endParaRPr>
          </a:p>
        </p:txBody>
      </p:sp>
      <p:sp>
        <p:nvSpPr>
          <p:cNvPr id="220"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221" name="Google Shape;123;p 12"/>
          <p:cNvPicPr/>
          <p:nvPr/>
        </p:nvPicPr>
        <p:blipFill>
          <a:blip r:embed="rId3"/>
          <a:stretch/>
        </p:blipFill>
        <p:spPr>
          <a:xfrm>
            <a:off x="8721720" y="37080"/>
            <a:ext cx="3466080" cy="685440"/>
          </a:xfrm>
          <a:prstGeom prst="rect">
            <a:avLst/>
          </a:prstGeom>
          <a:ln w="0">
            <a:noFill/>
          </a:ln>
        </p:spPr>
      </p:pic>
      <p:pic>
        <p:nvPicPr>
          <p:cNvPr id="222" name="Google Shape;124;p 12"/>
          <p:cNvPicPr/>
          <p:nvPr/>
        </p:nvPicPr>
        <p:blipFill>
          <a:blip r:embed="rId4"/>
          <a:stretch/>
        </p:blipFill>
        <p:spPr>
          <a:xfrm>
            <a:off x="0" y="5704200"/>
            <a:ext cx="1149480" cy="1149480"/>
          </a:xfrm>
          <a:prstGeom prst="rect">
            <a:avLst/>
          </a:prstGeom>
          <a:ln w="0">
            <a:noFill/>
          </a:ln>
        </p:spPr>
      </p:pic>
      <p:sp>
        <p:nvSpPr>
          <p:cNvPr id="223" name="Google Shape;125;p 12"/>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224" name="Google Shape;127;p 12"/>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225" name="Google Shape;112;p 12"/>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pic>
        <p:nvPicPr>
          <p:cNvPr id="226" name="Content Placeholder 11"/>
          <p:cNvPicPr/>
          <p:nvPr/>
        </p:nvPicPr>
        <p:blipFill>
          <a:blip r:embed="rId5"/>
          <a:stretch/>
        </p:blipFill>
        <p:spPr>
          <a:xfrm>
            <a:off x="2319120" y="1022400"/>
            <a:ext cx="7735320" cy="434700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5E2DF70A-E003-47B8-B721-24953009222E}" type="slidenum">
              <a:rPr lang="en-US" sz="2000" b="0" strike="noStrike" spc="-1">
                <a:solidFill>
                  <a:srgbClr val="FFFFFF"/>
                </a:solidFill>
                <a:latin typeface="Calibri"/>
                <a:ea typeface="Calibri"/>
              </a:rPr>
              <a:t>19</a:t>
            </a:fld>
            <a:endParaRPr lang="en-US" sz="2000" b="0" strike="noStrike" spc="-1">
              <a:latin typeface="Times New Roman"/>
            </a:endParaRPr>
          </a:p>
        </p:txBody>
      </p:sp>
      <p:sp>
        <p:nvSpPr>
          <p:cNvPr id="228"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229" name="Google Shape;123;p 13"/>
          <p:cNvPicPr/>
          <p:nvPr/>
        </p:nvPicPr>
        <p:blipFill>
          <a:blip r:embed="rId3"/>
          <a:stretch/>
        </p:blipFill>
        <p:spPr>
          <a:xfrm>
            <a:off x="8721720" y="37080"/>
            <a:ext cx="3466080" cy="685440"/>
          </a:xfrm>
          <a:prstGeom prst="rect">
            <a:avLst/>
          </a:prstGeom>
          <a:ln w="0">
            <a:noFill/>
          </a:ln>
        </p:spPr>
      </p:pic>
      <p:pic>
        <p:nvPicPr>
          <p:cNvPr id="230" name="Google Shape;124;p 13"/>
          <p:cNvPicPr/>
          <p:nvPr/>
        </p:nvPicPr>
        <p:blipFill>
          <a:blip r:embed="rId4"/>
          <a:stretch/>
        </p:blipFill>
        <p:spPr>
          <a:xfrm>
            <a:off x="0" y="5704200"/>
            <a:ext cx="1149480" cy="1149480"/>
          </a:xfrm>
          <a:prstGeom prst="rect">
            <a:avLst/>
          </a:prstGeom>
          <a:ln w="0">
            <a:noFill/>
          </a:ln>
        </p:spPr>
      </p:pic>
      <p:sp>
        <p:nvSpPr>
          <p:cNvPr id="231" name="Google Shape;125;p 13"/>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232" name="Google Shape;127;p 13"/>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233" name="Google Shape;112;p 13"/>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pic>
        <p:nvPicPr>
          <p:cNvPr id="234" name="Content Placeholder 12"/>
          <p:cNvPicPr/>
          <p:nvPr/>
        </p:nvPicPr>
        <p:blipFill>
          <a:blip r:embed="rId5"/>
          <a:stretch/>
        </p:blipFill>
        <p:spPr>
          <a:xfrm>
            <a:off x="2190240" y="1227600"/>
            <a:ext cx="7735320" cy="434700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E8B9747D-F410-4815-9AF2-26EA3F6D433A}" type="slidenum">
              <a:rPr lang="en-US" sz="2000" b="0" strike="noStrike" spc="-1">
                <a:solidFill>
                  <a:srgbClr val="FFFFFF"/>
                </a:solidFill>
                <a:latin typeface="Calibri"/>
                <a:ea typeface="Calibri"/>
              </a:rPr>
              <a:t>2</a:t>
            </a:fld>
            <a:endParaRPr lang="en-US" sz="2000" b="0" strike="noStrike" spc="-1">
              <a:latin typeface="Times New Roman"/>
            </a:endParaRPr>
          </a:p>
        </p:txBody>
      </p:sp>
      <p:sp>
        <p:nvSpPr>
          <p:cNvPr id="65"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66" name="Google Shape;123;p2"/>
          <p:cNvPicPr/>
          <p:nvPr/>
        </p:nvPicPr>
        <p:blipFill>
          <a:blip r:embed="rId3"/>
          <a:stretch/>
        </p:blipFill>
        <p:spPr>
          <a:xfrm>
            <a:off x="8721720" y="37080"/>
            <a:ext cx="3466080" cy="685440"/>
          </a:xfrm>
          <a:prstGeom prst="rect">
            <a:avLst/>
          </a:prstGeom>
          <a:ln w="0">
            <a:noFill/>
          </a:ln>
        </p:spPr>
      </p:pic>
      <p:pic>
        <p:nvPicPr>
          <p:cNvPr id="67" name="Google Shape;124;p2"/>
          <p:cNvPicPr/>
          <p:nvPr/>
        </p:nvPicPr>
        <p:blipFill>
          <a:blip r:embed="rId4"/>
          <a:stretch/>
        </p:blipFill>
        <p:spPr>
          <a:xfrm>
            <a:off x="0" y="5704200"/>
            <a:ext cx="1149480" cy="1149480"/>
          </a:xfrm>
          <a:prstGeom prst="rect">
            <a:avLst/>
          </a:prstGeom>
          <a:ln w="0">
            <a:noFill/>
          </a:ln>
        </p:spPr>
      </p:pic>
      <p:sp>
        <p:nvSpPr>
          <p:cNvPr id="68" name="Google Shape;125;p2"/>
          <p:cNvSpPr/>
          <p:nvPr/>
        </p:nvSpPr>
        <p:spPr>
          <a:xfrm>
            <a:off x="79200" y="492120"/>
            <a:ext cx="359928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AGENDA :</a:t>
            </a:r>
            <a:endParaRPr lang="en-US" sz="2400" b="0" strike="noStrike" spc="-1">
              <a:latin typeface="Arial"/>
            </a:endParaRPr>
          </a:p>
        </p:txBody>
      </p:sp>
      <p:sp>
        <p:nvSpPr>
          <p:cNvPr id="69" name="Google Shape;112;p1"/>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70" name="Content Placeholder 2"/>
          <p:cNvSpPr/>
          <p:nvPr/>
        </p:nvSpPr>
        <p:spPr>
          <a:xfrm>
            <a:off x="914760" y="1143000"/>
            <a:ext cx="10511280" cy="434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Objective</a:t>
            </a:r>
            <a:endParaRPr lang="en-US" sz="2200" b="0" strike="noStrike" spc="-1">
              <a:latin typeface="Arial"/>
            </a:endParaRPr>
          </a:p>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Applications</a:t>
            </a:r>
            <a:endParaRPr lang="en-US" sz="2200" b="0" strike="noStrike" spc="-1">
              <a:latin typeface="Arial"/>
            </a:endParaRPr>
          </a:p>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Literature Survey</a:t>
            </a:r>
            <a:endParaRPr lang="en-US" sz="2200" b="0" strike="noStrike" spc="-1">
              <a:latin typeface="Arial"/>
            </a:endParaRPr>
          </a:p>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Base paper</a:t>
            </a:r>
            <a:endParaRPr lang="en-US" sz="2200" b="0" strike="noStrike" spc="-1">
              <a:latin typeface="Arial"/>
            </a:endParaRPr>
          </a:p>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Existing system</a:t>
            </a:r>
            <a:endParaRPr lang="en-US" sz="2200" b="0" strike="noStrike" spc="-1">
              <a:latin typeface="Arial"/>
            </a:endParaRPr>
          </a:p>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Proposed system – Block Diagram</a:t>
            </a:r>
            <a:endParaRPr lang="en-US" sz="2200" b="0" strike="noStrike" spc="-1">
              <a:latin typeface="Arial"/>
            </a:endParaRPr>
          </a:p>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Hardware and Software Requirements</a:t>
            </a:r>
            <a:endParaRPr lang="en-US" sz="2200" b="0" strike="noStrike" spc="-1">
              <a:latin typeface="Arial"/>
            </a:endParaRPr>
          </a:p>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Implementation</a:t>
            </a:r>
            <a:endParaRPr lang="en-US" sz="2200" b="0" strike="noStrike" spc="-1">
              <a:latin typeface="Arial"/>
            </a:endParaRPr>
          </a:p>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Results and Discussion</a:t>
            </a:r>
            <a:endParaRPr lang="en-US" sz="2200" b="0" strike="noStrike" spc="-1">
              <a:latin typeface="Arial"/>
            </a:endParaRPr>
          </a:p>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Conclusion and Future scope</a:t>
            </a:r>
            <a:endParaRPr lang="en-US" sz="2200" b="0" strike="noStrike" spc="-1">
              <a:latin typeface="Arial"/>
            </a:endParaRPr>
          </a:p>
          <a:p>
            <a:pPr marL="228600" indent="-228600">
              <a:lnSpc>
                <a:spcPct val="90000"/>
              </a:lnSpc>
              <a:spcBef>
                <a:spcPts val="1001"/>
              </a:spcBef>
              <a:buClr>
                <a:srgbClr val="000000"/>
              </a:buClr>
              <a:buFont typeface="Arial"/>
              <a:buChar char="•"/>
            </a:pPr>
            <a:r>
              <a:rPr lang="en-US" sz="2200" b="0" strike="noStrike" spc="-1">
                <a:solidFill>
                  <a:srgbClr val="000000"/>
                </a:solidFill>
                <a:latin typeface="Times New Roman"/>
                <a:ea typeface="DejaVu Sans"/>
              </a:rPr>
              <a:t>References</a:t>
            </a:r>
            <a:endParaRPr lang="en-US" sz="2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0489802D-D544-4698-8125-319AA1C6698A}" type="slidenum">
              <a:rPr lang="en-US" sz="2000" b="0" strike="noStrike" spc="-1">
                <a:solidFill>
                  <a:srgbClr val="FFFFFF"/>
                </a:solidFill>
                <a:latin typeface="Calibri"/>
                <a:ea typeface="Calibri"/>
              </a:rPr>
              <a:t>20</a:t>
            </a:fld>
            <a:endParaRPr lang="en-US" sz="2000" b="0" strike="noStrike" spc="-1">
              <a:latin typeface="Times New Roman"/>
            </a:endParaRPr>
          </a:p>
        </p:txBody>
      </p:sp>
      <p:sp>
        <p:nvSpPr>
          <p:cNvPr id="236"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237" name="Google Shape;123;p 14"/>
          <p:cNvPicPr/>
          <p:nvPr/>
        </p:nvPicPr>
        <p:blipFill>
          <a:blip r:embed="rId3"/>
          <a:stretch/>
        </p:blipFill>
        <p:spPr>
          <a:xfrm>
            <a:off x="8721720" y="37080"/>
            <a:ext cx="3466080" cy="685440"/>
          </a:xfrm>
          <a:prstGeom prst="rect">
            <a:avLst/>
          </a:prstGeom>
          <a:ln w="0">
            <a:noFill/>
          </a:ln>
        </p:spPr>
      </p:pic>
      <p:pic>
        <p:nvPicPr>
          <p:cNvPr id="238" name="Google Shape;124;p 14"/>
          <p:cNvPicPr/>
          <p:nvPr/>
        </p:nvPicPr>
        <p:blipFill>
          <a:blip r:embed="rId4"/>
          <a:stretch/>
        </p:blipFill>
        <p:spPr>
          <a:xfrm>
            <a:off x="0" y="5704200"/>
            <a:ext cx="1149480" cy="1149480"/>
          </a:xfrm>
          <a:prstGeom prst="rect">
            <a:avLst/>
          </a:prstGeom>
          <a:ln w="0">
            <a:noFill/>
          </a:ln>
        </p:spPr>
      </p:pic>
      <p:sp>
        <p:nvSpPr>
          <p:cNvPr id="239" name="Google Shape;125;p 14"/>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240" name="Google Shape;127;p 14"/>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241" name="Google Shape;112;p 14"/>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pic>
        <p:nvPicPr>
          <p:cNvPr id="242" name="Picture 241"/>
          <p:cNvPicPr/>
          <p:nvPr/>
        </p:nvPicPr>
        <p:blipFill>
          <a:blip r:embed="rId5"/>
          <a:stretch/>
        </p:blipFill>
        <p:spPr>
          <a:xfrm>
            <a:off x="1278000" y="838440"/>
            <a:ext cx="9820800" cy="513216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8CB403AF-C297-409C-8210-CD25D28254B3}" type="slidenum">
              <a:rPr lang="en-US" sz="2000" b="0" strike="noStrike" spc="-1">
                <a:solidFill>
                  <a:srgbClr val="FFFFFF"/>
                </a:solidFill>
                <a:latin typeface="Calibri"/>
                <a:ea typeface="Calibri"/>
              </a:rPr>
              <a:t>21</a:t>
            </a:fld>
            <a:endParaRPr lang="en-US" sz="2000" b="0" strike="noStrike" spc="-1">
              <a:latin typeface="Times New Roman"/>
            </a:endParaRPr>
          </a:p>
        </p:txBody>
      </p:sp>
      <p:sp>
        <p:nvSpPr>
          <p:cNvPr id="244"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245" name="Google Shape;123;p 17"/>
          <p:cNvPicPr/>
          <p:nvPr/>
        </p:nvPicPr>
        <p:blipFill>
          <a:blip r:embed="rId3"/>
          <a:stretch/>
        </p:blipFill>
        <p:spPr>
          <a:xfrm>
            <a:off x="8721720" y="37080"/>
            <a:ext cx="3466080" cy="685440"/>
          </a:xfrm>
          <a:prstGeom prst="rect">
            <a:avLst/>
          </a:prstGeom>
          <a:ln w="0">
            <a:noFill/>
          </a:ln>
        </p:spPr>
      </p:pic>
      <p:pic>
        <p:nvPicPr>
          <p:cNvPr id="246" name="Google Shape;124;p 17"/>
          <p:cNvPicPr/>
          <p:nvPr/>
        </p:nvPicPr>
        <p:blipFill>
          <a:blip r:embed="rId4"/>
          <a:stretch/>
        </p:blipFill>
        <p:spPr>
          <a:xfrm>
            <a:off x="0" y="5704200"/>
            <a:ext cx="1149480" cy="1149480"/>
          </a:xfrm>
          <a:prstGeom prst="rect">
            <a:avLst/>
          </a:prstGeom>
          <a:ln w="0">
            <a:noFill/>
          </a:ln>
        </p:spPr>
      </p:pic>
      <p:sp>
        <p:nvSpPr>
          <p:cNvPr id="247" name="Google Shape;125;p 17"/>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248" name="Google Shape;127;p 17"/>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249" name="Google Shape;112;p 17"/>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250" name="Title 10"/>
          <p:cNvSpPr/>
          <p:nvPr/>
        </p:nvSpPr>
        <p:spPr>
          <a:xfrm>
            <a:off x="-3633480" y="57492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buNone/>
            </a:pPr>
            <a:r>
              <a:rPr lang="en-US" sz="2400" b="1" strike="noStrike" spc="-1">
                <a:solidFill>
                  <a:srgbClr val="000000"/>
                </a:solidFill>
                <a:latin typeface="Times New Roman"/>
                <a:ea typeface="DejaVu Sans"/>
              </a:rPr>
              <a:t>CONCLUSION</a:t>
            </a:r>
            <a:endParaRPr lang="en-US" sz="2400" b="0" strike="noStrike" spc="-1">
              <a:latin typeface="Arial"/>
            </a:endParaRPr>
          </a:p>
        </p:txBody>
      </p:sp>
      <p:sp>
        <p:nvSpPr>
          <p:cNvPr id="251" name="Slide Number Placeholder 8"/>
          <p:cNvSpPr/>
          <p:nvPr/>
        </p:nvSpPr>
        <p:spPr>
          <a:xfrm>
            <a:off x="8610840" y="63565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504542A6-F9C9-423F-BBEC-1CB1C66BF061}" type="slidenum">
              <a:rPr lang="en-IN" sz="1200" b="0" strike="noStrike" spc="-1">
                <a:solidFill>
                  <a:srgbClr val="8B8B8B"/>
                </a:solidFill>
                <a:latin typeface="Calibri"/>
                <a:ea typeface="DejaVu Sans"/>
              </a:rPr>
              <a:t>21</a:t>
            </a:fld>
            <a:endParaRPr lang="en-US" sz="1200" b="0" strike="noStrike" spc="-1">
              <a:latin typeface="Arial"/>
            </a:endParaRPr>
          </a:p>
        </p:txBody>
      </p:sp>
      <p:sp>
        <p:nvSpPr>
          <p:cNvPr id="252" name="Content Placeholder 16"/>
          <p:cNvSpPr/>
          <p:nvPr/>
        </p:nvSpPr>
        <p:spPr>
          <a:xfrm>
            <a:off x="838440" y="1825560"/>
            <a:ext cx="10511280" cy="434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228600" indent="-228600" algn="just">
              <a:lnSpc>
                <a:spcPct val="90000"/>
              </a:lnSpc>
              <a:spcBef>
                <a:spcPts val="1001"/>
              </a:spcBef>
              <a:buClr>
                <a:srgbClr val="000000"/>
              </a:buClr>
              <a:buFont typeface="Arial"/>
              <a:buChar char="•"/>
            </a:pPr>
            <a:r>
              <a:rPr lang="en-US" sz="3200" b="0" strike="noStrike" spc="-1">
                <a:solidFill>
                  <a:srgbClr val="000000"/>
                </a:solidFill>
                <a:latin typeface="Times New Roman"/>
                <a:ea typeface="DejaVu Sans"/>
              </a:rPr>
              <a:t>An accurate and efficient object detection system has been developed which achieves comparable metrics with the existing state-of-the-art system. This project uses recent techniques in the field of computer vision and deep learning.</a:t>
            </a:r>
            <a:endParaRPr lang="en-US" sz="3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C4B3CDA0-EA75-4E29-A7AE-44340F7A09A4}" type="slidenum">
              <a:rPr lang="en-US" sz="2000" b="0" strike="noStrike" spc="-1">
                <a:solidFill>
                  <a:srgbClr val="FFFFFF"/>
                </a:solidFill>
                <a:latin typeface="Calibri"/>
                <a:ea typeface="Calibri"/>
              </a:rPr>
              <a:t>22</a:t>
            </a:fld>
            <a:endParaRPr lang="en-US" sz="2000" b="0" strike="noStrike" spc="-1">
              <a:latin typeface="Times New Roman"/>
            </a:endParaRPr>
          </a:p>
        </p:txBody>
      </p:sp>
      <p:sp>
        <p:nvSpPr>
          <p:cNvPr id="254"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255" name="Google Shape;123;p 18"/>
          <p:cNvPicPr/>
          <p:nvPr/>
        </p:nvPicPr>
        <p:blipFill>
          <a:blip r:embed="rId3"/>
          <a:stretch/>
        </p:blipFill>
        <p:spPr>
          <a:xfrm>
            <a:off x="8721720" y="37080"/>
            <a:ext cx="3466080" cy="685440"/>
          </a:xfrm>
          <a:prstGeom prst="rect">
            <a:avLst/>
          </a:prstGeom>
          <a:ln w="0">
            <a:noFill/>
          </a:ln>
        </p:spPr>
      </p:pic>
      <p:pic>
        <p:nvPicPr>
          <p:cNvPr id="256" name="Google Shape;124;p 18"/>
          <p:cNvPicPr/>
          <p:nvPr/>
        </p:nvPicPr>
        <p:blipFill>
          <a:blip r:embed="rId4"/>
          <a:stretch/>
        </p:blipFill>
        <p:spPr>
          <a:xfrm>
            <a:off x="0" y="5704200"/>
            <a:ext cx="1149480" cy="1149480"/>
          </a:xfrm>
          <a:prstGeom prst="rect">
            <a:avLst/>
          </a:prstGeom>
          <a:ln w="0">
            <a:noFill/>
          </a:ln>
        </p:spPr>
      </p:pic>
      <p:sp>
        <p:nvSpPr>
          <p:cNvPr id="257" name="Google Shape;125;p 18"/>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258" name="Google Shape;127;p 18"/>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259" name="Google Shape;112;p 18"/>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260" name="Title 11"/>
          <p:cNvSpPr/>
          <p:nvPr/>
        </p:nvSpPr>
        <p:spPr>
          <a:xfrm>
            <a:off x="838080" y="25236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3600" b="0" strike="noStrike" spc="-1">
                <a:solidFill>
                  <a:srgbClr val="000000"/>
                </a:solidFill>
                <a:latin typeface="Times New Roman"/>
                <a:ea typeface="DejaVu Sans"/>
              </a:rPr>
              <a:t>References</a:t>
            </a:r>
            <a:r>
              <a:rPr lang="en-US" sz="3600" b="0" strike="noStrike" spc="-1">
                <a:solidFill>
                  <a:srgbClr val="000000"/>
                </a:solidFill>
                <a:latin typeface="Calibri Light"/>
                <a:ea typeface="DejaVu Sans"/>
              </a:rPr>
              <a:t>		</a:t>
            </a:r>
            <a:endParaRPr lang="en-US" sz="3600" b="0" strike="noStrike" spc="-1">
              <a:latin typeface="Arial"/>
            </a:endParaRPr>
          </a:p>
        </p:txBody>
      </p:sp>
      <p:sp>
        <p:nvSpPr>
          <p:cNvPr id="261" name="Content Placeholder 17"/>
          <p:cNvSpPr/>
          <p:nvPr/>
        </p:nvSpPr>
        <p:spPr>
          <a:xfrm>
            <a:off x="730080" y="1646640"/>
            <a:ext cx="10928520" cy="58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90000"/>
              </a:lnSpc>
              <a:spcBef>
                <a:spcPts val="1001"/>
              </a:spcBef>
              <a:buNone/>
              <a:tabLst>
                <a:tab pos="0" algn="l"/>
              </a:tabLst>
            </a:pPr>
            <a:r>
              <a:rPr lang="en-US" sz="2000" b="0" strike="noStrike" spc="-1">
                <a:solidFill>
                  <a:srgbClr val="000000"/>
                </a:solidFill>
                <a:latin typeface="Calibri"/>
                <a:ea typeface="DejaVu Sans"/>
              </a:rPr>
              <a:t>[1] Wei Liu and Alexander C. Berg, “SSD: Single Shot MultiBox Detector”, Google Inc., Dec 2016.</a:t>
            </a:r>
            <a:endParaRPr lang="en-US" sz="2000" b="0" strike="noStrike" spc="-1">
              <a:latin typeface="Arial"/>
            </a:endParaRPr>
          </a:p>
          <a:p>
            <a:pPr algn="just">
              <a:lnSpc>
                <a:spcPct val="90000"/>
              </a:lnSpc>
              <a:spcBef>
                <a:spcPts val="1001"/>
              </a:spcBef>
              <a:buNone/>
              <a:tabLst>
                <a:tab pos="0" algn="l"/>
              </a:tabLst>
            </a:pPr>
            <a:r>
              <a:rPr lang="en-US" sz="2000" b="0" strike="noStrike" spc="-1">
                <a:solidFill>
                  <a:srgbClr val="000000"/>
                </a:solidFill>
                <a:latin typeface="Calibri"/>
                <a:ea typeface="DejaVu Sans"/>
              </a:rPr>
              <a:t>[2] Andrew G. Howard, and Hartwig Adam, “MobileNets: Efficient Convolutional Neural Networks for Mobile Vision Applications”, Google Inc., 17 Apr 2017.</a:t>
            </a:r>
            <a:endParaRPr lang="en-US" sz="2000" b="0" strike="noStrike" spc="-1">
              <a:latin typeface="Arial"/>
            </a:endParaRPr>
          </a:p>
          <a:p>
            <a:pPr algn="just">
              <a:lnSpc>
                <a:spcPct val="90000"/>
              </a:lnSpc>
              <a:spcBef>
                <a:spcPts val="1001"/>
              </a:spcBef>
              <a:buNone/>
              <a:tabLst>
                <a:tab pos="0" algn="l"/>
              </a:tabLst>
            </a:pPr>
            <a:r>
              <a:rPr lang="en-US" sz="2000" b="0" strike="noStrike" spc="-1">
                <a:solidFill>
                  <a:srgbClr val="000000"/>
                </a:solidFill>
                <a:latin typeface="Calibri"/>
                <a:ea typeface="DejaVu Sans"/>
              </a:rPr>
              <a:t>[3] Justin Lai, Sydney Maples, “Ammunition Detection: Developing a Real-Time Gun Detection Classifier”, Stanford University, Feb 2017</a:t>
            </a:r>
            <a:endParaRPr lang="en-US" sz="2000" b="0" strike="noStrike" spc="-1">
              <a:latin typeface="Arial"/>
            </a:endParaRPr>
          </a:p>
        </p:txBody>
      </p:sp>
      <p:sp>
        <p:nvSpPr>
          <p:cNvPr id="262" name="Slide Number Placeholder 9"/>
          <p:cNvSpPr/>
          <p:nvPr/>
        </p:nvSpPr>
        <p:spPr>
          <a:xfrm>
            <a:off x="8610480" y="635688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5709EB18-7F75-48C1-9C10-1022E96E1F78}" type="slidenum">
              <a:rPr lang="en-IN" sz="1200" b="0" strike="noStrike" spc="-1">
                <a:solidFill>
                  <a:srgbClr val="8B8B8B"/>
                </a:solidFill>
                <a:latin typeface="Calibri"/>
                <a:ea typeface="DejaVu Sans"/>
              </a:rPr>
              <a:t>22</a:t>
            </a:fld>
            <a:endParaRPr lang="en-US" sz="1200" b="0" strike="noStrike" spc="-1">
              <a:latin typeface="Arial"/>
            </a:endParaRPr>
          </a:p>
        </p:txBody>
      </p:sp>
      <p:sp>
        <p:nvSpPr>
          <p:cNvPr id="263" name="Rectangle 262"/>
          <p:cNvSpPr/>
          <p:nvPr/>
        </p:nvSpPr>
        <p:spPr>
          <a:xfrm>
            <a:off x="696240" y="3456360"/>
            <a:ext cx="11828160" cy="136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000" b="0" strike="noStrike" spc="-1">
                <a:solidFill>
                  <a:srgbClr val="000000"/>
                </a:solidFill>
                <a:latin typeface="Calibri"/>
                <a:ea typeface="DejaVu Sans"/>
              </a:rPr>
              <a:t>[4] Diederik Kingma and Jimmy Ba. Adam: A method for stochastic optimization. arXiv preprint </a:t>
            </a:r>
            <a:endParaRPr lang="en-US" sz="2000" b="0" strike="noStrike" spc="-1">
              <a:latin typeface="Arial"/>
            </a:endParaRPr>
          </a:p>
          <a:p>
            <a:pPr>
              <a:lnSpc>
                <a:spcPct val="100000"/>
              </a:lnSpc>
              <a:buNone/>
            </a:pPr>
            <a:r>
              <a:rPr lang="en-US" sz="2000" b="0" strike="noStrike" spc="-1">
                <a:solidFill>
                  <a:srgbClr val="000000"/>
                </a:solidFill>
                <a:latin typeface="Calibri"/>
                <a:ea typeface="DejaVu Sans"/>
              </a:rPr>
              <a:t>ArXiv:1412.6980, 2014.</a:t>
            </a:r>
            <a:endParaRPr lang="en-US" sz="2000" b="0" strike="noStrike" spc="-1">
              <a:latin typeface="Arial"/>
            </a:endParaRPr>
          </a:p>
          <a:p>
            <a:pPr>
              <a:lnSpc>
                <a:spcPct val="100000"/>
              </a:lnSpc>
              <a:buNone/>
            </a:pPr>
            <a:endParaRPr lang="en-US" sz="2000" b="0" strike="noStrike" spc="-1">
              <a:latin typeface="Arial"/>
            </a:endParaRPr>
          </a:p>
          <a:p>
            <a:pPr>
              <a:lnSpc>
                <a:spcPct val="100000"/>
              </a:lnSpc>
              <a:buNone/>
            </a:pPr>
            <a:r>
              <a:rPr lang="en-US" sz="2000" b="0" strike="noStrike" spc="-1">
                <a:solidFill>
                  <a:srgbClr val="000000"/>
                </a:solidFill>
                <a:latin typeface="Calibri"/>
                <a:ea typeface="DejaVu Sans"/>
              </a:rPr>
              <a:t>[5] T. Tieleman and G. Hinton. Lecture 6.5-rmsprop: Divide the gradient by a running average </a:t>
            </a:r>
            <a:endParaRPr lang="en-US" sz="2000" b="0" strike="noStrike" spc="-1">
              <a:latin typeface="Arial"/>
            </a:endParaRPr>
          </a:p>
          <a:p>
            <a:pPr>
              <a:lnSpc>
                <a:spcPct val="100000"/>
              </a:lnSpc>
              <a:buNone/>
            </a:pPr>
            <a:r>
              <a:rPr lang="en-US" sz="2000" b="0" strike="noStrike" spc="-1">
                <a:solidFill>
                  <a:srgbClr val="000000"/>
                </a:solidFill>
                <a:latin typeface="Calibri"/>
                <a:ea typeface="DejaVu Sans"/>
              </a:rPr>
              <a:t>of its recent magnitude. COURSERA: Neural Networks for Machine Learning, 4(2),2012.</a:t>
            </a:r>
            <a:endParaRPr lang="en-US" sz="2000" b="0" strike="noStrike" spc="-1">
              <a:latin typeface="Arial"/>
            </a:endParaRPr>
          </a:p>
        </p:txBody>
      </p:sp>
      <p:sp>
        <p:nvSpPr>
          <p:cNvPr id="264" name="Rectangle 263"/>
          <p:cNvSpPr/>
          <p:nvPr/>
        </p:nvSpPr>
        <p:spPr>
          <a:xfrm>
            <a:off x="685800" y="1143000"/>
            <a:ext cx="10743840" cy="34596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11E1B470-9247-4917-800E-B813714408FC}" type="slidenum">
              <a:rPr lang="en-US" sz="2000" b="0" strike="noStrike" spc="-1">
                <a:solidFill>
                  <a:srgbClr val="FFFFFF"/>
                </a:solidFill>
                <a:latin typeface="Calibri"/>
                <a:ea typeface="Calibri"/>
              </a:rPr>
              <a:t>23</a:t>
            </a:fld>
            <a:endParaRPr lang="en-US" sz="2000" b="0" strike="noStrike" spc="-1">
              <a:latin typeface="Times New Roman"/>
            </a:endParaRPr>
          </a:p>
        </p:txBody>
      </p:sp>
      <p:sp>
        <p:nvSpPr>
          <p:cNvPr id="266"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267" name="Google Shape;123;p 19"/>
          <p:cNvPicPr/>
          <p:nvPr/>
        </p:nvPicPr>
        <p:blipFill>
          <a:blip r:embed="rId3"/>
          <a:stretch/>
        </p:blipFill>
        <p:spPr>
          <a:xfrm>
            <a:off x="8721720" y="37080"/>
            <a:ext cx="3466080" cy="685440"/>
          </a:xfrm>
          <a:prstGeom prst="rect">
            <a:avLst/>
          </a:prstGeom>
          <a:ln w="0">
            <a:noFill/>
          </a:ln>
        </p:spPr>
      </p:pic>
      <p:pic>
        <p:nvPicPr>
          <p:cNvPr id="268" name="Google Shape;124;p 19"/>
          <p:cNvPicPr/>
          <p:nvPr/>
        </p:nvPicPr>
        <p:blipFill>
          <a:blip r:embed="rId4"/>
          <a:stretch/>
        </p:blipFill>
        <p:spPr>
          <a:xfrm>
            <a:off x="0" y="5704200"/>
            <a:ext cx="1149480" cy="1149480"/>
          </a:xfrm>
          <a:prstGeom prst="rect">
            <a:avLst/>
          </a:prstGeom>
          <a:ln w="0">
            <a:noFill/>
          </a:ln>
        </p:spPr>
      </p:pic>
      <p:sp>
        <p:nvSpPr>
          <p:cNvPr id="269" name="Google Shape;125;p 19"/>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270" name="Google Shape;127;p 19"/>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271" name="Google Shape;112;p 19"/>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272" name="Content Placeholder 18"/>
          <p:cNvSpPr/>
          <p:nvPr/>
        </p:nvSpPr>
        <p:spPr>
          <a:xfrm>
            <a:off x="686160" y="1035000"/>
            <a:ext cx="10511280" cy="434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0000"/>
          </a:bodyPr>
          <a:lstStyle/>
          <a:p>
            <a:pPr algn="just">
              <a:lnSpc>
                <a:spcPct val="90000"/>
              </a:lnSpc>
              <a:spcBef>
                <a:spcPts val="1001"/>
              </a:spcBef>
              <a:buNone/>
              <a:tabLst>
                <a:tab pos="0" algn="l"/>
              </a:tabLst>
            </a:pPr>
            <a:r>
              <a:rPr lang="en-US" sz="2000" b="0" strike="noStrike" spc="-1">
                <a:solidFill>
                  <a:srgbClr val="000000"/>
                </a:solidFill>
                <a:latin typeface="Calibri"/>
                <a:ea typeface="DejaVu Sans"/>
              </a:rPr>
              <a:t>[6] Shreyamsh Kamate, “UAV: Application of Object Detection and Tracking Techniques for Unmanned Aerial Vehicles”, Texas A&amp;M University, 2015.</a:t>
            </a:r>
            <a:endParaRPr lang="en-US" sz="2000" b="0" strike="noStrike" spc="-1">
              <a:latin typeface="Arial"/>
            </a:endParaRPr>
          </a:p>
          <a:p>
            <a:pPr algn="just">
              <a:lnSpc>
                <a:spcPct val="90000"/>
              </a:lnSpc>
              <a:spcBef>
                <a:spcPts val="1001"/>
              </a:spcBef>
              <a:buNone/>
              <a:tabLst>
                <a:tab pos="0" algn="l"/>
              </a:tabLst>
            </a:pPr>
            <a:r>
              <a:rPr lang="en-US" sz="2000" b="0" strike="noStrike" spc="-1">
                <a:solidFill>
                  <a:srgbClr val="000000"/>
                </a:solidFill>
                <a:latin typeface="Calibri"/>
                <a:ea typeface="DejaVu Sans"/>
              </a:rPr>
              <a:t>[7] Adrian Rosebrock, “Object detection with deep learning and OpenCV”, pyimagesearch.</a:t>
            </a:r>
            <a:endParaRPr lang="en-US" sz="2000" b="0" strike="noStrike" spc="-1">
              <a:latin typeface="Arial"/>
            </a:endParaRPr>
          </a:p>
          <a:p>
            <a:pPr algn="just">
              <a:lnSpc>
                <a:spcPct val="90000"/>
              </a:lnSpc>
              <a:spcBef>
                <a:spcPts val="1001"/>
              </a:spcBef>
              <a:buNone/>
              <a:tabLst>
                <a:tab pos="0" algn="l"/>
              </a:tabLst>
            </a:pPr>
            <a:r>
              <a:rPr lang="en-US" sz="2000" b="0" strike="noStrike" spc="-1">
                <a:solidFill>
                  <a:srgbClr val="000000"/>
                </a:solidFill>
                <a:latin typeface="Calibri"/>
                <a:ea typeface="DejaVu Sans"/>
              </a:rPr>
              <a:t>[8] Mohana and H. V. R. Aradhya, "Elegant and efficient algorithms for real time object detection, counting and classification for video surveillance applications from single fixed camera," 2016 International Conference</a:t>
            </a:r>
            <a:endParaRPr lang="en-US" sz="2000" b="0" strike="noStrike" spc="-1">
              <a:latin typeface="Arial"/>
            </a:endParaRPr>
          </a:p>
          <a:p>
            <a:pPr algn="just">
              <a:lnSpc>
                <a:spcPct val="90000"/>
              </a:lnSpc>
              <a:spcBef>
                <a:spcPts val="1001"/>
              </a:spcBef>
              <a:buNone/>
              <a:tabLst>
                <a:tab pos="0" algn="l"/>
              </a:tabLst>
            </a:pPr>
            <a:r>
              <a:rPr lang="en-US" sz="2000" b="0" strike="noStrike" spc="-1">
                <a:solidFill>
                  <a:srgbClr val="000000"/>
                </a:solidFill>
                <a:latin typeface="Calibri"/>
                <a:ea typeface="DejaVu Sans"/>
              </a:rPr>
              <a:t>on Circuits, Controls, Communications and Computing (I4C), Bangalore, 2016, pp. 1-7.</a:t>
            </a:r>
            <a:endParaRPr lang="en-US" sz="2000" b="0" strike="noStrike" spc="-1">
              <a:latin typeface="Arial"/>
            </a:endParaRPr>
          </a:p>
          <a:p>
            <a:pPr algn="just">
              <a:lnSpc>
                <a:spcPct val="90000"/>
              </a:lnSpc>
              <a:spcBef>
                <a:spcPts val="1001"/>
              </a:spcBef>
              <a:buNone/>
              <a:tabLst>
                <a:tab pos="0" algn="l"/>
              </a:tabLst>
            </a:pPr>
            <a:r>
              <a:rPr lang="en-US" sz="2000" b="0" strike="noStrike" spc="-1">
                <a:solidFill>
                  <a:srgbClr val="000000"/>
                </a:solidFill>
                <a:latin typeface="Calibri"/>
                <a:ea typeface="DejaVu Sans"/>
              </a:rPr>
              <a:t>[9] S. Ioffe and C. Szegedy. Batch normalization: Accelerating deep network training by reducing internal covariate shift. arXiv preprint arXiv:1502.03167, 2015.</a:t>
            </a:r>
            <a:endParaRPr lang="en-US" sz="2000" b="0" strike="noStrike" spc="-1">
              <a:latin typeface="Arial"/>
            </a:endParaRPr>
          </a:p>
          <a:p>
            <a:pPr algn="just">
              <a:lnSpc>
                <a:spcPct val="90000"/>
              </a:lnSpc>
              <a:spcBef>
                <a:spcPts val="1001"/>
              </a:spcBef>
              <a:buNone/>
              <a:tabLst>
                <a:tab pos="0" algn="l"/>
              </a:tabLst>
            </a:pPr>
            <a:r>
              <a:rPr lang="en-US" sz="2000" b="0" strike="noStrike" spc="-1">
                <a:solidFill>
                  <a:srgbClr val="000000"/>
                </a:solidFill>
                <a:latin typeface="Calibri"/>
                <a:ea typeface="DejaVu Sans"/>
              </a:rPr>
              <a:t>[10] M. Abadi, A. Agarwal, P. Barham, E. Brevdo, Z. Chen, C. Citro, G. S.Corrado, A. Davis, J. Dean, M. Devin, et al. Tensorflow: Large scale machine learning on heterogeneous systems, 2015. Software available from tensorflow. org, 1, 2015.</a:t>
            </a:r>
            <a:endParaRPr lang="en-US" sz="2000" b="0" strike="noStrike" spc="-1">
              <a:latin typeface="Arial"/>
            </a:endParaRPr>
          </a:p>
          <a:p>
            <a:pPr algn="just">
              <a:lnSpc>
                <a:spcPct val="90000"/>
              </a:lnSpc>
              <a:spcBef>
                <a:spcPts val="1001"/>
              </a:spcBef>
              <a:buNone/>
              <a:tabLst>
                <a:tab pos="0" algn="l"/>
              </a:tabLst>
            </a:pPr>
            <a:r>
              <a:rPr lang="en-US" sz="2000" b="0" strike="noStrike" spc="-1">
                <a:solidFill>
                  <a:srgbClr val="000000"/>
                </a:solidFill>
                <a:latin typeface="Calibri"/>
                <a:ea typeface="DejaVu Sans"/>
              </a:rPr>
              <a:t>[11] Timothy Dozat (2016). INCORPORATING NESTEROV MOMENTUM INTO ADAM. Workshop track - ICLR 2016.</a:t>
            </a:r>
            <a:endParaRPr lang="en-US" sz="2000" b="0" strike="noStrike" spc="-1">
              <a:latin typeface="Arial"/>
            </a:endParaRPr>
          </a:p>
          <a:p>
            <a:pPr algn="just">
              <a:lnSpc>
                <a:spcPct val="90000"/>
              </a:lnSpc>
              <a:spcBef>
                <a:spcPts val="1001"/>
              </a:spcBef>
              <a:buNone/>
              <a:tabLst>
                <a:tab pos="0" algn="l"/>
              </a:tabLst>
            </a:pPr>
            <a:r>
              <a:rPr lang="en-US" sz="2000" b="0" strike="noStrike" spc="-1">
                <a:solidFill>
                  <a:srgbClr val="000000"/>
                </a:solidFill>
                <a:latin typeface="Calibri"/>
                <a:ea typeface="DejaVu Sans"/>
              </a:rPr>
              <a:t>https://openreview.net/pdf?id=OM0jvwB8jIp57ZJjtNEZ.</a:t>
            </a:r>
            <a:endParaRPr lang="en-US" sz="2000" b="0" strike="noStrike" spc="-1">
              <a:latin typeface="Arial"/>
            </a:endParaRPr>
          </a:p>
          <a:p>
            <a:pPr algn="just">
              <a:lnSpc>
                <a:spcPct val="90000"/>
              </a:lnSpc>
              <a:spcBef>
                <a:spcPts val="1001"/>
              </a:spcBef>
              <a:buNone/>
              <a:tabLst>
                <a:tab pos="0" algn="l"/>
              </a:tabLst>
            </a:pPr>
            <a:endParaRPr lang="en-US" sz="20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00658392-3FF6-47F8-9EB4-096BD6126101}" type="slidenum">
              <a:rPr lang="en-US" sz="2000" b="0" strike="noStrike" spc="-1">
                <a:solidFill>
                  <a:srgbClr val="FFFFFF"/>
                </a:solidFill>
                <a:latin typeface="Calibri"/>
                <a:ea typeface="Calibri"/>
              </a:rPr>
              <a:t>24</a:t>
            </a:fld>
            <a:endParaRPr lang="en-US" sz="2000" b="0" strike="noStrike" spc="-1">
              <a:latin typeface="Times New Roman"/>
            </a:endParaRPr>
          </a:p>
        </p:txBody>
      </p:sp>
      <p:sp>
        <p:nvSpPr>
          <p:cNvPr id="274"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275" name="Google Shape;123;p 15"/>
          <p:cNvPicPr/>
          <p:nvPr/>
        </p:nvPicPr>
        <p:blipFill>
          <a:blip r:embed="rId3"/>
          <a:stretch/>
        </p:blipFill>
        <p:spPr>
          <a:xfrm>
            <a:off x="8721720" y="37080"/>
            <a:ext cx="3466080" cy="685440"/>
          </a:xfrm>
          <a:prstGeom prst="rect">
            <a:avLst/>
          </a:prstGeom>
          <a:ln w="0">
            <a:noFill/>
          </a:ln>
        </p:spPr>
      </p:pic>
      <p:pic>
        <p:nvPicPr>
          <p:cNvPr id="276" name="Google Shape;124;p 15"/>
          <p:cNvPicPr/>
          <p:nvPr/>
        </p:nvPicPr>
        <p:blipFill>
          <a:blip r:embed="rId4"/>
          <a:stretch/>
        </p:blipFill>
        <p:spPr>
          <a:xfrm>
            <a:off x="0" y="5704200"/>
            <a:ext cx="1149480" cy="1149480"/>
          </a:xfrm>
          <a:prstGeom prst="rect">
            <a:avLst/>
          </a:prstGeom>
          <a:ln w="0">
            <a:noFill/>
          </a:ln>
        </p:spPr>
      </p:pic>
      <p:sp>
        <p:nvSpPr>
          <p:cNvPr id="277" name="Google Shape;125;p 15"/>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278" name="Google Shape;127;p 15"/>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279" name="Google Shape;112;p 15"/>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280" name="Content Placeholder 5"/>
          <p:cNvSpPr/>
          <p:nvPr/>
        </p:nvSpPr>
        <p:spPr>
          <a:xfrm>
            <a:off x="686160" y="1035000"/>
            <a:ext cx="10444902" cy="434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None/>
            </a:pPr>
            <a:r>
              <a:rPr lang="en-US" b="0" strike="noStrike" spc="-1" dirty="0">
                <a:solidFill>
                  <a:srgbClr val="000000"/>
                </a:solidFill>
                <a:latin typeface="Calibri"/>
                <a:ea typeface="DejaVu Sans"/>
              </a:rPr>
              <a:t>[12] M. Abadi, A. Agarwal, P. Barham, E. </a:t>
            </a:r>
            <a:r>
              <a:rPr lang="en-US" b="0" strike="noStrike" spc="-1" dirty="0" err="1">
                <a:solidFill>
                  <a:srgbClr val="000000"/>
                </a:solidFill>
                <a:latin typeface="Calibri"/>
                <a:ea typeface="DejaVu Sans"/>
              </a:rPr>
              <a:t>Brevdo</a:t>
            </a:r>
            <a:r>
              <a:rPr lang="en-US" b="0" strike="noStrike" spc="-1" dirty="0">
                <a:solidFill>
                  <a:srgbClr val="000000"/>
                </a:solidFill>
                <a:latin typeface="Calibri"/>
                <a:ea typeface="DejaVu Sans"/>
              </a:rPr>
              <a:t>, Z. Chen, C. </a:t>
            </a:r>
            <a:r>
              <a:rPr lang="en-US" b="0" strike="noStrike" spc="-1" dirty="0" err="1">
                <a:solidFill>
                  <a:srgbClr val="000000"/>
                </a:solidFill>
                <a:latin typeface="Calibri"/>
                <a:ea typeface="DejaVu Sans"/>
              </a:rPr>
              <a:t>Citro</a:t>
            </a:r>
            <a:r>
              <a:rPr lang="en-US" b="0" strike="noStrike" spc="-1" dirty="0">
                <a:solidFill>
                  <a:srgbClr val="000000"/>
                </a:solidFill>
                <a:latin typeface="Calibri"/>
                <a:ea typeface="DejaVu Sans"/>
              </a:rPr>
              <a:t>, G. S. </a:t>
            </a:r>
            <a:r>
              <a:rPr lang="en-US" b="0" strike="noStrike" spc="-1" dirty="0" err="1">
                <a:solidFill>
                  <a:srgbClr val="000000"/>
                </a:solidFill>
                <a:latin typeface="Calibri"/>
                <a:ea typeface="DejaVu Sans"/>
              </a:rPr>
              <a:t>Corrado</a:t>
            </a:r>
            <a:r>
              <a:rPr lang="en-US" b="0" strike="noStrike" spc="-1" dirty="0">
                <a:solidFill>
                  <a:srgbClr val="000000"/>
                </a:solidFill>
                <a:latin typeface="Calibri"/>
                <a:ea typeface="DejaVu Sans"/>
              </a:rPr>
              <a:t>, A. Davis, J. Dean, M. Devin, et al. </a:t>
            </a:r>
            <a:r>
              <a:rPr lang="en-US" b="0" strike="noStrike" spc="-1" dirty="0" err="1">
                <a:solidFill>
                  <a:srgbClr val="000000"/>
                </a:solidFill>
                <a:latin typeface="Calibri"/>
                <a:ea typeface="DejaVu Sans"/>
              </a:rPr>
              <a:t>Tensorflow</a:t>
            </a:r>
            <a:r>
              <a:rPr lang="en-US" b="0" strike="noStrike" spc="-1" dirty="0">
                <a:solidFill>
                  <a:srgbClr val="000000"/>
                </a:solidFill>
                <a:latin typeface="Calibri"/>
                <a:ea typeface="DejaVu Sans"/>
              </a:rPr>
              <a:t>: Large scale machine learning on heterogeneous systems, 2015. Software available from </a:t>
            </a:r>
            <a:r>
              <a:rPr lang="en-US" b="0" strike="noStrike" spc="-1" dirty="0" err="1">
                <a:solidFill>
                  <a:srgbClr val="000000"/>
                </a:solidFill>
                <a:latin typeface="Calibri"/>
                <a:ea typeface="DejaVu Sans"/>
              </a:rPr>
              <a:t>tensorflow</a:t>
            </a:r>
            <a:r>
              <a:rPr lang="en-US" b="0" strike="noStrike" spc="-1" dirty="0">
                <a:solidFill>
                  <a:srgbClr val="000000"/>
                </a:solidFill>
                <a:latin typeface="Calibri"/>
                <a:ea typeface="DejaVu Sans"/>
              </a:rPr>
              <a:t>. org, 1, 2015.</a:t>
            </a:r>
            <a:br>
              <a:rPr dirty="0"/>
            </a:br>
            <a:r>
              <a:rPr lang="en-US" b="0" strike="noStrike" spc="-1" dirty="0">
                <a:solidFill>
                  <a:srgbClr val="000000"/>
                </a:solidFill>
                <a:latin typeface="Calibri"/>
                <a:ea typeface="DejaVu Sans"/>
              </a:rPr>
              <a:t>[13] Timothy </a:t>
            </a:r>
            <a:r>
              <a:rPr lang="en-US" b="0" strike="noStrike" spc="-1" dirty="0" err="1">
                <a:solidFill>
                  <a:srgbClr val="000000"/>
                </a:solidFill>
                <a:latin typeface="Calibri"/>
                <a:ea typeface="DejaVu Sans"/>
              </a:rPr>
              <a:t>Dozat</a:t>
            </a:r>
            <a:r>
              <a:rPr lang="en-US" b="0" strike="noStrike" spc="-1" dirty="0">
                <a:solidFill>
                  <a:srgbClr val="000000"/>
                </a:solidFill>
                <a:latin typeface="Calibri"/>
                <a:ea typeface="DejaVu Sans"/>
              </a:rPr>
              <a:t> (2016). INCORPORATING NESTEROV MOMENTUM INTO ADAM. Workshop track - ICLR 2016. https://openreview.net/pdf?id=OM0jvwB8jIp57ZJjtNEZ.</a:t>
            </a:r>
            <a:br>
              <a:rPr dirty="0"/>
            </a:br>
            <a:r>
              <a:rPr lang="en-US" b="0" strike="noStrike" spc="-1" dirty="0">
                <a:solidFill>
                  <a:srgbClr val="000000"/>
                </a:solidFill>
                <a:latin typeface="Calibri"/>
                <a:ea typeface="DejaVu Sans"/>
              </a:rPr>
              <a:t>[14] </a:t>
            </a:r>
            <a:r>
              <a:rPr lang="en-US" b="0" strike="noStrike" spc="-1" dirty="0" err="1">
                <a:solidFill>
                  <a:srgbClr val="000000"/>
                </a:solidFill>
                <a:latin typeface="Calibri"/>
                <a:ea typeface="DejaVu Sans"/>
              </a:rPr>
              <a:t>Diederik</a:t>
            </a:r>
            <a:r>
              <a:rPr lang="en-US" b="0" strike="noStrike" spc="-1" dirty="0">
                <a:solidFill>
                  <a:srgbClr val="000000"/>
                </a:solidFill>
                <a:latin typeface="Calibri"/>
                <a:ea typeface="DejaVu Sans"/>
              </a:rPr>
              <a:t> </a:t>
            </a:r>
            <a:r>
              <a:rPr lang="en-US" b="0" strike="noStrike" spc="-1" dirty="0" err="1">
                <a:solidFill>
                  <a:srgbClr val="000000"/>
                </a:solidFill>
                <a:latin typeface="Calibri"/>
                <a:ea typeface="DejaVu Sans"/>
              </a:rPr>
              <a:t>Kingma</a:t>
            </a:r>
            <a:r>
              <a:rPr lang="en-US" b="0" strike="noStrike" spc="-1" dirty="0">
                <a:solidFill>
                  <a:srgbClr val="000000"/>
                </a:solidFill>
                <a:latin typeface="Calibri"/>
                <a:ea typeface="DejaVu Sans"/>
              </a:rPr>
              <a:t> and Jimmy Ba. Adam: A method for stochastic optimization. </a:t>
            </a:r>
            <a:r>
              <a:rPr lang="en-US" b="0" strike="noStrike" spc="-1" dirty="0" err="1">
                <a:solidFill>
                  <a:srgbClr val="000000"/>
                </a:solidFill>
                <a:latin typeface="Calibri"/>
                <a:ea typeface="DejaVu Sans"/>
              </a:rPr>
              <a:t>arXiv</a:t>
            </a:r>
            <a:r>
              <a:rPr lang="en-US" b="0" strike="noStrike" spc="-1" dirty="0">
                <a:solidFill>
                  <a:srgbClr val="000000"/>
                </a:solidFill>
                <a:latin typeface="Calibri"/>
                <a:ea typeface="DejaVu Sans"/>
              </a:rPr>
              <a:t> preprint arXiv:1412.6980, 2014.</a:t>
            </a:r>
            <a:br>
              <a:rPr dirty="0"/>
            </a:br>
            <a:r>
              <a:rPr lang="en-US" b="0" strike="noStrike" spc="-1" dirty="0">
                <a:solidFill>
                  <a:srgbClr val="000000"/>
                </a:solidFill>
                <a:latin typeface="Calibri"/>
                <a:ea typeface="DejaVu Sans"/>
              </a:rPr>
              <a:t>[15] T. Tieleman and G. Hinton. Lecture 6.5-rmsprop: Divide the gradient by a running average of its recent magnitude. </a:t>
            </a:r>
          </a:p>
          <a:p>
            <a:pPr>
              <a:lnSpc>
                <a:spcPct val="150000"/>
              </a:lnSpc>
              <a:buNone/>
            </a:pPr>
            <a:r>
              <a:rPr lang="en-US" b="0" strike="noStrike" spc="-1" dirty="0">
                <a:solidFill>
                  <a:srgbClr val="000000"/>
                </a:solidFill>
                <a:latin typeface="Calibri"/>
                <a:ea typeface="DejaVu Sans"/>
              </a:rPr>
              <a:t>COURSERA: Neural Networks for Machine Learning, 4(2),2012.</a:t>
            </a:r>
            <a:endParaRPr lang="en-US" b="0" strike="noStrike" spc="-1" dirty="0">
              <a:latin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57B32442-960C-4D15-BC29-158010680C7A}" type="slidenum">
              <a:rPr lang="en-US" sz="2000" b="0" strike="noStrike" spc="-1">
                <a:solidFill>
                  <a:srgbClr val="FFFFFF"/>
                </a:solidFill>
                <a:latin typeface="Calibri"/>
                <a:ea typeface="Calibri"/>
              </a:rPr>
              <a:t>25</a:t>
            </a:fld>
            <a:endParaRPr lang="en-US" sz="2000" b="0" strike="noStrike" spc="-1">
              <a:latin typeface="Times New Roman"/>
            </a:endParaRPr>
          </a:p>
        </p:txBody>
      </p:sp>
      <p:sp>
        <p:nvSpPr>
          <p:cNvPr id="282"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283" name="Google Shape;123;p 20"/>
          <p:cNvPicPr/>
          <p:nvPr/>
        </p:nvPicPr>
        <p:blipFill>
          <a:blip r:embed="rId3"/>
          <a:stretch/>
        </p:blipFill>
        <p:spPr>
          <a:xfrm>
            <a:off x="8721720" y="37080"/>
            <a:ext cx="3466080" cy="685440"/>
          </a:xfrm>
          <a:prstGeom prst="rect">
            <a:avLst/>
          </a:prstGeom>
          <a:ln w="0">
            <a:noFill/>
          </a:ln>
        </p:spPr>
      </p:pic>
      <p:pic>
        <p:nvPicPr>
          <p:cNvPr id="284" name="Google Shape;124;p 20"/>
          <p:cNvPicPr/>
          <p:nvPr/>
        </p:nvPicPr>
        <p:blipFill>
          <a:blip r:embed="rId4"/>
          <a:stretch/>
        </p:blipFill>
        <p:spPr>
          <a:xfrm>
            <a:off x="0" y="5704200"/>
            <a:ext cx="1149480" cy="1149480"/>
          </a:xfrm>
          <a:prstGeom prst="rect">
            <a:avLst/>
          </a:prstGeom>
          <a:ln w="0">
            <a:noFill/>
          </a:ln>
        </p:spPr>
      </p:pic>
      <p:sp>
        <p:nvSpPr>
          <p:cNvPr id="285" name="Google Shape;125;p 20"/>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286" name="Google Shape;127;p 20"/>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287" name="Google Shape;112;p 20"/>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288" name="Title 12"/>
          <p:cNvSpPr/>
          <p:nvPr/>
        </p:nvSpPr>
        <p:spPr>
          <a:xfrm>
            <a:off x="1012680" y="249912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buNone/>
            </a:pPr>
            <a:r>
              <a:rPr lang="en-US" sz="6000" b="0" strike="noStrike" spc="-1">
                <a:solidFill>
                  <a:srgbClr val="000000"/>
                </a:solidFill>
                <a:latin typeface="Times New Roman"/>
                <a:ea typeface="DejaVu Sans"/>
              </a:rPr>
              <a:t>Thank you</a:t>
            </a:r>
            <a:endParaRPr lang="en-US" sz="6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12913D39-5676-4783-A66D-879DEA2A2812}" type="slidenum">
              <a:rPr lang="en-US" sz="2000" b="0" strike="noStrike" spc="-1">
                <a:solidFill>
                  <a:srgbClr val="FFFFFF"/>
                </a:solidFill>
                <a:latin typeface="Calibri"/>
                <a:ea typeface="Calibri"/>
              </a:rPr>
              <a:t>3</a:t>
            </a:fld>
            <a:endParaRPr lang="en-US" sz="2000" b="0" strike="noStrike" spc="-1">
              <a:latin typeface="Times New Roman"/>
            </a:endParaRPr>
          </a:p>
        </p:txBody>
      </p:sp>
      <p:sp>
        <p:nvSpPr>
          <p:cNvPr id="72"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73" name="Google Shape;123;p 1"/>
          <p:cNvPicPr/>
          <p:nvPr/>
        </p:nvPicPr>
        <p:blipFill>
          <a:blip r:embed="rId3"/>
          <a:stretch/>
        </p:blipFill>
        <p:spPr>
          <a:xfrm>
            <a:off x="8721720" y="37080"/>
            <a:ext cx="3466080" cy="685440"/>
          </a:xfrm>
          <a:prstGeom prst="rect">
            <a:avLst/>
          </a:prstGeom>
          <a:ln w="0">
            <a:noFill/>
          </a:ln>
        </p:spPr>
      </p:pic>
      <p:pic>
        <p:nvPicPr>
          <p:cNvPr id="74" name="Google Shape;124;p 1"/>
          <p:cNvPicPr/>
          <p:nvPr/>
        </p:nvPicPr>
        <p:blipFill>
          <a:blip r:embed="rId4"/>
          <a:stretch/>
        </p:blipFill>
        <p:spPr>
          <a:xfrm>
            <a:off x="0" y="5704200"/>
            <a:ext cx="1149480" cy="1149480"/>
          </a:xfrm>
          <a:prstGeom prst="rect">
            <a:avLst/>
          </a:prstGeom>
          <a:ln w="0">
            <a:noFill/>
          </a:ln>
        </p:spPr>
      </p:pic>
      <p:sp>
        <p:nvSpPr>
          <p:cNvPr id="75" name="Google Shape;125;p 1"/>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76" name="Google Shape;127;p 1"/>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77" name="Google Shape;112;p 1"/>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78" name="Title 1"/>
          <p:cNvSpPr/>
          <p:nvPr/>
        </p:nvSpPr>
        <p:spPr>
          <a:xfrm>
            <a:off x="838440" y="36504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0" strike="noStrike" spc="-1">
                <a:solidFill>
                  <a:srgbClr val="000000"/>
                </a:solidFill>
                <a:latin typeface="Times New Roman"/>
                <a:ea typeface="DejaVu Sans"/>
              </a:rPr>
              <a:t>Objective	</a:t>
            </a:r>
            <a:endParaRPr lang="en-US" sz="4400" b="0" strike="noStrike" spc="-1">
              <a:latin typeface="Arial"/>
            </a:endParaRPr>
          </a:p>
        </p:txBody>
      </p:sp>
      <p:sp>
        <p:nvSpPr>
          <p:cNvPr id="79" name="Slide Number Placeholder 3"/>
          <p:cNvSpPr/>
          <p:nvPr/>
        </p:nvSpPr>
        <p:spPr>
          <a:xfrm>
            <a:off x="8610840" y="63565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FE8CE8FA-E383-482E-A944-027E14B086B8}" type="slidenum">
              <a:rPr lang="en-IN" sz="1200" b="0" strike="noStrike" spc="-1">
                <a:solidFill>
                  <a:srgbClr val="8B8B8B"/>
                </a:solidFill>
                <a:latin typeface="Calibri"/>
                <a:ea typeface="DejaVu Sans"/>
              </a:rPr>
              <a:t>3</a:t>
            </a:fld>
            <a:endParaRPr lang="en-US" sz="1200" b="0" strike="noStrike" spc="-1">
              <a:latin typeface="Arial"/>
            </a:endParaRPr>
          </a:p>
        </p:txBody>
      </p:sp>
      <p:sp>
        <p:nvSpPr>
          <p:cNvPr id="80" name="Rectangle 79"/>
          <p:cNvSpPr/>
          <p:nvPr/>
        </p:nvSpPr>
        <p:spPr>
          <a:xfrm>
            <a:off x="914400" y="1828800"/>
            <a:ext cx="9738360" cy="206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000000"/>
              </a:buClr>
              <a:buSzPct val="45000"/>
              <a:buFont typeface="Wingdings" charset="2"/>
              <a:buChar char=""/>
            </a:pPr>
            <a:r>
              <a:rPr lang="en-US" sz="2800" b="0" strike="noStrike" spc="-1">
                <a:solidFill>
                  <a:srgbClr val="000000"/>
                </a:solidFill>
                <a:latin typeface="Times New Roman"/>
                <a:ea typeface="DejaVu Sans"/>
              </a:rPr>
              <a:t>To detect and extract features from downloaded videos frame by frame and track the objects</a:t>
            </a:r>
            <a:br/>
            <a:r>
              <a:rPr lang="en-US" sz="2800" b="0" strike="noStrike" spc="-1">
                <a:solidFill>
                  <a:srgbClr val="000000"/>
                </a:solidFill>
                <a:latin typeface="Times New Roman"/>
                <a:ea typeface="DejaVu Sans"/>
              </a:rPr>
              <a:t> </a:t>
            </a:r>
            <a:endParaRPr lang="en-US" sz="2800" b="0" strike="noStrike" spc="-1">
              <a:latin typeface="Arial"/>
            </a:endParaRPr>
          </a:p>
          <a:p>
            <a:pPr marL="216000" indent="-216000">
              <a:lnSpc>
                <a:spcPct val="100000"/>
              </a:lnSpc>
              <a:buClr>
                <a:srgbClr val="000000"/>
              </a:buClr>
              <a:buSzPct val="45000"/>
              <a:buFont typeface="Wingdings" charset="2"/>
              <a:buChar char=""/>
            </a:pPr>
            <a:r>
              <a:rPr lang="en-US" sz="2800" b="0" strike="noStrike" spc="-1">
                <a:solidFill>
                  <a:srgbClr val="000000"/>
                </a:solidFill>
                <a:latin typeface="Times New Roman"/>
                <a:ea typeface="DejaVu Sans"/>
              </a:rPr>
              <a:t>Detection of objects from live video using webcam as input using python and openCV</a:t>
            </a:r>
            <a:endParaRPr lang="en-US" sz="2800" b="0" strike="noStrike" spc="-1">
              <a:latin typeface="Arial"/>
            </a:endParaRPr>
          </a:p>
        </p:txBody>
      </p:sp>
      <p:sp>
        <p:nvSpPr>
          <p:cNvPr id="81" name="Rectangle 80"/>
          <p:cNvSpPr/>
          <p:nvPr/>
        </p:nvSpPr>
        <p:spPr>
          <a:xfrm>
            <a:off x="5715000" y="5257800"/>
            <a:ext cx="177120" cy="34272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896B963E-3E0B-4194-8B49-4D63BC1F0CE9}" type="slidenum">
              <a:rPr lang="en-US" sz="2000" b="0" strike="noStrike" spc="-1">
                <a:solidFill>
                  <a:srgbClr val="FFFFFF"/>
                </a:solidFill>
                <a:latin typeface="Calibri"/>
                <a:ea typeface="Calibri"/>
              </a:rPr>
              <a:t>4</a:t>
            </a:fld>
            <a:endParaRPr lang="en-US" sz="2000" b="0" strike="noStrike" spc="-1">
              <a:latin typeface="Times New Roman"/>
            </a:endParaRPr>
          </a:p>
        </p:txBody>
      </p:sp>
      <p:sp>
        <p:nvSpPr>
          <p:cNvPr id="83"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84" name="Google Shape;123;p 2"/>
          <p:cNvPicPr/>
          <p:nvPr/>
        </p:nvPicPr>
        <p:blipFill>
          <a:blip r:embed="rId3"/>
          <a:stretch/>
        </p:blipFill>
        <p:spPr>
          <a:xfrm>
            <a:off x="8721720" y="37080"/>
            <a:ext cx="3466080" cy="685440"/>
          </a:xfrm>
          <a:prstGeom prst="rect">
            <a:avLst/>
          </a:prstGeom>
          <a:ln w="0">
            <a:noFill/>
          </a:ln>
        </p:spPr>
      </p:pic>
      <p:pic>
        <p:nvPicPr>
          <p:cNvPr id="85" name="Google Shape;124;p 2"/>
          <p:cNvPicPr/>
          <p:nvPr/>
        </p:nvPicPr>
        <p:blipFill>
          <a:blip r:embed="rId4"/>
          <a:stretch/>
        </p:blipFill>
        <p:spPr>
          <a:xfrm>
            <a:off x="0" y="5704200"/>
            <a:ext cx="1149480" cy="1149480"/>
          </a:xfrm>
          <a:prstGeom prst="rect">
            <a:avLst/>
          </a:prstGeom>
          <a:ln w="0">
            <a:noFill/>
          </a:ln>
        </p:spPr>
      </p:pic>
      <p:sp>
        <p:nvSpPr>
          <p:cNvPr id="86" name="Google Shape;125;p 2"/>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87" name="Google Shape;127;p 2"/>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88" name="Google Shape;112;p 2"/>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89" name="Title 2"/>
          <p:cNvSpPr/>
          <p:nvPr/>
        </p:nvSpPr>
        <p:spPr>
          <a:xfrm>
            <a:off x="838080" y="36504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0" strike="noStrike" spc="-1">
                <a:solidFill>
                  <a:srgbClr val="000000"/>
                </a:solidFill>
                <a:latin typeface="Times New Roman"/>
                <a:ea typeface="DejaVu Sans"/>
              </a:rPr>
              <a:t>Applications</a:t>
            </a:r>
            <a:endParaRPr lang="en-US" sz="4400" b="0" strike="noStrike" spc="-1">
              <a:latin typeface="Arial"/>
            </a:endParaRPr>
          </a:p>
        </p:txBody>
      </p:sp>
      <p:sp>
        <p:nvSpPr>
          <p:cNvPr id="90" name="Slide Number Placeholder 1"/>
          <p:cNvSpPr/>
          <p:nvPr/>
        </p:nvSpPr>
        <p:spPr>
          <a:xfrm>
            <a:off x="8610480" y="63565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81BFEFD4-AA97-41D5-A43F-5340964182CD}" type="slidenum">
              <a:rPr lang="en-IN" sz="1200" b="0" strike="noStrike" spc="-1">
                <a:solidFill>
                  <a:srgbClr val="8B8B8B"/>
                </a:solidFill>
                <a:latin typeface="Calibri"/>
                <a:ea typeface="DejaVu Sans"/>
              </a:rPr>
              <a:t>4</a:t>
            </a:fld>
            <a:endParaRPr lang="en-US" sz="1200" b="0" strike="noStrike" spc="-1">
              <a:latin typeface="Arial"/>
            </a:endParaRPr>
          </a:p>
        </p:txBody>
      </p:sp>
      <p:sp>
        <p:nvSpPr>
          <p:cNvPr id="91" name="TextBox 4"/>
          <p:cNvSpPr/>
          <p:nvPr/>
        </p:nvSpPr>
        <p:spPr>
          <a:xfrm>
            <a:off x="914400" y="1569600"/>
            <a:ext cx="10709280" cy="3075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gn="just">
              <a:lnSpc>
                <a:spcPct val="100000"/>
              </a:lnSpc>
              <a:buClr>
                <a:srgbClr val="000000"/>
              </a:buClr>
              <a:buSzPct val="45000"/>
              <a:buFont typeface="Wingdings" charset="2"/>
              <a:buChar char=""/>
            </a:pPr>
            <a:r>
              <a:rPr lang="en-US" sz="2800" b="0" strike="noStrike" spc="-1">
                <a:solidFill>
                  <a:srgbClr val="000000"/>
                </a:solidFill>
                <a:latin typeface="Times New Roman"/>
                <a:ea typeface="DejaVu Sans"/>
              </a:rPr>
              <a:t>Many problems in computer vision were saturating on their accuracy before a decade.</a:t>
            </a:r>
            <a:endParaRPr lang="en-US" sz="2800" b="0" strike="noStrike" spc="-1">
              <a:latin typeface="Arial"/>
            </a:endParaRPr>
          </a:p>
          <a:p>
            <a:pPr marL="216000" indent="-216000" algn="just">
              <a:lnSpc>
                <a:spcPct val="100000"/>
              </a:lnSpc>
              <a:buClr>
                <a:srgbClr val="000000"/>
              </a:buClr>
              <a:buSzPct val="45000"/>
              <a:buFont typeface="Wingdings" charset="2"/>
              <a:buChar char=""/>
            </a:pPr>
            <a:r>
              <a:rPr lang="en-US" sz="2800" b="0" strike="noStrike" spc="-1">
                <a:solidFill>
                  <a:srgbClr val="000000"/>
                </a:solidFill>
                <a:latin typeface="Times New Roman"/>
                <a:ea typeface="DejaVu Sans"/>
              </a:rPr>
              <a:t>However, with the rise of deep learning techniques, the accuracy of these problems drastically improved. </a:t>
            </a:r>
            <a:endParaRPr lang="en-US" sz="2800" b="0" strike="noStrike" spc="-1">
              <a:latin typeface="Arial"/>
            </a:endParaRPr>
          </a:p>
          <a:p>
            <a:pPr marL="216000" indent="-216000" algn="just">
              <a:lnSpc>
                <a:spcPct val="100000"/>
              </a:lnSpc>
              <a:buClr>
                <a:srgbClr val="000000"/>
              </a:buClr>
              <a:buSzPct val="45000"/>
              <a:buFont typeface="Wingdings" charset="2"/>
              <a:buChar char=""/>
            </a:pPr>
            <a:r>
              <a:rPr lang="en-US" sz="2800" b="0" strike="noStrike" spc="-1">
                <a:solidFill>
                  <a:srgbClr val="000000"/>
                </a:solidFill>
                <a:latin typeface="Times New Roman"/>
                <a:ea typeface="DejaVu Sans"/>
              </a:rPr>
              <a:t>One of the major problem was that of image classification, which is defined as predicting the class of the image.</a:t>
            </a:r>
            <a:endParaRPr lang="en-US" sz="2800" b="0" strike="noStrike" spc="-1">
              <a:latin typeface="Arial"/>
            </a:endParaRPr>
          </a:p>
          <a:p>
            <a:pPr marL="216000" indent="-216000" algn="just">
              <a:lnSpc>
                <a:spcPct val="100000"/>
              </a:lnSpc>
              <a:buClr>
                <a:srgbClr val="000000"/>
              </a:buClr>
              <a:buSzPct val="45000"/>
              <a:buFont typeface="Wingdings" charset="2"/>
              <a:buChar char=""/>
            </a:pPr>
            <a:r>
              <a:rPr lang="en-US" sz="2800" b="0" strike="noStrike" spc="-1">
                <a:solidFill>
                  <a:srgbClr val="000000"/>
                </a:solidFill>
                <a:latin typeface="Times New Roman"/>
                <a:ea typeface="DejaVu Sans"/>
              </a:rPr>
              <a:t>There is no object detection in existing system by using Opencv</a:t>
            </a:r>
            <a:endParaRPr lang="en-US" sz="2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99C61D9D-297E-4E81-9DCB-13935B8ABC77}" type="slidenum">
              <a:rPr lang="en-US" sz="2000" b="0" strike="noStrike" spc="-1">
                <a:solidFill>
                  <a:srgbClr val="FFFFFF"/>
                </a:solidFill>
                <a:latin typeface="Calibri"/>
                <a:ea typeface="Calibri"/>
              </a:rPr>
              <a:t>5</a:t>
            </a:fld>
            <a:endParaRPr lang="en-US" sz="2000" b="0" strike="noStrike" spc="-1">
              <a:latin typeface="Times New Roman"/>
            </a:endParaRPr>
          </a:p>
        </p:txBody>
      </p:sp>
      <p:sp>
        <p:nvSpPr>
          <p:cNvPr id="93"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94" name="Google Shape;123;p 22"/>
          <p:cNvPicPr/>
          <p:nvPr/>
        </p:nvPicPr>
        <p:blipFill>
          <a:blip r:embed="rId3"/>
          <a:stretch/>
        </p:blipFill>
        <p:spPr>
          <a:xfrm>
            <a:off x="8721720" y="37080"/>
            <a:ext cx="3466080" cy="685440"/>
          </a:xfrm>
          <a:prstGeom prst="rect">
            <a:avLst/>
          </a:prstGeom>
          <a:ln w="0">
            <a:noFill/>
          </a:ln>
        </p:spPr>
      </p:pic>
      <p:pic>
        <p:nvPicPr>
          <p:cNvPr id="95" name="Google Shape;124;p 22"/>
          <p:cNvPicPr/>
          <p:nvPr/>
        </p:nvPicPr>
        <p:blipFill>
          <a:blip r:embed="rId4"/>
          <a:stretch/>
        </p:blipFill>
        <p:spPr>
          <a:xfrm>
            <a:off x="0" y="5704200"/>
            <a:ext cx="1149480" cy="1149480"/>
          </a:xfrm>
          <a:prstGeom prst="rect">
            <a:avLst/>
          </a:prstGeom>
          <a:ln w="0">
            <a:noFill/>
          </a:ln>
        </p:spPr>
      </p:pic>
      <p:sp>
        <p:nvSpPr>
          <p:cNvPr id="96" name="Google Shape;125;p 22"/>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97" name="Google Shape;127;p 22"/>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98" name="Google Shape;112;p 22"/>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99" name="Title 15"/>
          <p:cNvSpPr/>
          <p:nvPr/>
        </p:nvSpPr>
        <p:spPr>
          <a:xfrm>
            <a:off x="457200" y="22860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0" strike="noStrike" spc="-1">
                <a:solidFill>
                  <a:srgbClr val="000000"/>
                </a:solidFill>
                <a:latin typeface="Calibri Light"/>
                <a:ea typeface="DejaVu Sans"/>
              </a:rPr>
              <a:t>Literature Survey</a:t>
            </a:r>
            <a:endParaRPr lang="en-US" sz="4400" b="0" strike="noStrike" spc="-1">
              <a:latin typeface="Arial"/>
            </a:endParaRPr>
          </a:p>
        </p:txBody>
      </p:sp>
      <p:sp>
        <p:nvSpPr>
          <p:cNvPr id="100" name="Slide Number Placeholder 10"/>
          <p:cNvSpPr/>
          <p:nvPr/>
        </p:nvSpPr>
        <p:spPr>
          <a:xfrm>
            <a:off x="8610480" y="63565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D561A286-31AC-4152-81C8-C8BC51CA2B95}" type="slidenum">
              <a:rPr lang="en-IN" sz="1200" b="0" strike="noStrike" spc="-1">
                <a:solidFill>
                  <a:srgbClr val="8B8B8B"/>
                </a:solidFill>
                <a:latin typeface="Calibri"/>
                <a:ea typeface="DejaVu Sans"/>
              </a:rPr>
              <a:t>5</a:t>
            </a:fld>
            <a:endParaRPr lang="en-US" sz="1200" b="0" strike="noStrike" spc="-1">
              <a:latin typeface="Arial"/>
            </a:endParaRPr>
          </a:p>
        </p:txBody>
      </p:sp>
      <p:graphicFrame>
        <p:nvGraphicFramePr>
          <p:cNvPr id="101" name="Table 100"/>
          <p:cNvGraphicFramePr/>
          <p:nvPr/>
        </p:nvGraphicFramePr>
        <p:xfrm>
          <a:off x="1281240" y="1649160"/>
          <a:ext cx="9700560" cy="3661800"/>
        </p:xfrm>
        <a:graphic>
          <a:graphicData uri="http://schemas.openxmlformats.org/drawingml/2006/table">
            <a:tbl>
              <a:tblPr/>
              <a:tblGrid>
                <a:gridCol w="845280">
                  <a:extLst>
                    <a:ext uri="{9D8B030D-6E8A-4147-A177-3AD203B41FA5}">
                      <a16:colId xmlns:a16="http://schemas.microsoft.com/office/drawing/2014/main" val="20000"/>
                    </a:ext>
                  </a:extLst>
                </a:gridCol>
                <a:gridCol w="1963800">
                  <a:extLst>
                    <a:ext uri="{9D8B030D-6E8A-4147-A177-3AD203B41FA5}">
                      <a16:colId xmlns:a16="http://schemas.microsoft.com/office/drawing/2014/main" val="20001"/>
                    </a:ext>
                  </a:extLst>
                </a:gridCol>
                <a:gridCol w="2225160">
                  <a:extLst>
                    <a:ext uri="{9D8B030D-6E8A-4147-A177-3AD203B41FA5}">
                      <a16:colId xmlns:a16="http://schemas.microsoft.com/office/drawing/2014/main" val="20002"/>
                    </a:ext>
                  </a:extLst>
                </a:gridCol>
                <a:gridCol w="4666320">
                  <a:extLst>
                    <a:ext uri="{9D8B030D-6E8A-4147-A177-3AD203B41FA5}">
                      <a16:colId xmlns:a16="http://schemas.microsoft.com/office/drawing/2014/main" val="20003"/>
                    </a:ext>
                  </a:extLst>
                </a:gridCol>
              </a:tblGrid>
              <a:tr h="520920">
                <a:tc>
                  <a:txBody>
                    <a:bodyPr/>
                    <a:lstStyle/>
                    <a:p>
                      <a:pPr algn="ctr">
                        <a:lnSpc>
                          <a:spcPct val="100000"/>
                        </a:lnSpc>
                        <a:buNone/>
                      </a:pPr>
                      <a:r>
                        <a:rPr lang="en-US" sz="1800" b="0" strike="noStrike" spc="-1">
                          <a:latin typeface="Arial"/>
                        </a:rPr>
                        <a:t>S. No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800" b="0" strike="noStrike" spc="-1">
                          <a:latin typeface="Arial"/>
                        </a:rPr>
                        <a:t>Title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800" b="0" strike="noStrike" spc="-1">
                          <a:latin typeface="Arial"/>
                        </a:rPr>
                        <a:t>Author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800" b="0" strike="noStrike" spc="-1">
                          <a:latin typeface="Arial"/>
                        </a:rPr>
                        <a:t>Features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extLst>
                  <a:ext uri="{0D108BD9-81ED-4DB2-BD59-A6C34878D82A}">
                    <a16:rowId xmlns:a16="http://schemas.microsoft.com/office/drawing/2014/main" val="10000"/>
                  </a:ext>
                </a:extLst>
              </a:tr>
              <a:tr h="1555920">
                <a:tc>
                  <a:txBody>
                    <a:bodyPr/>
                    <a:lstStyle/>
                    <a:p>
                      <a:pPr algn="ctr">
                        <a:lnSpc>
                          <a:spcPct val="100000"/>
                        </a:lnSpc>
                        <a:buNone/>
                      </a:pPr>
                      <a:r>
                        <a:rPr lang="en-US" sz="1800" b="0" strike="noStrike" spc="-1">
                          <a:latin typeface="Arial"/>
                        </a:rPr>
                        <a:t>1</a:t>
                      </a:r>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B4C7DC"/>
                    </a:solidFill>
                  </a:tcPr>
                </a:tc>
                <a:tc>
                  <a:txBody>
                    <a:bodyPr/>
                    <a:lstStyle/>
                    <a:p>
                      <a:pPr algn="just">
                        <a:lnSpc>
                          <a:spcPct val="100000"/>
                        </a:lnSpc>
                        <a:buNone/>
                      </a:pPr>
                      <a:r>
                        <a:rPr lang="en-US" sz="1400" b="1" strike="noStrike" spc="-1">
                          <a:latin typeface="Times New Roman"/>
                          <a:ea typeface="Microsoft YaHei"/>
                        </a:rPr>
                        <a:t>SSD: Single Shot MultiBox Detector</a:t>
                      </a: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just">
                        <a:lnSpc>
                          <a:spcPct val="100000"/>
                        </a:lnSpc>
                        <a:buNone/>
                      </a:pPr>
                      <a:r>
                        <a:rPr lang="en-US" sz="1400" b="0" strike="noStrike" spc="-1">
                          <a:latin typeface="Times New Roman"/>
                          <a:ea typeface="Microsoft YaHei"/>
                        </a:rPr>
                        <a:t>Wei Liu and Alexander C. Berg</a:t>
                      </a: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marL="216000" indent="-216000">
                        <a:lnSpc>
                          <a:spcPct val="100000"/>
                        </a:lnSpc>
                        <a:buClr>
                          <a:srgbClr val="000000"/>
                        </a:buClr>
                        <a:buSzPct val="45000"/>
                        <a:buFont typeface="Wingdings" charset="2"/>
                        <a:buChar char=""/>
                      </a:pPr>
                      <a:r>
                        <a:rPr lang="en-US" sz="1300" b="0" strike="noStrike" spc="-1">
                          <a:latin typeface="Arial"/>
                        </a:rPr>
                        <a:t>This method</a:t>
                      </a:r>
                      <a:r>
                        <a:rPr lang="en-US" sz="2200" b="0" strike="noStrike" spc="-1">
                          <a:latin typeface="Arial"/>
                        </a:rPr>
                        <a:t> </a:t>
                      </a:r>
                      <a:r>
                        <a:rPr lang="en-US" sz="1400" b="0" strike="noStrike" spc="-1">
                          <a:solidFill>
                            <a:srgbClr val="000000"/>
                          </a:solidFill>
                          <a:latin typeface="Times New Roman"/>
                          <a:ea typeface="Microsoft YaHei"/>
                        </a:rPr>
                        <a:t>discretizes the output space of bounding boxes into a set of default boxes over different aspect ratios and scales per feature map location</a:t>
                      </a:r>
                      <a:endParaRPr lang="en-US" sz="1400" b="0" strike="noStrike" spc="-1">
                        <a:latin typeface="Arial"/>
                      </a:endParaRPr>
                    </a:p>
                    <a:p>
                      <a:pPr marL="216000" indent="-216000">
                        <a:lnSpc>
                          <a:spcPct val="100000"/>
                        </a:lnSpc>
                        <a:buClr>
                          <a:srgbClr val="000000"/>
                        </a:buClr>
                        <a:buSzPct val="45000"/>
                        <a:buFont typeface="Wingdings" charset="2"/>
                        <a:buChar char=""/>
                      </a:pPr>
                      <a:r>
                        <a:rPr lang="en-US" sz="1400" b="0" strike="noStrike" spc="-1">
                          <a:solidFill>
                            <a:srgbClr val="000000"/>
                          </a:solidFill>
                          <a:latin typeface="Times New Roman"/>
                          <a:ea typeface="Microsoft YaHei"/>
                        </a:rPr>
                        <a:t>the network generates scores for the presence of each object category in each default box and produces adjustments to the box to better match the object shape</a:t>
                      </a: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extLst>
                  <a:ext uri="{0D108BD9-81ED-4DB2-BD59-A6C34878D82A}">
                    <a16:rowId xmlns:a16="http://schemas.microsoft.com/office/drawing/2014/main" val="10001"/>
                  </a:ext>
                </a:extLst>
              </a:tr>
              <a:tr h="1557000">
                <a:tc>
                  <a:txBody>
                    <a:bodyPr/>
                    <a:lstStyle/>
                    <a:p>
                      <a:pPr algn="ctr">
                        <a:lnSpc>
                          <a:spcPct val="100000"/>
                        </a:lnSpc>
                        <a:buNone/>
                      </a:pPr>
                      <a:r>
                        <a:rPr lang="en-US" sz="1800" b="0" strike="noStrike" spc="-1">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400" b="1" strike="noStrike" spc="-1">
                          <a:latin typeface="Arial"/>
                        </a:rPr>
                        <a:t>Convolutional Neural Networks for Mobile Vision Applications</a:t>
                      </a:r>
                      <a:endParaRPr lang="en-US" sz="1400" b="0" strike="noStrike" spc="-1">
                        <a:latin typeface="Arial"/>
                      </a:endParaRPr>
                    </a:p>
                    <a:p>
                      <a:pPr algn="ctr">
                        <a:lnSpc>
                          <a:spcPct val="100000"/>
                        </a:lnSpc>
                        <a:buNone/>
                      </a:pP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400" b="0" strike="noStrike" spc="-1">
                          <a:latin typeface="Arial"/>
                        </a:rPr>
                        <a:t>Andrew G. Howard, and Hartwig Adam</a:t>
                      </a:r>
                    </a:p>
                    <a:p>
                      <a:pPr algn="ctr">
                        <a:lnSpc>
                          <a:spcPct val="100000"/>
                        </a:lnSpc>
                        <a:buNone/>
                      </a:pP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marL="216000" indent="-216000">
                        <a:lnSpc>
                          <a:spcPct val="100000"/>
                        </a:lnSpc>
                        <a:buClr>
                          <a:srgbClr val="000000"/>
                        </a:buClr>
                        <a:buSzPct val="45000"/>
                        <a:buFont typeface="Wingdings" charset="2"/>
                        <a:buChar char=""/>
                      </a:pPr>
                      <a:r>
                        <a:rPr lang="en-US" sz="1400" b="0" strike="noStrike" spc="-1">
                          <a:latin typeface="Arial"/>
                        </a:rPr>
                        <a:t>based on a streamlined architecture that uses depth-wise separable convolutions to build light weight deep neural networks</a:t>
                      </a:r>
                    </a:p>
                    <a:p>
                      <a:pPr marL="216000" indent="-216000">
                        <a:lnSpc>
                          <a:spcPct val="100000"/>
                        </a:lnSpc>
                        <a:buClr>
                          <a:srgbClr val="000000"/>
                        </a:buClr>
                        <a:buSzPct val="45000"/>
                        <a:buFont typeface="Wingdings" charset="2"/>
                        <a:buChar char=""/>
                      </a:pPr>
                      <a:r>
                        <a:rPr lang="en-US" sz="1400" b="0" strike="noStrike" spc="-1">
                          <a:latin typeface="Arial"/>
                        </a:rPr>
                        <a:t>effectiveness of MobileNets across a wide range of applications and use cases including object detection, finegrain classification, face attributes and large scale geo-localization.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F521A678-9EBD-494B-BB11-37C3A8964316}" type="slidenum">
              <a:rPr lang="en-US" sz="2000" b="0" strike="noStrike" spc="-1">
                <a:solidFill>
                  <a:srgbClr val="FFFFFF"/>
                </a:solidFill>
                <a:latin typeface="Calibri"/>
                <a:ea typeface="Calibri"/>
              </a:rPr>
              <a:t>6</a:t>
            </a:fld>
            <a:endParaRPr lang="en-US" sz="2000" b="0" strike="noStrike" spc="-1">
              <a:latin typeface="Times New Roman"/>
            </a:endParaRPr>
          </a:p>
        </p:txBody>
      </p:sp>
      <p:sp>
        <p:nvSpPr>
          <p:cNvPr id="103"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104" name="Google Shape;123;p 3"/>
          <p:cNvPicPr/>
          <p:nvPr/>
        </p:nvPicPr>
        <p:blipFill>
          <a:blip r:embed="rId3"/>
          <a:stretch/>
        </p:blipFill>
        <p:spPr>
          <a:xfrm>
            <a:off x="8721720" y="37080"/>
            <a:ext cx="3466080" cy="685440"/>
          </a:xfrm>
          <a:prstGeom prst="rect">
            <a:avLst/>
          </a:prstGeom>
          <a:ln w="0">
            <a:noFill/>
          </a:ln>
        </p:spPr>
      </p:pic>
      <p:pic>
        <p:nvPicPr>
          <p:cNvPr id="105" name="Google Shape;124;p 3"/>
          <p:cNvPicPr/>
          <p:nvPr/>
        </p:nvPicPr>
        <p:blipFill>
          <a:blip r:embed="rId4"/>
          <a:stretch/>
        </p:blipFill>
        <p:spPr>
          <a:xfrm>
            <a:off x="0" y="5704200"/>
            <a:ext cx="1149480" cy="1149480"/>
          </a:xfrm>
          <a:prstGeom prst="rect">
            <a:avLst/>
          </a:prstGeom>
          <a:ln w="0">
            <a:noFill/>
          </a:ln>
        </p:spPr>
      </p:pic>
      <p:sp>
        <p:nvSpPr>
          <p:cNvPr id="106" name="Google Shape;125;p 3"/>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107" name="Google Shape;127;p 3"/>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108" name="Google Shape;112;p 3"/>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109" name="Title 3"/>
          <p:cNvSpPr/>
          <p:nvPr/>
        </p:nvSpPr>
        <p:spPr>
          <a:xfrm>
            <a:off x="457200" y="22860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0" strike="noStrike" spc="-1">
                <a:solidFill>
                  <a:srgbClr val="000000"/>
                </a:solidFill>
                <a:latin typeface="Calibri Light"/>
                <a:ea typeface="DejaVu Sans"/>
              </a:rPr>
              <a:t>Literature Survey</a:t>
            </a:r>
            <a:endParaRPr lang="en-US" sz="4400" b="0" strike="noStrike" spc="-1">
              <a:latin typeface="Arial"/>
            </a:endParaRPr>
          </a:p>
        </p:txBody>
      </p:sp>
      <p:sp>
        <p:nvSpPr>
          <p:cNvPr id="110" name="Slide Number Placeholder 2"/>
          <p:cNvSpPr/>
          <p:nvPr/>
        </p:nvSpPr>
        <p:spPr>
          <a:xfrm>
            <a:off x="8610480" y="63565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FB990A0B-12BE-4CD7-AC2D-2921FF10F5EF}" type="slidenum">
              <a:rPr lang="en-IN" sz="1200" b="0" strike="noStrike" spc="-1">
                <a:solidFill>
                  <a:srgbClr val="8B8B8B"/>
                </a:solidFill>
                <a:latin typeface="Calibri"/>
                <a:ea typeface="DejaVu Sans"/>
              </a:rPr>
              <a:t>6</a:t>
            </a:fld>
            <a:endParaRPr lang="en-US" sz="1200" b="0" strike="noStrike" spc="-1">
              <a:latin typeface="Arial"/>
            </a:endParaRPr>
          </a:p>
        </p:txBody>
      </p:sp>
      <p:graphicFrame>
        <p:nvGraphicFramePr>
          <p:cNvPr id="111" name="Table 110"/>
          <p:cNvGraphicFramePr/>
          <p:nvPr/>
        </p:nvGraphicFramePr>
        <p:xfrm>
          <a:off x="1281240" y="1649160"/>
          <a:ext cx="9700560" cy="3661800"/>
        </p:xfrm>
        <a:graphic>
          <a:graphicData uri="http://schemas.openxmlformats.org/drawingml/2006/table">
            <a:tbl>
              <a:tblPr/>
              <a:tblGrid>
                <a:gridCol w="845280">
                  <a:extLst>
                    <a:ext uri="{9D8B030D-6E8A-4147-A177-3AD203B41FA5}">
                      <a16:colId xmlns:a16="http://schemas.microsoft.com/office/drawing/2014/main" val="20000"/>
                    </a:ext>
                  </a:extLst>
                </a:gridCol>
                <a:gridCol w="1963800">
                  <a:extLst>
                    <a:ext uri="{9D8B030D-6E8A-4147-A177-3AD203B41FA5}">
                      <a16:colId xmlns:a16="http://schemas.microsoft.com/office/drawing/2014/main" val="20001"/>
                    </a:ext>
                  </a:extLst>
                </a:gridCol>
                <a:gridCol w="2225160">
                  <a:extLst>
                    <a:ext uri="{9D8B030D-6E8A-4147-A177-3AD203B41FA5}">
                      <a16:colId xmlns:a16="http://schemas.microsoft.com/office/drawing/2014/main" val="20002"/>
                    </a:ext>
                  </a:extLst>
                </a:gridCol>
                <a:gridCol w="4666320">
                  <a:extLst>
                    <a:ext uri="{9D8B030D-6E8A-4147-A177-3AD203B41FA5}">
                      <a16:colId xmlns:a16="http://schemas.microsoft.com/office/drawing/2014/main" val="20003"/>
                    </a:ext>
                  </a:extLst>
                </a:gridCol>
              </a:tblGrid>
              <a:tr h="520920">
                <a:tc>
                  <a:txBody>
                    <a:bodyPr/>
                    <a:lstStyle/>
                    <a:p>
                      <a:pPr algn="ctr">
                        <a:lnSpc>
                          <a:spcPct val="100000"/>
                        </a:lnSpc>
                        <a:buNone/>
                      </a:pPr>
                      <a:r>
                        <a:rPr lang="en-US" sz="1800" b="0" strike="noStrike" spc="-1">
                          <a:latin typeface="Arial"/>
                        </a:rPr>
                        <a:t>S. No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800" b="0" strike="noStrike" spc="-1">
                          <a:latin typeface="Arial"/>
                        </a:rPr>
                        <a:t>Title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800" b="0" strike="noStrike" spc="-1">
                          <a:latin typeface="Arial"/>
                        </a:rPr>
                        <a:t>Author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800" b="0" strike="noStrike" spc="-1">
                          <a:latin typeface="Arial"/>
                        </a:rPr>
                        <a:t>Features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extLst>
                  <a:ext uri="{0D108BD9-81ED-4DB2-BD59-A6C34878D82A}">
                    <a16:rowId xmlns:a16="http://schemas.microsoft.com/office/drawing/2014/main" val="10000"/>
                  </a:ext>
                </a:extLst>
              </a:tr>
              <a:tr h="1555920">
                <a:tc>
                  <a:txBody>
                    <a:bodyPr/>
                    <a:lstStyle/>
                    <a:p>
                      <a:pPr algn="ctr">
                        <a:lnSpc>
                          <a:spcPct val="100000"/>
                        </a:lnSpc>
                        <a:buNone/>
                      </a:pPr>
                      <a:r>
                        <a:rPr lang="en-US" sz="1800" b="0" strike="noStrike" spc="-1">
                          <a:latin typeface="Arial"/>
                        </a:rPr>
                        <a:t>3</a:t>
                      </a:r>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B4C7DC"/>
                    </a:solidFill>
                  </a:tcPr>
                </a:tc>
                <a:tc>
                  <a:txBody>
                    <a:bodyPr/>
                    <a:lstStyle/>
                    <a:p>
                      <a:pPr algn="just">
                        <a:lnSpc>
                          <a:spcPct val="100000"/>
                        </a:lnSpc>
                        <a:buNone/>
                      </a:pPr>
                      <a:r>
                        <a:rPr lang="en-US" sz="1300" b="1" strike="noStrike" spc="-1">
                          <a:latin typeface="Times New Roman"/>
                          <a:ea typeface="Microsoft YaHei"/>
                        </a:rPr>
                        <a:t>Ammunition Detection: Developing a Real-Time Gun Detection Classifier</a:t>
                      </a:r>
                      <a:endParaRPr lang="en-US"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just">
                        <a:lnSpc>
                          <a:spcPct val="100000"/>
                        </a:lnSpc>
                        <a:buNone/>
                      </a:pPr>
                      <a:r>
                        <a:rPr lang="en-US" sz="1500" b="0" strike="noStrike" spc="-1">
                          <a:latin typeface="Times New Roman"/>
                          <a:ea typeface="Microsoft YaHei"/>
                        </a:rPr>
                        <a:t>Justin Lai, Sydney Maples</a:t>
                      </a:r>
                      <a:endParaRPr lang="en-US" sz="1500" b="0" strike="noStrike" spc="-1">
                        <a:latin typeface="Arial"/>
                      </a:endParaRPr>
                    </a:p>
                    <a:p>
                      <a:pPr algn="just">
                        <a:lnSpc>
                          <a:spcPct val="100000"/>
                        </a:lnSpc>
                        <a:buNone/>
                      </a:pPr>
                      <a:endParaRPr lang="en-US" sz="1500" b="0" strike="noStrike" spc="-1">
                        <a:latin typeface="Arial"/>
                      </a:endParaRPr>
                    </a:p>
                    <a:p>
                      <a:pPr algn="just">
                        <a:lnSpc>
                          <a:spcPct val="100000"/>
                        </a:lnSpc>
                        <a:buNone/>
                      </a:pPr>
                      <a:endParaRPr lang="en-US"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marL="216000" indent="-216000">
                        <a:lnSpc>
                          <a:spcPct val="100000"/>
                        </a:lnSpc>
                        <a:buClr>
                          <a:srgbClr val="000000"/>
                        </a:buClr>
                        <a:buSzPct val="45000"/>
                        <a:buFont typeface="Wingdings" charset="2"/>
                        <a:buChar char=""/>
                      </a:pPr>
                      <a:r>
                        <a:rPr lang="en-US" sz="1600" b="0" strike="noStrike" spc="-1">
                          <a:solidFill>
                            <a:srgbClr val="000000"/>
                          </a:solidFill>
                          <a:latin typeface="Times New Roman"/>
                          <a:ea typeface="Microsoft YaHei"/>
                        </a:rPr>
                        <a:t>used a Tensorflow-based implementation of the Overfeat network as an integrated network for detecting and classifying weapons in images</a:t>
                      </a:r>
                      <a:endParaRPr lang="en-US" sz="1600" b="0" strike="noStrike" spc="-1">
                        <a:latin typeface="Arial"/>
                      </a:endParaRPr>
                    </a:p>
                    <a:p>
                      <a:pPr marL="216000" indent="-216000">
                        <a:lnSpc>
                          <a:spcPct val="100000"/>
                        </a:lnSpc>
                        <a:buClr>
                          <a:srgbClr val="000000"/>
                        </a:buClr>
                        <a:buSzPct val="45000"/>
                        <a:buFont typeface="Wingdings" charset="2"/>
                        <a:buChar char=""/>
                      </a:pPr>
                      <a:r>
                        <a:rPr lang="en-US" sz="1600" b="0" strike="noStrike" spc="-1">
                          <a:solidFill>
                            <a:srgbClr val="000000"/>
                          </a:solidFill>
                          <a:latin typeface="Times New Roman"/>
                          <a:ea typeface="Microsoft YaHei"/>
                        </a:rPr>
                        <a:t>best performance was achieved on Overfeat-3 with 93% training accuracy and 89% test accuracy with adjusted hyperparameters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extLst>
                  <a:ext uri="{0D108BD9-81ED-4DB2-BD59-A6C34878D82A}">
                    <a16:rowId xmlns:a16="http://schemas.microsoft.com/office/drawing/2014/main" val="10001"/>
                  </a:ext>
                </a:extLst>
              </a:tr>
              <a:tr h="1557000">
                <a:tc>
                  <a:txBody>
                    <a:bodyPr/>
                    <a:lstStyle/>
                    <a:p>
                      <a:pPr algn="ctr">
                        <a:lnSpc>
                          <a:spcPct val="100000"/>
                        </a:lnSpc>
                        <a:buNone/>
                      </a:pPr>
                      <a:r>
                        <a:rPr lang="en-US" sz="1800" b="0" strike="noStrike" spc="-1">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200" b="1" strike="noStrike" spc="-1">
                          <a:latin typeface="Arial"/>
                        </a:rPr>
                        <a:t>UAV: Application of Object Detection and Tracking Techniques for Unmanned Aerial Vehicles</a:t>
                      </a:r>
                      <a:endParaRPr lang="en-US" sz="1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400" b="0" strike="noStrike" spc="-1">
                          <a:latin typeface="Arial"/>
                        </a:rPr>
                        <a:t>Shreyamsh Kamate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marL="216000" indent="-216000">
                        <a:lnSpc>
                          <a:spcPct val="100000"/>
                        </a:lnSpc>
                        <a:buClr>
                          <a:srgbClr val="000000"/>
                        </a:buClr>
                        <a:buSzPct val="45000"/>
                        <a:buFont typeface="Wingdings" charset="2"/>
                        <a:buChar char=""/>
                      </a:pPr>
                      <a:r>
                        <a:rPr lang="en-US" sz="1400" b="0" strike="noStrike" spc="-1">
                          <a:latin typeface="Arial"/>
                        </a:rPr>
                        <a:t>detecting and tracking moving objects which pose a primary security threat against the United States southern border</a:t>
                      </a:r>
                    </a:p>
                    <a:p>
                      <a:pPr marL="216000" indent="-216000">
                        <a:lnSpc>
                          <a:spcPct val="100000"/>
                        </a:lnSpc>
                        <a:buClr>
                          <a:srgbClr val="000000"/>
                        </a:buClr>
                        <a:buSzPct val="45000"/>
                        <a:buFont typeface="Wingdings" charset="2"/>
                        <a:buChar char=""/>
                      </a:pPr>
                      <a:r>
                        <a:rPr lang="en-US" sz="1400" b="0" strike="noStrike" spc="-1">
                          <a:latin typeface="Arial"/>
                        </a:rPr>
                        <a:t>assist the human operators, by implementing intelligent visual surveillance systems which help in detecting and tracking suspicious or unusual events in the video sequence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C6AE29C8-1518-4D8B-83AB-FFCEB66DC67F}" type="slidenum">
              <a:rPr lang="en-US" sz="2000" b="0" strike="noStrike" spc="-1">
                <a:solidFill>
                  <a:srgbClr val="FFFFFF"/>
                </a:solidFill>
                <a:latin typeface="Calibri"/>
                <a:ea typeface="Calibri"/>
              </a:rPr>
              <a:t>7</a:t>
            </a:fld>
            <a:endParaRPr lang="en-US" sz="2000" b="0" strike="noStrike" spc="-1">
              <a:latin typeface="Times New Roman"/>
            </a:endParaRPr>
          </a:p>
        </p:txBody>
      </p:sp>
      <p:sp>
        <p:nvSpPr>
          <p:cNvPr id="113"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114" name="Google Shape;123;p 23"/>
          <p:cNvPicPr/>
          <p:nvPr/>
        </p:nvPicPr>
        <p:blipFill>
          <a:blip r:embed="rId3"/>
          <a:stretch/>
        </p:blipFill>
        <p:spPr>
          <a:xfrm>
            <a:off x="8721720" y="37080"/>
            <a:ext cx="3466080" cy="685440"/>
          </a:xfrm>
          <a:prstGeom prst="rect">
            <a:avLst/>
          </a:prstGeom>
          <a:ln w="0">
            <a:noFill/>
          </a:ln>
        </p:spPr>
      </p:pic>
      <p:pic>
        <p:nvPicPr>
          <p:cNvPr id="115" name="Google Shape;124;p 23"/>
          <p:cNvPicPr/>
          <p:nvPr/>
        </p:nvPicPr>
        <p:blipFill>
          <a:blip r:embed="rId4"/>
          <a:stretch/>
        </p:blipFill>
        <p:spPr>
          <a:xfrm>
            <a:off x="0" y="5704200"/>
            <a:ext cx="1149480" cy="1149480"/>
          </a:xfrm>
          <a:prstGeom prst="rect">
            <a:avLst/>
          </a:prstGeom>
          <a:ln w="0">
            <a:noFill/>
          </a:ln>
        </p:spPr>
      </p:pic>
      <p:sp>
        <p:nvSpPr>
          <p:cNvPr id="116" name="Google Shape;125;p 23"/>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117" name="Google Shape;127;p 23"/>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118" name="Google Shape;112;p 23"/>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119" name="Title 16"/>
          <p:cNvSpPr/>
          <p:nvPr/>
        </p:nvSpPr>
        <p:spPr>
          <a:xfrm>
            <a:off x="457200" y="22860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0" strike="noStrike" spc="-1">
                <a:solidFill>
                  <a:srgbClr val="000000"/>
                </a:solidFill>
                <a:latin typeface="Calibri Light"/>
                <a:ea typeface="DejaVu Sans"/>
              </a:rPr>
              <a:t>Literature Survey</a:t>
            </a:r>
            <a:endParaRPr lang="en-US" sz="4400" b="0" strike="noStrike" spc="-1">
              <a:latin typeface="Arial"/>
            </a:endParaRPr>
          </a:p>
        </p:txBody>
      </p:sp>
      <p:sp>
        <p:nvSpPr>
          <p:cNvPr id="120" name="Slide Number Placeholder 11"/>
          <p:cNvSpPr/>
          <p:nvPr/>
        </p:nvSpPr>
        <p:spPr>
          <a:xfrm>
            <a:off x="8610480" y="63565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7FFA022-B489-4891-B4ED-F63D297CA72A}" type="slidenum">
              <a:rPr lang="en-IN" sz="1200" b="0" strike="noStrike" spc="-1">
                <a:solidFill>
                  <a:srgbClr val="8B8B8B"/>
                </a:solidFill>
                <a:latin typeface="Calibri"/>
                <a:ea typeface="DejaVu Sans"/>
              </a:rPr>
              <a:t>7</a:t>
            </a:fld>
            <a:endParaRPr lang="en-US" sz="1200" b="0" strike="noStrike" spc="-1">
              <a:latin typeface="Arial"/>
            </a:endParaRPr>
          </a:p>
        </p:txBody>
      </p:sp>
      <p:graphicFrame>
        <p:nvGraphicFramePr>
          <p:cNvPr id="121" name="Table 120"/>
          <p:cNvGraphicFramePr/>
          <p:nvPr/>
        </p:nvGraphicFramePr>
        <p:xfrm>
          <a:off x="1281240" y="1649160"/>
          <a:ext cx="9700560" cy="3633840"/>
        </p:xfrm>
        <a:graphic>
          <a:graphicData uri="http://schemas.openxmlformats.org/drawingml/2006/table">
            <a:tbl>
              <a:tblPr/>
              <a:tblGrid>
                <a:gridCol w="845280">
                  <a:extLst>
                    <a:ext uri="{9D8B030D-6E8A-4147-A177-3AD203B41FA5}">
                      <a16:colId xmlns:a16="http://schemas.microsoft.com/office/drawing/2014/main" val="20000"/>
                    </a:ext>
                  </a:extLst>
                </a:gridCol>
                <a:gridCol w="1963800">
                  <a:extLst>
                    <a:ext uri="{9D8B030D-6E8A-4147-A177-3AD203B41FA5}">
                      <a16:colId xmlns:a16="http://schemas.microsoft.com/office/drawing/2014/main" val="20001"/>
                    </a:ext>
                  </a:extLst>
                </a:gridCol>
                <a:gridCol w="2225160">
                  <a:extLst>
                    <a:ext uri="{9D8B030D-6E8A-4147-A177-3AD203B41FA5}">
                      <a16:colId xmlns:a16="http://schemas.microsoft.com/office/drawing/2014/main" val="20002"/>
                    </a:ext>
                  </a:extLst>
                </a:gridCol>
                <a:gridCol w="4666320">
                  <a:extLst>
                    <a:ext uri="{9D8B030D-6E8A-4147-A177-3AD203B41FA5}">
                      <a16:colId xmlns:a16="http://schemas.microsoft.com/office/drawing/2014/main" val="20003"/>
                    </a:ext>
                  </a:extLst>
                </a:gridCol>
              </a:tblGrid>
              <a:tr h="520920">
                <a:tc>
                  <a:txBody>
                    <a:bodyPr/>
                    <a:lstStyle/>
                    <a:p>
                      <a:pPr algn="ctr">
                        <a:lnSpc>
                          <a:spcPct val="100000"/>
                        </a:lnSpc>
                        <a:buNone/>
                      </a:pPr>
                      <a:r>
                        <a:rPr lang="en-US" sz="1800" b="0" strike="noStrike" spc="-1">
                          <a:latin typeface="Arial"/>
                        </a:rPr>
                        <a:t>S. No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800" b="0" strike="noStrike" spc="-1">
                          <a:latin typeface="Arial"/>
                        </a:rPr>
                        <a:t>Title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800" b="0" strike="noStrike" spc="-1">
                          <a:latin typeface="Arial"/>
                        </a:rPr>
                        <a:t>Author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800" b="0" strike="noStrike" spc="-1">
                          <a:latin typeface="Arial"/>
                        </a:rPr>
                        <a:t>Features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extLst>
                  <a:ext uri="{0D108BD9-81ED-4DB2-BD59-A6C34878D82A}">
                    <a16:rowId xmlns:a16="http://schemas.microsoft.com/office/drawing/2014/main" val="10000"/>
                  </a:ext>
                </a:extLst>
              </a:tr>
              <a:tr h="1555920">
                <a:tc>
                  <a:txBody>
                    <a:bodyPr/>
                    <a:lstStyle/>
                    <a:p>
                      <a:pPr algn="ctr">
                        <a:lnSpc>
                          <a:spcPct val="100000"/>
                        </a:lnSpc>
                        <a:buNone/>
                      </a:pPr>
                      <a:r>
                        <a:rPr lang="en-US" sz="1800" b="0" strike="noStrike" spc="-1">
                          <a:latin typeface="Arial"/>
                        </a:rPr>
                        <a:t>5</a:t>
                      </a:r>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B4C7DC"/>
                    </a:solidFill>
                  </a:tcPr>
                </a:tc>
                <a:tc>
                  <a:txBody>
                    <a:bodyPr/>
                    <a:lstStyle/>
                    <a:p>
                      <a:pPr algn="just">
                        <a:lnSpc>
                          <a:spcPct val="100000"/>
                        </a:lnSpc>
                        <a:buNone/>
                      </a:pPr>
                      <a:r>
                        <a:rPr lang="en-US" sz="1400" b="1" strike="noStrike" spc="-1">
                          <a:latin typeface="Times New Roman"/>
                          <a:ea typeface="Microsoft YaHei"/>
                        </a:rPr>
                        <a:t>Object detection with deep learning and OpenCV</a:t>
                      </a: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just">
                        <a:lnSpc>
                          <a:spcPct val="100000"/>
                        </a:lnSpc>
                        <a:buNone/>
                      </a:pPr>
                      <a:r>
                        <a:rPr lang="en-US" sz="1400" b="0" strike="noStrike" spc="-1">
                          <a:latin typeface="Times New Roman"/>
                          <a:ea typeface="Microsoft YaHei"/>
                        </a:rPr>
                        <a:t>Adrian Rosebrock</a:t>
                      </a: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marL="216000" indent="-216000">
                        <a:lnSpc>
                          <a:spcPct val="100000"/>
                        </a:lnSpc>
                        <a:buClr>
                          <a:srgbClr val="000000"/>
                        </a:buClr>
                        <a:buSzPct val="45000"/>
                        <a:buFont typeface="Wingdings" charset="2"/>
                        <a:buChar char=""/>
                      </a:pPr>
                      <a:r>
                        <a:rPr lang="en-US" sz="1400" b="0" strike="noStrike" spc="-1">
                          <a:solidFill>
                            <a:srgbClr val="000000"/>
                          </a:solidFill>
                          <a:latin typeface="Times New Roman"/>
                          <a:ea typeface="Microsoft YaHei"/>
                        </a:rPr>
                        <a:t>capturing a video from camera, storing the information in a database, and then required contents were accessed manually from the database</a:t>
                      </a:r>
                      <a:endParaRPr lang="en-US" sz="1400" b="0" strike="noStrike" spc="-1">
                        <a:latin typeface="Arial"/>
                      </a:endParaRPr>
                    </a:p>
                    <a:p>
                      <a:pPr marL="216000" indent="-216000">
                        <a:lnSpc>
                          <a:spcPct val="100000"/>
                        </a:lnSpc>
                        <a:buClr>
                          <a:srgbClr val="000000"/>
                        </a:buClr>
                        <a:buSzPct val="45000"/>
                        <a:buFont typeface="Wingdings" charset="2"/>
                        <a:buChar char=""/>
                      </a:pPr>
                      <a:r>
                        <a:rPr lang="en-US" sz="1400" b="0" strike="noStrike" spc="-1">
                          <a:solidFill>
                            <a:srgbClr val="000000"/>
                          </a:solidFill>
                          <a:latin typeface="Times New Roman"/>
                          <a:ea typeface="Microsoft YaHei"/>
                        </a:rPr>
                        <a:t>classified in to five predefined classes namely human beings, cars, motor bikes, busses and horses by the method of features extraction and Comparision</a:t>
                      </a:r>
                      <a:endParaRPr lang="en-US" sz="1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extLst>
                  <a:ext uri="{0D108BD9-81ED-4DB2-BD59-A6C34878D82A}">
                    <a16:rowId xmlns:a16="http://schemas.microsoft.com/office/drawing/2014/main" val="10001"/>
                  </a:ext>
                </a:extLst>
              </a:tr>
              <a:tr h="1557000">
                <a:tc>
                  <a:txBody>
                    <a:bodyPr/>
                    <a:lstStyle/>
                    <a:p>
                      <a:pPr algn="ctr">
                        <a:lnSpc>
                          <a:spcPct val="100000"/>
                        </a:lnSpc>
                        <a:buNone/>
                      </a:pPr>
                      <a:r>
                        <a:rPr lang="en-US" sz="1800" b="0" strike="noStrike" spc="-1">
                          <a:latin typeface="Arial"/>
                        </a:rPr>
                        <a:t>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300" b="1" strike="noStrike" spc="-1">
                          <a:latin typeface="Arial"/>
                        </a:rPr>
                        <a:t>Object Tracking Algorithms for video surveillance applications</a:t>
                      </a:r>
                      <a:endParaRPr lang="en-US"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algn="ctr">
                        <a:lnSpc>
                          <a:spcPct val="100000"/>
                        </a:lnSpc>
                        <a:buNone/>
                      </a:pPr>
                      <a:r>
                        <a:rPr lang="en-US" sz="1300" b="0" strike="noStrike" spc="-1">
                          <a:latin typeface="Arial"/>
                        </a:rPr>
                        <a:t>Akshay Mangawati, Mohana, Mohammed Leesan, H. V. Ravish Aradhya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tc>
                  <a:txBody>
                    <a:bodyPr/>
                    <a:lstStyle/>
                    <a:p>
                      <a:pPr marL="216000" indent="-216000">
                        <a:lnSpc>
                          <a:spcPct val="100000"/>
                        </a:lnSpc>
                        <a:buClr>
                          <a:srgbClr val="000000"/>
                        </a:buClr>
                        <a:buSzPct val="45000"/>
                        <a:buFont typeface="Wingdings" charset="2"/>
                        <a:buChar char=""/>
                      </a:pPr>
                      <a:r>
                        <a:rPr lang="en-US" sz="1400" b="0" strike="noStrike" spc="-1">
                          <a:latin typeface="Arial"/>
                        </a:rPr>
                        <a:t>wide range of applications such as object detection, traffic control, human-computer interaction, gesture recognition, video surveillance</a:t>
                      </a:r>
                    </a:p>
                    <a:p>
                      <a:pPr marL="216000" indent="-216000">
                        <a:lnSpc>
                          <a:spcPct val="100000"/>
                        </a:lnSpc>
                        <a:buClr>
                          <a:srgbClr val="000000"/>
                        </a:buClr>
                        <a:buSzPct val="45000"/>
                        <a:buFont typeface="Wingdings" charset="2"/>
                        <a:buChar char=""/>
                      </a:pPr>
                      <a:r>
                        <a:rPr lang="en-US" sz="1400" b="0" strike="noStrike" spc="-1">
                          <a:latin typeface="Arial"/>
                        </a:rPr>
                        <a:t>objects are tracked based on colour, motion of single and multiple objects (vehicles) are detected and counted in multiple frames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4C7D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310791D3-E216-4F4F-A0B5-2B71BEB6FDDA}" type="slidenum">
              <a:rPr lang="en-US" sz="2000" b="0" strike="noStrike" spc="-1">
                <a:solidFill>
                  <a:srgbClr val="FFFFFF"/>
                </a:solidFill>
                <a:latin typeface="Calibri"/>
                <a:ea typeface="Calibri"/>
              </a:rPr>
              <a:t>8</a:t>
            </a:fld>
            <a:endParaRPr lang="en-US" sz="2000" b="0" strike="noStrike" spc="-1">
              <a:latin typeface="Times New Roman"/>
            </a:endParaRPr>
          </a:p>
        </p:txBody>
      </p:sp>
      <p:sp>
        <p:nvSpPr>
          <p:cNvPr id="123"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124" name="Google Shape;123;p 24"/>
          <p:cNvPicPr/>
          <p:nvPr/>
        </p:nvPicPr>
        <p:blipFill>
          <a:blip r:embed="rId3"/>
          <a:stretch/>
        </p:blipFill>
        <p:spPr>
          <a:xfrm>
            <a:off x="8721720" y="37080"/>
            <a:ext cx="3466080" cy="685440"/>
          </a:xfrm>
          <a:prstGeom prst="rect">
            <a:avLst/>
          </a:prstGeom>
          <a:ln w="0">
            <a:noFill/>
          </a:ln>
        </p:spPr>
      </p:pic>
      <p:pic>
        <p:nvPicPr>
          <p:cNvPr id="125" name="Google Shape;124;p 24"/>
          <p:cNvPicPr/>
          <p:nvPr/>
        </p:nvPicPr>
        <p:blipFill>
          <a:blip r:embed="rId4"/>
          <a:stretch/>
        </p:blipFill>
        <p:spPr>
          <a:xfrm>
            <a:off x="0" y="5704200"/>
            <a:ext cx="1149480" cy="1149480"/>
          </a:xfrm>
          <a:prstGeom prst="rect">
            <a:avLst/>
          </a:prstGeom>
          <a:ln w="0">
            <a:noFill/>
          </a:ln>
        </p:spPr>
      </p:pic>
      <p:sp>
        <p:nvSpPr>
          <p:cNvPr id="126" name="Google Shape;125;p 24"/>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127" name="Google Shape;127;p 24"/>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128" name="Google Shape;112;p 24"/>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129" name="Title 17"/>
          <p:cNvSpPr/>
          <p:nvPr/>
        </p:nvSpPr>
        <p:spPr>
          <a:xfrm>
            <a:off x="694440" y="446315"/>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0" strike="noStrike" spc="-1" dirty="0">
                <a:solidFill>
                  <a:srgbClr val="000000"/>
                </a:solidFill>
                <a:latin typeface="Times New Roman"/>
                <a:ea typeface="DejaVu Sans"/>
              </a:rPr>
              <a:t>Base paper</a:t>
            </a:r>
            <a:endParaRPr lang="en-US" sz="4400" b="0" strike="noStrike" spc="-1" dirty="0">
              <a:latin typeface="Arial"/>
            </a:endParaRPr>
          </a:p>
        </p:txBody>
      </p:sp>
      <p:sp>
        <p:nvSpPr>
          <p:cNvPr id="130" name="Slide Number Placeholder 12"/>
          <p:cNvSpPr/>
          <p:nvPr/>
        </p:nvSpPr>
        <p:spPr>
          <a:xfrm>
            <a:off x="8610840" y="63565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8881E403-733E-403C-BF07-E894E3D9CBF8}" type="slidenum">
              <a:rPr lang="en-IN" sz="1200" b="0" strike="noStrike" spc="-1">
                <a:solidFill>
                  <a:srgbClr val="8B8B8B"/>
                </a:solidFill>
                <a:latin typeface="Calibri"/>
                <a:ea typeface="DejaVu Sans"/>
              </a:rPr>
              <a:t>8</a:t>
            </a:fld>
            <a:endParaRPr lang="en-US" sz="1200" b="0" strike="noStrike" spc="-1">
              <a:latin typeface="Arial"/>
            </a:endParaRPr>
          </a:p>
        </p:txBody>
      </p:sp>
      <p:sp>
        <p:nvSpPr>
          <p:cNvPr id="131" name="TextBox 130"/>
          <p:cNvSpPr txBox="1"/>
          <p:nvPr/>
        </p:nvSpPr>
        <p:spPr>
          <a:xfrm>
            <a:off x="683280" y="1677186"/>
            <a:ext cx="10227974" cy="3726720"/>
          </a:xfrm>
          <a:prstGeom prst="rect">
            <a:avLst/>
          </a:prstGeom>
          <a:noFill/>
          <a:ln w="0">
            <a:noFill/>
          </a:ln>
        </p:spPr>
        <p:txBody>
          <a:bodyPr lIns="90000" tIns="45000" rIns="90000" bIns="45000" anchor="t">
            <a:noAutofit/>
          </a:bodyPr>
          <a:lstStyle/>
          <a:p>
            <a:r>
              <a:rPr lang="en-US" sz="2400" b="0" strike="noStrike" spc="-1" dirty="0">
                <a:latin typeface="Calibri"/>
              </a:rPr>
              <a:t>Our Base Paper is downloaded from </a:t>
            </a:r>
            <a:r>
              <a:rPr lang="en-US" sz="2400" b="0" strike="noStrike" spc="-1" dirty="0" err="1">
                <a:latin typeface="Calibri"/>
              </a:rPr>
              <a:t>Ieexplore</a:t>
            </a:r>
            <a:r>
              <a:rPr lang="en-US" sz="2400" b="0" strike="noStrike" spc="-1" dirty="0">
                <a:latin typeface="Calibri"/>
              </a:rPr>
              <a:t>.</a:t>
            </a:r>
          </a:p>
          <a:p>
            <a:endParaRPr lang="en-US" sz="2400" b="0" strike="noStrike" spc="-1" dirty="0">
              <a:latin typeface="Calibri"/>
            </a:endParaRPr>
          </a:p>
          <a:p>
            <a:r>
              <a:rPr lang="en-US" sz="2400" b="0" strike="noStrike" spc="-1" dirty="0">
                <a:latin typeface="Calibri"/>
              </a:rPr>
              <a:t>Link to base Link to </a:t>
            </a:r>
            <a:r>
              <a:rPr lang="en-US" sz="2400" b="0" strike="noStrike" spc="-1" dirty="0" err="1">
                <a:latin typeface="Calibri"/>
              </a:rPr>
              <a:t>basepaper</a:t>
            </a:r>
            <a:r>
              <a:rPr lang="en-US" sz="2400" b="0" strike="noStrike" spc="-1" dirty="0">
                <a:latin typeface="Calibri"/>
              </a:rPr>
              <a:t> :</a:t>
            </a:r>
            <a:r>
              <a:rPr lang="en-US" sz="2400" b="0" strike="noStrike" spc="-1" dirty="0">
                <a:solidFill>
                  <a:srgbClr val="5983B0"/>
                </a:solidFill>
                <a:latin typeface="Calibri"/>
              </a:rPr>
              <a:t> https://ieeexplore.ieee.org/document/9674450</a:t>
            </a:r>
            <a:endParaRPr lang="en-US" sz="2400" b="0" strike="noStrike" spc="-1" dirty="0">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sldNum"/>
          </p:nvPr>
        </p:nvSpPr>
        <p:spPr>
          <a:xfrm>
            <a:off x="10456920" y="6386040"/>
            <a:ext cx="1307880" cy="360720"/>
          </a:xfrm>
          <a:prstGeom prst="rect">
            <a:avLst/>
          </a:prstGeom>
          <a:solidFill>
            <a:srgbClr val="0070C0"/>
          </a:solidFill>
          <a:ln w="0">
            <a:noFill/>
          </a:ln>
        </p:spPr>
        <p:txBody>
          <a:bodyPr lIns="90000" tIns="45000" rIns="90000" bIns="45000" anchor="ctr">
            <a:noAutofit/>
          </a:bodyPr>
          <a:lstStyle/>
          <a:p>
            <a:pPr algn="r">
              <a:lnSpc>
                <a:spcPct val="100000"/>
              </a:lnSpc>
              <a:buNone/>
              <a:tabLst>
                <a:tab pos="0" algn="l"/>
              </a:tabLst>
            </a:pPr>
            <a:fld id="{CA697F0D-47A6-41AD-B352-B66AD68C588D}" type="slidenum">
              <a:rPr lang="en-US" sz="2000" b="0" strike="noStrike" spc="-1">
                <a:solidFill>
                  <a:srgbClr val="FFFFFF"/>
                </a:solidFill>
                <a:latin typeface="Calibri"/>
                <a:ea typeface="Calibri"/>
              </a:rPr>
              <a:t>9</a:t>
            </a:fld>
            <a:endParaRPr lang="en-US" sz="2000" b="0" strike="noStrike" spc="-1">
              <a:latin typeface="Times New Roman"/>
            </a:endParaRPr>
          </a:p>
        </p:txBody>
      </p:sp>
      <p:sp>
        <p:nvSpPr>
          <p:cNvPr id="133" name="PlaceHolder 2"/>
          <p:cNvSpPr>
            <a:spLocks noGrp="1"/>
          </p:cNvSpPr>
          <p:nvPr>
            <p:ph type="ftr"/>
          </p:nvPr>
        </p:nvSpPr>
        <p:spPr>
          <a:xfrm>
            <a:off x="1069560" y="6386040"/>
            <a:ext cx="9131760" cy="352080"/>
          </a:xfrm>
          <a:prstGeom prst="rect">
            <a:avLst/>
          </a:prstGeom>
          <a:solidFill>
            <a:srgbClr val="0070C0"/>
          </a:solidFill>
          <a:ln w="0">
            <a:noFill/>
          </a:ln>
        </p:spPr>
        <p:txBody>
          <a:bodyPr lIns="90000" tIns="45000" rIns="90000" bIns="45000" anchor="ctr">
            <a:noAutofit/>
          </a:bodyPr>
          <a:lstStyle/>
          <a:p>
            <a:pPr>
              <a:lnSpc>
                <a:spcPct val="100000"/>
              </a:lnSpc>
              <a:buNone/>
              <a:tabLst>
                <a:tab pos="0" algn="l"/>
              </a:tabLst>
            </a:pPr>
            <a:r>
              <a:rPr lang="en-US" sz="2000" b="0" strike="noStrike" spc="-1">
                <a:solidFill>
                  <a:srgbClr val="FFFFFF"/>
                </a:solidFill>
                <a:latin typeface="Calibri"/>
                <a:ea typeface="Calibri"/>
              </a:rPr>
              <a:t>DEPARTMENT OF COMPUTER SCIENCE AND ENGINEERING</a:t>
            </a:r>
            <a:endParaRPr lang="en-US" sz="2000" b="0" strike="noStrike" spc="-1">
              <a:latin typeface="Times New Roman"/>
            </a:endParaRPr>
          </a:p>
        </p:txBody>
      </p:sp>
      <p:pic>
        <p:nvPicPr>
          <p:cNvPr id="134" name="Google Shape;123;p 4"/>
          <p:cNvPicPr/>
          <p:nvPr/>
        </p:nvPicPr>
        <p:blipFill>
          <a:blip r:embed="rId3"/>
          <a:stretch/>
        </p:blipFill>
        <p:spPr>
          <a:xfrm>
            <a:off x="8721720" y="37080"/>
            <a:ext cx="3466080" cy="685440"/>
          </a:xfrm>
          <a:prstGeom prst="rect">
            <a:avLst/>
          </a:prstGeom>
          <a:ln w="0">
            <a:noFill/>
          </a:ln>
        </p:spPr>
      </p:pic>
      <p:pic>
        <p:nvPicPr>
          <p:cNvPr id="135" name="Google Shape;124;p 4"/>
          <p:cNvPicPr/>
          <p:nvPr/>
        </p:nvPicPr>
        <p:blipFill>
          <a:blip r:embed="rId4"/>
          <a:stretch/>
        </p:blipFill>
        <p:spPr>
          <a:xfrm>
            <a:off x="0" y="5704200"/>
            <a:ext cx="1149480" cy="1149480"/>
          </a:xfrm>
          <a:prstGeom prst="rect">
            <a:avLst/>
          </a:prstGeom>
          <a:ln w="0">
            <a:noFill/>
          </a:ln>
        </p:spPr>
      </p:pic>
      <p:sp>
        <p:nvSpPr>
          <p:cNvPr id="136" name="Google Shape;125;p 4"/>
          <p:cNvSpPr/>
          <p:nvPr/>
        </p:nvSpPr>
        <p:spPr>
          <a:xfrm>
            <a:off x="79200" y="491760"/>
            <a:ext cx="3599280" cy="453960"/>
          </a:xfrm>
          <a:prstGeom prst="rect">
            <a:avLst/>
          </a:prstGeom>
          <a:noFill/>
          <a:ln w="0">
            <a:noFill/>
          </a:ln>
        </p:spPr>
        <p:style>
          <a:lnRef idx="0">
            <a:scrgbClr r="0" g="0" b="0"/>
          </a:lnRef>
          <a:fillRef idx="0">
            <a:scrgbClr r="0" g="0" b="0"/>
          </a:fillRef>
          <a:effectRef idx="0">
            <a:scrgbClr r="0" g="0" b="0"/>
          </a:effectRef>
          <a:fontRef idx="minor"/>
        </p:style>
      </p:sp>
      <p:sp>
        <p:nvSpPr>
          <p:cNvPr id="137" name="Google Shape;127;p 4"/>
          <p:cNvSpPr/>
          <p:nvPr/>
        </p:nvSpPr>
        <p:spPr>
          <a:xfrm>
            <a:off x="1506240" y="945000"/>
            <a:ext cx="6679800" cy="5117040"/>
          </a:xfrm>
          <a:prstGeom prst="rect">
            <a:avLst/>
          </a:prstGeom>
          <a:noFill/>
          <a:ln w="0">
            <a:noFill/>
          </a:ln>
        </p:spPr>
        <p:style>
          <a:lnRef idx="0">
            <a:scrgbClr r="0" g="0" b="0"/>
          </a:lnRef>
          <a:fillRef idx="0">
            <a:scrgbClr r="0" g="0" b="0"/>
          </a:fillRef>
          <a:effectRef idx="0">
            <a:scrgbClr r="0" g="0" b="0"/>
          </a:effectRef>
          <a:fontRef idx="minor"/>
        </p:style>
      </p:sp>
      <p:sp>
        <p:nvSpPr>
          <p:cNvPr id="138" name="Google Shape;112;p 4"/>
          <p:cNvSpPr/>
          <p:nvPr/>
        </p:nvSpPr>
        <p:spPr>
          <a:xfrm>
            <a:off x="0" y="38880"/>
            <a:ext cx="9511560" cy="4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tabLst>
                <a:tab pos="0" algn="l"/>
              </a:tabLst>
            </a:pPr>
            <a:r>
              <a:rPr lang="en-US" sz="2400" b="1" strike="noStrike" spc="-1">
                <a:solidFill>
                  <a:srgbClr val="000000"/>
                </a:solidFill>
                <a:latin typeface="Times New Roman"/>
                <a:ea typeface="Times New Roman"/>
              </a:rPr>
              <a:t>PRESENTATION : PHASE 2 – FINAL  REVIEW</a:t>
            </a:r>
            <a:endParaRPr lang="en-US" sz="2400" b="0" strike="noStrike" spc="-1">
              <a:latin typeface="Arial"/>
            </a:endParaRPr>
          </a:p>
        </p:txBody>
      </p:sp>
      <p:sp>
        <p:nvSpPr>
          <p:cNvPr id="139" name="Title 4"/>
          <p:cNvSpPr/>
          <p:nvPr/>
        </p:nvSpPr>
        <p:spPr>
          <a:xfrm>
            <a:off x="838440" y="365040"/>
            <a:ext cx="10511280" cy="132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buNone/>
            </a:pPr>
            <a:r>
              <a:rPr lang="en-US" sz="4400" b="0" strike="noStrike" spc="-1">
                <a:solidFill>
                  <a:srgbClr val="000000"/>
                </a:solidFill>
                <a:latin typeface="Times New Roman"/>
                <a:ea typeface="DejaVu Sans"/>
              </a:rPr>
              <a:t>Existing System</a:t>
            </a:r>
            <a:endParaRPr lang="en-US" sz="4400" b="0" strike="noStrike" spc="-1">
              <a:latin typeface="Arial"/>
            </a:endParaRPr>
          </a:p>
        </p:txBody>
      </p:sp>
      <p:sp>
        <p:nvSpPr>
          <p:cNvPr id="140" name="Slide Number Placeholder 4"/>
          <p:cNvSpPr/>
          <p:nvPr/>
        </p:nvSpPr>
        <p:spPr>
          <a:xfrm>
            <a:off x="8610840" y="6356520"/>
            <a:ext cx="2738880" cy="3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D7386752-64E2-43D9-95D0-CF3371A0441C}" type="slidenum">
              <a:rPr lang="en-IN" sz="1200" b="0" strike="noStrike" spc="-1">
                <a:solidFill>
                  <a:srgbClr val="8B8B8B"/>
                </a:solidFill>
                <a:latin typeface="Calibri"/>
                <a:ea typeface="DejaVu Sans"/>
              </a:rPr>
              <a:t>9</a:t>
            </a:fld>
            <a:endParaRPr lang="en-US" sz="1200" b="0" strike="noStrike" spc="-1">
              <a:latin typeface="Arial"/>
            </a:endParaRPr>
          </a:p>
        </p:txBody>
      </p:sp>
      <p:sp>
        <p:nvSpPr>
          <p:cNvPr id="141" name="Content Placeholder 1"/>
          <p:cNvSpPr/>
          <p:nvPr/>
        </p:nvSpPr>
        <p:spPr>
          <a:xfrm>
            <a:off x="838440" y="1689840"/>
            <a:ext cx="10511640" cy="434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In the existing system they used mat lab for image processing and object detection.</a:t>
            </a:r>
            <a:endParaRPr lang="en-US" sz="2800" b="0" strike="noStrike" spc="-1">
              <a:latin typeface="Arial"/>
            </a:endParaRPr>
          </a:p>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The mat lab image processing is very time taking process and accuracy is also very low.</a:t>
            </a:r>
            <a:endParaRPr lang="en-US" sz="2800" b="0" strike="noStrike" spc="-1">
              <a:latin typeface="Arial"/>
            </a:endParaRPr>
          </a:p>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Times New Roman"/>
                <a:ea typeface="DejaVu Sans"/>
              </a:rPr>
              <a:t>The cost for project design also very high.</a:t>
            </a:r>
            <a:endParaRPr lang="en-US"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1525</TotalTime>
  <Words>1908</Words>
  <Application>Microsoft Office PowerPoint</Application>
  <PresentationFormat>Widescreen</PresentationFormat>
  <Paragraphs>260</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Anudeep Kolluri</cp:lastModifiedBy>
  <cp:revision>38</cp:revision>
  <dcterms:created xsi:type="dcterms:W3CDTF">2022-05-13T12:28:23Z</dcterms:created>
  <dcterms:modified xsi:type="dcterms:W3CDTF">2022-05-13T07:25:24Z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y fmtid="{D5CDD505-2E9C-101B-9397-08002B2CF9AE}" pid="3" name="Notes">
    <vt:i4>2</vt:i4>
  </property>
  <property fmtid="{D5CDD505-2E9C-101B-9397-08002B2CF9AE}" pid="4" name="PresentationFormat">
    <vt:lpwstr>Widescreen</vt:lpwstr>
  </property>
  <property fmtid="{D5CDD505-2E9C-101B-9397-08002B2CF9AE}" pid="5" name="Slides">
    <vt:i4>2</vt:i4>
  </property>
</Properties>
</file>