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4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6" r:id="rId8"/>
    <p:sldId id="261" r:id="rId9"/>
    <p:sldId id="267" r:id="rId10"/>
    <p:sldId id="275" r:id="rId11"/>
    <p:sldId id="265" r:id="rId12"/>
    <p:sldId id="273" r:id="rId13"/>
    <p:sldId id="262" r:id="rId14"/>
    <p:sldId id="263" r:id="rId15"/>
    <p:sldId id="272" r:id="rId16"/>
    <p:sldId id="276" r:id="rId17"/>
    <p:sldId id="268" r:id="rId18"/>
    <p:sldId id="270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7EA5-E70F-0421-82D1-C834AED07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8DF8D-965A-6920-A39F-7FEB829FD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6C31E-1BE8-5F78-129A-BB87DD53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F6EEB-B3E7-1264-6F19-94BC01E0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5165-4AA0-5EAA-98B6-20566C0E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8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785C-ABE7-E8DC-A22A-CCD0FB6B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28632-041C-B2F0-F0BB-6E3F0A924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F410-2567-B284-3123-CBACB655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D01AF-7075-2D02-3A7D-88E6932D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71D97-92F3-99F4-1CA7-434BB8949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2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64276-D21D-D1A6-A1FC-0217AC17E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7F73D-1A62-3236-1DBC-783CB62B5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7DDC7-AE79-3891-452D-82C1923C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6E207-E81E-BA5E-85A0-1A9643AD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2B9E-1AE4-F43B-2023-9BE78C1F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8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F54B-C801-5823-9184-308A9D1B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9D2AA-BC8B-0D31-7B23-C238088DD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4F9DF-DCD1-D1B1-092A-0C7AB4AB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B399-B744-FB80-537C-59108033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607F-44A4-A305-B198-41497F74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DD76-8AB1-37BF-B8F9-83FA28E2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5575C-EB96-3DCC-F907-4F1B585D0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0E62-3400-A81E-1BE5-A67CAB3F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BF05-93EB-20DD-D466-3B12CC9A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571C0-A558-1C6F-5C1B-DF4754F8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7A35-7888-7B2F-ED2A-E12AD52A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6687-195B-14BF-3EC9-057129764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6A101-52C7-1F4A-B000-EE4449D18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B7160-5FBE-B3FB-1EF3-EBB0D662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0F667-7E46-0F65-2036-C13AF6C5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3A95D-5EF4-B20A-5283-3D1886EB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A903-7869-B1F6-1574-22B8F5D8C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60BB4-7563-D481-1C26-93EE22DE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4FAB8-4806-8D02-1316-BE5C12D6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26D86-17B8-84C2-9285-9DC9A3B82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C47BE-F62C-E826-A2F6-BE23DC4BF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FDE3F-614F-1E99-E590-D4C92745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188E3-614A-5EF8-E4A1-433380AF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ED85A-5889-304B-6989-9DD43521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9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01F8-AC30-3DB4-2398-26A22BF5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76147-B6F3-F700-CB2D-ED5A5096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319FA-9D42-904F-F7B2-FCB428BC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88D73-A276-8B8F-C047-0D5B8675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8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C903C-4F56-6B2E-8297-4EAD8FF7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61F0E-8660-2B88-27FA-C225BFE7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70D79-A48F-9C74-7217-993E6CED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9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0AF2-015E-231D-B2A0-945D0523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3CF1-3F47-565C-F0EF-57516385C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798E8-A22D-9A87-1380-9F5B55C3B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94A26-2E40-A0B4-117F-0222D681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121A-9DFC-D57A-3261-39B1F974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B1162-67B0-3610-E062-E0CC5736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1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11B5-B3E5-98E7-7497-3422BD35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12D0A-6335-0937-95FD-020BFC02C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579A9-7D59-3D8B-6ADC-52E4AB545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5248C-099C-C09D-BAFC-A4D53647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4BC78-8483-E363-D280-B8B6F1A0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241FA-EB0D-FA4F-FAE5-02BE04FA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8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C072A-1075-155A-8EBA-AE5DDB5B8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51165-89EA-B72E-5909-4CBEE29C7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3966-0C78-C181-00BC-E02FDED2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54429-3007-EC63-F87F-C11CF9338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E93E-1506-7337-9116-877C44D0A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Image Captioning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Generating captions for images using Deep Learning and MS COCO dataset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31216-F86E-2CB3-3C68-FDFE1C7D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6C19D-DBF2-BE77-0DB9-2718811C2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52321"/>
            <a:ext cx="7886700" cy="4052370"/>
          </a:xfrm>
        </p:spPr>
      </p:pic>
    </p:spTree>
    <p:extLst>
      <p:ext uri="{BB962C8B-B14F-4D97-AF65-F5344CB8AC3E}">
        <p14:creationId xmlns:p14="http://schemas.microsoft.com/office/powerpoint/2010/main" val="330668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Using MS COCO dataset subset (</a:t>
            </a:r>
            <a:r>
              <a:rPr lang="en-IN" dirty="0"/>
              <a:t>5</a:t>
            </a:r>
            <a:r>
              <a:rPr dirty="0"/>
              <a:t>000 images) for faster training.</a:t>
            </a:r>
          </a:p>
          <a:p>
            <a:r>
              <a:rPr dirty="0"/>
              <a:t> Each image has 5 human-annotated captions.</a:t>
            </a:r>
          </a:p>
          <a:p>
            <a:r>
              <a:rPr dirty="0"/>
              <a:t> Annotations stored in JSON format (</a:t>
            </a:r>
            <a:r>
              <a:rPr dirty="0" err="1"/>
              <a:t>captions_subset_cleaned.json</a:t>
            </a:r>
            <a:r>
              <a:rPr dirty="0"/>
              <a:t>).</a:t>
            </a:r>
          </a:p>
          <a:p>
            <a:r>
              <a:rPr dirty="0"/>
              <a:t> Images preprocessed: resized, normalized, and converted to tensors.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5FAD-3FDB-0510-AB9A-B753A27F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F85DEB1-D83B-892B-C178-B0B0C1829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90790"/>
            <a:ext cx="7886700" cy="4132750"/>
          </a:xfrm>
        </p:spPr>
      </p:pic>
    </p:spTree>
    <p:extLst>
      <p:ext uri="{BB962C8B-B14F-4D97-AF65-F5344CB8AC3E}">
        <p14:creationId xmlns:p14="http://schemas.microsoft.com/office/powerpoint/2010/main" val="366961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Load trained Encoder and Decoder models</a:t>
            </a:r>
          </a:p>
          <a:p>
            <a:r>
              <a:rPr dirty="0"/>
              <a:t> Extract features from image using Encoder</a:t>
            </a:r>
          </a:p>
          <a:p>
            <a:r>
              <a:rPr dirty="0"/>
              <a:t> Generate captions word-by-word using Decoder's sample method</a:t>
            </a:r>
          </a:p>
          <a:p>
            <a:r>
              <a:rPr dirty="0"/>
              <a:t> Can be run via inference.py or </a:t>
            </a:r>
            <a:r>
              <a:rPr dirty="0" err="1"/>
              <a:t>Streamlit</a:t>
            </a:r>
            <a:r>
              <a:rPr dirty="0"/>
              <a:t> app</a:t>
            </a:r>
            <a:endParaRPr lang="en-IN" dirty="0"/>
          </a:p>
          <a:p>
            <a:r>
              <a:rPr lang="en-US" dirty="0"/>
              <a:t>User gives input in the </a:t>
            </a:r>
            <a:r>
              <a:rPr lang="en-US" dirty="0" err="1"/>
              <a:t>Streamlit</a:t>
            </a:r>
            <a:r>
              <a:rPr lang="en-US" dirty="0"/>
              <a:t> app</a:t>
            </a:r>
          </a:p>
          <a:p>
            <a:r>
              <a:rPr lang="en-US" dirty="0"/>
              <a:t>The result is shown to the user in a simple format.</a:t>
            </a:r>
          </a:p>
          <a:p>
            <a:r>
              <a:rPr lang="en-US" dirty="0"/>
              <a:t>he model processes the input and gives a result.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Streamlit</a:t>
            </a:r>
            <a:r>
              <a:rPr b="1" dirty="0"/>
              <a:t>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Upload image and generate captions instantly</a:t>
            </a:r>
          </a:p>
          <a:p>
            <a:r>
              <a:rPr dirty="0"/>
              <a:t> Displays image and predicted caption</a:t>
            </a:r>
          </a:p>
          <a:p>
            <a:r>
              <a:rPr dirty="0"/>
              <a:t> Simple and user-friendly web interface</a:t>
            </a:r>
            <a:endParaRPr lang="en-IN" dirty="0"/>
          </a:p>
          <a:p>
            <a:r>
              <a:rPr lang="en-US" dirty="0"/>
              <a:t>App cleans and prepares the text.</a:t>
            </a:r>
          </a:p>
          <a:p>
            <a:r>
              <a:rPr lang="en-US" dirty="0"/>
              <a:t>Model reads it and gives a prediction.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DB6B-11E3-25A5-E4B6-EAED15B4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A28B0A-4A67-A91D-A65F-9D16BF242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42595"/>
            <a:ext cx="7886700" cy="4189809"/>
          </a:xfrm>
        </p:spPr>
      </p:pic>
    </p:spTree>
    <p:extLst>
      <p:ext uri="{BB962C8B-B14F-4D97-AF65-F5344CB8AC3E}">
        <p14:creationId xmlns:p14="http://schemas.microsoft.com/office/powerpoint/2010/main" val="142233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A4CD-E234-5282-16F3-581183CE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90E10-E2CD-A666-6060-1DA870D91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22931"/>
            <a:ext cx="7886700" cy="4189809"/>
          </a:xfrm>
        </p:spPr>
      </p:pic>
    </p:spTree>
    <p:extLst>
      <p:ext uri="{BB962C8B-B14F-4D97-AF65-F5344CB8AC3E}">
        <p14:creationId xmlns:p14="http://schemas.microsoft.com/office/powerpoint/2010/main" val="3944028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Streamlit</a:t>
            </a:r>
            <a:r>
              <a:rPr dirty="0"/>
              <a:t> app serves as the deployment interface.</a:t>
            </a:r>
          </a:p>
          <a:p>
            <a:r>
              <a:rPr dirty="0"/>
              <a:t> Model and vocabulary loaded from saved checkpoints.</a:t>
            </a:r>
          </a:p>
          <a:p>
            <a:r>
              <a:rPr dirty="0"/>
              <a:t> User uploads an image, model generates and displays caption.</a:t>
            </a:r>
          </a:p>
          <a:p>
            <a:r>
              <a:rPr dirty="0"/>
              <a:t> Runs locally or can be hosted on cloud platforms.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Vocabulary mismatch between training and inference.</a:t>
            </a:r>
          </a:p>
          <a:p>
            <a:r>
              <a:rPr dirty="0"/>
              <a:t> Model checkpoint key inconsistencies.</a:t>
            </a:r>
          </a:p>
          <a:p>
            <a:r>
              <a:rPr dirty="0"/>
              <a:t> Dataset file path issues during training.</a:t>
            </a:r>
          </a:p>
          <a:p>
            <a:r>
              <a:rPr dirty="0"/>
              <a:t> Ensuring compatibility between Encoder and Decoder across scripts.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 full MS COCO dataset for training</a:t>
            </a:r>
          </a:p>
          <a:p>
            <a:r>
              <a:rPr dirty="0"/>
              <a:t> Implement attention mechanism for better captions</a:t>
            </a:r>
          </a:p>
          <a:p>
            <a:r>
              <a:rPr dirty="0"/>
              <a:t> Add BLEU score evaluation</a:t>
            </a:r>
          </a:p>
          <a:p>
            <a:r>
              <a:rPr dirty="0"/>
              <a:t> Use beam search for better caption generation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706" y="365126"/>
            <a:ext cx="7886700" cy="1325563"/>
          </a:xfrm>
        </p:spPr>
        <p:txBody>
          <a:bodyPr/>
          <a:lstStyle/>
          <a:p>
            <a:r>
              <a:rPr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Build a deep learning model that generates natural language captions for images.</a:t>
            </a:r>
          </a:p>
          <a:p>
            <a:r>
              <a:rPr dirty="0"/>
              <a:t> Use a subset of the MS COCO dataset for faster training.</a:t>
            </a:r>
          </a:p>
          <a:p>
            <a:r>
              <a:rPr dirty="0"/>
              <a:t> Deploy the model using a </a:t>
            </a:r>
            <a:r>
              <a:rPr dirty="0" err="1"/>
              <a:t>Streamlit</a:t>
            </a:r>
            <a:r>
              <a:rPr dirty="0"/>
              <a:t> web application.</a:t>
            </a:r>
            <a:endParaRPr lang="en-IN" dirty="0"/>
          </a:p>
          <a:p>
            <a:r>
              <a:rPr lang="en-US" b="1" dirty="0"/>
              <a:t>Train a machine learning or deep learning model</a:t>
            </a:r>
            <a:r>
              <a:rPr lang="en-US" dirty="0"/>
              <a:t> using the prepared dataset.</a:t>
            </a:r>
            <a:endParaRPr lang="en-IN" dirty="0"/>
          </a:p>
          <a:p>
            <a:r>
              <a:rPr lang="en-US" b="1" dirty="0"/>
              <a:t>Ensure end-to-end workflow automation</a:t>
            </a:r>
            <a:r>
              <a:rPr lang="en-US" dirty="0"/>
              <a:t> so the system can be retrained and updated with minimal effort.</a:t>
            </a:r>
          </a:p>
          <a:p>
            <a:r>
              <a:rPr lang="en-US" b="1" dirty="0"/>
              <a:t>Process and prepare data</a:t>
            </a:r>
            <a:r>
              <a:rPr lang="en-US" dirty="0"/>
              <a:t> by cleaning, tokenizing, and normalizing input text or other data types.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data/: Contains images and annotations</a:t>
            </a:r>
          </a:p>
          <a:p>
            <a:r>
              <a:rPr dirty="0"/>
              <a:t> utils/: Dataset, vocabulary, and preprocessing scripts</a:t>
            </a:r>
          </a:p>
          <a:p>
            <a:r>
              <a:rPr dirty="0"/>
              <a:t> models/: </a:t>
            </a:r>
            <a:r>
              <a:rPr dirty="0" err="1"/>
              <a:t>EncoderCNN</a:t>
            </a:r>
            <a:r>
              <a:rPr dirty="0"/>
              <a:t> and </a:t>
            </a:r>
            <a:r>
              <a:rPr dirty="0" err="1"/>
              <a:t>DecoderRNN</a:t>
            </a:r>
            <a:r>
              <a:rPr dirty="0"/>
              <a:t> implementation</a:t>
            </a:r>
          </a:p>
          <a:p>
            <a:r>
              <a:rPr dirty="0"/>
              <a:t> train.py: Training script</a:t>
            </a:r>
          </a:p>
          <a:p>
            <a:r>
              <a:rPr dirty="0"/>
              <a:t> inference.py: Caption generation script</a:t>
            </a:r>
          </a:p>
          <a:p>
            <a:r>
              <a:rPr dirty="0"/>
              <a:t> streamlit_app.py: Web app for inference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sz="1200" dirty="0" err="1"/>
              <a:t>image_captioning_project</a:t>
            </a:r>
            <a:r>
              <a:rPr sz="1200" dirty="0"/>
              <a:t>/</a:t>
            </a:r>
          </a:p>
          <a:p>
            <a:r>
              <a:rPr sz="1200" dirty="0"/>
              <a:t>│</a:t>
            </a:r>
          </a:p>
          <a:p>
            <a:r>
              <a:rPr sz="1200" dirty="0"/>
              <a:t>├── data/</a:t>
            </a:r>
          </a:p>
          <a:p>
            <a:r>
              <a:rPr sz="1200" dirty="0"/>
              <a:t>│   ├── train2017/                ← Image subset from MS COCO</a:t>
            </a:r>
          </a:p>
          <a:p>
            <a:r>
              <a:rPr sz="1200" dirty="0"/>
              <a:t>│   ├── val2017/</a:t>
            </a:r>
          </a:p>
          <a:p>
            <a:r>
              <a:rPr sz="1200" dirty="0"/>
              <a:t>│   └── annotations/</a:t>
            </a:r>
          </a:p>
          <a:p>
            <a:r>
              <a:rPr sz="1200" dirty="0"/>
              <a:t>│       └── </a:t>
            </a:r>
            <a:r>
              <a:rPr sz="1200" dirty="0" err="1"/>
              <a:t>captions_subset_cleaned.json</a:t>
            </a:r>
            <a:r>
              <a:rPr sz="1200" dirty="0"/>
              <a:t>  ← Cleaned annotations</a:t>
            </a:r>
          </a:p>
          <a:p>
            <a:r>
              <a:rPr sz="1200" dirty="0"/>
              <a:t>│</a:t>
            </a:r>
          </a:p>
          <a:p>
            <a:r>
              <a:rPr sz="1200" dirty="0"/>
              <a:t>├── utils/</a:t>
            </a:r>
          </a:p>
          <a:p>
            <a:r>
              <a:rPr sz="1200" dirty="0"/>
              <a:t>│   ├── dataset.py                ← Custom </a:t>
            </a:r>
            <a:r>
              <a:rPr sz="1200" dirty="0" err="1"/>
              <a:t>PyTorch</a:t>
            </a:r>
            <a:r>
              <a:rPr sz="1200" dirty="0"/>
              <a:t> Dataset</a:t>
            </a:r>
          </a:p>
          <a:p>
            <a:r>
              <a:rPr sz="1200" dirty="0"/>
              <a:t>│   ├── vocab.py                  ← Vocabulary class (token to index mapping)</a:t>
            </a:r>
          </a:p>
          <a:p>
            <a:r>
              <a:rPr sz="1200" dirty="0"/>
              <a:t>│   └── build_vocab.py            ← Script to build vocab from captions</a:t>
            </a:r>
          </a:p>
          <a:p>
            <a:r>
              <a:rPr sz="1200" dirty="0"/>
              <a:t>│</a:t>
            </a:r>
          </a:p>
          <a:p>
            <a:r>
              <a:rPr sz="1200" dirty="0"/>
              <a:t>├── models/</a:t>
            </a:r>
          </a:p>
          <a:p>
            <a:r>
              <a:rPr sz="1200" dirty="0"/>
              <a:t>│   └── caption_model.py          ← </a:t>
            </a:r>
            <a:r>
              <a:rPr sz="1200" dirty="0" err="1"/>
              <a:t>EncoderCNN</a:t>
            </a:r>
            <a:r>
              <a:rPr sz="1200" dirty="0"/>
              <a:t> + </a:t>
            </a:r>
            <a:r>
              <a:rPr sz="1200" dirty="0" err="1"/>
              <a:t>DecoderRNN</a:t>
            </a:r>
            <a:endParaRPr sz="1200" dirty="0"/>
          </a:p>
          <a:p>
            <a:r>
              <a:rPr sz="1200" dirty="0"/>
              <a:t>│</a:t>
            </a:r>
          </a:p>
          <a:p>
            <a:r>
              <a:rPr sz="1200" dirty="0"/>
              <a:t>├── </a:t>
            </a:r>
            <a:r>
              <a:rPr sz="1200" dirty="0" err="1"/>
              <a:t>caption_model_epoch_X.pth</a:t>
            </a:r>
            <a:r>
              <a:rPr sz="1200" dirty="0"/>
              <a:t>     ← Trained model checkpoint</a:t>
            </a:r>
          </a:p>
          <a:p>
            <a:r>
              <a:rPr sz="1200" dirty="0"/>
              <a:t>│</a:t>
            </a:r>
          </a:p>
          <a:p>
            <a:r>
              <a:rPr sz="1200" dirty="0"/>
              <a:t>├── train.py                      ← Training script</a:t>
            </a:r>
          </a:p>
          <a:p>
            <a:r>
              <a:rPr sz="1200" dirty="0"/>
              <a:t>├── inference.py                  ← Caption generation script</a:t>
            </a:r>
          </a:p>
          <a:p>
            <a:r>
              <a:rPr sz="1200" dirty="0"/>
              <a:t>├── streamlit_app.py              ← UI app for uploading and captioning</a:t>
            </a:r>
          </a:p>
          <a:p>
            <a:r>
              <a:rPr sz="1200" dirty="0"/>
              <a:t>├── requirements.txt              ← Python dependencies</a:t>
            </a:r>
          </a:p>
          <a:p>
            <a:r>
              <a:rPr sz="1200" dirty="0"/>
              <a:t>└── README.md                     ← Project description and usage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 </a:t>
            </a:r>
            <a:r>
              <a:rPr b="1" dirty="0" err="1"/>
              <a:t>EncoderCNN</a:t>
            </a:r>
            <a:r>
              <a:rPr dirty="0"/>
              <a:t>: ResNet-50 pretrained on ImageNet, outputs feature embeddings.</a:t>
            </a:r>
          </a:p>
          <a:p>
            <a:r>
              <a:rPr dirty="0"/>
              <a:t> </a:t>
            </a:r>
            <a:r>
              <a:rPr b="1" dirty="0" err="1"/>
              <a:t>DecoderRNN</a:t>
            </a:r>
            <a:r>
              <a:rPr dirty="0"/>
              <a:t>: LSTM network generates captions from image features.</a:t>
            </a:r>
          </a:p>
          <a:p>
            <a:r>
              <a:rPr dirty="0"/>
              <a:t> </a:t>
            </a:r>
            <a:r>
              <a:rPr b="1" dirty="0"/>
              <a:t>Vocabulary</a:t>
            </a:r>
            <a:r>
              <a:rPr dirty="0"/>
              <a:t>: Maps words to indices and vice versa.</a:t>
            </a:r>
            <a:endParaRPr lang="en-IN" dirty="0"/>
          </a:p>
          <a:p>
            <a:r>
              <a:rPr lang="en-US" b="1" dirty="0"/>
              <a:t>Input Layer: </a:t>
            </a:r>
            <a:r>
              <a:rPr lang="en-US" dirty="0"/>
              <a:t>Accepts raw text from dataset or user input in the </a:t>
            </a:r>
            <a:r>
              <a:rPr lang="en-US" dirty="0" err="1"/>
              <a:t>Streamlit</a:t>
            </a:r>
            <a:r>
              <a:rPr lang="en-US" dirty="0"/>
              <a:t> app.</a:t>
            </a:r>
          </a:p>
          <a:p>
            <a:r>
              <a:rPr lang="en-US" b="1" dirty="0"/>
              <a:t>Hidden Layers (Feature Extraction)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RNN-based: LSTM / GRU layers for sequence learning.</a:t>
            </a:r>
          </a:p>
          <a:p>
            <a:pPr marL="0" indent="0">
              <a:buNone/>
            </a:pPr>
            <a:r>
              <a:rPr lang="en-US" dirty="0"/>
              <a:t>CNN-based: 1D Convolutions for local feature extraction.</a:t>
            </a:r>
          </a:p>
          <a:p>
            <a:pPr marL="0" indent="0">
              <a:buNone/>
            </a:pPr>
            <a:r>
              <a:rPr lang="en-US" dirty="0"/>
              <a:t>Transformer-based: Self-attention layers for contextual understanding.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and clean captions from MS COCO annotations.</a:t>
            </a:r>
          </a:p>
          <a:p>
            <a:r>
              <a:t>2. Build vocabulary from captions.</a:t>
            </a:r>
          </a:p>
          <a:p>
            <a:r>
              <a:t>3. Preprocess images and captions for training.</a:t>
            </a:r>
          </a:p>
          <a:p>
            <a:r>
              <a:t>4. Pad sequences for batch processing.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Vocabulary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Captions tokenized using NLTK.</a:t>
            </a:r>
          </a:p>
          <a:p>
            <a:r>
              <a:rPr dirty="0"/>
              <a:t> Rare words removed (min word frequency threshold).</a:t>
            </a:r>
          </a:p>
          <a:p>
            <a:r>
              <a:rPr dirty="0"/>
              <a:t> Special tokens added: &lt;start&gt;, &lt;end&gt;, &lt;pad&gt;, &lt;</a:t>
            </a:r>
            <a:r>
              <a:rPr dirty="0" err="1"/>
              <a:t>unk</a:t>
            </a:r>
            <a:r>
              <a:rPr dirty="0"/>
              <a:t>&gt;.</a:t>
            </a:r>
          </a:p>
          <a:p>
            <a:r>
              <a:rPr dirty="0"/>
              <a:t> Vocabulary saved in JSON for consistent loading.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Training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Loss function: </a:t>
            </a:r>
            <a:r>
              <a:rPr dirty="0" err="1"/>
              <a:t>CrossEntropyLoss</a:t>
            </a:r>
            <a:endParaRPr dirty="0"/>
          </a:p>
          <a:p>
            <a:r>
              <a:rPr dirty="0"/>
              <a:t> Optimizer: Adam</a:t>
            </a:r>
          </a:p>
          <a:p>
            <a:r>
              <a:rPr dirty="0"/>
              <a:t> Save checkpoints after each epoch</a:t>
            </a:r>
          </a:p>
          <a:p>
            <a:r>
              <a:rPr dirty="0"/>
              <a:t> Train on a small COCO subset for faster iterations</a:t>
            </a:r>
            <a:endParaRPr lang="en-IN" dirty="0"/>
          </a:p>
          <a:p>
            <a:r>
              <a:rPr lang="en-US" dirty="0"/>
              <a:t>Build Vocabulary – Create a list of all unique words/tokens and map them to numbers.</a:t>
            </a:r>
          </a:p>
          <a:p>
            <a:r>
              <a:rPr lang="en-US" dirty="0"/>
              <a:t>Preprocess Data – Clean and prepare the data (remove noise, tokenize, etc.).</a:t>
            </a:r>
          </a:p>
          <a:p>
            <a:r>
              <a:rPr lang="en-US" dirty="0"/>
              <a:t>Save Model – Store the trained model for later use in the </a:t>
            </a:r>
            <a:r>
              <a:rPr lang="en-US" dirty="0" err="1"/>
              <a:t>Streamlit</a:t>
            </a:r>
            <a:r>
              <a:rPr lang="en-US" dirty="0"/>
              <a:t> app.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Training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Hardware: CPU or GPU supported (</a:t>
            </a:r>
            <a:r>
              <a:rPr dirty="0" err="1"/>
              <a:t>PyTorch</a:t>
            </a:r>
            <a:r>
              <a:rPr dirty="0"/>
              <a:t>).</a:t>
            </a:r>
          </a:p>
          <a:p>
            <a:r>
              <a:rPr dirty="0"/>
              <a:t> Batch size, learning rate tuned for subset dataset.</a:t>
            </a:r>
          </a:p>
          <a:p>
            <a:r>
              <a:rPr dirty="0"/>
              <a:t> Gradient clipping used to avoid exploding gradients.</a:t>
            </a:r>
          </a:p>
          <a:p>
            <a:r>
              <a:rPr dirty="0"/>
              <a:t> Checkpointing after each epoch to resume training if interrupted.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854</Words>
  <Application>Microsoft Office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Image Captioning Project</vt:lpstr>
      <vt:lpstr>Objective</vt:lpstr>
      <vt:lpstr>Project Structure</vt:lpstr>
      <vt:lpstr>Project Directory Structure</vt:lpstr>
      <vt:lpstr>Model Architecture</vt:lpstr>
      <vt:lpstr>Data Pipeline</vt:lpstr>
      <vt:lpstr>Vocabulary Building</vt:lpstr>
      <vt:lpstr>Training Process</vt:lpstr>
      <vt:lpstr>Training Setup</vt:lpstr>
      <vt:lpstr>PowerPoint Presentation</vt:lpstr>
      <vt:lpstr>Dataset Details</vt:lpstr>
      <vt:lpstr>PowerPoint Presentation</vt:lpstr>
      <vt:lpstr>Inference</vt:lpstr>
      <vt:lpstr>Streamlit App</vt:lpstr>
      <vt:lpstr>PowerPoint Presentation</vt:lpstr>
      <vt:lpstr>PowerPoint Presentation</vt:lpstr>
      <vt:lpstr>Model Deployment</vt:lpstr>
      <vt:lpstr>Challenges Faced</vt:lpstr>
      <vt:lpstr>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Anudeep Ch</cp:lastModifiedBy>
  <cp:revision>7</cp:revision>
  <dcterms:created xsi:type="dcterms:W3CDTF">2013-01-27T09:14:16Z</dcterms:created>
  <dcterms:modified xsi:type="dcterms:W3CDTF">2025-08-10T18:37:40Z</dcterms:modified>
  <cp:category/>
</cp:coreProperties>
</file>