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7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44713-6286-4096-A302-CB6AC47FD38C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4BF448-E867-440D-B683-1FCE49FEBBC6}">
      <dgm:prSet phldrT="[Text]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639A8B0F-6A75-4503-95B5-CA8504B1735E}" type="parTrans" cxnId="{DDD051E9-7177-41A0-ABBB-716FCD6306B9}">
      <dgm:prSet/>
      <dgm:spPr/>
      <dgm:t>
        <a:bodyPr/>
        <a:lstStyle/>
        <a:p>
          <a:endParaRPr lang="en-US"/>
        </a:p>
      </dgm:t>
    </dgm:pt>
    <dgm:pt modelId="{B296803C-F288-49FD-90AB-EB97DE827CE9}" type="sibTrans" cxnId="{DDD051E9-7177-41A0-ABBB-716FCD6306B9}">
      <dgm:prSet/>
      <dgm:spPr/>
      <dgm:t>
        <a:bodyPr/>
        <a:lstStyle/>
        <a:p>
          <a:endParaRPr lang="en-US"/>
        </a:p>
      </dgm:t>
    </dgm:pt>
    <dgm:pt modelId="{4D4FC17C-1E46-43A2-9E68-9B73AAE749F1}">
      <dgm:prSet phldrT="[Text]"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780AA69B-6564-48E5-954A-3C8CAED3B8A5}" type="parTrans" cxnId="{8D3F1277-E8F2-4E30-A6C8-7CEEA64FFB0F}">
      <dgm:prSet/>
      <dgm:spPr/>
      <dgm:t>
        <a:bodyPr/>
        <a:lstStyle/>
        <a:p>
          <a:endParaRPr lang="en-US"/>
        </a:p>
      </dgm:t>
    </dgm:pt>
    <dgm:pt modelId="{24D704BF-D6FD-484C-AE0D-EAA338D691F0}" type="sibTrans" cxnId="{8D3F1277-E8F2-4E30-A6C8-7CEEA64FFB0F}">
      <dgm:prSet/>
      <dgm:spPr/>
      <dgm:t>
        <a:bodyPr/>
        <a:lstStyle/>
        <a:p>
          <a:endParaRPr lang="en-US"/>
        </a:p>
      </dgm:t>
    </dgm:pt>
    <dgm:pt modelId="{F2FAB338-4961-489F-839C-FFCADA092612}">
      <dgm:prSet phldrT="[Text]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E2B51C1-565A-4943-A463-4556EE5484FE}" type="parTrans" cxnId="{F42093D9-C60A-40D5-8CA5-BB0D27A4D3D7}">
      <dgm:prSet/>
      <dgm:spPr/>
      <dgm:t>
        <a:bodyPr/>
        <a:lstStyle/>
        <a:p>
          <a:endParaRPr lang="en-US"/>
        </a:p>
      </dgm:t>
    </dgm:pt>
    <dgm:pt modelId="{18EC05BA-F0DF-4F56-9245-A03F197F4617}" type="sibTrans" cxnId="{F42093D9-C60A-40D5-8CA5-BB0D27A4D3D7}">
      <dgm:prSet/>
      <dgm:spPr/>
      <dgm:t>
        <a:bodyPr/>
        <a:lstStyle/>
        <a:p>
          <a:endParaRPr lang="en-US"/>
        </a:p>
      </dgm:t>
    </dgm:pt>
    <dgm:pt modelId="{F167CB80-C552-4820-AE32-3B4C97EDA222}" type="pres">
      <dgm:prSet presAssocID="{91E44713-6286-4096-A302-CB6AC47FD38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4E2E58A-C989-47FA-9869-7B1FFD77EDF7}" type="pres">
      <dgm:prSet presAssocID="{3F4BF448-E867-440D-B683-1FCE49FEBBC6}" presName="horFlow" presStyleCnt="0"/>
      <dgm:spPr/>
    </dgm:pt>
    <dgm:pt modelId="{F58B7D57-0D10-46ED-BC39-706D319406EF}" type="pres">
      <dgm:prSet presAssocID="{3F4BF448-E867-440D-B683-1FCE49FEBBC6}" presName="bigChev" presStyleLbl="node1" presStyleIdx="0" presStyleCnt="3"/>
      <dgm:spPr/>
    </dgm:pt>
    <dgm:pt modelId="{7E487379-0D4E-4E84-AD02-2A1E9A0B1A88}" type="pres">
      <dgm:prSet presAssocID="{3F4BF448-E867-440D-B683-1FCE49FEBBC6}" presName="vSp" presStyleCnt="0"/>
      <dgm:spPr/>
    </dgm:pt>
    <dgm:pt modelId="{E1FCEE9C-215F-4B13-A616-EC81168D87EC}" type="pres">
      <dgm:prSet presAssocID="{4D4FC17C-1E46-43A2-9E68-9B73AAE749F1}" presName="horFlow" presStyleCnt="0"/>
      <dgm:spPr/>
    </dgm:pt>
    <dgm:pt modelId="{BA723B1E-D096-4AB2-AD55-3DD3087AFE61}" type="pres">
      <dgm:prSet presAssocID="{4D4FC17C-1E46-43A2-9E68-9B73AAE749F1}" presName="bigChev" presStyleLbl="node1" presStyleIdx="1" presStyleCnt="3" custLinFactNeighborX="-1956" custLinFactNeighborY="-1950"/>
      <dgm:spPr/>
    </dgm:pt>
    <dgm:pt modelId="{CA09DC39-E7DC-4F06-A470-A4A31A6D0CA6}" type="pres">
      <dgm:prSet presAssocID="{4D4FC17C-1E46-43A2-9E68-9B73AAE749F1}" presName="vSp" presStyleCnt="0"/>
      <dgm:spPr/>
    </dgm:pt>
    <dgm:pt modelId="{962A828E-7E5E-461D-BDFF-D694DDB99469}" type="pres">
      <dgm:prSet presAssocID="{F2FAB338-4961-489F-839C-FFCADA092612}" presName="horFlow" presStyleCnt="0"/>
      <dgm:spPr/>
    </dgm:pt>
    <dgm:pt modelId="{670F5BE7-DF69-41EB-A968-D326C91F5FF1}" type="pres">
      <dgm:prSet presAssocID="{F2FAB338-4961-489F-839C-FFCADA092612}" presName="bigChev" presStyleLbl="node1" presStyleIdx="2" presStyleCnt="3"/>
      <dgm:spPr/>
    </dgm:pt>
  </dgm:ptLst>
  <dgm:cxnLst>
    <dgm:cxn modelId="{8D3F1277-E8F2-4E30-A6C8-7CEEA64FFB0F}" srcId="{91E44713-6286-4096-A302-CB6AC47FD38C}" destId="{4D4FC17C-1E46-43A2-9E68-9B73AAE749F1}" srcOrd="1" destOrd="0" parTransId="{780AA69B-6564-48E5-954A-3C8CAED3B8A5}" sibTransId="{24D704BF-D6FD-484C-AE0D-EAA338D691F0}"/>
    <dgm:cxn modelId="{D3BA238B-D170-42CB-BE0A-9E351B62B9AC}" type="presOf" srcId="{3F4BF448-E867-440D-B683-1FCE49FEBBC6}" destId="{F58B7D57-0D10-46ED-BC39-706D319406EF}" srcOrd="0" destOrd="0" presId="urn:microsoft.com/office/officeart/2005/8/layout/lProcess3"/>
    <dgm:cxn modelId="{514B58A0-75FA-4014-A491-D2890F32663C}" type="presOf" srcId="{91E44713-6286-4096-A302-CB6AC47FD38C}" destId="{F167CB80-C552-4820-AE32-3B4C97EDA222}" srcOrd="0" destOrd="0" presId="urn:microsoft.com/office/officeart/2005/8/layout/lProcess3"/>
    <dgm:cxn modelId="{18B9D6A5-9AB0-4A31-AEB5-370A3708B900}" type="presOf" srcId="{F2FAB338-4961-489F-839C-FFCADA092612}" destId="{670F5BE7-DF69-41EB-A968-D326C91F5FF1}" srcOrd="0" destOrd="0" presId="urn:microsoft.com/office/officeart/2005/8/layout/lProcess3"/>
    <dgm:cxn modelId="{F42093D9-C60A-40D5-8CA5-BB0D27A4D3D7}" srcId="{91E44713-6286-4096-A302-CB6AC47FD38C}" destId="{F2FAB338-4961-489F-839C-FFCADA092612}" srcOrd="2" destOrd="0" parTransId="{FE2B51C1-565A-4943-A463-4556EE5484FE}" sibTransId="{18EC05BA-F0DF-4F56-9245-A03F197F4617}"/>
    <dgm:cxn modelId="{8894FCDB-8789-412E-A430-6C8C70AF2BA8}" type="presOf" srcId="{4D4FC17C-1E46-43A2-9E68-9B73AAE749F1}" destId="{BA723B1E-D096-4AB2-AD55-3DD3087AFE61}" srcOrd="0" destOrd="0" presId="urn:microsoft.com/office/officeart/2005/8/layout/lProcess3"/>
    <dgm:cxn modelId="{DDD051E9-7177-41A0-ABBB-716FCD6306B9}" srcId="{91E44713-6286-4096-A302-CB6AC47FD38C}" destId="{3F4BF448-E867-440D-B683-1FCE49FEBBC6}" srcOrd="0" destOrd="0" parTransId="{639A8B0F-6A75-4503-95B5-CA8504B1735E}" sibTransId="{B296803C-F288-49FD-90AB-EB97DE827CE9}"/>
    <dgm:cxn modelId="{0BA518C7-A40C-4D7D-A1EC-1EF41F926320}" type="presParOf" srcId="{F167CB80-C552-4820-AE32-3B4C97EDA222}" destId="{84E2E58A-C989-47FA-9869-7B1FFD77EDF7}" srcOrd="0" destOrd="0" presId="urn:microsoft.com/office/officeart/2005/8/layout/lProcess3"/>
    <dgm:cxn modelId="{B684E797-4D07-44E2-B8A7-2F79EC871B66}" type="presParOf" srcId="{84E2E58A-C989-47FA-9869-7B1FFD77EDF7}" destId="{F58B7D57-0D10-46ED-BC39-706D319406EF}" srcOrd="0" destOrd="0" presId="urn:microsoft.com/office/officeart/2005/8/layout/lProcess3"/>
    <dgm:cxn modelId="{22D5A32E-4B52-4AFF-A88E-0D920FB6499A}" type="presParOf" srcId="{F167CB80-C552-4820-AE32-3B4C97EDA222}" destId="{7E487379-0D4E-4E84-AD02-2A1E9A0B1A88}" srcOrd="1" destOrd="0" presId="urn:microsoft.com/office/officeart/2005/8/layout/lProcess3"/>
    <dgm:cxn modelId="{C618A780-2D2F-4D78-AF6B-7C57A559CE72}" type="presParOf" srcId="{F167CB80-C552-4820-AE32-3B4C97EDA222}" destId="{E1FCEE9C-215F-4B13-A616-EC81168D87EC}" srcOrd="2" destOrd="0" presId="urn:microsoft.com/office/officeart/2005/8/layout/lProcess3"/>
    <dgm:cxn modelId="{ADC01D3C-360C-47A3-BF1F-55E273E366D4}" type="presParOf" srcId="{E1FCEE9C-215F-4B13-A616-EC81168D87EC}" destId="{BA723B1E-D096-4AB2-AD55-3DD3087AFE61}" srcOrd="0" destOrd="0" presId="urn:microsoft.com/office/officeart/2005/8/layout/lProcess3"/>
    <dgm:cxn modelId="{FE6E017E-17F3-47DE-BF48-6D9833A9E474}" type="presParOf" srcId="{F167CB80-C552-4820-AE32-3B4C97EDA222}" destId="{CA09DC39-E7DC-4F06-A470-A4A31A6D0CA6}" srcOrd="3" destOrd="0" presId="urn:microsoft.com/office/officeart/2005/8/layout/lProcess3"/>
    <dgm:cxn modelId="{10F252A0-D1CD-4845-8218-734049A9EAAD}" type="presParOf" srcId="{F167CB80-C552-4820-AE32-3B4C97EDA222}" destId="{962A828E-7E5E-461D-BDFF-D694DDB99469}" srcOrd="4" destOrd="0" presId="urn:microsoft.com/office/officeart/2005/8/layout/lProcess3"/>
    <dgm:cxn modelId="{BCBF293D-0236-4B87-883F-FF5DE116CAE0}" type="presParOf" srcId="{962A828E-7E5E-461D-BDFF-D694DDB99469}" destId="{670F5BE7-DF69-41EB-A968-D326C91F5FF1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/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92685139-DFF1-4F12-89DF-4FB3538252BA}" type="presOf" srcId="{9A7075AC-3FCD-4236-917C-9074BBCC0FE0}" destId="{026707FE-E7BF-44F9-A653-EE14551A75EF}" srcOrd="0" destOrd="0" presId="urn:microsoft.com/office/officeart/2005/8/layout/chevron1"/>
    <dgm:cxn modelId="{C0A79D41-0286-4C8D-BF23-505241CF7C06}" type="presOf" srcId="{4C01E2FC-5E91-4F88-8D9D-A87D50C0FC43}" destId="{AF5CAE44-C069-4D4A-83E0-0DE98878B915}" srcOrd="0" destOrd="0" presId="urn:microsoft.com/office/officeart/2005/8/layout/chevron1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71A5AD9F-0083-43F8-B070-306B1B95CA9E}" type="presOf" srcId="{C690365C-E367-49E3-A2E8-97B7D131B979}" destId="{19CC773B-A87E-405F-B0E2-2990D7930D2F}" srcOrd="0" destOrd="0" presId="urn:microsoft.com/office/officeart/2005/8/layout/chevron1"/>
    <dgm:cxn modelId="{EAA898BC-FB02-4AB2-AFA5-4ACCB7AC5972}" type="presOf" srcId="{E50E00B9-5928-4C90-8A4A-F1A0A01E06D8}" destId="{29F8936E-CD6F-4417-B786-0B40BD461F58}" srcOrd="0" destOrd="0" presId="urn:microsoft.com/office/officeart/2005/8/layout/chevron1"/>
    <dgm:cxn modelId="{78079EEA-F4BC-436C-A573-3043F7EE4070}" type="presParOf" srcId="{AF5CAE44-C069-4D4A-83E0-0DE98878B915}" destId="{19CC773B-A87E-405F-B0E2-2990D7930D2F}" srcOrd="0" destOrd="0" presId="urn:microsoft.com/office/officeart/2005/8/layout/chevron1"/>
    <dgm:cxn modelId="{95B7DCFE-602F-4FFD-8AC0-1778E55D083A}" type="presParOf" srcId="{AF5CAE44-C069-4D4A-83E0-0DE98878B915}" destId="{0DE7839F-2EE2-4912-A540-90E2D049C82E}" srcOrd="1" destOrd="0" presId="urn:microsoft.com/office/officeart/2005/8/layout/chevron1"/>
    <dgm:cxn modelId="{F17F59EB-4C77-42BC-9F67-971FAF03969D}" type="presParOf" srcId="{AF5CAE44-C069-4D4A-83E0-0DE98878B915}" destId="{29F8936E-CD6F-4417-B786-0B40BD461F58}" srcOrd="2" destOrd="0" presId="urn:microsoft.com/office/officeart/2005/8/layout/chevron1"/>
    <dgm:cxn modelId="{327A6899-B9E2-4F22-926A-C4B2328F75E0}" type="presParOf" srcId="{AF5CAE44-C069-4D4A-83E0-0DE98878B915}" destId="{25995D9C-6A89-40DF-8325-2B66445AC92B}" srcOrd="3" destOrd="0" presId="urn:microsoft.com/office/officeart/2005/8/layout/chevron1"/>
    <dgm:cxn modelId="{6D38DDA1-2877-48E3-9BBC-B86D130FEFBA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CA1B3B-0BA1-48A8-9A7A-99EDB066F6F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B08680-FBBB-4FC5-A2FD-3230C632DD5A}">
      <dgm:prSet phldrT="[Text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IN" sz="1200" dirty="0"/>
            <a:t>Random Forest</a:t>
          </a:r>
        </a:p>
      </dgm:t>
    </dgm:pt>
    <dgm:pt modelId="{D7309AFA-171F-4209-A2F4-A5A9DC134DBA}" type="parTrans" cxnId="{A3FFEC55-65C9-4FA5-87E4-2D6C2181B414}">
      <dgm:prSet/>
      <dgm:spPr/>
      <dgm:t>
        <a:bodyPr/>
        <a:lstStyle/>
        <a:p>
          <a:endParaRPr lang="en-IN" sz="1200"/>
        </a:p>
      </dgm:t>
    </dgm:pt>
    <dgm:pt modelId="{96BB107F-0D37-4813-A313-93132C5513A8}" type="sibTrans" cxnId="{A3FFEC55-65C9-4FA5-87E4-2D6C2181B414}">
      <dgm:prSet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IN" sz="1200" dirty="0"/>
            <a:t>Neural Networks</a:t>
          </a:r>
        </a:p>
      </dgm:t>
    </dgm:pt>
    <dgm:pt modelId="{9984430F-95F0-452E-8B7F-C864FC4F8185}">
      <dgm:prSet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IN" sz="1200" dirty="0"/>
            <a:t>Logistic Regression</a:t>
          </a:r>
        </a:p>
      </dgm:t>
    </dgm:pt>
    <dgm:pt modelId="{90436AF4-26DD-4EF7-B028-EADB7D764F47}" type="parTrans" cxnId="{35079FA9-D9F1-44C0-9B19-48A038DAC00D}">
      <dgm:prSet/>
      <dgm:spPr/>
      <dgm:t>
        <a:bodyPr/>
        <a:lstStyle/>
        <a:p>
          <a:endParaRPr lang="en-IN" sz="1200"/>
        </a:p>
      </dgm:t>
    </dgm:pt>
    <dgm:pt modelId="{7B5C208E-4202-475D-9447-616B528114A6}" type="sibTrans" cxnId="{35079FA9-D9F1-44C0-9B19-48A038DAC00D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1"/>
        </a:solidFill>
        <a:ln w="38100">
          <a:solidFill>
            <a:schemeClr val="bg1"/>
          </a:solidFill>
        </a:ln>
      </dgm:spPr>
      <dgm:t>
        <a:bodyPr/>
        <a:lstStyle/>
        <a:p>
          <a:r>
            <a:rPr lang="en-IN" sz="1200" dirty="0">
              <a:solidFill>
                <a:schemeClr val="bg1"/>
              </a:solidFill>
            </a:rPr>
            <a:t>Support Vector Machine</a:t>
          </a:r>
        </a:p>
      </dgm:t>
    </dgm:pt>
    <dgm:pt modelId="{43EC4C8E-A172-4518-A867-960086E0EAB5}" type="pres">
      <dgm:prSet presAssocID="{7DCA1B3B-0BA1-48A8-9A7A-99EDB066F6F4}" presName="Name0" presStyleCnt="0">
        <dgm:presLayoutVars>
          <dgm:chMax/>
          <dgm:chPref/>
          <dgm:dir/>
          <dgm:animLvl val="lvl"/>
        </dgm:presLayoutVars>
      </dgm:prSet>
      <dgm:spPr/>
    </dgm:pt>
    <dgm:pt modelId="{E7EA50C4-6887-4D4D-9CD6-ECB8CBB0B2C1}" type="pres">
      <dgm:prSet presAssocID="{9984430F-95F0-452E-8B7F-C864FC4F8185}" presName="composite" presStyleCnt="0"/>
      <dgm:spPr/>
    </dgm:pt>
    <dgm:pt modelId="{26118707-C8C0-4C33-AFE3-81E9D37C9BD1}" type="pres">
      <dgm:prSet presAssocID="{9984430F-95F0-452E-8B7F-C864FC4F8185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17916E1-3F4E-4100-9EF9-533892186871}" type="pres">
      <dgm:prSet presAssocID="{9984430F-95F0-452E-8B7F-C864FC4F8185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5CC1B3C-3616-417C-9016-21ED9A995723}" type="pres">
      <dgm:prSet presAssocID="{9984430F-95F0-452E-8B7F-C864FC4F8185}" presName="BalanceSpacing" presStyleCnt="0"/>
      <dgm:spPr/>
    </dgm:pt>
    <dgm:pt modelId="{7530A4CD-B47E-4E6B-902D-3DC67E18FD35}" type="pres">
      <dgm:prSet presAssocID="{9984430F-95F0-452E-8B7F-C864FC4F8185}" presName="BalanceSpacing1" presStyleCnt="0"/>
      <dgm:spPr/>
    </dgm:pt>
    <dgm:pt modelId="{E4B5B6BA-AB7F-4D12-8BCD-120F89C86486}" type="pres">
      <dgm:prSet presAssocID="{7B5C208E-4202-475D-9447-616B528114A6}" presName="Accent1Text" presStyleLbl="node1" presStyleIdx="1" presStyleCnt="4"/>
      <dgm:spPr/>
    </dgm:pt>
    <dgm:pt modelId="{642429A3-B4F5-4DDF-AAB7-ECC099A97A29}" type="pres">
      <dgm:prSet presAssocID="{7B5C208E-4202-475D-9447-616B528114A6}" presName="spaceBetweenRectangles" presStyleCnt="0"/>
      <dgm:spPr/>
    </dgm:pt>
    <dgm:pt modelId="{F1ECCBBA-1416-4DC0-862A-07AA20659A88}" type="pres">
      <dgm:prSet presAssocID="{63B08680-FBBB-4FC5-A2FD-3230C632DD5A}" presName="composite" presStyleCnt="0"/>
      <dgm:spPr/>
    </dgm:pt>
    <dgm:pt modelId="{A97E8236-112D-4C7C-9DCD-D1CD505EBEF8}" type="pres">
      <dgm:prSet presAssocID="{63B08680-FBBB-4FC5-A2FD-3230C632DD5A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7922B65-8267-459E-A7AA-57DE1863B51E}" type="pres">
      <dgm:prSet presAssocID="{63B08680-FBBB-4FC5-A2FD-3230C632DD5A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72580F6-326A-400D-A34E-5B08A41A5327}" type="pres">
      <dgm:prSet presAssocID="{63B08680-FBBB-4FC5-A2FD-3230C632DD5A}" presName="BalanceSpacing" presStyleCnt="0"/>
      <dgm:spPr/>
    </dgm:pt>
    <dgm:pt modelId="{3DDE8273-C08D-4A37-9EEB-4E57DB687E17}" type="pres">
      <dgm:prSet presAssocID="{63B08680-FBBB-4FC5-A2FD-3230C632DD5A}" presName="BalanceSpacing1" presStyleCnt="0"/>
      <dgm:spPr/>
    </dgm:pt>
    <dgm:pt modelId="{49C7F700-BE76-4D67-8B14-ACA1CF390061}" type="pres">
      <dgm:prSet presAssocID="{96BB107F-0D37-4813-A313-93132C5513A8}" presName="Accent1Text" presStyleLbl="node1" presStyleIdx="3" presStyleCnt="4"/>
      <dgm:spPr/>
    </dgm:pt>
  </dgm:ptLst>
  <dgm:cxnLst>
    <dgm:cxn modelId="{67D34E0A-F462-4B7F-810A-29DE4902B539}" type="presOf" srcId="{63B08680-FBBB-4FC5-A2FD-3230C632DD5A}" destId="{A97E8236-112D-4C7C-9DCD-D1CD505EBEF8}" srcOrd="0" destOrd="0" presId="urn:microsoft.com/office/officeart/2008/layout/AlternatingHexagons"/>
    <dgm:cxn modelId="{66FC5B23-6298-4632-816C-B1E52BD57F44}" type="presOf" srcId="{7DCA1B3B-0BA1-48A8-9A7A-99EDB066F6F4}" destId="{43EC4C8E-A172-4518-A867-960086E0EAB5}" srcOrd="0" destOrd="0" presId="urn:microsoft.com/office/officeart/2008/layout/AlternatingHexagons"/>
    <dgm:cxn modelId="{9AE4572D-35CA-4D13-9819-4F9906277470}" type="presOf" srcId="{7B5C208E-4202-475D-9447-616B528114A6}" destId="{E4B5B6BA-AB7F-4D12-8BCD-120F89C86486}" srcOrd="0" destOrd="0" presId="urn:microsoft.com/office/officeart/2008/layout/AlternatingHexagons"/>
    <dgm:cxn modelId="{73C57332-FFC2-4648-A294-AF509D838B93}" type="presOf" srcId="{9984430F-95F0-452E-8B7F-C864FC4F8185}" destId="{26118707-C8C0-4C33-AFE3-81E9D37C9BD1}" srcOrd="0" destOrd="0" presId="urn:microsoft.com/office/officeart/2008/layout/AlternatingHexagons"/>
    <dgm:cxn modelId="{A3FFEC55-65C9-4FA5-87E4-2D6C2181B414}" srcId="{7DCA1B3B-0BA1-48A8-9A7A-99EDB066F6F4}" destId="{63B08680-FBBB-4FC5-A2FD-3230C632DD5A}" srcOrd="1" destOrd="0" parTransId="{D7309AFA-171F-4209-A2F4-A5A9DC134DBA}" sibTransId="{96BB107F-0D37-4813-A313-93132C5513A8}"/>
    <dgm:cxn modelId="{9D679193-90AF-49F6-821B-0791AFBA00E2}" type="presOf" srcId="{96BB107F-0D37-4813-A313-93132C5513A8}" destId="{49C7F700-BE76-4D67-8B14-ACA1CF390061}" srcOrd="0" destOrd="0" presId="urn:microsoft.com/office/officeart/2008/layout/AlternatingHexagons"/>
    <dgm:cxn modelId="{35079FA9-D9F1-44C0-9B19-48A038DAC00D}" srcId="{7DCA1B3B-0BA1-48A8-9A7A-99EDB066F6F4}" destId="{9984430F-95F0-452E-8B7F-C864FC4F8185}" srcOrd="0" destOrd="0" parTransId="{90436AF4-26DD-4EF7-B028-EADB7D764F47}" sibTransId="{7B5C208E-4202-475D-9447-616B528114A6}"/>
    <dgm:cxn modelId="{C175D884-8C45-4808-B222-5E31189E19D2}" type="presParOf" srcId="{43EC4C8E-A172-4518-A867-960086E0EAB5}" destId="{E7EA50C4-6887-4D4D-9CD6-ECB8CBB0B2C1}" srcOrd="0" destOrd="0" presId="urn:microsoft.com/office/officeart/2008/layout/AlternatingHexagons"/>
    <dgm:cxn modelId="{751E051B-1342-446D-BC84-57D73A02BC4D}" type="presParOf" srcId="{E7EA50C4-6887-4D4D-9CD6-ECB8CBB0B2C1}" destId="{26118707-C8C0-4C33-AFE3-81E9D37C9BD1}" srcOrd="0" destOrd="0" presId="urn:microsoft.com/office/officeart/2008/layout/AlternatingHexagons"/>
    <dgm:cxn modelId="{01858D7F-E5C1-4E64-802D-41067B111ECA}" type="presParOf" srcId="{E7EA50C4-6887-4D4D-9CD6-ECB8CBB0B2C1}" destId="{E17916E1-3F4E-4100-9EF9-533892186871}" srcOrd="1" destOrd="0" presId="urn:microsoft.com/office/officeart/2008/layout/AlternatingHexagons"/>
    <dgm:cxn modelId="{A0CF524D-0590-4F51-9F38-C5A4B2E2E6EA}" type="presParOf" srcId="{E7EA50C4-6887-4D4D-9CD6-ECB8CBB0B2C1}" destId="{D5CC1B3C-3616-417C-9016-21ED9A995723}" srcOrd="2" destOrd="0" presId="urn:microsoft.com/office/officeart/2008/layout/AlternatingHexagons"/>
    <dgm:cxn modelId="{0071713C-F610-4F6D-8867-ABE1AB323656}" type="presParOf" srcId="{E7EA50C4-6887-4D4D-9CD6-ECB8CBB0B2C1}" destId="{7530A4CD-B47E-4E6B-902D-3DC67E18FD35}" srcOrd="3" destOrd="0" presId="urn:microsoft.com/office/officeart/2008/layout/AlternatingHexagons"/>
    <dgm:cxn modelId="{9AECA175-AA76-44CB-B6A3-56244A840319}" type="presParOf" srcId="{E7EA50C4-6887-4D4D-9CD6-ECB8CBB0B2C1}" destId="{E4B5B6BA-AB7F-4D12-8BCD-120F89C86486}" srcOrd="4" destOrd="0" presId="urn:microsoft.com/office/officeart/2008/layout/AlternatingHexagons"/>
    <dgm:cxn modelId="{7BA6EDC9-A08D-4E8F-AC1E-01D516BA894B}" type="presParOf" srcId="{43EC4C8E-A172-4518-A867-960086E0EAB5}" destId="{642429A3-B4F5-4DDF-AAB7-ECC099A97A29}" srcOrd="1" destOrd="0" presId="urn:microsoft.com/office/officeart/2008/layout/AlternatingHexagons"/>
    <dgm:cxn modelId="{421BF6B7-F23C-478A-8E73-DE52BE4FD35D}" type="presParOf" srcId="{43EC4C8E-A172-4518-A867-960086E0EAB5}" destId="{F1ECCBBA-1416-4DC0-862A-07AA20659A88}" srcOrd="2" destOrd="0" presId="urn:microsoft.com/office/officeart/2008/layout/AlternatingHexagons"/>
    <dgm:cxn modelId="{DF827C28-6A32-441F-A9DD-69CB900C437C}" type="presParOf" srcId="{F1ECCBBA-1416-4DC0-862A-07AA20659A88}" destId="{A97E8236-112D-4C7C-9DCD-D1CD505EBEF8}" srcOrd="0" destOrd="0" presId="urn:microsoft.com/office/officeart/2008/layout/AlternatingHexagons"/>
    <dgm:cxn modelId="{D4933629-82BF-4B03-A6C1-48768477FFA4}" type="presParOf" srcId="{F1ECCBBA-1416-4DC0-862A-07AA20659A88}" destId="{E7922B65-8267-459E-A7AA-57DE1863B51E}" srcOrd="1" destOrd="0" presId="urn:microsoft.com/office/officeart/2008/layout/AlternatingHexagons"/>
    <dgm:cxn modelId="{2DA9A5E1-2891-4424-9B6F-E7C37B9DAD3D}" type="presParOf" srcId="{F1ECCBBA-1416-4DC0-862A-07AA20659A88}" destId="{472580F6-326A-400D-A34E-5B08A41A5327}" srcOrd="2" destOrd="0" presId="urn:microsoft.com/office/officeart/2008/layout/AlternatingHexagons"/>
    <dgm:cxn modelId="{107C507C-50AD-4CB6-B4CF-8F28DD7C1DB1}" type="presParOf" srcId="{F1ECCBBA-1416-4DC0-862A-07AA20659A88}" destId="{3DDE8273-C08D-4A37-9EEB-4E57DB687E17}" srcOrd="3" destOrd="0" presId="urn:microsoft.com/office/officeart/2008/layout/AlternatingHexagons"/>
    <dgm:cxn modelId="{F41DC599-6A37-456F-9B1B-8F63B0AF9B20}" type="presParOf" srcId="{F1ECCBBA-1416-4DC0-862A-07AA20659A88}" destId="{49C7F700-BE76-4D67-8B14-ACA1CF390061}" srcOrd="4" destOrd="0" presId="urn:microsoft.com/office/officeart/2008/layout/AlternatingHexagons"/>
  </dgm:cxnLst>
  <dgm:bg/>
  <dgm:whole>
    <a:ln w="3810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/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92685139-DFF1-4F12-89DF-4FB3538252BA}" type="presOf" srcId="{9A7075AC-3FCD-4236-917C-9074BBCC0FE0}" destId="{026707FE-E7BF-44F9-A653-EE14551A75EF}" srcOrd="0" destOrd="0" presId="urn:microsoft.com/office/officeart/2005/8/layout/chevron1"/>
    <dgm:cxn modelId="{C0A79D41-0286-4C8D-BF23-505241CF7C06}" type="presOf" srcId="{4C01E2FC-5E91-4F88-8D9D-A87D50C0FC43}" destId="{AF5CAE44-C069-4D4A-83E0-0DE98878B915}" srcOrd="0" destOrd="0" presId="urn:microsoft.com/office/officeart/2005/8/layout/chevron1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71A5AD9F-0083-43F8-B070-306B1B95CA9E}" type="presOf" srcId="{C690365C-E367-49E3-A2E8-97B7D131B979}" destId="{19CC773B-A87E-405F-B0E2-2990D7930D2F}" srcOrd="0" destOrd="0" presId="urn:microsoft.com/office/officeart/2005/8/layout/chevron1"/>
    <dgm:cxn modelId="{EAA898BC-FB02-4AB2-AFA5-4ACCB7AC5972}" type="presOf" srcId="{E50E00B9-5928-4C90-8A4A-F1A0A01E06D8}" destId="{29F8936E-CD6F-4417-B786-0B40BD461F58}" srcOrd="0" destOrd="0" presId="urn:microsoft.com/office/officeart/2005/8/layout/chevron1"/>
    <dgm:cxn modelId="{78079EEA-F4BC-436C-A573-3043F7EE4070}" type="presParOf" srcId="{AF5CAE44-C069-4D4A-83E0-0DE98878B915}" destId="{19CC773B-A87E-405F-B0E2-2990D7930D2F}" srcOrd="0" destOrd="0" presId="urn:microsoft.com/office/officeart/2005/8/layout/chevron1"/>
    <dgm:cxn modelId="{95B7DCFE-602F-4FFD-8AC0-1778E55D083A}" type="presParOf" srcId="{AF5CAE44-C069-4D4A-83E0-0DE98878B915}" destId="{0DE7839F-2EE2-4912-A540-90E2D049C82E}" srcOrd="1" destOrd="0" presId="urn:microsoft.com/office/officeart/2005/8/layout/chevron1"/>
    <dgm:cxn modelId="{F17F59EB-4C77-42BC-9F67-971FAF03969D}" type="presParOf" srcId="{AF5CAE44-C069-4D4A-83E0-0DE98878B915}" destId="{29F8936E-CD6F-4417-B786-0B40BD461F58}" srcOrd="2" destOrd="0" presId="urn:microsoft.com/office/officeart/2005/8/layout/chevron1"/>
    <dgm:cxn modelId="{327A6899-B9E2-4F22-926A-C4B2328F75E0}" type="presParOf" srcId="{AF5CAE44-C069-4D4A-83E0-0DE98878B915}" destId="{25995D9C-6A89-40DF-8325-2B66445AC92B}" srcOrd="3" destOrd="0" presId="urn:microsoft.com/office/officeart/2005/8/layout/chevron1"/>
    <dgm:cxn modelId="{6D38DDA1-2877-48E3-9BBC-B86D130FEFBA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92685139-DFF1-4F12-89DF-4FB3538252BA}" type="presOf" srcId="{9A7075AC-3FCD-4236-917C-9074BBCC0FE0}" destId="{026707FE-E7BF-44F9-A653-EE14551A75EF}" srcOrd="0" destOrd="0" presId="urn:microsoft.com/office/officeart/2005/8/layout/chevron1"/>
    <dgm:cxn modelId="{C0A79D41-0286-4C8D-BF23-505241CF7C06}" type="presOf" srcId="{4C01E2FC-5E91-4F88-8D9D-A87D50C0FC43}" destId="{AF5CAE44-C069-4D4A-83E0-0DE98878B915}" srcOrd="0" destOrd="0" presId="urn:microsoft.com/office/officeart/2005/8/layout/chevron1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71A5AD9F-0083-43F8-B070-306B1B95CA9E}" type="presOf" srcId="{C690365C-E367-49E3-A2E8-97B7D131B979}" destId="{19CC773B-A87E-405F-B0E2-2990D7930D2F}" srcOrd="0" destOrd="0" presId="urn:microsoft.com/office/officeart/2005/8/layout/chevron1"/>
    <dgm:cxn modelId="{EAA898BC-FB02-4AB2-AFA5-4ACCB7AC5972}" type="presOf" srcId="{E50E00B9-5928-4C90-8A4A-F1A0A01E06D8}" destId="{29F8936E-CD6F-4417-B786-0B40BD461F58}" srcOrd="0" destOrd="0" presId="urn:microsoft.com/office/officeart/2005/8/layout/chevron1"/>
    <dgm:cxn modelId="{78079EEA-F4BC-436C-A573-3043F7EE4070}" type="presParOf" srcId="{AF5CAE44-C069-4D4A-83E0-0DE98878B915}" destId="{19CC773B-A87E-405F-B0E2-2990D7930D2F}" srcOrd="0" destOrd="0" presId="urn:microsoft.com/office/officeart/2005/8/layout/chevron1"/>
    <dgm:cxn modelId="{95B7DCFE-602F-4FFD-8AC0-1778E55D083A}" type="presParOf" srcId="{AF5CAE44-C069-4D4A-83E0-0DE98878B915}" destId="{0DE7839F-2EE2-4912-A540-90E2D049C82E}" srcOrd="1" destOrd="0" presId="urn:microsoft.com/office/officeart/2005/8/layout/chevron1"/>
    <dgm:cxn modelId="{F17F59EB-4C77-42BC-9F67-971FAF03969D}" type="presParOf" srcId="{AF5CAE44-C069-4D4A-83E0-0DE98878B915}" destId="{29F8936E-CD6F-4417-B786-0B40BD461F58}" srcOrd="2" destOrd="0" presId="urn:microsoft.com/office/officeart/2005/8/layout/chevron1"/>
    <dgm:cxn modelId="{327A6899-B9E2-4F22-926A-C4B2328F75E0}" type="presParOf" srcId="{AF5CAE44-C069-4D4A-83E0-0DE98878B915}" destId="{25995D9C-6A89-40DF-8325-2B66445AC92B}" srcOrd="3" destOrd="0" presId="urn:microsoft.com/office/officeart/2005/8/layout/chevron1"/>
    <dgm:cxn modelId="{6D38DDA1-2877-48E3-9BBC-B86D130FEFBA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92685139-DFF1-4F12-89DF-4FB3538252BA}" type="presOf" srcId="{9A7075AC-3FCD-4236-917C-9074BBCC0FE0}" destId="{026707FE-E7BF-44F9-A653-EE14551A75EF}" srcOrd="0" destOrd="0" presId="urn:microsoft.com/office/officeart/2005/8/layout/chevron1"/>
    <dgm:cxn modelId="{C0A79D41-0286-4C8D-BF23-505241CF7C06}" type="presOf" srcId="{4C01E2FC-5E91-4F88-8D9D-A87D50C0FC43}" destId="{AF5CAE44-C069-4D4A-83E0-0DE98878B915}" srcOrd="0" destOrd="0" presId="urn:microsoft.com/office/officeart/2005/8/layout/chevron1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71A5AD9F-0083-43F8-B070-306B1B95CA9E}" type="presOf" srcId="{C690365C-E367-49E3-A2E8-97B7D131B979}" destId="{19CC773B-A87E-405F-B0E2-2990D7930D2F}" srcOrd="0" destOrd="0" presId="urn:microsoft.com/office/officeart/2005/8/layout/chevron1"/>
    <dgm:cxn modelId="{EAA898BC-FB02-4AB2-AFA5-4ACCB7AC5972}" type="presOf" srcId="{E50E00B9-5928-4C90-8A4A-F1A0A01E06D8}" destId="{29F8936E-CD6F-4417-B786-0B40BD461F58}" srcOrd="0" destOrd="0" presId="urn:microsoft.com/office/officeart/2005/8/layout/chevron1"/>
    <dgm:cxn modelId="{78079EEA-F4BC-436C-A573-3043F7EE4070}" type="presParOf" srcId="{AF5CAE44-C069-4D4A-83E0-0DE98878B915}" destId="{19CC773B-A87E-405F-B0E2-2990D7930D2F}" srcOrd="0" destOrd="0" presId="urn:microsoft.com/office/officeart/2005/8/layout/chevron1"/>
    <dgm:cxn modelId="{95B7DCFE-602F-4FFD-8AC0-1778E55D083A}" type="presParOf" srcId="{AF5CAE44-C069-4D4A-83E0-0DE98878B915}" destId="{0DE7839F-2EE2-4912-A540-90E2D049C82E}" srcOrd="1" destOrd="0" presId="urn:microsoft.com/office/officeart/2005/8/layout/chevron1"/>
    <dgm:cxn modelId="{F17F59EB-4C77-42BC-9F67-971FAF03969D}" type="presParOf" srcId="{AF5CAE44-C069-4D4A-83E0-0DE98878B915}" destId="{29F8936E-CD6F-4417-B786-0B40BD461F58}" srcOrd="2" destOrd="0" presId="urn:microsoft.com/office/officeart/2005/8/layout/chevron1"/>
    <dgm:cxn modelId="{327A6899-B9E2-4F22-926A-C4B2328F75E0}" type="presParOf" srcId="{AF5CAE44-C069-4D4A-83E0-0DE98878B915}" destId="{25995D9C-6A89-40DF-8325-2B66445AC92B}" srcOrd="3" destOrd="0" presId="urn:microsoft.com/office/officeart/2005/8/layout/chevron1"/>
    <dgm:cxn modelId="{6D38DDA1-2877-48E3-9BBC-B86D130FEFBA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92685139-DFF1-4F12-89DF-4FB3538252BA}" type="presOf" srcId="{9A7075AC-3FCD-4236-917C-9074BBCC0FE0}" destId="{026707FE-E7BF-44F9-A653-EE14551A75EF}" srcOrd="0" destOrd="0" presId="urn:microsoft.com/office/officeart/2005/8/layout/chevron1"/>
    <dgm:cxn modelId="{C0A79D41-0286-4C8D-BF23-505241CF7C06}" type="presOf" srcId="{4C01E2FC-5E91-4F88-8D9D-A87D50C0FC43}" destId="{AF5CAE44-C069-4D4A-83E0-0DE98878B915}" srcOrd="0" destOrd="0" presId="urn:microsoft.com/office/officeart/2005/8/layout/chevron1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71A5AD9F-0083-43F8-B070-306B1B95CA9E}" type="presOf" srcId="{C690365C-E367-49E3-A2E8-97B7D131B979}" destId="{19CC773B-A87E-405F-B0E2-2990D7930D2F}" srcOrd="0" destOrd="0" presId="urn:microsoft.com/office/officeart/2005/8/layout/chevron1"/>
    <dgm:cxn modelId="{EAA898BC-FB02-4AB2-AFA5-4ACCB7AC5972}" type="presOf" srcId="{E50E00B9-5928-4C90-8A4A-F1A0A01E06D8}" destId="{29F8936E-CD6F-4417-B786-0B40BD461F58}" srcOrd="0" destOrd="0" presId="urn:microsoft.com/office/officeart/2005/8/layout/chevron1"/>
    <dgm:cxn modelId="{78079EEA-F4BC-436C-A573-3043F7EE4070}" type="presParOf" srcId="{AF5CAE44-C069-4D4A-83E0-0DE98878B915}" destId="{19CC773B-A87E-405F-B0E2-2990D7930D2F}" srcOrd="0" destOrd="0" presId="urn:microsoft.com/office/officeart/2005/8/layout/chevron1"/>
    <dgm:cxn modelId="{95B7DCFE-602F-4FFD-8AC0-1778E55D083A}" type="presParOf" srcId="{AF5CAE44-C069-4D4A-83E0-0DE98878B915}" destId="{0DE7839F-2EE2-4912-A540-90E2D049C82E}" srcOrd="1" destOrd="0" presId="urn:microsoft.com/office/officeart/2005/8/layout/chevron1"/>
    <dgm:cxn modelId="{F17F59EB-4C77-42BC-9F67-971FAF03969D}" type="presParOf" srcId="{AF5CAE44-C069-4D4A-83E0-0DE98878B915}" destId="{29F8936E-CD6F-4417-B786-0B40BD461F58}" srcOrd="2" destOrd="0" presId="urn:microsoft.com/office/officeart/2005/8/layout/chevron1"/>
    <dgm:cxn modelId="{327A6899-B9E2-4F22-926A-C4B2328F75E0}" type="presParOf" srcId="{AF5CAE44-C069-4D4A-83E0-0DE98878B915}" destId="{25995D9C-6A89-40DF-8325-2B66445AC92B}" srcOrd="3" destOrd="0" presId="urn:microsoft.com/office/officeart/2005/8/layout/chevron1"/>
    <dgm:cxn modelId="{6D38DDA1-2877-48E3-9BBC-B86D130FEFBA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92685139-DFF1-4F12-89DF-4FB3538252BA}" type="presOf" srcId="{9A7075AC-3FCD-4236-917C-9074BBCC0FE0}" destId="{026707FE-E7BF-44F9-A653-EE14551A75EF}" srcOrd="0" destOrd="0" presId="urn:microsoft.com/office/officeart/2005/8/layout/chevron1"/>
    <dgm:cxn modelId="{C0A79D41-0286-4C8D-BF23-505241CF7C06}" type="presOf" srcId="{4C01E2FC-5E91-4F88-8D9D-A87D50C0FC43}" destId="{AF5CAE44-C069-4D4A-83E0-0DE98878B915}" srcOrd="0" destOrd="0" presId="urn:microsoft.com/office/officeart/2005/8/layout/chevron1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71A5AD9F-0083-43F8-B070-306B1B95CA9E}" type="presOf" srcId="{C690365C-E367-49E3-A2E8-97B7D131B979}" destId="{19CC773B-A87E-405F-B0E2-2990D7930D2F}" srcOrd="0" destOrd="0" presId="urn:microsoft.com/office/officeart/2005/8/layout/chevron1"/>
    <dgm:cxn modelId="{EAA898BC-FB02-4AB2-AFA5-4ACCB7AC5972}" type="presOf" srcId="{E50E00B9-5928-4C90-8A4A-F1A0A01E06D8}" destId="{29F8936E-CD6F-4417-B786-0B40BD461F58}" srcOrd="0" destOrd="0" presId="urn:microsoft.com/office/officeart/2005/8/layout/chevron1"/>
    <dgm:cxn modelId="{78079EEA-F4BC-436C-A573-3043F7EE4070}" type="presParOf" srcId="{AF5CAE44-C069-4D4A-83E0-0DE98878B915}" destId="{19CC773B-A87E-405F-B0E2-2990D7930D2F}" srcOrd="0" destOrd="0" presId="urn:microsoft.com/office/officeart/2005/8/layout/chevron1"/>
    <dgm:cxn modelId="{95B7DCFE-602F-4FFD-8AC0-1778E55D083A}" type="presParOf" srcId="{AF5CAE44-C069-4D4A-83E0-0DE98878B915}" destId="{0DE7839F-2EE2-4912-A540-90E2D049C82E}" srcOrd="1" destOrd="0" presId="urn:microsoft.com/office/officeart/2005/8/layout/chevron1"/>
    <dgm:cxn modelId="{F17F59EB-4C77-42BC-9F67-971FAF03969D}" type="presParOf" srcId="{AF5CAE44-C069-4D4A-83E0-0DE98878B915}" destId="{29F8936E-CD6F-4417-B786-0B40BD461F58}" srcOrd="2" destOrd="0" presId="urn:microsoft.com/office/officeart/2005/8/layout/chevron1"/>
    <dgm:cxn modelId="{327A6899-B9E2-4F22-926A-C4B2328F75E0}" type="presParOf" srcId="{AF5CAE44-C069-4D4A-83E0-0DE98878B915}" destId="{25995D9C-6A89-40DF-8325-2B66445AC92B}" srcOrd="3" destOrd="0" presId="urn:microsoft.com/office/officeart/2005/8/layout/chevron1"/>
    <dgm:cxn modelId="{6D38DDA1-2877-48E3-9BBC-B86D130FEFBA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accent4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/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/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A13F9F80-64D2-42E7-83F1-4E5E15B7F40A}" type="presOf" srcId="{9A7075AC-3FCD-4236-917C-9074BBCC0FE0}" destId="{026707FE-E7BF-44F9-A653-EE14551A75EF}" srcOrd="0" destOrd="0" presId="urn:microsoft.com/office/officeart/2005/8/layout/chevron1"/>
    <dgm:cxn modelId="{944C9C90-81DC-420D-A96B-141A1289735D}" type="presOf" srcId="{C690365C-E367-49E3-A2E8-97B7D131B979}" destId="{19CC773B-A87E-405F-B0E2-2990D7930D2F}" srcOrd="0" destOrd="0" presId="urn:microsoft.com/office/officeart/2005/8/layout/chevron1"/>
    <dgm:cxn modelId="{9F1305B5-723B-47D5-A0AB-89BBBE36C638}" type="presOf" srcId="{4C01E2FC-5E91-4F88-8D9D-A87D50C0FC43}" destId="{AF5CAE44-C069-4D4A-83E0-0DE98878B915}" srcOrd="0" destOrd="0" presId="urn:microsoft.com/office/officeart/2005/8/layout/chevron1"/>
    <dgm:cxn modelId="{2374B6C8-A4BE-4939-A1E6-05E469CFA78D}" type="presOf" srcId="{E50E00B9-5928-4C90-8A4A-F1A0A01E06D8}" destId="{29F8936E-CD6F-4417-B786-0B40BD461F58}" srcOrd="0" destOrd="0" presId="urn:microsoft.com/office/officeart/2005/8/layout/chevron1"/>
    <dgm:cxn modelId="{D3B34257-6F45-435F-BF51-F55263674BFD}" type="presParOf" srcId="{AF5CAE44-C069-4D4A-83E0-0DE98878B915}" destId="{19CC773B-A87E-405F-B0E2-2990D7930D2F}" srcOrd="0" destOrd="0" presId="urn:microsoft.com/office/officeart/2005/8/layout/chevron1"/>
    <dgm:cxn modelId="{8230BF61-6BA3-43CF-87D5-AC9F4E058ABC}" type="presParOf" srcId="{AF5CAE44-C069-4D4A-83E0-0DE98878B915}" destId="{0DE7839F-2EE2-4912-A540-90E2D049C82E}" srcOrd="1" destOrd="0" presId="urn:microsoft.com/office/officeart/2005/8/layout/chevron1"/>
    <dgm:cxn modelId="{1FA3E2CA-0E81-4926-A5C4-2C5D83DCC966}" type="presParOf" srcId="{AF5CAE44-C069-4D4A-83E0-0DE98878B915}" destId="{29F8936E-CD6F-4417-B786-0B40BD461F58}" srcOrd="2" destOrd="0" presId="urn:microsoft.com/office/officeart/2005/8/layout/chevron1"/>
    <dgm:cxn modelId="{3D3AB6C3-F50F-4AA5-9CBC-8EB57A4F5A48}" type="presParOf" srcId="{AF5CAE44-C069-4D4A-83E0-0DE98878B915}" destId="{25995D9C-6A89-40DF-8325-2B66445AC92B}" srcOrd="3" destOrd="0" presId="urn:microsoft.com/office/officeart/2005/8/layout/chevron1"/>
    <dgm:cxn modelId="{0D6A2C53-DD10-44DD-BAA6-BFB1526385AD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accent4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/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/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A13F9F80-64D2-42E7-83F1-4E5E15B7F40A}" type="presOf" srcId="{9A7075AC-3FCD-4236-917C-9074BBCC0FE0}" destId="{026707FE-E7BF-44F9-A653-EE14551A75EF}" srcOrd="0" destOrd="0" presId="urn:microsoft.com/office/officeart/2005/8/layout/chevron1"/>
    <dgm:cxn modelId="{944C9C90-81DC-420D-A96B-141A1289735D}" type="presOf" srcId="{C690365C-E367-49E3-A2E8-97B7D131B979}" destId="{19CC773B-A87E-405F-B0E2-2990D7930D2F}" srcOrd="0" destOrd="0" presId="urn:microsoft.com/office/officeart/2005/8/layout/chevron1"/>
    <dgm:cxn modelId="{9F1305B5-723B-47D5-A0AB-89BBBE36C638}" type="presOf" srcId="{4C01E2FC-5E91-4F88-8D9D-A87D50C0FC43}" destId="{AF5CAE44-C069-4D4A-83E0-0DE98878B915}" srcOrd="0" destOrd="0" presId="urn:microsoft.com/office/officeart/2005/8/layout/chevron1"/>
    <dgm:cxn modelId="{2374B6C8-A4BE-4939-A1E6-05E469CFA78D}" type="presOf" srcId="{E50E00B9-5928-4C90-8A4A-F1A0A01E06D8}" destId="{29F8936E-CD6F-4417-B786-0B40BD461F58}" srcOrd="0" destOrd="0" presId="urn:microsoft.com/office/officeart/2005/8/layout/chevron1"/>
    <dgm:cxn modelId="{D3B34257-6F45-435F-BF51-F55263674BFD}" type="presParOf" srcId="{AF5CAE44-C069-4D4A-83E0-0DE98878B915}" destId="{19CC773B-A87E-405F-B0E2-2990D7930D2F}" srcOrd="0" destOrd="0" presId="urn:microsoft.com/office/officeart/2005/8/layout/chevron1"/>
    <dgm:cxn modelId="{8230BF61-6BA3-43CF-87D5-AC9F4E058ABC}" type="presParOf" srcId="{AF5CAE44-C069-4D4A-83E0-0DE98878B915}" destId="{0DE7839F-2EE2-4912-A540-90E2D049C82E}" srcOrd="1" destOrd="0" presId="urn:microsoft.com/office/officeart/2005/8/layout/chevron1"/>
    <dgm:cxn modelId="{1FA3E2CA-0E81-4926-A5C4-2C5D83DCC966}" type="presParOf" srcId="{AF5CAE44-C069-4D4A-83E0-0DE98878B915}" destId="{29F8936E-CD6F-4417-B786-0B40BD461F58}" srcOrd="2" destOrd="0" presId="urn:microsoft.com/office/officeart/2005/8/layout/chevron1"/>
    <dgm:cxn modelId="{3D3AB6C3-F50F-4AA5-9CBC-8EB57A4F5A48}" type="presParOf" srcId="{AF5CAE44-C069-4D4A-83E0-0DE98878B915}" destId="{25995D9C-6A89-40DF-8325-2B66445AC92B}" srcOrd="3" destOrd="0" presId="urn:microsoft.com/office/officeart/2005/8/layout/chevron1"/>
    <dgm:cxn modelId="{0D6A2C53-DD10-44DD-BAA6-BFB1526385AD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/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A13F9F80-64D2-42E7-83F1-4E5E15B7F40A}" type="presOf" srcId="{9A7075AC-3FCD-4236-917C-9074BBCC0FE0}" destId="{026707FE-E7BF-44F9-A653-EE14551A75EF}" srcOrd="0" destOrd="0" presId="urn:microsoft.com/office/officeart/2005/8/layout/chevron1"/>
    <dgm:cxn modelId="{944C9C90-81DC-420D-A96B-141A1289735D}" type="presOf" srcId="{C690365C-E367-49E3-A2E8-97B7D131B979}" destId="{19CC773B-A87E-405F-B0E2-2990D7930D2F}" srcOrd="0" destOrd="0" presId="urn:microsoft.com/office/officeart/2005/8/layout/chevron1"/>
    <dgm:cxn modelId="{9F1305B5-723B-47D5-A0AB-89BBBE36C638}" type="presOf" srcId="{4C01E2FC-5E91-4F88-8D9D-A87D50C0FC43}" destId="{AF5CAE44-C069-4D4A-83E0-0DE98878B915}" srcOrd="0" destOrd="0" presId="urn:microsoft.com/office/officeart/2005/8/layout/chevron1"/>
    <dgm:cxn modelId="{2374B6C8-A4BE-4939-A1E6-05E469CFA78D}" type="presOf" srcId="{E50E00B9-5928-4C90-8A4A-F1A0A01E06D8}" destId="{29F8936E-CD6F-4417-B786-0B40BD461F58}" srcOrd="0" destOrd="0" presId="urn:microsoft.com/office/officeart/2005/8/layout/chevron1"/>
    <dgm:cxn modelId="{D3B34257-6F45-435F-BF51-F55263674BFD}" type="presParOf" srcId="{AF5CAE44-C069-4D4A-83E0-0DE98878B915}" destId="{19CC773B-A87E-405F-B0E2-2990D7930D2F}" srcOrd="0" destOrd="0" presId="urn:microsoft.com/office/officeart/2005/8/layout/chevron1"/>
    <dgm:cxn modelId="{8230BF61-6BA3-43CF-87D5-AC9F4E058ABC}" type="presParOf" srcId="{AF5CAE44-C069-4D4A-83E0-0DE98878B915}" destId="{0DE7839F-2EE2-4912-A540-90E2D049C82E}" srcOrd="1" destOrd="0" presId="urn:microsoft.com/office/officeart/2005/8/layout/chevron1"/>
    <dgm:cxn modelId="{1FA3E2CA-0E81-4926-A5C4-2C5D83DCC966}" type="presParOf" srcId="{AF5CAE44-C069-4D4A-83E0-0DE98878B915}" destId="{29F8936E-CD6F-4417-B786-0B40BD461F58}" srcOrd="2" destOrd="0" presId="urn:microsoft.com/office/officeart/2005/8/layout/chevron1"/>
    <dgm:cxn modelId="{3D3AB6C3-F50F-4AA5-9CBC-8EB57A4F5A48}" type="presParOf" srcId="{AF5CAE44-C069-4D4A-83E0-0DE98878B915}" destId="{25995D9C-6A89-40DF-8325-2B66445AC92B}" srcOrd="3" destOrd="0" presId="urn:microsoft.com/office/officeart/2005/8/layout/chevron1"/>
    <dgm:cxn modelId="{0D6A2C53-DD10-44DD-BAA6-BFB1526385AD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3A91AB-9489-45C8-8FF3-D4C7FD2E619A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C7D25E-96DA-4B69-8301-CDEEAE84684A}">
      <dgm:prSet phldrT="[Text]"/>
      <dgm:spPr/>
      <dgm:t>
        <a:bodyPr/>
        <a:lstStyle/>
        <a:p>
          <a:r>
            <a:rPr lang="en-IN" dirty="0"/>
            <a:t>Data Collection (.CSV)</a:t>
          </a:r>
        </a:p>
      </dgm:t>
    </dgm:pt>
    <dgm:pt modelId="{4866165D-F792-45CA-A1B9-27836D678271}" type="parTrans" cxnId="{F772E771-2331-4DFA-B68D-FEDA65E1A6A0}">
      <dgm:prSet/>
      <dgm:spPr/>
      <dgm:t>
        <a:bodyPr/>
        <a:lstStyle/>
        <a:p>
          <a:endParaRPr lang="en-IN"/>
        </a:p>
      </dgm:t>
    </dgm:pt>
    <dgm:pt modelId="{32FCC78C-C5E4-44A7-9267-FDF18F65F62E}" type="sibTrans" cxnId="{F772E771-2331-4DFA-B68D-FEDA65E1A6A0}">
      <dgm:prSet/>
      <dgm:spPr/>
      <dgm:t>
        <a:bodyPr/>
        <a:lstStyle/>
        <a:p>
          <a:endParaRPr lang="en-IN"/>
        </a:p>
      </dgm:t>
    </dgm:pt>
    <dgm:pt modelId="{044382B7-7CCF-4B91-AC9E-27DBD2071197}">
      <dgm:prSet phldrT="[Text]"/>
      <dgm:spPr/>
      <dgm:t>
        <a:bodyPr/>
        <a:lstStyle/>
        <a:p>
          <a:r>
            <a:rPr lang="en-IN" dirty="0"/>
            <a:t>Exploratory data analysis</a:t>
          </a:r>
        </a:p>
      </dgm:t>
    </dgm:pt>
    <dgm:pt modelId="{87DE69A2-4496-4718-91A1-99717CAF3FE0}" type="parTrans" cxnId="{FBCF9039-E18A-4E6C-B3F8-8FDF97B0F60D}">
      <dgm:prSet/>
      <dgm:spPr/>
      <dgm:t>
        <a:bodyPr/>
        <a:lstStyle/>
        <a:p>
          <a:endParaRPr lang="en-IN"/>
        </a:p>
      </dgm:t>
    </dgm:pt>
    <dgm:pt modelId="{1CDF0499-08DB-45AD-B858-2C265B513E5C}" type="sibTrans" cxnId="{FBCF9039-E18A-4E6C-B3F8-8FDF97B0F60D}">
      <dgm:prSet/>
      <dgm:spPr/>
      <dgm:t>
        <a:bodyPr/>
        <a:lstStyle/>
        <a:p>
          <a:endParaRPr lang="en-IN"/>
        </a:p>
      </dgm:t>
    </dgm:pt>
    <dgm:pt modelId="{4FAE4D69-B08A-4443-BB9B-01782AC8C64B}">
      <dgm:prSet phldrT="[Text]"/>
      <dgm:spPr/>
      <dgm:t>
        <a:bodyPr/>
        <a:lstStyle/>
        <a:p>
          <a:r>
            <a:rPr lang="en-IN" dirty="0"/>
            <a:t> Data Preparation</a:t>
          </a:r>
        </a:p>
      </dgm:t>
    </dgm:pt>
    <dgm:pt modelId="{3BC111B9-B41C-4C12-A290-210DD0D0A19F}" type="parTrans" cxnId="{9E953A37-759C-4D8A-82F1-A0458311315C}">
      <dgm:prSet/>
      <dgm:spPr/>
      <dgm:t>
        <a:bodyPr/>
        <a:lstStyle/>
        <a:p>
          <a:endParaRPr lang="en-IN"/>
        </a:p>
      </dgm:t>
    </dgm:pt>
    <dgm:pt modelId="{AB23C8D1-7ABE-4E1E-AD1C-839850B25906}" type="sibTrans" cxnId="{9E953A37-759C-4D8A-82F1-A0458311315C}">
      <dgm:prSet/>
      <dgm:spPr/>
      <dgm:t>
        <a:bodyPr/>
        <a:lstStyle/>
        <a:p>
          <a:endParaRPr lang="en-IN"/>
        </a:p>
      </dgm:t>
    </dgm:pt>
    <dgm:pt modelId="{48A31EC3-6A5D-40EF-BF33-42334FABDC6C}">
      <dgm:prSet/>
      <dgm:spPr/>
      <dgm:t>
        <a:bodyPr/>
        <a:lstStyle/>
        <a:p>
          <a:endParaRPr lang="en-IN" dirty="0"/>
        </a:p>
      </dgm:t>
    </dgm:pt>
    <dgm:pt modelId="{FED39318-F444-45E3-9123-D1CBD25D55D5}" type="parTrans" cxnId="{F55BED18-3BC3-44FD-90D3-A563C940904B}">
      <dgm:prSet/>
      <dgm:spPr/>
      <dgm:t>
        <a:bodyPr/>
        <a:lstStyle/>
        <a:p>
          <a:endParaRPr lang="en-IN"/>
        </a:p>
      </dgm:t>
    </dgm:pt>
    <dgm:pt modelId="{672E3DDB-317A-4DF0-8979-80B5EA9A81E6}" type="sibTrans" cxnId="{F55BED18-3BC3-44FD-90D3-A563C940904B}">
      <dgm:prSet/>
      <dgm:spPr/>
      <dgm:t>
        <a:bodyPr/>
        <a:lstStyle/>
        <a:p>
          <a:endParaRPr lang="en-IN"/>
        </a:p>
      </dgm:t>
    </dgm:pt>
    <dgm:pt modelId="{34404886-4E17-4F86-9A59-F200E8B579C5}">
      <dgm:prSet/>
      <dgm:spPr/>
      <dgm:t>
        <a:bodyPr/>
        <a:lstStyle/>
        <a:p>
          <a:endParaRPr lang="en-IN"/>
        </a:p>
      </dgm:t>
    </dgm:pt>
    <dgm:pt modelId="{39F77384-CA29-4E59-ABBD-FA7A712180EB}" type="parTrans" cxnId="{A5507E84-C078-4A74-84FF-005D05AB3B67}">
      <dgm:prSet/>
      <dgm:spPr/>
      <dgm:t>
        <a:bodyPr/>
        <a:lstStyle/>
        <a:p>
          <a:endParaRPr lang="en-IN"/>
        </a:p>
      </dgm:t>
    </dgm:pt>
    <dgm:pt modelId="{032E91A6-7DA8-4E3D-A3AB-0F3D2CB39582}" type="sibTrans" cxnId="{A5507E84-C078-4A74-84FF-005D05AB3B67}">
      <dgm:prSet/>
      <dgm:spPr/>
      <dgm:t>
        <a:bodyPr/>
        <a:lstStyle/>
        <a:p>
          <a:endParaRPr lang="en-IN"/>
        </a:p>
      </dgm:t>
    </dgm:pt>
    <dgm:pt modelId="{122CAF6E-88FA-4799-8702-F1B4033349F7}">
      <dgm:prSet/>
      <dgm:spPr/>
      <dgm:t>
        <a:bodyPr/>
        <a:lstStyle/>
        <a:p>
          <a:endParaRPr lang="en-IN"/>
        </a:p>
      </dgm:t>
    </dgm:pt>
    <dgm:pt modelId="{E1CA9F81-05BB-400E-8C12-491B7B53A6A1}" type="parTrans" cxnId="{0BDEDA79-6A83-4AD2-83ED-AA3DDDB7FF62}">
      <dgm:prSet/>
      <dgm:spPr/>
      <dgm:t>
        <a:bodyPr/>
        <a:lstStyle/>
        <a:p>
          <a:endParaRPr lang="en-IN"/>
        </a:p>
      </dgm:t>
    </dgm:pt>
    <dgm:pt modelId="{114E24B1-2850-4745-A4AA-C32E4CBC9939}" type="sibTrans" cxnId="{0BDEDA79-6A83-4AD2-83ED-AA3DDDB7FF62}">
      <dgm:prSet/>
      <dgm:spPr/>
      <dgm:t>
        <a:bodyPr/>
        <a:lstStyle/>
        <a:p>
          <a:endParaRPr lang="en-IN"/>
        </a:p>
      </dgm:t>
    </dgm:pt>
    <dgm:pt modelId="{773BD1D8-96D9-4ABE-BC9B-6D918A927FF1}">
      <dgm:prSet phldrT="[Text]"/>
      <dgm:spPr/>
      <dgm:t>
        <a:bodyPr/>
        <a:lstStyle/>
        <a:p>
          <a:r>
            <a:rPr lang="en-IN" dirty="0"/>
            <a:t>Holdout Split</a:t>
          </a:r>
        </a:p>
      </dgm:t>
    </dgm:pt>
    <dgm:pt modelId="{27379F3D-DAA8-43D5-902B-40483A10C8F0}" type="parTrans" cxnId="{D2658151-35C5-4BE1-B574-1B03D8634114}">
      <dgm:prSet/>
      <dgm:spPr/>
      <dgm:t>
        <a:bodyPr/>
        <a:lstStyle/>
        <a:p>
          <a:endParaRPr lang="en-IN"/>
        </a:p>
      </dgm:t>
    </dgm:pt>
    <dgm:pt modelId="{BFC2C998-1CEF-41E4-8900-C91D53E48067}" type="sibTrans" cxnId="{D2658151-35C5-4BE1-B574-1B03D8634114}">
      <dgm:prSet/>
      <dgm:spPr/>
      <dgm:t>
        <a:bodyPr/>
        <a:lstStyle/>
        <a:p>
          <a:endParaRPr lang="en-IN"/>
        </a:p>
      </dgm:t>
    </dgm:pt>
    <dgm:pt modelId="{7345C37D-B053-4187-8F0B-64F46C633DD9}">
      <dgm:prSet phldrT="[Text]"/>
      <dgm:spPr/>
      <dgm:t>
        <a:bodyPr/>
        <a:lstStyle/>
        <a:p>
          <a:r>
            <a:rPr lang="en-IN" dirty="0"/>
            <a:t>Stratified KFold</a:t>
          </a:r>
        </a:p>
      </dgm:t>
    </dgm:pt>
    <dgm:pt modelId="{55E292F8-75C2-485F-80AE-3BCF68EB5BAB}" type="parTrans" cxnId="{F9586672-32F9-45C0-8633-178D216F67E7}">
      <dgm:prSet/>
      <dgm:spPr/>
      <dgm:t>
        <a:bodyPr/>
        <a:lstStyle/>
        <a:p>
          <a:endParaRPr lang="en-IN"/>
        </a:p>
      </dgm:t>
    </dgm:pt>
    <dgm:pt modelId="{2D377A36-9D5A-404A-893A-B5220B17FAE7}" type="sibTrans" cxnId="{F9586672-32F9-45C0-8633-178D216F67E7}">
      <dgm:prSet/>
      <dgm:spPr/>
      <dgm:t>
        <a:bodyPr/>
        <a:lstStyle/>
        <a:p>
          <a:endParaRPr lang="en-IN"/>
        </a:p>
      </dgm:t>
    </dgm:pt>
    <dgm:pt modelId="{6D24959C-62FD-4281-A0C9-960A5DF595A7}">
      <dgm:prSet phldrT="[Text]"/>
      <dgm:spPr/>
      <dgm:t>
        <a:bodyPr/>
        <a:lstStyle/>
        <a:p>
          <a:r>
            <a:rPr lang="en-IN" dirty="0"/>
            <a:t>Model Building</a:t>
          </a:r>
        </a:p>
      </dgm:t>
    </dgm:pt>
    <dgm:pt modelId="{E4EF0BC2-954F-4855-8B32-4F4397DF37CE}" type="parTrans" cxnId="{48FFE5D2-C13D-4888-BCDA-E6E3A8B0A13F}">
      <dgm:prSet/>
      <dgm:spPr/>
      <dgm:t>
        <a:bodyPr/>
        <a:lstStyle/>
        <a:p>
          <a:endParaRPr lang="en-IN"/>
        </a:p>
      </dgm:t>
    </dgm:pt>
    <dgm:pt modelId="{11CCB60B-124C-4470-A813-AC5DF754773C}" type="sibTrans" cxnId="{48FFE5D2-C13D-4888-BCDA-E6E3A8B0A13F}">
      <dgm:prSet/>
      <dgm:spPr/>
      <dgm:t>
        <a:bodyPr/>
        <a:lstStyle/>
        <a:p>
          <a:endParaRPr lang="en-IN"/>
        </a:p>
      </dgm:t>
    </dgm:pt>
    <dgm:pt modelId="{A8161C63-1B6D-408F-9713-28E92599ADA6}">
      <dgm:prSet phldrT="[Text]"/>
      <dgm:spPr/>
      <dgm:t>
        <a:bodyPr/>
        <a:lstStyle/>
        <a:p>
          <a:r>
            <a:rPr lang="en-IN" dirty="0"/>
            <a:t>Model Evaluation Metrics</a:t>
          </a:r>
        </a:p>
      </dgm:t>
    </dgm:pt>
    <dgm:pt modelId="{A69F2EA1-CE42-4966-A62E-FF5F6E961B6E}" type="parTrans" cxnId="{518D9B4E-1224-4494-BB11-5E9ACA7EDD15}">
      <dgm:prSet/>
      <dgm:spPr/>
      <dgm:t>
        <a:bodyPr/>
        <a:lstStyle/>
        <a:p>
          <a:endParaRPr lang="en-IN"/>
        </a:p>
      </dgm:t>
    </dgm:pt>
    <dgm:pt modelId="{891FB5E0-72E6-460B-8D45-EE31C84F65A6}" type="sibTrans" cxnId="{518D9B4E-1224-4494-BB11-5E9ACA7EDD15}">
      <dgm:prSet/>
      <dgm:spPr/>
      <dgm:t>
        <a:bodyPr/>
        <a:lstStyle/>
        <a:p>
          <a:endParaRPr lang="en-IN"/>
        </a:p>
      </dgm:t>
    </dgm:pt>
    <dgm:pt modelId="{AEFC5D12-6FCB-4425-9497-BF384C19E31E}">
      <dgm:prSet/>
      <dgm:spPr/>
      <dgm:t>
        <a:bodyPr/>
        <a:lstStyle/>
        <a:p>
          <a:endParaRPr lang="en-IN"/>
        </a:p>
      </dgm:t>
    </dgm:pt>
    <dgm:pt modelId="{EA90ED54-B423-45BB-A8EF-E07801017FCD}" type="parTrans" cxnId="{63222A9D-31FE-44C8-B844-2E4E122983D1}">
      <dgm:prSet/>
      <dgm:spPr/>
      <dgm:t>
        <a:bodyPr/>
        <a:lstStyle/>
        <a:p>
          <a:endParaRPr lang="en-IN"/>
        </a:p>
      </dgm:t>
    </dgm:pt>
    <dgm:pt modelId="{958F4EF6-5283-4154-9E20-62FB68EEC4F2}" type="sibTrans" cxnId="{63222A9D-31FE-44C8-B844-2E4E122983D1}">
      <dgm:prSet/>
      <dgm:spPr/>
      <dgm:t>
        <a:bodyPr/>
        <a:lstStyle/>
        <a:p>
          <a:endParaRPr lang="en-IN"/>
        </a:p>
      </dgm:t>
    </dgm:pt>
    <dgm:pt modelId="{B786382B-3FAA-4FC8-9466-84EDB202A295}">
      <dgm:prSet/>
      <dgm:spPr/>
      <dgm:t>
        <a:bodyPr/>
        <a:lstStyle/>
        <a:p>
          <a:endParaRPr lang="en-IN"/>
        </a:p>
      </dgm:t>
    </dgm:pt>
    <dgm:pt modelId="{DD843614-B8D9-49B0-8719-29DF53758376}" type="parTrans" cxnId="{E0236712-48AD-4DF3-A36E-1D98F6EDB65D}">
      <dgm:prSet/>
      <dgm:spPr/>
      <dgm:t>
        <a:bodyPr/>
        <a:lstStyle/>
        <a:p>
          <a:endParaRPr lang="en-IN"/>
        </a:p>
      </dgm:t>
    </dgm:pt>
    <dgm:pt modelId="{1C7C27A4-D44A-4733-BA2B-327562AC02F6}" type="sibTrans" cxnId="{E0236712-48AD-4DF3-A36E-1D98F6EDB65D}">
      <dgm:prSet/>
      <dgm:spPr/>
      <dgm:t>
        <a:bodyPr/>
        <a:lstStyle/>
        <a:p>
          <a:endParaRPr lang="en-IN"/>
        </a:p>
      </dgm:t>
    </dgm:pt>
    <dgm:pt modelId="{669526F7-C6D3-4449-95DA-E64E274F6647}">
      <dgm:prSet/>
      <dgm:spPr/>
      <dgm:t>
        <a:bodyPr/>
        <a:lstStyle/>
        <a:p>
          <a:endParaRPr lang="en-IN"/>
        </a:p>
      </dgm:t>
    </dgm:pt>
    <dgm:pt modelId="{E96C3102-79A1-4CEC-B484-FFCA508F8D8D}" type="parTrans" cxnId="{28836787-4522-45AE-BCC6-4F894631B148}">
      <dgm:prSet/>
      <dgm:spPr/>
      <dgm:t>
        <a:bodyPr/>
        <a:lstStyle/>
        <a:p>
          <a:endParaRPr lang="en-IN"/>
        </a:p>
      </dgm:t>
    </dgm:pt>
    <dgm:pt modelId="{7550F32D-B630-4864-A1E3-12788271D056}" type="sibTrans" cxnId="{28836787-4522-45AE-BCC6-4F894631B148}">
      <dgm:prSet/>
      <dgm:spPr/>
      <dgm:t>
        <a:bodyPr/>
        <a:lstStyle/>
        <a:p>
          <a:endParaRPr lang="en-IN"/>
        </a:p>
      </dgm:t>
    </dgm:pt>
    <dgm:pt modelId="{AF3B4B4A-F37A-4F42-9A8D-F02FE9DAA84F}">
      <dgm:prSet/>
      <dgm:spPr/>
      <dgm:t>
        <a:bodyPr/>
        <a:lstStyle/>
        <a:p>
          <a:endParaRPr lang="en-IN"/>
        </a:p>
      </dgm:t>
    </dgm:pt>
    <dgm:pt modelId="{7A516837-EA96-4758-AD76-B5EC48F6AC01}" type="parTrans" cxnId="{3E8EA039-8598-459D-ACA1-43AABE9251BB}">
      <dgm:prSet/>
      <dgm:spPr/>
      <dgm:t>
        <a:bodyPr/>
        <a:lstStyle/>
        <a:p>
          <a:endParaRPr lang="en-IN"/>
        </a:p>
      </dgm:t>
    </dgm:pt>
    <dgm:pt modelId="{298A32F6-B099-4913-9DDD-183D2714D8A8}" type="sibTrans" cxnId="{3E8EA039-8598-459D-ACA1-43AABE9251BB}">
      <dgm:prSet/>
      <dgm:spPr/>
      <dgm:t>
        <a:bodyPr/>
        <a:lstStyle/>
        <a:p>
          <a:endParaRPr lang="en-IN"/>
        </a:p>
      </dgm:t>
    </dgm:pt>
    <dgm:pt modelId="{CA3F28D4-379F-4837-A6AD-342CB2D86EC2}" type="pres">
      <dgm:prSet presAssocID="{6D3A91AB-9489-45C8-8FF3-D4C7FD2E619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76DF633-15F7-44F9-946F-7C9C1A043331}" type="pres">
      <dgm:prSet presAssocID="{AF3B4B4A-F37A-4F42-9A8D-F02FE9DAA84F}" presName="Accent7" presStyleCnt="0"/>
      <dgm:spPr/>
    </dgm:pt>
    <dgm:pt modelId="{AE194A64-27D2-4A96-9BF3-1BFFDE23EBB5}" type="pres">
      <dgm:prSet presAssocID="{AF3B4B4A-F37A-4F42-9A8D-F02FE9DAA84F}" presName="Accent" presStyleLbl="node1" presStyleIdx="0" presStyleCnt="7"/>
      <dgm:spPr/>
    </dgm:pt>
    <dgm:pt modelId="{05677B5E-42D2-4567-B2A9-32FE99ACDF5A}" type="pres">
      <dgm:prSet presAssocID="{AF3B4B4A-F37A-4F42-9A8D-F02FE9DAA84F}" presName="ParentBackground7" presStyleCnt="0"/>
      <dgm:spPr/>
    </dgm:pt>
    <dgm:pt modelId="{92B959EA-E9B3-42A5-A6A2-71C924B39328}" type="pres">
      <dgm:prSet presAssocID="{AF3B4B4A-F37A-4F42-9A8D-F02FE9DAA84F}" presName="ParentBackground" presStyleLbl="fgAcc1" presStyleIdx="0" presStyleCnt="7"/>
      <dgm:spPr/>
    </dgm:pt>
    <dgm:pt modelId="{0A9A482F-F00F-47C3-9790-CBDB53EA1EBE}" type="pres">
      <dgm:prSet presAssocID="{AF3B4B4A-F37A-4F42-9A8D-F02FE9DAA84F}" presName="Child7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E5FC7B56-6429-4807-B886-A2CDF7D5D00C}" type="pres">
      <dgm:prSet presAssocID="{AF3B4B4A-F37A-4F42-9A8D-F02FE9DAA84F}" presName="Parent7" presStyleLbl="revTx" presStyleIdx="0" presStyleCnt="7">
        <dgm:presLayoutVars>
          <dgm:chMax val="1"/>
          <dgm:chPref val="1"/>
          <dgm:bulletEnabled val="1"/>
        </dgm:presLayoutVars>
      </dgm:prSet>
      <dgm:spPr/>
    </dgm:pt>
    <dgm:pt modelId="{DE334F16-14A1-429F-8D2C-0D4490E81E6D}" type="pres">
      <dgm:prSet presAssocID="{669526F7-C6D3-4449-95DA-E64E274F6647}" presName="Accent6" presStyleCnt="0"/>
      <dgm:spPr/>
    </dgm:pt>
    <dgm:pt modelId="{81FB6D56-9486-4693-8EB8-5044D9E6A7D6}" type="pres">
      <dgm:prSet presAssocID="{669526F7-C6D3-4449-95DA-E64E274F6647}" presName="Accent" presStyleLbl="node1" presStyleIdx="1" presStyleCnt="7"/>
      <dgm:spPr/>
    </dgm:pt>
    <dgm:pt modelId="{FAC5451C-87BC-41A4-8689-F27F9B29081F}" type="pres">
      <dgm:prSet presAssocID="{669526F7-C6D3-4449-95DA-E64E274F6647}" presName="ParentBackground6" presStyleCnt="0"/>
      <dgm:spPr/>
    </dgm:pt>
    <dgm:pt modelId="{5C66CFC2-667D-4ED2-828E-B9D437CE1A8F}" type="pres">
      <dgm:prSet presAssocID="{669526F7-C6D3-4449-95DA-E64E274F6647}" presName="ParentBackground" presStyleLbl="fgAcc1" presStyleIdx="1" presStyleCnt="7"/>
      <dgm:spPr/>
    </dgm:pt>
    <dgm:pt modelId="{0697FFC7-54C8-4431-A771-5C4F3FC0F7D5}" type="pres">
      <dgm:prSet presAssocID="{669526F7-C6D3-4449-95DA-E64E274F6647}" presName="Child6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053F3BA9-0BE7-49A0-B397-4D945D8C8D1A}" type="pres">
      <dgm:prSet presAssocID="{669526F7-C6D3-4449-95DA-E64E274F6647}" presName="Parent6" presStyleLbl="revTx" presStyleIdx="1" presStyleCnt="7">
        <dgm:presLayoutVars>
          <dgm:chMax val="1"/>
          <dgm:chPref val="1"/>
          <dgm:bulletEnabled val="1"/>
        </dgm:presLayoutVars>
      </dgm:prSet>
      <dgm:spPr/>
    </dgm:pt>
    <dgm:pt modelId="{FD61930F-A9A8-4548-8187-0FA3D51642B9}" type="pres">
      <dgm:prSet presAssocID="{B786382B-3FAA-4FC8-9466-84EDB202A295}" presName="Accent5" presStyleCnt="0"/>
      <dgm:spPr/>
    </dgm:pt>
    <dgm:pt modelId="{E6F9DAF4-DD7F-4C20-85F9-6CB0F16958C8}" type="pres">
      <dgm:prSet presAssocID="{B786382B-3FAA-4FC8-9466-84EDB202A295}" presName="Accent" presStyleLbl="node1" presStyleIdx="2" presStyleCnt="7"/>
      <dgm:spPr/>
    </dgm:pt>
    <dgm:pt modelId="{0594D13A-9138-448E-B01C-079AE510629C}" type="pres">
      <dgm:prSet presAssocID="{B786382B-3FAA-4FC8-9466-84EDB202A295}" presName="ParentBackground5" presStyleCnt="0"/>
      <dgm:spPr/>
    </dgm:pt>
    <dgm:pt modelId="{6D342D8D-30B3-4CB9-9756-42B08E965C74}" type="pres">
      <dgm:prSet presAssocID="{B786382B-3FAA-4FC8-9466-84EDB202A295}" presName="ParentBackground" presStyleLbl="fgAcc1" presStyleIdx="2" presStyleCnt="7"/>
      <dgm:spPr/>
    </dgm:pt>
    <dgm:pt modelId="{853CD583-F561-432B-AB7C-F6D1049AF13E}" type="pres">
      <dgm:prSet presAssocID="{B786382B-3FAA-4FC8-9466-84EDB202A295}" presName="Child5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680568FF-12B2-4919-8CA0-AC1555EEA464}" type="pres">
      <dgm:prSet presAssocID="{B786382B-3FAA-4FC8-9466-84EDB202A295}" presName="Parent5" presStyleLbl="revTx" presStyleIdx="2" presStyleCnt="7">
        <dgm:presLayoutVars>
          <dgm:chMax val="1"/>
          <dgm:chPref val="1"/>
          <dgm:bulletEnabled val="1"/>
        </dgm:presLayoutVars>
      </dgm:prSet>
      <dgm:spPr/>
    </dgm:pt>
    <dgm:pt modelId="{89D35514-1D14-4A28-8E32-8A1077695DB0}" type="pres">
      <dgm:prSet presAssocID="{AEFC5D12-6FCB-4425-9497-BF384C19E31E}" presName="Accent4" presStyleCnt="0"/>
      <dgm:spPr/>
    </dgm:pt>
    <dgm:pt modelId="{8A76BDC1-B0BE-4CC7-82D5-1931F523FF0C}" type="pres">
      <dgm:prSet presAssocID="{AEFC5D12-6FCB-4425-9497-BF384C19E31E}" presName="Accent" presStyleLbl="node1" presStyleIdx="3" presStyleCnt="7"/>
      <dgm:spPr/>
    </dgm:pt>
    <dgm:pt modelId="{15AC6516-A901-4B59-8294-0BED9619532D}" type="pres">
      <dgm:prSet presAssocID="{AEFC5D12-6FCB-4425-9497-BF384C19E31E}" presName="ParentBackground4" presStyleCnt="0"/>
      <dgm:spPr/>
    </dgm:pt>
    <dgm:pt modelId="{E0CE8006-EF8F-4146-946E-13E3BD9E12AD}" type="pres">
      <dgm:prSet presAssocID="{AEFC5D12-6FCB-4425-9497-BF384C19E31E}" presName="ParentBackground" presStyleLbl="fgAcc1" presStyleIdx="3" presStyleCnt="7"/>
      <dgm:spPr/>
    </dgm:pt>
    <dgm:pt modelId="{F6E25D1A-EAF2-4A94-965E-F4515DBF63A4}" type="pres">
      <dgm:prSet presAssocID="{AEFC5D12-6FCB-4425-9497-BF384C19E31E}" presName="Child4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2164A077-ECDE-4210-9ED8-E95254086F28}" type="pres">
      <dgm:prSet presAssocID="{AEFC5D12-6FCB-4425-9497-BF384C19E31E}" presName="Parent4" presStyleLbl="revTx" presStyleIdx="3" presStyleCnt="7">
        <dgm:presLayoutVars>
          <dgm:chMax val="1"/>
          <dgm:chPref val="1"/>
          <dgm:bulletEnabled val="1"/>
        </dgm:presLayoutVars>
      </dgm:prSet>
      <dgm:spPr/>
    </dgm:pt>
    <dgm:pt modelId="{C2F3AB44-D7EC-468C-A88B-2786BAFEAA28}" type="pres">
      <dgm:prSet presAssocID="{122CAF6E-88FA-4799-8702-F1B4033349F7}" presName="Accent3" presStyleCnt="0"/>
      <dgm:spPr/>
    </dgm:pt>
    <dgm:pt modelId="{C2DE3139-B533-43D3-AAA1-E9925FE485A7}" type="pres">
      <dgm:prSet presAssocID="{122CAF6E-88FA-4799-8702-F1B4033349F7}" presName="Accent" presStyleLbl="node1" presStyleIdx="4" presStyleCnt="7"/>
      <dgm:spPr/>
    </dgm:pt>
    <dgm:pt modelId="{AED7AA70-F0F1-4612-8893-D01F2657B634}" type="pres">
      <dgm:prSet presAssocID="{122CAF6E-88FA-4799-8702-F1B4033349F7}" presName="ParentBackground3" presStyleCnt="0"/>
      <dgm:spPr/>
    </dgm:pt>
    <dgm:pt modelId="{CB7FBE96-E058-4C71-A62E-B92F1F9F97CE}" type="pres">
      <dgm:prSet presAssocID="{122CAF6E-88FA-4799-8702-F1B4033349F7}" presName="ParentBackground" presStyleLbl="fgAcc1" presStyleIdx="4" presStyleCnt="7"/>
      <dgm:spPr/>
    </dgm:pt>
    <dgm:pt modelId="{2618A68E-1016-4769-8AC5-F39E5298EA41}" type="pres">
      <dgm:prSet presAssocID="{122CAF6E-88FA-4799-8702-F1B4033349F7}" presName="Child3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2F662A87-D0CD-416A-BF3B-535D10249EA2}" type="pres">
      <dgm:prSet presAssocID="{122CAF6E-88FA-4799-8702-F1B4033349F7}" presName="Parent3" presStyleLbl="revTx" presStyleIdx="4" presStyleCnt="7">
        <dgm:presLayoutVars>
          <dgm:chMax val="1"/>
          <dgm:chPref val="1"/>
          <dgm:bulletEnabled val="1"/>
        </dgm:presLayoutVars>
      </dgm:prSet>
      <dgm:spPr/>
    </dgm:pt>
    <dgm:pt modelId="{83F5B84A-566D-484E-B262-E7E0677F45A6}" type="pres">
      <dgm:prSet presAssocID="{34404886-4E17-4F86-9A59-F200E8B579C5}" presName="Accent2" presStyleCnt="0"/>
      <dgm:spPr/>
    </dgm:pt>
    <dgm:pt modelId="{226E01C0-D888-41F6-AE43-FC69870DF30A}" type="pres">
      <dgm:prSet presAssocID="{34404886-4E17-4F86-9A59-F200E8B579C5}" presName="Accent" presStyleLbl="node1" presStyleIdx="5" presStyleCnt="7"/>
      <dgm:spPr/>
    </dgm:pt>
    <dgm:pt modelId="{2974BF85-7FB2-4D71-9320-3AEE08E16EBD}" type="pres">
      <dgm:prSet presAssocID="{34404886-4E17-4F86-9A59-F200E8B579C5}" presName="ParentBackground2" presStyleCnt="0"/>
      <dgm:spPr/>
    </dgm:pt>
    <dgm:pt modelId="{84638C3E-4FCF-4FC3-9C51-7E0FC9A6C678}" type="pres">
      <dgm:prSet presAssocID="{34404886-4E17-4F86-9A59-F200E8B579C5}" presName="ParentBackground" presStyleLbl="fgAcc1" presStyleIdx="5" presStyleCnt="7"/>
      <dgm:spPr/>
    </dgm:pt>
    <dgm:pt modelId="{55EAF436-402B-4A26-AA2D-DD67EDBE10F9}" type="pres">
      <dgm:prSet presAssocID="{34404886-4E17-4F86-9A59-F200E8B579C5}" presName="Child2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2D4A79A2-45E0-49A5-97BA-4A40CC5C0270}" type="pres">
      <dgm:prSet presAssocID="{34404886-4E17-4F86-9A59-F200E8B579C5}" presName="Parent2" presStyleLbl="revTx" presStyleIdx="5" presStyleCnt="7">
        <dgm:presLayoutVars>
          <dgm:chMax val="1"/>
          <dgm:chPref val="1"/>
          <dgm:bulletEnabled val="1"/>
        </dgm:presLayoutVars>
      </dgm:prSet>
      <dgm:spPr/>
    </dgm:pt>
    <dgm:pt modelId="{073AA111-6382-4B40-80BD-2609AE792D18}" type="pres">
      <dgm:prSet presAssocID="{48A31EC3-6A5D-40EF-BF33-42334FABDC6C}" presName="Accent1" presStyleCnt="0"/>
      <dgm:spPr/>
    </dgm:pt>
    <dgm:pt modelId="{B8B5EF47-8600-4D6B-B96B-8960B32FF4A0}" type="pres">
      <dgm:prSet presAssocID="{48A31EC3-6A5D-40EF-BF33-42334FABDC6C}" presName="Accent" presStyleLbl="node1" presStyleIdx="6" presStyleCnt="7"/>
      <dgm:spPr/>
    </dgm:pt>
    <dgm:pt modelId="{60237D99-74F3-43DA-867B-9A948A8BC551}" type="pres">
      <dgm:prSet presAssocID="{48A31EC3-6A5D-40EF-BF33-42334FABDC6C}" presName="ParentBackground1" presStyleCnt="0"/>
      <dgm:spPr/>
    </dgm:pt>
    <dgm:pt modelId="{17C37167-140E-4D66-837E-DA7B7DA5C870}" type="pres">
      <dgm:prSet presAssocID="{48A31EC3-6A5D-40EF-BF33-42334FABDC6C}" presName="ParentBackground" presStyleLbl="fgAcc1" presStyleIdx="6" presStyleCnt="7"/>
      <dgm:spPr/>
    </dgm:pt>
    <dgm:pt modelId="{61EDAAF8-475A-4879-BBE6-18994BDAFA5C}" type="pres">
      <dgm:prSet presAssocID="{48A31EC3-6A5D-40EF-BF33-42334FABDC6C}" presName="Child1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EE75E68A-F844-4FA1-8B39-7ED02D3C0C5C}" type="pres">
      <dgm:prSet presAssocID="{48A31EC3-6A5D-40EF-BF33-42334FABDC6C}" presName="Parent1" presStyleLbl="revTx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2BB25F10-C2A9-4BB7-91DE-3FCF817F7E71}" type="presOf" srcId="{48A31EC3-6A5D-40EF-BF33-42334FABDC6C}" destId="{EE75E68A-F844-4FA1-8B39-7ED02D3C0C5C}" srcOrd="1" destOrd="0" presId="urn:microsoft.com/office/officeart/2011/layout/CircleProcess"/>
    <dgm:cxn modelId="{E0236712-48AD-4DF3-A36E-1D98F6EDB65D}" srcId="{6D3A91AB-9489-45C8-8FF3-D4C7FD2E619A}" destId="{B786382B-3FAA-4FC8-9466-84EDB202A295}" srcOrd="4" destOrd="0" parTransId="{DD843614-B8D9-49B0-8719-29DF53758376}" sibTransId="{1C7C27A4-D44A-4733-BA2B-327562AC02F6}"/>
    <dgm:cxn modelId="{04DCD513-334B-4E24-B939-4365A0E37482}" type="presOf" srcId="{044382B7-7CCF-4B91-AC9E-27DBD2071197}" destId="{55EAF436-402B-4A26-AA2D-DD67EDBE10F9}" srcOrd="0" destOrd="0" presId="urn:microsoft.com/office/officeart/2011/layout/CircleProcess"/>
    <dgm:cxn modelId="{F55BED18-3BC3-44FD-90D3-A563C940904B}" srcId="{6D3A91AB-9489-45C8-8FF3-D4C7FD2E619A}" destId="{48A31EC3-6A5D-40EF-BF33-42334FABDC6C}" srcOrd="0" destOrd="0" parTransId="{FED39318-F444-45E3-9123-D1CBD25D55D5}" sibTransId="{672E3DDB-317A-4DF0-8979-80B5EA9A81E6}"/>
    <dgm:cxn modelId="{92476123-8E2D-4F32-A77F-8547CE8A0F31}" type="presOf" srcId="{B786382B-3FAA-4FC8-9466-84EDB202A295}" destId="{6D342D8D-30B3-4CB9-9756-42B08E965C74}" srcOrd="0" destOrd="0" presId="urn:microsoft.com/office/officeart/2011/layout/CircleProcess"/>
    <dgm:cxn modelId="{A707EC2D-A32A-489E-A667-FD2531B59600}" type="presOf" srcId="{669526F7-C6D3-4449-95DA-E64E274F6647}" destId="{5C66CFC2-667D-4ED2-828E-B9D437CE1A8F}" srcOrd="0" destOrd="0" presId="urn:microsoft.com/office/officeart/2011/layout/CircleProcess"/>
    <dgm:cxn modelId="{9E953A37-759C-4D8A-82F1-A0458311315C}" srcId="{122CAF6E-88FA-4799-8702-F1B4033349F7}" destId="{4FAE4D69-B08A-4443-BB9B-01782AC8C64B}" srcOrd="0" destOrd="0" parTransId="{3BC111B9-B41C-4C12-A290-210DD0D0A19F}" sibTransId="{AB23C8D1-7ABE-4E1E-AD1C-839850B25906}"/>
    <dgm:cxn modelId="{FBCF9039-E18A-4E6C-B3F8-8FDF97B0F60D}" srcId="{34404886-4E17-4F86-9A59-F200E8B579C5}" destId="{044382B7-7CCF-4B91-AC9E-27DBD2071197}" srcOrd="0" destOrd="0" parTransId="{87DE69A2-4496-4718-91A1-99717CAF3FE0}" sibTransId="{1CDF0499-08DB-45AD-B858-2C265B513E5C}"/>
    <dgm:cxn modelId="{3E8EA039-8598-459D-ACA1-43AABE9251BB}" srcId="{6D3A91AB-9489-45C8-8FF3-D4C7FD2E619A}" destId="{AF3B4B4A-F37A-4F42-9A8D-F02FE9DAA84F}" srcOrd="6" destOrd="0" parTransId="{7A516837-EA96-4758-AD76-B5EC48F6AC01}" sibTransId="{298A32F6-B099-4913-9DDD-183D2714D8A8}"/>
    <dgm:cxn modelId="{E903C239-D69F-4060-83E0-57D4FC502265}" type="presOf" srcId="{6D24959C-62FD-4281-A0C9-960A5DF595A7}" destId="{0697FFC7-54C8-4431-A771-5C4F3FC0F7D5}" srcOrd="0" destOrd="0" presId="urn:microsoft.com/office/officeart/2011/layout/CircleProcess"/>
    <dgm:cxn modelId="{43165F42-DA21-4EDF-9787-6A8E99BE22BA}" type="presOf" srcId="{122CAF6E-88FA-4799-8702-F1B4033349F7}" destId="{CB7FBE96-E058-4C71-A62E-B92F1F9F97CE}" srcOrd="0" destOrd="0" presId="urn:microsoft.com/office/officeart/2011/layout/CircleProcess"/>
    <dgm:cxn modelId="{BE88214B-C737-458C-B6E4-CFBA284B17E2}" type="presOf" srcId="{122CAF6E-88FA-4799-8702-F1B4033349F7}" destId="{2F662A87-D0CD-416A-BF3B-535D10249EA2}" srcOrd="1" destOrd="0" presId="urn:microsoft.com/office/officeart/2011/layout/CircleProcess"/>
    <dgm:cxn modelId="{518D9B4E-1224-4494-BB11-5E9ACA7EDD15}" srcId="{AF3B4B4A-F37A-4F42-9A8D-F02FE9DAA84F}" destId="{A8161C63-1B6D-408F-9713-28E92599ADA6}" srcOrd="0" destOrd="0" parTransId="{A69F2EA1-CE42-4966-A62E-FF5F6E961B6E}" sibTransId="{891FB5E0-72E6-460B-8D45-EE31C84F65A6}"/>
    <dgm:cxn modelId="{57D52D70-0B51-4B75-9917-82920A41DF72}" type="presOf" srcId="{AF3B4B4A-F37A-4F42-9A8D-F02FE9DAA84F}" destId="{E5FC7B56-6429-4807-B886-A2CDF7D5D00C}" srcOrd="1" destOrd="0" presId="urn:microsoft.com/office/officeart/2011/layout/CircleProcess"/>
    <dgm:cxn modelId="{D2658151-35C5-4BE1-B574-1B03D8634114}" srcId="{AEFC5D12-6FCB-4425-9497-BF384C19E31E}" destId="{773BD1D8-96D9-4ABE-BC9B-6D918A927FF1}" srcOrd="0" destOrd="0" parTransId="{27379F3D-DAA8-43D5-902B-40483A10C8F0}" sibTransId="{BFC2C998-1CEF-41E4-8900-C91D53E48067}"/>
    <dgm:cxn modelId="{F772E771-2331-4DFA-B68D-FEDA65E1A6A0}" srcId="{48A31EC3-6A5D-40EF-BF33-42334FABDC6C}" destId="{39C7D25E-96DA-4B69-8301-CDEEAE84684A}" srcOrd="0" destOrd="0" parTransId="{4866165D-F792-45CA-A1B9-27836D678271}" sibTransId="{32FCC78C-C5E4-44A7-9267-FDF18F65F62E}"/>
    <dgm:cxn modelId="{F9586672-32F9-45C0-8633-178D216F67E7}" srcId="{B786382B-3FAA-4FC8-9466-84EDB202A295}" destId="{7345C37D-B053-4187-8F0B-64F46C633DD9}" srcOrd="0" destOrd="0" parTransId="{55E292F8-75C2-485F-80AE-3BCF68EB5BAB}" sibTransId="{2D377A36-9D5A-404A-893A-B5220B17FAE7}"/>
    <dgm:cxn modelId="{0BDEDA79-6A83-4AD2-83ED-AA3DDDB7FF62}" srcId="{6D3A91AB-9489-45C8-8FF3-D4C7FD2E619A}" destId="{122CAF6E-88FA-4799-8702-F1B4033349F7}" srcOrd="2" destOrd="0" parTransId="{E1CA9F81-05BB-400E-8C12-491B7B53A6A1}" sibTransId="{114E24B1-2850-4745-A4AA-C32E4CBC9939}"/>
    <dgm:cxn modelId="{80304183-DA3E-4010-AEC3-C4666B624C78}" type="presOf" srcId="{AEFC5D12-6FCB-4425-9497-BF384C19E31E}" destId="{E0CE8006-EF8F-4146-946E-13E3BD9E12AD}" srcOrd="0" destOrd="0" presId="urn:microsoft.com/office/officeart/2011/layout/CircleProcess"/>
    <dgm:cxn modelId="{A5507E84-C078-4A74-84FF-005D05AB3B67}" srcId="{6D3A91AB-9489-45C8-8FF3-D4C7FD2E619A}" destId="{34404886-4E17-4F86-9A59-F200E8B579C5}" srcOrd="1" destOrd="0" parTransId="{39F77384-CA29-4E59-ABBD-FA7A712180EB}" sibTransId="{032E91A6-7DA8-4E3D-A3AB-0F3D2CB39582}"/>
    <dgm:cxn modelId="{28836787-4522-45AE-BCC6-4F894631B148}" srcId="{6D3A91AB-9489-45C8-8FF3-D4C7FD2E619A}" destId="{669526F7-C6D3-4449-95DA-E64E274F6647}" srcOrd="5" destOrd="0" parTransId="{E96C3102-79A1-4CEC-B484-FFCA508F8D8D}" sibTransId="{7550F32D-B630-4864-A1E3-12788271D056}"/>
    <dgm:cxn modelId="{69E4438C-0DBC-4F8C-9FF3-02DFA381F339}" type="presOf" srcId="{39C7D25E-96DA-4B69-8301-CDEEAE84684A}" destId="{61EDAAF8-475A-4879-BBE6-18994BDAFA5C}" srcOrd="0" destOrd="0" presId="urn:microsoft.com/office/officeart/2011/layout/CircleProcess"/>
    <dgm:cxn modelId="{9B943F8E-1B44-4164-8234-8F48536D9651}" type="presOf" srcId="{773BD1D8-96D9-4ABE-BC9B-6D918A927FF1}" destId="{F6E25D1A-EAF2-4A94-965E-F4515DBF63A4}" srcOrd="0" destOrd="0" presId="urn:microsoft.com/office/officeart/2011/layout/CircleProcess"/>
    <dgm:cxn modelId="{E218B28F-7E56-4DF3-A2CE-9A0DBDE39D38}" type="presOf" srcId="{669526F7-C6D3-4449-95DA-E64E274F6647}" destId="{053F3BA9-0BE7-49A0-B397-4D945D8C8D1A}" srcOrd="1" destOrd="0" presId="urn:microsoft.com/office/officeart/2011/layout/CircleProcess"/>
    <dgm:cxn modelId="{63222A9D-31FE-44C8-B844-2E4E122983D1}" srcId="{6D3A91AB-9489-45C8-8FF3-D4C7FD2E619A}" destId="{AEFC5D12-6FCB-4425-9497-BF384C19E31E}" srcOrd="3" destOrd="0" parTransId="{EA90ED54-B423-45BB-A8EF-E07801017FCD}" sibTransId="{958F4EF6-5283-4154-9E20-62FB68EEC4F2}"/>
    <dgm:cxn modelId="{147D699F-7B57-416C-8F53-DEBF8883A87E}" type="presOf" srcId="{7345C37D-B053-4187-8F0B-64F46C633DD9}" destId="{853CD583-F561-432B-AB7C-F6D1049AF13E}" srcOrd="0" destOrd="0" presId="urn:microsoft.com/office/officeart/2011/layout/CircleProcess"/>
    <dgm:cxn modelId="{386F3BA4-0572-4F35-A05B-9CA8799C1DFF}" type="presOf" srcId="{34404886-4E17-4F86-9A59-F200E8B579C5}" destId="{2D4A79A2-45E0-49A5-97BA-4A40CC5C0270}" srcOrd="1" destOrd="0" presId="urn:microsoft.com/office/officeart/2011/layout/CircleProcess"/>
    <dgm:cxn modelId="{E8B66AB3-1FD4-4008-823E-E1E007B6F3CC}" type="presOf" srcId="{48A31EC3-6A5D-40EF-BF33-42334FABDC6C}" destId="{17C37167-140E-4D66-837E-DA7B7DA5C870}" srcOrd="0" destOrd="0" presId="urn:microsoft.com/office/officeart/2011/layout/CircleProcess"/>
    <dgm:cxn modelId="{3E18B3BD-B63B-4F1E-9F59-214B842CCC33}" type="presOf" srcId="{AF3B4B4A-F37A-4F42-9A8D-F02FE9DAA84F}" destId="{92B959EA-E9B3-42A5-A6A2-71C924B39328}" srcOrd="0" destOrd="0" presId="urn:microsoft.com/office/officeart/2011/layout/CircleProcess"/>
    <dgm:cxn modelId="{EC88E1BD-25A3-457E-A0A4-01DBAEFD8418}" type="presOf" srcId="{A8161C63-1B6D-408F-9713-28E92599ADA6}" destId="{0A9A482F-F00F-47C3-9790-CBDB53EA1EBE}" srcOrd="0" destOrd="0" presId="urn:microsoft.com/office/officeart/2011/layout/CircleProcess"/>
    <dgm:cxn modelId="{19DEC6BE-BFD1-49FA-A576-2D7048C169EE}" type="presOf" srcId="{34404886-4E17-4F86-9A59-F200E8B579C5}" destId="{84638C3E-4FCF-4FC3-9C51-7E0FC9A6C678}" srcOrd="0" destOrd="0" presId="urn:microsoft.com/office/officeart/2011/layout/CircleProcess"/>
    <dgm:cxn modelId="{A0A2D8CD-5D6B-45DE-A2B0-DA0490EE23F3}" type="presOf" srcId="{6D3A91AB-9489-45C8-8FF3-D4C7FD2E619A}" destId="{CA3F28D4-379F-4837-A6AD-342CB2D86EC2}" srcOrd="0" destOrd="0" presId="urn:microsoft.com/office/officeart/2011/layout/CircleProcess"/>
    <dgm:cxn modelId="{48FFE5D2-C13D-4888-BCDA-E6E3A8B0A13F}" srcId="{669526F7-C6D3-4449-95DA-E64E274F6647}" destId="{6D24959C-62FD-4281-A0C9-960A5DF595A7}" srcOrd="0" destOrd="0" parTransId="{E4EF0BC2-954F-4855-8B32-4F4397DF37CE}" sibTransId="{11CCB60B-124C-4470-A813-AC5DF754773C}"/>
    <dgm:cxn modelId="{E22A55DD-A0EE-44B4-A439-D9A2067A3030}" type="presOf" srcId="{AEFC5D12-6FCB-4425-9497-BF384C19E31E}" destId="{2164A077-ECDE-4210-9ED8-E95254086F28}" srcOrd="1" destOrd="0" presId="urn:microsoft.com/office/officeart/2011/layout/CircleProcess"/>
    <dgm:cxn modelId="{31B159F0-D059-45AB-B68B-802F158D8484}" type="presOf" srcId="{B786382B-3FAA-4FC8-9466-84EDB202A295}" destId="{680568FF-12B2-4919-8CA0-AC1555EEA464}" srcOrd="1" destOrd="0" presId="urn:microsoft.com/office/officeart/2011/layout/CircleProcess"/>
    <dgm:cxn modelId="{9A270DFA-4814-4E30-BD01-06F724CFEE2C}" type="presOf" srcId="{4FAE4D69-B08A-4443-BB9B-01782AC8C64B}" destId="{2618A68E-1016-4769-8AC5-F39E5298EA41}" srcOrd="0" destOrd="0" presId="urn:microsoft.com/office/officeart/2011/layout/CircleProcess"/>
    <dgm:cxn modelId="{E947C000-ABCE-4824-88AD-AA94F582E4C0}" type="presParOf" srcId="{CA3F28D4-379F-4837-A6AD-342CB2D86EC2}" destId="{676DF633-15F7-44F9-946F-7C9C1A043331}" srcOrd="0" destOrd="0" presId="urn:microsoft.com/office/officeart/2011/layout/CircleProcess"/>
    <dgm:cxn modelId="{2AE3E7CB-70CB-48B2-8A79-ACCB54A7071A}" type="presParOf" srcId="{676DF633-15F7-44F9-946F-7C9C1A043331}" destId="{AE194A64-27D2-4A96-9BF3-1BFFDE23EBB5}" srcOrd="0" destOrd="0" presId="urn:microsoft.com/office/officeart/2011/layout/CircleProcess"/>
    <dgm:cxn modelId="{09F84AA9-C828-4731-A87A-C48C4D79B3E1}" type="presParOf" srcId="{CA3F28D4-379F-4837-A6AD-342CB2D86EC2}" destId="{05677B5E-42D2-4567-B2A9-32FE99ACDF5A}" srcOrd="1" destOrd="0" presId="urn:microsoft.com/office/officeart/2011/layout/CircleProcess"/>
    <dgm:cxn modelId="{18ACA4EA-70E9-43DF-87FD-E560CE0FB8C4}" type="presParOf" srcId="{05677B5E-42D2-4567-B2A9-32FE99ACDF5A}" destId="{92B959EA-E9B3-42A5-A6A2-71C924B39328}" srcOrd="0" destOrd="0" presId="urn:microsoft.com/office/officeart/2011/layout/CircleProcess"/>
    <dgm:cxn modelId="{F4DB034B-D99A-495D-8071-C49684A4D0E9}" type="presParOf" srcId="{CA3F28D4-379F-4837-A6AD-342CB2D86EC2}" destId="{0A9A482F-F00F-47C3-9790-CBDB53EA1EBE}" srcOrd="2" destOrd="0" presId="urn:microsoft.com/office/officeart/2011/layout/CircleProcess"/>
    <dgm:cxn modelId="{DD2F34E9-D633-405D-BECA-F5625E73A812}" type="presParOf" srcId="{CA3F28D4-379F-4837-A6AD-342CB2D86EC2}" destId="{E5FC7B56-6429-4807-B886-A2CDF7D5D00C}" srcOrd="3" destOrd="0" presId="urn:microsoft.com/office/officeart/2011/layout/CircleProcess"/>
    <dgm:cxn modelId="{B5CF51CF-BE43-4937-B8E0-21A69C5686C9}" type="presParOf" srcId="{CA3F28D4-379F-4837-A6AD-342CB2D86EC2}" destId="{DE334F16-14A1-429F-8D2C-0D4490E81E6D}" srcOrd="4" destOrd="0" presId="urn:microsoft.com/office/officeart/2011/layout/CircleProcess"/>
    <dgm:cxn modelId="{3A17F408-DBF3-4223-9242-BBEECE162FB1}" type="presParOf" srcId="{DE334F16-14A1-429F-8D2C-0D4490E81E6D}" destId="{81FB6D56-9486-4693-8EB8-5044D9E6A7D6}" srcOrd="0" destOrd="0" presId="urn:microsoft.com/office/officeart/2011/layout/CircleProcess"/>
    <dgm:cxn modelId="{97375ACF-2B8B-479A-B292-BF1878BBD704}" type="presParOf" srcId="{CA3F28D4-379F-4837-A6AD-342CB2D86EC2}" destId="{FAC5451C-87BC-41A4-8689-F27F9B29081F}" srcOrd="5" destOrd="0" presId="urn:microsoft.com/office/officeart/2011/layout/CircleProcess"/>
    <dgm:cxn modelId="{2DFFBF49-90F3-4327-ABB0-42F59A2AD0E8}" type="presParOf" srcId="{FAC5451C-87BC-41A4-8689-F27F9B29081F}" destId="{5C66CFC2-667D-4ED2-828E-B9D437CE1A8F}" srcOrd="0" destOrd="0" presId="urn:microsoft.com/office/officeart/2011/layout/CircleProcess"/>
    <dgm:cxn modelId="{3DBF7662-6BD6-42B9-9955-DDA4B1CC0630}" type="presParOf" srcId="{CA3F28D4-379F-4837-A6AD-342CB2D86EC2}" destId="{0697FFC7-54C8-4431-A771-5C4F3FC0F7D5}" srcOrd="6" destOrd="0" presId="urn:microsoft.com/office/officeart/2011/layout/CircleProcess"/>
    <dgm:cxn modelId="{2B98CC0B-7A5E-4B73-8035-A51F177A0EFA}" type="presParOf" srcId="{CA3F28D4-379F-4837-A6AD-342CB2D86EC2}" destId="{053F3BA9-0BE7-49A0-B397-4D945D8C8D1A}" srcOrd="7" destOrd="0" presId="urn:microsoft.com/office/officeart/2011/layout/CircleProcess"/>
    <dgm:cxn modelId="{472164B2-B991-4DB3-ADDB-2F3C746AC35C}" type="presParOf" srcId="{CA3F28D4-379F-4837-A6AD-342CB2D86EC2}" destId="{FD61930F-A9A8-4548-8187-0FA3D51642B9}" srcOrd="8" destOrd="0" presId="urn:microsoft.com/office/officeart/2011/layout/CircleProcess"/>
    <dgm:cxn modelId="{8E5421E4-1846-45C7-A58C-6DF84B60A1FD}" type="presParOf" srcId="{FD61930F-A9A8-4548-8187-0FA3D51642B9}" destId="{E6F9DAF4-DD7F-4C20-85F9-6CB0F16958C8}" srcOrd="0" destOrd="0" presId="urn:microsoft.com/office/officeart/2011/layout/CircleProcess"/>
    <dgm:cxn modelId="{8E3E14D1-0FDC-4720-92EA-68CF927EC444}" type="presParOf" srcId="{CA3F28D4-379F-4837-A6AD-342CB2D86EC2}" destId="{0594D13A-9138-448E-B01C-079AE510629C}" srcOrd="9" destOrd="0" presId="urn:microsoft.com/office/officeart/2011/layout/CircleProcess"/>
    <dgm:cxn modelId="{6FD2054A-DE45-4B87-88AC-47EB07C603DB}" type="presParOf" srcId="{0594D13A-9138-448E-B01C-079AE510629C}" destId="{6D342D8D-30B3-4CB9-9756-42B08E965C74}" srcOrd="0" destOrd="0" presId="urn:microsoft.com/office/officeart/2011/layout/CircleProcess"/>
    <dgm:cxn modelId="{5E0F8AEF-46C5-455C-BCF3-598B90D61FFC}" type="presParOf" srcId="{CA3F28D4-379F-4837-A6AD-342CB2D86EC2}" destId="{853CD583-F561-432B-AB7C-F6D1049AF13E}" srcOrd="10" destOrd="0" presId="urn:microsoft.com/office/officeart/2011/layout/CircleProcess"/>
    <dgm:cxn modelId="{7FA160D4-EC53-443A-86DB-3AE5A3EA9600}" type="presParOf" srcId="{CA3F28D4-379F-4837-A6AD-342CB2D86EC2}" destId="{680568FF-12B2-4919-8CA0-AC1555EEA464}" srcOrd="11" destOrd="0" presId="urn:microsoft.com/office/officeart/2011/layout/CircleProcess"/>
    <dgm:cxn modelId="{665E8B82-A634-4F0A-A11F-92A68E19517C}" type="presParOf" srcId="{CA3F28D4-379F-4837-A6AD-342CB2D86EC2}" destId="{89D35514-1D14-4A28-8E32-8A1077695DB0}" srcOrd="12" destOrd="0" presId="urn:microsoft.com/office/officeart/2011/layout/CircleProcess"/>
    <dgm:cxn modelId="{DE5013BB-B883-4758-B15F-23194AE6AE63}" type="presParOf" srcId="{89D35514-1D14-4A28-8E32-8A1077695DB0}" destId="{8A76BDC1-B0BE-4CC7-82D5-1931F523FF0C}" srcOrd="0" destOrd="0" presId="urn:microsoft.com/office/officeart/2011/layout/CircleProcess"/>
    <dgm:cxn modelId="{CA93DF7B-DB09-4990-BDA5-3EB9FD70E07E}" type="presParOf" srcId="{CA3F28D4-379F-4837-A6AD-342CB2D86EC2}" destId="{15AC6516-A901-4B59-8294-0BED9619532D}" srcOrd="13" destOrd="0" presId="urn:microsoft.com/office/officeart/2011/layout/CircleProcess"/>
    <dgm:cxn modelId="{D61EB19E-21A2-49AF-96AA-56E068A8D13C}" type="presParOf" srcId="{15AC6516-A901-4B59-8294-0BED9619532D}" destId="{E0CE8006-EF8F-4146-946E-13E3BD9E12AD}" srcOrd="0" destOrd="0" presId="urn:microsoft.com/office/officeart/2011/layout/CircleProcess"/>
    <dgm:cxn modelId="{509D25BE-777A-43F8-AC83-DA32F8901345}" type="presParOf" srcId="{CA3F28D4-379F-4837-A6AD-342CB2D86EC2}" destId="{F6E25D1A-EAF2-4A94-965E-F4515DBF63A4}" srcOrd="14" destOrd="0" presId="urn:microsoft.com/office/officeart/2011/layout/CircleProcess"/>
    <dgm:cxn modelId="{87B5C9AC-9AD5-4E2B-AFEA-B9BFAA206014}" type="presParOf" srcId="{CA3F28D4-379F-4837-A6AD-342CB2D86EC2}" destId="{2164A077-ECDE-4210-9ED8-E95254086F28}" srcOrd="15" destOrd="0" presId="urn:microsoft.com/office/officeart/2011/layout/CircleProcess"/>
    <dgm:cxn modelId="{00B9C919-2979-453E-9765-6913EED62E6B}" type="presParOf" srcId="{CA3F28D4-379F-4837-A6AD-342CB2D86EC2}" destId="{C2F3AB44-D7EC-468C-A88B-2786BAFEAA28}" srcOrd="16" destOrd="0" presId="urn:microsoft.com/office/officeart/2011/layout/CircleProcess"/>
    <dgm:cxn modelId="{3D60DD5F-EC75-4236-83B5-4780532D99CC}" type="presParOf" srcId="{C2F3AB44-D7EC-468C-A88B-2786BAFEAA28}" destId="{C2DE3139-B533-43D3-AAA1-E9925FE485A7}" srcOrd="0" destOrd="0" presId="urn:microsoft.com/office/officeart/2011/layout/CircleProcess"/>
    <dgm:cxn modelId="{9EAD95F3-626F-4CC3-A78A-28BFCF587B20}" type="presParOf" srcId="{CA3F28D4-379F-4837-A6AD-342CB2D86EC2}" destId="{AED7AA70-F0F1-4612-8893-D01F2657B634}" srcOrd="17" destOrd="0" presId="urn:microsoft.com/office/officeart/2011/layout/CircleProcess"/>
    <dgm:cxn modelId="{DB7807B3-A343-45CE-8802-17154E030A4A}" type="presParOf" srcId="{AED7AA70-F0F1-4612-8893-D01F2657B634}" destId="{CB7FBE96-E058-4C71-A62E-B92F1F9F97CE}" srcOrd="0" destOrd="0" presId="urn:microsoft.com/office/officeart/2011/layout/CircleProcess"/>
    <dgm:cxn modelId="{DAC37D31-373E-470E-8296-D5E726258C16}" type="presParOf" srcId="{CA3F28D4-379F-4837-A6AD-342CB2D86EC2}" destId="{2618A68E-1016-4769-8AC5-F39E5298EA41}" srcOrd="18" destOrd="0" presId="urn:microsoft.com/office/officeart/2011/layout/CircleProcess"/>
    <dgm:cxn modelId="{21047DEC-6AB9-4A9E-8093-C45290B22010}" type="presParOf" srcId="{CA3F28D4-379F-4837-A6AD-342CB2D86EC2}" destId="{2F662A87-D0CD-416A-BF3B-535D10249EA2}" srcOrd="19" destOrd="0" presId="urn:microsoft.com/office/officeart/2011/layout/CircleProcess"/>
    <dgm:cxn modelId="{8FD6800A-45DB-4844-A8BF-EDD184EC11D8}" type="presParOf" srcId="{CA3F28D4-379F-4837-A6AD-342CB2D86EC2}" destId="{83F5B84A-566D-484E-B262-E7E0677F45A6}" srcOrd="20" destOrd="0" presId="urn:microsoft.com/office/officeart/2011/layout/CircleProcess"/>
    <dgm:cxn modelId="{2CE3DF5B-1260-4263-A8CA-CB92B8503CB0}" type="presParOf" srcId="{83F5B84A-566D-484E-B262-E7E0677F45A6}" destId="{226E01C0-D888-41F6-AE43-FC69870DF30A}" srcOrd="0" destOrd="0" presId="urn:microsoft.com/office/officeart/2011/layout/CircleProcess"/>
    <dgm:cxn modelId="{D2576DE9-3E5B-4D84-9432-4BA6296CEF20}" type="presParOf" srcId="{CA3F28D4-379F-4837-A6AD-342CB2D86EC2}" destId="{2974BF85-7FB2-4D71-9320-3AEE08E16EBD}" srcOrd="21" destOrd="0" presId="urn:microsoft.com/office/officeart/2011/layout/CircleProcess"/>
    <dgm:cxn modelId="{1AD332B2-258E-438A-B042-9087BF7086D4}" type="presParOf" srcId="{2974BF85-7FB2-4D71-9320-3AEE08E16EBD}" destId="{84638C3E-4FCF-4FC3-9C51-7E0FC9A6C678}" srcOrd="0" destOrd="0" presId="urn:microsoft.com/office/officeart/2011/layout/CircleProcess"/>
    <dgm:cxn modelId="{4EE49285-1205-4EC1-94F0-B32A4AB8084B}" type="presParOf" srcId="{CA3F28D4-379F-4837-A6AD-342CB2D86EC2}" destId="{55EAF436-402B-4A26-AA2D-DD67EDBE10F9}" srcOrd="22" destOrd="0" presId="urn:microsoft.com/office/officeart/2011/layout/CircleProcess"/>
    <dgm:cxn modelId="{460C53EA-2106-498D-A09E-988683194D53}" type="presParOf" srcId="{CA3F28D4-379F-4837-A6AD-342CB2D86EC2}" destId="{2D4A79A2-45E0-49A5-97BA-4A40CC5C0270}" srcOrd="23" destOrd="0" presId="urn:microsoft.com/office/officeart/2011/layout/CircleProcess"/>
    <dgm:cxn modelId="{CFAB6AA1-6C45-4086-9262-BCC6D6BDB842}" type="presParOf" srcId="{CA3F28D4-379F-4837-A6AD-342CB2D86EC2}" destId="{073AA111-6382-4B40-80BD-2609AE792D18}" srcOrd="24" destOrd="0" presId="urn:microsoft.com/office/officeart/2011/layout/CircleProcess"/>
    <dgm:cxn modelId="{D7330BC2-06DE-4A57-BA9A-91B48EACAAD4}" type="presParOf" srcId="{073AA111-6382-4B40-80BD-2609AE792D18}" destId="{B8B5EF47-8600-4D6B-B96B-8960B32FF4A0}" srcOrd="0" destOrd="0" presId="urn:microsoft.com/office/officeart/2011/layout/CircleProcess"/>
    <dgm:cxn modelId="{7513C284-55DB-42B5-BB9D-6959AD51A43C}" type="presParOf" srcId="{CA3F28D4-379F-4837-A6AD-342CB2D86EC2}" destId="{60237D99-74F3-43DA-867B-9A948A8BC551}" srcOrd="25" destOrd="0" presId="urn:microsoft.com/office/officeart/2011/layout/CircleProcess"/>
    <dgm:cxn modelId="{549D784C-CAE8-47D2-BA53-04935A314EDC}" type="presParOf" srcId="{60237D99-74F3-43DA-867B-9A948A8BC551}" destId="{17C37167-140E-4D66-837E-DA7B7DA5C870}" srcOrd="0" destOrd="0" presId="urn:microsoft.com/office/officeart/2011/layout/CircleProcess"/>
    <dgm:cxn modelId="{EC085070-F6AA-4471-8461-AF9D53726345}" type="presParOf" srcId="{CA3F28D4-379F-4837-A6AD-342CB2D86EC2}" destId="{61EDAAF8-475A-4879-BBE6-18994BDAFA5C}" srcOrd="26" destOrd="0" presId="urn:microsoft.com/office/officeart/2011/layout/CircleProcess"/>
    <dgm:cxn modelId="{14B64B88-C974-40D4-9665-8C437C5C5915}" type="presParOf" srcId="{CA3F28D4-379F-4837-A6AD-342CB2D86EC2}" destId="{EE75E68A-F844-4FA1-8B39-7ED02D3C0C5C}" srcOrd="2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/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D88CFC76-39B0-4512-8BD1-73F0D6540A59}" type="presOf" srcId="{9A7075AC-3FCD-4236-917C-9074BBCC0FE0}" destId="{026707FE-E7BF-44F9-A653-EE14551A75EF}" srcOrd="0" destOrd="0" presId="urn:microsoft.com/office/officeart/2005/8/layout/chevron1"/>
    <dgm:cxn modelId="{49829F7B-D725-4412-921D-5538B22D948D}" type="presOf" srcId="{E50E00B9-5928-4C90-8A4A-F1A0A01E06D8}" destId="{29F8936E-CD6F-4417-B786-0B40BD461F58}" srcOrd="0" destOrd="0" presId="urn:microsoft.com/office/officeart/2005/8/layout/chevron1"/>
    <dgm:cxn modelId="{551ED882-93FA-4352-9A60-DB1102C839BC}" type="presOf" srcId="{C690365C-E367-49E3-A2E8-97B7D131B979}" destId="{19CC773B-A87E-405F-B0E2-2990D7930D2F}" srcOrd="0" destOrd="0" presId="urn:microsoft.com/office/officeart/2005/8/layout/chevron1"/>
    <dgm:cxn modelId="{08BB97E7-AB24-4518-87E6-975A73BA8C22}" type="presOf" srcId="{4C01E2FC-5E91-4F88-8D9D-A87D50C0FC43}" destId="{AF5CAE44-C069-4D4A-83E0-0DE98878B915}" srcOrd="0" destOrd="0" presId="urn:microsoft.com/office/officeart/2005/8/layout/chevron1"/>
    <dgm:cxn modelId="{5CD0C078-7871-4734-AF79-EB03E66DA3F5}" type="presParOf" srcId="{AF5CAE44-C069-4D4A-83E0-0DE98878B915}" destId="{19CC773B-A87E-405F-B0E2-2990D7930D2F}" srcOrd="0" destOrd="0" presId="urn:microsoft.com/office/officeart/2005/8/layout/chevron1"/>
    <dgm:cxn modelId="{7F801C2F-73C0-49CA-8B21-CA75D3D6120A}" type="presParOf" srcId="{AF5CAE44-C069-4D4A-83E0-0DE98878B915}" destId="{0DE7839F-2EE2-4912-A540-90E2D049C82E}" srcOrd="1" destOrd="0" presId="urn:microsoft.com/office/officeart/2005/8/layout/chevron1"/>
    <dgm:cxn modelId="{46707A5F-C233-4A2C-8C9D-B3E4F7515D38}" type="presParOf" srcId="{AF5CAE44-C069-4D4A-83E0-0DE98878B915}" destId="{29F8936E-CD6F-4417-B786-0B40BD461F58}" srcOrd="2" destOrd="0" presId="urn:microsoft.com/office/officeart/2005/8/layout/chevron1"/>
    <dgm:cxn modelId="{92013BF5-BD32-4EC1-86F9-271DA82FBC25}" type="presParOf" srcId="{AF5CAE44-C069-4D4A-83E0-0DE98878B915}" destId="{25995D9C-6A89-40DF-8325-2B66445AC92B}" srcOrd="3" destOrd="0" presId="urn:microsoft.com/office/officeart/2005/8/layout/chevron1"/>
    <dgm:cxn modelId="{58AC9B06-E14A-46EA-93DB-3AD8D51298A5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/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74E52E32-EDA8-476D-8806-9708B056619F}" type="presOf" srcId="{9A7075AC-3FCD-4236-917C-9074BBCC0FE0}" destId="{026707FE-E7BF-44F9-A653-EE14551A75EF}" srcOrd="0" destOrd="0" presId="urn:microsoft.com/office/officeart/2005/8/layout/chevron1"/>
    <dgm:cxn modelId="{E03BA833-E9BD-436D-BDDE-91CF6F2ED780}" type="presOf" srcId="{C690365C-E367-49E3-A2E8-97B7D131B979}" destId="{19CC773B-A87E-405F-B0E2-2990D7930D2F}" srcOrd="0" destOrd="0" presId="urn:microsoft.com/office/officeart/2005/8/layout/chevron1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E0F538BA-7823-4FB9-985D-84FE9755F3AE}" type="presOf" srcId="{E50E00B9-5928-4C90-8A4A-F1A0A01E06D8}" destId="{29F8936E-CD6F-4417-B786-0B40BD461F58}" srcOrd="0" destOrd="0" presId="urn:microsoft.com/office/officeart/2005/8/layout/chevron1"/>
    <dgm:cxn modelId="{A44B11CF-B25D-4935-9BC3-65591D431D47}" type="presOf" srcId="{4C01E2FC-5E91-4F88-8D9D-A87D50C0FC43}" destId="{AF5CAE44-C069-4D4A-83E0-0DE98878B915}" srcOrd="0" destOrd="0" presId="urn:microsoft.com/office/officeart/2005/8/layout/chevron1"/>
    <dgm:cxn modelId="{8FA3530E-7B08-4A53-8878-94EA663EFE64}" type="presParOf" srcId="{AF5CAE44-C069-4D4A-83E0-0DE98878B915}" destId="{19CC773B-A87E-405F-B0E2-2990D7930D2F}" srcOrd="0" destOrd="0" presId="urn:microsoft.com/office/officeart/2005/8/layout/chevron1"/>
    <dgm:cxn modelId="{0FC7893F-8E13-449C-A527-7645187F644D}" type="presParOf" srcId="{AF5CAE44-C069-4D4A-83E0-0DE98878B915}" destId="{0DE7839F-2EE2-4912-A540-90E2D049C82E}" srcOrd="1" destOrd="0" presId="urn:microsoft.com/office/officeart/2005/8/layout/chevron1"/>
    <dgm:cxn modelId="{433FBE97-2EC3-4062-A2AB-103F2833EF08}" type="presParOf" srcId="{AF5CAE44-C069-4D4A-83E0-0DE98878B915}" destId="{29F8936E-CD6F-4417-B786-0B40BD461F58}" srcOrd="2" destOrd="0" presId="urn:microsoft.com/office/officeart/2005/8/layout/chevron1"/>
    <dgm:cxn modelId="{B818B4AD-0942-4790-9571-65AAFECA24E8}" type="presParOf" srcId="{AF5CAE44-C069-4D4A-83E0-0DE98878B915}" destId="{25995D9C-6A89-40DF-8325-2B66445AC92B}" srcOrd="3" destOrd="0" presId="urn:microsoft.com/office/officeart/2005/8/layout/chevron1"/>
    <dgm:cxn modelId="{93498AEA-3750-411B-8184-FB31CD68B187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/>
      <dgm:t>
        <a:bodyPr/>
        <a:lstStyle/>
        <a:p>
          <a:r>
            <a:rPr lang="en-IN" dirty="0"/>
            <a:t>Analysis</a:t>
          </a:r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14AA145C-8FC1-4E70-BA39-08164C763D1F}" type="presOf" srcId="{9A7075AC-3FCD-4236-917C-9074BBCC0FE0}" destId="{026707FE-E7BF-44F9-A653-EE14551A75EF}" srcOrd="0" destOrd="0" presId="urn:microsoft.com/office/officeart/2005/8/layout/chevron1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2A214D44-878D-4455-9653-D7006F24CFA3}" type="presOf" srcId="{C690365C-E367-49E3-A2E8-97B7D131B979}" destId="{19CC773B-A87E-405F-B0E2-2990D7930D2F}" srcOrd="0" destOrd="0" presId="urn:microsoft.com/office/officeart/2005/8/layout/chevron1"/>
    <dgm:cxn modelId="{AC5F67AD-D418-4390-9686-C72FD5C27A6B}" type="presOf" srcId="{E50E00B9-5928-4C90-8A4A-F1A0A01E06D8}" destId="{29F8936E-CD6F-4417-B786-0B40BD461F58}" srcOrd="0" destOrd="0" presId="urn:microsoft.com/office/officeart/2005/8/layout/chevron1"/>
    <dgm:cxn modelId="{A3AD92B8-1798-4E36-8C68-964F084EE453}" type="presOf" srcId="{4C01E2FC-5E91-4F88-8D9D-A87D50C0FC43}" destId="{AF5CAE44-C069-4D4A-83E0-0DE98878B915}" srcOrd="0" destOrd="0" presId="urn:microsoft.com/office/officeart/2005/8/layout/chevron1"/>
    <dgm:cxn modelId="{E978C17F-E6F0-4D6E-A822-8BECB24422E5}" type="presParOf" srcId="{AF5CAE44-C069-4D4A-83E0-0DE98878B915}" destId="{19CC773B-A87E-405F-B0E2-2990D7930D2F}" srcOrd="0" destOrd="0" presId="urn:microsoft.com/office/officeart/2005/8/layout/chevron1"/>
    <dgm:cxn modelId="{2A738E99-EFC2-49A6-B02D-4BE26C380449}" type="presParOf" srcId="{AF5CAE44-C069-4D4A-83E0-0DE98878B915}" destId="{0DE7839F-2EE2-4912-A540-90E2D049C82E}" srcOrd="1" destOrd="0" presId="urn:microsoft.com/office/officeart/2005/8/layout/chevron1"/>
    <dgm:cxn modelId="{A3FA609A-1C6F-470C-95ED-8E90547926EC}" type="presParOf" srcId="{AF5CAE44-C069-4D4A-83E0-0DE98878B915}" destId="{29F8936E-CD6F-4417-B786-0B40BD461F58}" srcOrd="2" destOrd="0" presId="urn:microsoft.com/office/officeart/2005/8/layout/chevron1"/>
    <dgm:cxn modelId="{06B0F38E-13DD-4325-A05B-27971A09C505}" type="presParOf" srcId="{AF5CAE44-C069-4D4A-83E0-0DE98878B915}" destId="{25995D9C-6A89-40DF-8325-2B66445AC92B}" srcOrd="3" destOrd="0" presId="urn:microsoft.com/office/officeart/2005/8/layout/chevron1"/>
    <dgm:cxn modelId="{8AC8E086-A241-4346-9815-976AA8D773D0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01E2FC-5E91-4F88-8D9D-A87D50C0FC4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C690365C-E367-49E3-A2E8-97B7D131B979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Business Opportunity</a:t>
          </a:r>
        </a:p>
      </dgm:t>
    </dgm:pt>
    <dgm:pt modelId="{5EFFE687-2F01-4696-B09F-8E82C2DBC9A7}" type="parTrans" cxnId="{94986606-1015-4C87-B00A-49949A8722C0}">
      <dgm:prSet/>
      <dgm:spPr/>
      <dgm:t>
        <a:bodyPr/>
        <a:lstStyle/>
        <a:p>
          <a:endParaRPr lang="en-IN"/>
        </a:p>
      </dgm:t>
    </dgm:pt>
    <dgm:pt modelId="{C0C0ECAB-907B-4C65-B895-24DC132751A8}" type="sibTrans" cxnId="{94986606-1015-4C87-B00A-49949A8722C0}">
      <dgm:prSet/>
      <dgm:spPr/>
      <dgm:t>
        <a:bodyPr/>
        <a:lstStyle/>
        <a:p>
          <a:endParaRPr lang="en-IN"/>
        </a:p>
      </dgm:t>
    </dgm:pt>
    <dgm:pt modelId="{E50E00B9-5928-4C90-8A4A-F1A0A01E06D8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/>
            <a:t>Methods</a:t>
          </a:r>
        </a:p>
      </dgm:t>
    </dgm:pt>
    <dgm:pt modelId="{36EB03ED-B58E-40F3-9829-E0412CBD8891}" type="parTrans" cxnId="{37144C0C-5426-4E78-AA6E-AB0569C10321}">
      <dgm:prSet/>
      <dgm:spPr/>
      <dgm:t>
        <a:bodyPr/>
        <a:lstStyle/>
        <a:p>
          <a:endParaRPr lang="en-IN"/>
        </a:p>
      </dgm:t>
    </dgm:pt>
    <dgm:pt modelId="{DC8DBD9F-DEEA-47C6-9313-F61AD1A1FC15}" type="sibTrans" cxnId="{37144C0C-5426-4E78-AA6E-AB0569C10321}">
      <dgm:prSet/>
      <dgm:spPr/>
      <dgm:t>
        <a:bodyPr/>
        <a:lstStyle/>
        <a:p>
          <a:endParaRPr lang="en-IN"/>
        </a:p>
      </dgm:t>
    </dgm:pt>
    <dgm:pt modelId="{9A7075AC-3FCD-4236-917C-9074BBCC0FE0}">
      <dgm:prSet phldrT="[Text]"/>
      <dgm:spPr/>
      <dgm:t>
        <a:bodyPr/>
        <a:lstStyle/>
        <a:p>
          <a:r>
            <a:rPr lang="en-IN" dirty="0"/>
            <a:t>Analysis</a:t>
          </a:r>
        </a:p>
      </dgm:t>
    </dgm:pt>
    <dgm:pt modelId="{6BFC6E83-ABD7-40EB-A0FE-8898C582BBD3}" type="parTrans" cxnId="{26BAC543-C762-4F95-ACD8-32588BF87E2E}">
      <dgm:prSet/>
      <dgm:spPr/>
      <dgm:t>
        <a:bodyPr/>
        <a:lstStyle/>
        <a:p>
          <a:endParaRPr lang="en-IN"/>
        </a:p>
      </dgm:t>
    </dgm:pt>
    <dgm:pt modelId="{BD6F0252-86EA-4C26-9349-4A36701ABB61}" type="sibTrans" cxnId="{26BAC543-C762-4F95-ACD8-32588BF87E2E}">
      <dgm:prSet/>
      <dgm:spPr/>
      <dgm:t>
        <a:bodyPr/>
        <a:lstStyle/>
        <a:p>
          <a:endParaRPr lang="en-IN"/>
        </a:p>
      </dgm:t>
    </dgm:pt>
    <dgm:pt modelId="{AF5CAE44-C069-4D4A-83E0-0DE98878B915}" type="pres">
      <dgm:prSet presAssocID="{4C01E2FC-5E91-4F88-8D9D-A87D50C0FC43}" presName="Name0" presStyleCnt="0">
        <dgm:presLayoutVars>
          <dgm:dir/>
          <dgm:animLvl val="lvl"/>
          <dgm:resizeHandles val="exact"/>
        </dgm:presLayoutVars>
      </dgm:prSet>
      <dgm:spPr/>
    </dgm:pt>
    <dgm:pt modelId="{19CC773B-A87E-405F-B0E2-2990D7930D2F}" type="pres">
      <dgm:prSet presAssocID="{C690365C-E367-49E3-A2E8-97B7D131B979}" presName="parTxOnly" presStyleLbl="node1" presStyleIdx="0" presStyleCnt="3" custScaleX="108830">
        <dgm:presLayoutVars>
          <dgm:chMax val="0"/>
          <dgm:chPref val="0"/>
          <dgm:bulletEnabled val="1"/>
        </dgm:presLayoutVars>
      </dgm:prSet>
      <dgm:spPr/>
    </dgm:pt>
    <dgm:pt modelId="{0DE7839F-2EE2-4912-A540-90E2D049C82E}" type="pres">
      <dgm:prSet presAssocID="{C0C0ECAB-907B-4C65-B895-24DC132751A8}" presName="parTxOnlySpace" presStyleCnt="0"/>
      <dgm:spPr/>
    </dgm:pt>
    <dgm:pt modelId="{29F8936E-CD6F-4417-B786-0B40BD461F58}" type="pres">
      <dgm:prSet presAssocID="{E50E00B9-5928-4C90-8A4A-F1A0A01E06D8}" presName="parTxOnly" presStyleLbl="node1" presStyleIdx="1" presStyleCnt="3" custLinFactY="13176" custLinFactNeighborX="-31129" custLinFactNeighborY="100000">
        <dgm:presLayoutVars>
          <dgm:chMax val="0"/>
          <dgm:chPref val="0"/>
          <dgm:bulletEnabled val="1"/>
        </dgm:presLayoutVars>
      </dgm:prSet>
      <dgm:spPr/>
    </dgm:pt>
    <dgm:pt modelId="{25995D9C-6A89-40DF-8325-2B66445AC92B}" type="pres">
      <dgm:prSet presAssocID="{DC8DBD9F-DEEA-47C6-9313-F61AD1A1FC15}" presName="parTxOnlySpace" presStyleCnt="0"/>
      <dgm:spPr/>
    </dgm:pt>
    <dgm:pt modelId="{026707FE-E7BF-44F9-A653-EE14551A75EF}" type="pres">
      <dgm:prSet presAssocID="{9A7075AC-3FCD-4236-917C-9074BBCC0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86606-1015-4C87-B00A-49949A8722C0}" srcId="{4C01E2FC-5E91-4F88-8D9D-A87D50C0FC43}" destId="{C690365C-E367-49E3-A2E8-97B7D131B979}" srcOrd="0" destOrd="0" parTransId="{5EFFE687-2F01-4696-B09F-8E82C2DBC9A7}" sibTransId="{C0C0ECAB-907B-4C65-B895-24DC132751A8}"/>
    <dgm:cxn modelId="{37144C0C-5426-4E78-AA6E-AB0569C10321}" srcId="{4C01E2FC-5E91-4F88-8D9D-A87D50C0FC43}" destId="{E50E00B9-5928-4C90-8A4A-F1A0A01E06D8}" srcOrd="1" destOrd="0" parTransId="{36EB03ED-B58E-40F3-9829-E0412CBD8891}" sibTransId="{DC8DBD9F-DEEA-47C6-9313-F61AD1A1FC15}"/>
    <dgm:cxn modelId="{92685139-DFF1-4F12-89DF-4FB3538252BA}" type="presOf" srcId="{9A7075AC-3FCD-4236-917C-9074BBCC0FE0}" destId="{026707FE-E7BF-44F9-A653-EE14551A75EF}" srcOrd="0" destOrd="0" presId="urn:microsoft.com/office/officeart/2005/8/layout/chevron1"/>
    <dgm:cxn modelId="{C0A79D41-0286-4C8D-BF23-505241CF7C06}" type="presOf" srcId="{4C01E2FC-5E91-4F88-8D9D-A87D50C0FC43}" destId="{AF5CAE44-C069-4D4A-83E0-0DE98878B915}" srcOrd="0" destOrd="0" presId="urn:microsoft.com/office/officeart/2005/8/layout/chevron1"/>
    <dgm:cxn modelId="{26BAC543-C762-4F95-ACD8-32588BF87E2E}" srcId="{4C01E2FC-5E91-4F88-8D9D-A87D50C0FC43}" destId="{9A7075AC-3FCD-4236-917C-9074BBCC0FE0}" srcOrd="2" destOrd="0" parTransId="{6BFC6E83-ABD7-40EB-A0FE-8898C582BBD3}" sibTransId="{BD6F0252-86EA-4C26-9349-4A36701ABB61}"/>
    <dgm:cxn modelId="{71A5AD9F-0083-43F8-B070-306B1B95CA9E}" type="presOf" srcId="{C690365C-E367-49E3-A2E8-97B7D131B979}" destId="{19CC773B-A87E-405F-B0E2-2990D7930D2F}" srcOrd="0" destOrd="0" presId="urn:microsoft.com/office/officeart/2005/8/layout/chevron1"/>
    <dgm:cxn modelId="{EAA898BC-FB02-4AB2-AFA5-4ACCB7AC5972}" type="presOf" srcId="{E50E00B9-5928-4C90-8A4A-F1A0A01E06D8}" destId="{29F8936E-CD6F-4417-B786-0B40BD461F58}" srcOrd="0" destOrd="0" presId="urn:microsoft.com/office/officeart/2005/8/layout/chevron1"/>
    <dgm:cxn modelId="{78079EEA-F4BC-436C-A573-3043F7EE4070}" type="presParOf" srcId="{AF5CAE44-C069-4D4A-83E0-0DE98878B915}" destId="{19CC773B-A87E-405F-B0E2-2990D7930D2F}" srcOrd="0" destOrd="0" presId="urn:microsoft.com/office/officeart/2005/8/layout/chevron1"/>
    <dgm:cxn modelId="{95B7DCFE-602F-4FFD-8AC0-1778E55D083A}" type="presParOf" srcId="{AF5CAE44-C069-4D4A-83E0-0DE98878B915}" destId="{0DE7839F-2EE2-4912-A540-90E2D049C82E}" srcOrd="1" destOrd="0" presId="urn:microsoft.com/office/officeart/2005/8/layout/chevron1"/>
    <dgm:cxn modelId="{F17F59EB-4C77-42BC-9F67-971FAF03969D}" type="presParOf" srcId="{AF5CAE44-C069-4D4A-83E0-0DE98878B915}" destId="{29F8936E-CD6F-4417-B786-0B40BD461F58}" srcOrd="2" destOrd="0" presId="urn:microsoft.com/office/officeart/2005/8/layout/chevron1"/>
    <dgm:cxn modelId="{327A6899-B9E2-4F22-926A-C4B2328F75E0}" type="presParOf" srcId="{AF5CAE44-C069-4D4A-83E0-0DE98878B915}" destId="{25995D9C-6A89-40DF-8325-2B66445AC92B}" srcOrd="3" destOrd="0" presId="urn:microsoft.com/office/officeart/2005/8/layout/chevron1"/>
    <dgm:cxn modelId="{6D38DDA1-2877-48E3-9BBC-B86D130FEFBA}" type="presParOf" srcId="{AF5CAE44-C069-4D4A-83E0-0DE98878B915}" destId="{026707FE-E7BF-44F9-A653-EE14551A75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B7D57-0D10-46ED-BC39-706D319406EF}">
      <dsp:nvSpPr>
        <dsp:cNvPr id="0" name=""/>
        <dsp:cNvSpPr/>
      </dsp:nvSpPr>
      <dsp:spPr>
        <a:xfrm>
          <a:off x="0" y="985689"/>
          <a:ext cx="2346559" cy="938623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38735" rIns="0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469312" y="985689"/>
        <a:ext cx="1407936" cy="938623"/>
      </dsp:txXfrm>
    </dsp:sp>
    <dsp:sp modelId="{BA723B1E-D096-4AB2-AD55-3DD3087AFE61}">
      <dsp:nvSpPr>
        <dsp:cNvPr id="0" name=""/>
        <dsp:cNvSpPr/>
      </dsp:nvSpPr>
      <dsp:spPr>
        <a:xfrm>
          <a:off x="0" y="2037417"/>
          <a:ext cx="2346559" cy="938623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38735" rIns="0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469312" y="2037417"/>
        <a:ext cx="1407936" cy="938623"/>
      </dsp:txXfrm>
    </dsp:sp>
    <dsp:sp modelId="{670F5BE7-DF69-41EB-A968-D326C91F5FF1}">
      <dsp:nvSpPr>
        <dsp:cNvPr id="0" name=""/>
        <dsp:cNvSpPr/>
      </dsp:nvSpPr>
      <dsp:spPr>
        <a:xfrm>
          <a:off x="0" y="3125751"/>
          <a:ext cx="2346559" cy="938623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38735" rIns="0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469312" y="3125751"/>
        <a:ext cx="1407936" cy="9386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18707-C8C0-4C33-AFE3-81E9D37C9BD1}">
      <dsp:nvSpPr>
        <dsp:cNvPr id="0" name=""/>
        <dsp:cNvSpPr/>
      </dsp:nvSpPr>
      <dsp:spPr>
        <a:xfrm rot="5400000">
          <a:off x="2400416" y="1061662"/>
          <a:ext cx="1576524" cy="13715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Logistic Regression</a:t>
          </a:r>
        </a:p>
      </dsp:txBody>
      <dsp:txXfrm rot="-5400000">
        <a:off x="2716627" y="1204863"/>
        <a:ext cx="944102" cy="1085174"/>
      </dsp:txXfrm>
    </dsp:sp>
    <dsp:sp modelId="{E17916E1-3F4E-4100-9EF9-533892186871}">
      <dsp:nvSpPr>
        <dsp:cNvPr id="0" name=""/>
        <dsp:cNvSpPr/>
      </dsp:nvSpPr>
      <dsp:spPr>
        <a:xfrm>
          <a:off x="3916087" y="1274492"/>
          <a:ext cx="1759401" cy="945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5B6BA-AB7F-4D12-8BCD-120F89C86486}">
      <dsp:nvSpPr>
        <dsp:cNvPr id="0" name=""/>
        <dsp:cNvSpPr/>
      </dsp:nvSpPr>
      <dsp:spPr>
        <a:xfrm rot="5400000">
          <a:off x="919113" y="1061662"/>
          <a:ext cx="1576524" cy="1371576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chemeClr val="bg1"/>
              </a:solidFill>
            </a:rPr>
            <a:t>Support Vector Machine</a:t>
          </a:r>
        </a:p>
      </dsp:txBody>
      <dsp:txXfrm rot="-5400000">
        <a:off x="1235324" y="1204863"/>
        <a:ext cx="944102" cy="1085174"/>
      </dsp:txXfrm>
    </dsp:sp>
    <dsp:sp modelId="{A97E8236-112D-4C7C-9DCD-D1CD505EBEF8}">
      <dsp:nvSpPr>
        <dsp:cNvPr id="0" name=""/>
        <dsp:cNvSpPr/>
      </dsp:nvSpPr>
      <dsp:spPr>
        <a:xfrm rot="5400000">
          <a:off x="1656927" y="2399816"/>
          <a:ext cx="1576524" cy="13715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Random Forest</a:t>
          </a:r>
        </a:p>
      </dsp:txBody>
      <dsp:txXfrm rot="-5400000">
        <a:off x="1973138" y="2543017"/>
        <a:ext cx="944102" cy="1085174"/>
      </dsp:txXfrm>
    </dsp:sp>
    <dsp:sp modelId="{E7922B65-8267-459E-A7AA-57DE1863B51E}">
      <dsp:nvSpPr>
        <dsp:cNvPr id="0" name=""/>
        <dsp:cNvSpPr/>
      </dsp:nvSpPr>
      <dsp:spPr>
        <a:xfrm>
          <a:off x="0" y="2612647"/>
          <a:ext cx="1702646" cy="945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7F700-BE76-4D67-8B14-ACA1CF390061}">
      <dsp:nvSpPr>
        <dsp:cNvPr id="0" name=""/>
        <dsp:cNvSpPr/>
      </dsp:nvSpPr>
      <dsp:spPr>
        <a:xfrm rot="5400000">
          <a:off x="3138230" y="2399816"/>
          <a:ext cx="1576524" cy="13715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Neural Networks</a:t>
          </a:r>
        </a:p>
      </dsp:txBody>
      <dsp:txXfrm rot="-5400000">
        <a:off x="3454441" y="2543017"/>
        <a:ext cx="944102" cy="10851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94A64-27D2-4A96-9BF3-1BFFDE23EBB5}">
      <dsp:nvSpPr>
        <dsp:cNvPr id="0" name=""/>
        <dsp:cNvSpPr/>
      </dsp:nvSpPr>
      <dsp:spPr>
        <a:xfrm>
          <a:off x="10447292" y="410587"/>
          <a:ext cx="1610180" cy="1609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B959EA-E9B3-42A5-A6A2-71C924B39328}">
      <dsp:nvSpPr>
        <dsp:cNvPr id="0" name=""/>
        <dsp:cNvSpPr/>
      </dsp:nvSpPr>
      <dsp:spPr>
        <a:xfrm>
          <a:off x="10501996" y="464252"/>
          <a:ext cx="1501963" cy="15023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10716052" y="678915"/>
        <a:ext cx="1072660" cy="1073030"/>
      </dsp:txXfrm>
    </dsp:sp>
    <dsp:sp modelId="{0A9A482F-F00F-47C3-9790-CBDB53EA1EBE}">
      <dsp:nvSpPr>
        <dsp:cNvPr id="0" name=""/>
        <dsp:cNvSpPr/>
      </dsp:nvSpPr>
      <dsp:spPr>
        <a:xfrm>
          <a:off x="10501996" y="2049931"/>
          <a:ext cx="1501963" cy="88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Model Evaluation Metrics</a:t>
          </a:r>
        </a:p>
      </dsp:txBody>
      <dsp:txXfrm>
        <a:off x="10501996" y="2049931"/>
        <a:ext cx="1501963" cy="882376"/>
      </dsp:txXfrm>
    </dsp:sp>
    <dsp:sp modelId="{81FB6D56-9486-4693-8EB8-5044D9E6A7D6}">
      <dsp:nvSpPr>
        <dsp:cNvPr id="0" name=""/>
        <dsp:cNvSpPr/>
      </dsp:nvSpPr>
      <dsp:spPr>
        <a:xfrm rot="2700000">
          <a:off x="8784399" y="410406"/>
          <a:ext cx="1609766" cy="16097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66CFC2-667D-4ED2-828E-B9D437CE1A8F}">
      <dsp:nvSpPr>
        <dsp:cNvPr id="0" name=""/>
        <dsp:cNvSpPr/>
      </dsp:nvSpPr>
      <dsp:spPr>
        <a:xfrm>
          <a:off x="8838301" y="464252"/>
          <a:ext cx="1501963" cy="15023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9052357" y="678915"/>
        <a:ext cx="1072660" cy="1073030"/>
      </dsp:txXfrm>
    </dsp:sp>
    <dsp:sp modelId="{0697FFC7-54C8-4431-A771-5C4F3FC0F7D5}">
      <dsp:nvSpPr>
        <dsp:cNvPr id="0" name=""/>
        <dsp:cNvSpPr/>
      </dsp:nvSpPr>
      <dsp:spPr>
        <a:xfrm>
          <a:off x="8838301" y="2049931"/>
          <a:ext cx="1501963" cy="88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Model Building</a:t>
          </a:r>
        </a:p>
      </dsp:txBody>
      <dsp:txXfrm>
        <a:off x="8838301" y="2049931"/>
        <a:ext cx="1501963" cy="882376"/>
      </dsp:txXfrm>
    </dsp:sp>
    <dsp:sp modelId="{E6F9DAF4-DD7F-4C20-85F9-6CB0F16958C8}">
      <dsp:nvSpPr>
        <dsp:cNvPr id="0" name=""/>
        <dsp:cNvSpPr/>
      </dsp:nvSpPr>
      <dsp:spPr>
        <a:xfrm rot="2700000">
          <a:off x="7121894" y="410406"/>
          <a:ext cx="1609766" cy="16097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342D8D-30B3-4CB9-9756-42B08E965C74}">
      <dsp:nvSpPr>
        <dsp:cNvPr id="0" name=""/>
        <dsp:cNvSpPr/>
      </dsp:nvSpPr>
      <dsp:spPr>
        <a:xfrm>
          <a:off x="7174606" y="464252"/>
          <a:ext cx="1501963" cy="15023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7389852" y="678915"/>
        <a:ext cx="1072660" cy="1073030"/>
      </dsp:txXfrm>
    </dsp:sp>
    <dsp:sp modelId="{853CD583-F561-432B-AB7C-F6D1049AF13E}">
      <dsp:nvSpPr>
        <dsp:cNvPr id="0" name=""/>
        <dsp:cNvSpPr/>
      </dsp:nvSpPr>
      <dsp:spPr>
        <a:xfrm>
          <a:off x="7174606" y="2049931"/>
          <a:ext cx="1501963" cy="88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Stratified KFold</a:t>
          </a:r>
        </a:p>
      </dsp:txBody>
      <dsp:txXfrm>
        <a:off x="7174606" y="2049931"/>
        <a:ext cx="1501963" cy="882376"/>
      </dsp:txXfrm>
    </dsp:sp>
    <dsp:sp modelId="{8A76BDC1-B0BE-4CC7-82D5-1931F523FF0C}">
      <dsp:nvSpPr>
        <dsp:cNvPr id="0" name=""/>
        <dsp:cNvSpPr/>
      </dsp:nvSpPr>
      <dsp:spPr>
        <a:xfrm rot="2700000">
          <a:off x="5458199" y="410406"/>
          <a:ext cx="1609766" cy="16097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CE8006-EF8F-4146-946E-13E3BD9E12AD}">
      <dsp:nvSpPr>
        <dsp:cNvPr id="0" name=""/>
        <dsp:cNvSpPr/>
      </dsp:nvSpPr>
      <dsp:spPr>
        <a:xfrm>
          <a:off x="5512101" y="464252"/>
          <a:ext cx="1501963" cy="15023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5726157" y="678915"/>
        <a:ext cx="1072660" cy="1073030"/>
      </dsp:txXfrm>
    </dsp:sp>
    <dsp:sp modelId="{F6E25D1A-EAF2-4A94-965E-F4515DBF63A4}">
      <dsp:nvSpPr>
        <dsp:cNvPr id="0" name=""/>
        <dsp:cNvSpPr/>
      </dsp:nvSpPr>
      <dsp:spPr>
        <a:xfrm>
          <a:off x="5512101" y="2049931"/>
          <a:ext cx="1501963" cy="88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Holdout Split</a:t>
          </a:r>
        </a:p>
      </dsp:txBody>
      <dsp:txXfrm>
        <a:off x="5512101" y="2049931"/>
        <a:ext cx="1501963" cy="882376"/>
      </dsp:txXfrm>
    </dsp:sp>
    <dsp:sp modelId="{C2DE3139-B533-43D3-AAA1-E9925FE485A7}">
      <dsp:nvSpPr>
        <dsp:cNvPr id="0" name=""/>
        <dsp:cNvSpPr/>
      </dsp:nvSpPr>
      <dsp:spPr>
        <a:xfrm rot="2700000">
          <a:off x="3794505" y="410406"/>
          <a:ext cx="1609766" cy="16097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7FBE96-E058-4C71-A62E-B92F1F9F97CE}">
      <dsp:nvSpPr>
        <dsp:cNvPr id="0" name=""/>
        <dsp:cNvSpPr/>
      </dsp:nvSpPr>
      <dsp:spPr>
        <a:xfrm>
          <a:off x="3848406" y="464252"/>
          <a:ext cx="1501963" cy="15023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4062463" y="678915"/>
        <a:ext cx="1072660" cy="1073030"/>
      </dsp:txXfrm>
    </dsp:sp>
    <dsp:sp modelId="{2618A68E-1016-4769-8AC5-F39E5298EA41}">
      <dsp:nvSpPr>
        <dsp:cNvPr id="0" name=""/>
        <dsp:cNvSpPr/>
      </dsp:nvSpPr>
      <dsp:spPr>
        <a:xfrm>
          <a:off x="3848406" y="2049931"/>
          <a:ext cx="1501963" cy="88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 Data Preparation</a:t>
          </a:r>
        </a:p>
      </dsp:txBody>
      <dsp:txXfrm>
        <a:off x="3848406" y="2049931"/>
        <a:ext cx="1501963" cy="882376"/>
      </dsp:txXfrm>
    </dsp:sp>
    <dsp:sp modelId="{226E01C0-D888-41F6-AE43-FC69870DF30A}">
      <dsp:nvSpPr>
        <dsp:cNvPr id="0" name=""/>
        <dsp:cNvSpPr/>
      </dsp:nvSpPr>
      <dsp:spPr>
        <a:xfrm rot="2700000">
          <a:off x="2131999" y="410406"/>
          <a:ext cx="1609766" cy="16097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38C3E-4FCF-4FC3-9C51-7E0FC9A6C678}">
      <dsp:nvSpPr>
        <dsp:cNvPr id="0" name=""/>
        <dsp:cNvSpPr/>
      </dsp:nvSpPr>
      <dsp:spPr>
        <a:xfrm>
          <a:off x="2184712" y="464252"/>
          <a:ext cx="1501963" cy="15023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2399957" y="678915"/>
        <a:ext cx="1072660" cy="1073030"/>
      </dsp:txXfrm>
    </dsp:sp>
    <dsp:sp modelId="{55EAF436-402B-4A26-AA2D-DD67EDBE10F9}">
      <dsp:nvSpPr>
        <dsp:cNvPr id="0" name=""/>
        <dsp:cNvSpPr/>
      </dsp:nvSpPr>
      <dsp:spPr>
        <a:xfrm>
          <a:off x="2184712" y="2049931"/>
          <a:ext cx="1501963" cy="88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Exploratory data analysis</a:t>
          </a:r>
        </a:p>
      </dsp:txBody>
      <dsp:txXfrm>
        <a:off x="2184712" y="2049931"/>
        <a:ext cx="1501963" cy="882376"/>
      </dsp:txXfrm>
    </dsp:sp>
    <dsp:sp modelId="{B8B5EF47-8600-4D6B-B96B-8960B32FF4A0}">
      <dsp:nvSpPr>
        <dsp:cNvPr id="0" name=""/>
        <dsp:cNvSpPr/>
      </dsp:nvSpPr>
      <dsp:spPr>
        <a:xfrm rot="2700000">
          <a:off x="468305" y="410406"/>
          <a:ext cx="1609766" cy="16097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C37167-140E-4D66-837E-DA7B7DA5C870}">
      <dsp:nvSpPr>
        <dsp:cNvPr id="0" name=""/>
        <dsp:cNvSpPr/>
      </dsp:nvSpPr>
      <dsp:spPr>
        <a:xfrm>
          <a:off x="522206" y="464252"/>
          <a:ext cx="1501963" cy="15023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736263" y="678915"/>
        <a:ext cx="1072660" cy="1073030"/>
      </dsp:txXfrm>
    </dsp:sp>
    <dsp:sp modelId="{61EDAAF8-475A-4879-BBE6-18994BDAFA5C}">
      <dsp:nvSpPr>
        <dsp:cNvPr id="0" name=""/>
        <dsp:cNvSpPr/>
      </dsp:nvSpPr>
      <dsp:spPr>
        <a:xfrm>
          <a:off x="522206" y="2049931"/>
          <a:ext cx="1501963" cy="88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Data Collection (.CSV)</a:t>
          </a:r>
        </a:p>
      </dsp:txBody>
      <dsp:txXfrm>
        <a:off x="522206" y="2049931"/>
        <a:ext cx="1501963" cy="882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773B-A87E-405F-B0E2-2990D7930D2F}">
      <dsp:nvSpPr>
        <dsp:cNvPr id="0" name=""/>
        <dsp:cNvSpPr/>
      </dsp:nvSpPr>
      <dsp:spPr>
        <a:xfrm>
          <a:off x="501" y="0"/>
          <a:ext cx="3961858" cy="32420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Opportunity</a:t>
          </a:r>
        </a:p>
      </dsp:txBody>
      <dsp:txXfrm>
        <a:off x="162603" y="0"/>
        <a:ext cx="3637655" cy="324203"/>
      </dsp:txXfrm>
    </dsp:sp>
    <dsp:sp modelId="{29F8936E-CD6F-4417-B786-0B40BD461F58}">
      <dsp:nvSpPr>
        <dsp:cNvPr id="0" name=""/>
        <dsp:cNvSpPr/>
      </dsp:nvSpPr>
      <dsp:spPr>
        <a:xfrm>
          <a:off x="3484996" y="0"/>
          <a:ext cx="3640410" cy="32420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Methods</a:t>
          </a:r>
        </a:p>
      </dsp:txBody>
      <dsp:txXfrm>
        <a:off x="3647098" y="0"/>
        <a:ext cx="3316207" cy="324203"/>
      </dsp:txXfrm>
    </dsp:sp>
    <dsp:sp modelId="{026707FE-E7BF-44F9-A653-EE14551A75EF}">
      <dsp:nvSpPr>
        <dsp:cNvPr id="0" name=""/>
        <dsp:cNvSpPr/>
      </dsp:nvSpPr>
      <dsp:spPr>
        <a:xfrm>
          <a:off x="6874688" y="0"/>
          <a:ext cx="3640410" cy="324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Analysis</a:t>
          </a:r>
        </a:p>
      </dsp:txBody>
      <dsp:txXfrm>
        <a:off x="7036790" y="0"/>
        <a:ext cx="3316207" cy="324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E68A-06CC-4C62-B31E-6DA1DB0A020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4D274-76C9-4F88-AB7D-9BD5E4427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15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0E9A-5703-407E-BA0D-BF802C7DB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5180E-2A59-4FC4-AB03-B0BDB7184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A5F6-6FE6-4212-8D53-C9797D41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BA0D2-DCC4-459B-B600-83506146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CE21-9353-46CB-AE73-EAA0E758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1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1B09-ADE6-4525-AF1E-84BBC00E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85D67-7027-4E5C-BD47-F81A344A9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E6D9-1D11-4919-BAA8-9F1160A6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D27A-A7B5-4552-9295-F066024E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602F-452D-41E9-863D-EF704C74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5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94F26-3065-4A33-859D-E64F34654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DBD31-9131-4BB9-B766-1695E54DB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692B-03C9-47B3-A329-CD102D4D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68DE-156C-4255-9A16-4AD86ED0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0606B-65CC-4EFB-A5F6-FEAEC905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6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4CF1-FF34-49FA-B7CE-E982DC13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FC92-F54B-4B2F-99A4-101B55AB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C4D0-394E-425F-BC77-E0816C64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D08E-DFEA-435C-BF29-78232D2B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C278-E26B-4680-9383-07E8C195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9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3C6B-0C59-4051-BAAF-A80AED93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9F595-18FA-49B5-8A3E-D4259543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12BD-6F72-4D05-9894-BBB776DE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F9CE-6A35-4B7E-862A-00B60E9E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3748-580F-4C1A-A639-1EAC1069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9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9BA6-5234-40E5-831B-05BC4368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684D-4EDF-45BF-9EC7-08F110D89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5F6D5-3E8D-4C50-9EA3-DF3FCAFBB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7CD9D-5B83-47C9-9796-42FEEADE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324E0-CB15-4B47-AE61-58887F94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9EF2-26BA-4F4E-A93C-6039694E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4B69-2878-41A0-BA58-7B80EBF5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B6419-8CE7-4EDE-BB38-61FF98A0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2BF39-110E-4453-B1A3-9BC1D5B37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5D8C9-539B-4908-AC90-4DE88D56F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DAB98-6F59-4776-8496-4E762B42B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CD950-27F9-4EDB-94B8-4E0ACD25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2A23D-AA15-4AC9-B619-45E0D253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9BF9D-C551-4907-9127-AEEE5B95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B19E-1622-44E9-92E4-CF0E1F1F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2D30C-37C2-48CC-8E65-7C239611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2692-1B01-4D97-9E69-7383F808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9D6B3-6AFF-47B2-A368-A47D0BB4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2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591BF-D956-4039-BDDE-2EA09719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54201-FEEB-480B-A9CE-8E8E8B9B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BF346-DEA0-4319-ABA2-689500C8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35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22B6-FCF4-47E1-9911-97888322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55B3-4296-4FA5-9B0A-B36EBB43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0E87F-98D4-4F3E-A4B8-CF03BBF5F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7788-98F1-4258-BA4B-3574A090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6C9E1-0383-4D49-B937-467CD6B7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3F7D4-99CB-425B-A6A6-1D762930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1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2EE-9379-47A5-A8A2-C110D8D3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B856D-E55C-44E2-B7BE-DF4260638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A4298-E285-4CB7-9D23-820C7CD47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79E8-DE0F-4FBE-8E56-E662D0D2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58575-BD22-4DBB-9A8C-39200152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AD93F-5DF4-4D59-9F85-95DF92DC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87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8AD51-A2C4-4D8D-BF47-B3ABF564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9D53-049C-489A-8985-5901F62D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576B-75FD-487C-9609-16959B306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1D16-1D9F-4010-8E7F-F1D20C9BE9D0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5004-2299-4192-AAD7-88A0C29D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D690-F859-4FB3-A8E7-D8AC2285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4B5C-E2D9-46F2-9A2A-FE5B9E644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0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37.pn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3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3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4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4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4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46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hyperlink" Target="https://www.google.co.in/imgres?imgurl=https%3A%2F%2Fs3.amazonaws.com%2Fkeras.io%2Fimg%2Fkeras-logo-2018-large-1200.png&amp;imgrefurl=http%3A%2F%2Fkeras.io%2F&amp;docid=ExJxgjiDDy9UPM&amp;tbnid=YULh4CgxXDz1rM%3A&amp;vet=10ahUKEwig1LHjjsflAhVKTt8KHSOyAYYQMwhNKAAwAA..i&amp;w=1200&amp;h=348&amp;bih=791&amp;biw=1708&amp;q=keras%20logo&amp;ved=0ahUKEwig1LHjjsflAhVKTt8KHSOyAYYQMwhNKAAwAA&amp;iact=mrc&amp;uact=8" TargetMode="External"/><Relationship Id="rId2" Type="http://schemas.openxmlformats.org/officeDocument/2006/relationships/hyperlink" Target="https://www.google.co.in/imgres?imgurl=https%3A%2F%2Fictslab.com%2Fwp-content%2Fuploads%2F2019%2F03%2Fd1326ca6cca8038cd115a061b4e2b3bc-840x430.png&amp;imgrefurl=https%3A%2F%2Fictslab.com%2Fen%2F6-reasons-why-python-is-the-future-programming-language%2F&amp;docid=UKwQ11G91v7GOM&amp;tbnid=0aCNc7utSq-s0M%3A&amp;vet=10ahUKEwjns7nchsflAhXSq1kKHR2XBB0QMwh2KA0wDQ..i&amp;w=840&amp;h=430&amp;bih=791&amp;biw=1708&amp;q=python%20language%20logo&amp;ved=0ahUKEwjns7nchsflAhXSq1kKHR2XBB0QMwh2KA0wDQ&amp;iact=mrc&amp;uact=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in/imgres?imgurl=https%3A%2F%2Fseabornnetworks.com%2Fwp-content%2Fthemes%2Fseaborn%2Fassets%2Fimg%2Fseaborn-type.svg&amp;imgrefurl=https%3A%2F%2Fseabornnetworks.com%2F&amp;docid=8w0-xpJNH61BKM&amp;tbnid=nJI0IyubLrKsmM%3A&amp;vet=10ahUKEwi3q92SicflAhXzOX0KHRhtDswQMwhXKAMwAw..i&amp;w=800&amp;h=194&amp;bih=791&amp;biw=1708&amp;q=seaborn%20python%20logo&amp;ved=0ahUKEwi3q92SicflAhXzOX0KHRhtDswQMwhXKAMwAw&amp;iact=mrc&amp;uact=8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hyperlink" Target="https://www.google.co.in/imgres?imgurl=https%3A%2F%2Fupload.wikimedia.org%2Fwikipedia%2Fcommons%2Fthumb%2F0%2F05%2FScikit_learn_logo_small.svg%2F1280px-Scikit_learn_logo_small.svg.png&amp;imgrefurl=https%3A%2F%2Fcommons.wikimedia.org%2Fwiki%2FFile%3AScikit_learn_logo_small.svg&amp;docid=7I58Ao5Wx7nYYM&amp;tbnid=5kfou0PN58Wr9M%3A&amp;vet=10ahUKEwjmn4_nicflAhVlHzQIHWkwAQEQMwhJKAAwAA..i&amp;w=1280&amp;h=689&amp;bih=791&amp;biw=1708&amp;q=sklearn%20logo%20transparent&amp;ved=0ahUKEwjmn4_nicflAhVlHzQIHWkwAQEQMwhJKAAwAA&amp;iact=mrc&amp;uact=8" TargetMode="External"/><Relationship Id="rId4" Type="http://schemas.openxmlformats.org/officeDocument/2006/relationships/hyperlink" Target="https://www.google.co.in/imgres?imgurl=https%3A%2F%2Fcamo.githubusercontent.com%2Fbf0b5ea1f959bc86e38ba1f332d72470ce08d93f%2F687474703a2f2f6d6174706c6f746c69622e6f72672f5f7374617469632f6c6f676f322e737667&amp;imgrefurl=https%3A%2F%2Fgithub.com%2Flk-geimfari%2Fawesomo%2Fblob%2Fmaster%2Flanguages%2FPYTHON.md&amp;docid=u50V-jO30ORMNM&amp;tbnid=rI_ta0GMKDEpWM%3A&amp;vet=10ahUKEwigpuH6iMflAhWxPH0KHbssBOsQMwhbKA4wDg..i&amp;w=1200&amp;h=288&amp;bih=791&amp;biw=1708&amp;q=python%20pandas%20icon&amp;ved=0ahUKEwigpuH6iMflAhWxPH0KHbssBOsQMwhbKA4wDg&amp;iact=mrc&amp;uact=8" TargetMode="External"/><Relationship Id="rId9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diagramLayout" Target="../diagrams/layout4.xml"/><Relationship Id="rId21" Type="http://schemas.openxmlformats.org/officeDocument/2006/relationships/image" Target="../media/image26.svg"/><Relationship Id="rId7" Type="http://schemas.openxmlformats.org/officeDocument/2006/relationships/diagramData" Target="../diagrams/data5.xml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diagramData" Target="../diagrams/data4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image" Target="../media/image29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diagramColors" Target="../diagrams/colors5.xml"/><Relationship Id="rId19" Type="http://schemas.openxmlformats.org/officeDocument/2006/relationships/image" Target="../media/image24.svg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15B-D1F5-4651-AE35-FADC3C0B3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5100"/>
              <a:t>Online Shoppers Purchase Intention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3E5AC-448E-4594-8CCB-833B723F8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5314744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1400" u="sng" dirty="0"/>
              <a:t>P</a:t>
            </a:r>
            <a:r>
              <a:rPr lang="en-IN" sz="1800" u="sng" dirty="0"/>
              <a:t>resenter:</a:t>
            </a:r>
          </a:p>
          <a:p>
            <a:pPr algn="l"/>
            <a:r>
              <a:rPr lang="en-IN" sz="1600" dirty="0"/>
              <a:t>Anudeep Subraveti</a:t>
            </a:r>
          </a:p>
          <a:p>
            <a:pPr algn="l"/>
            <a:r>
              <a:rPr lang="en-IN" sz="1600" dirty="0"/>
              <a:t>Data Science Graduate Student – Oklahoma State University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D6761659-B33A-4B27-A574-D718EA9FD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r="11835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8040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/>
              <a:t>Exploratory Data Analysis 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926641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B85BBCD7-95B9-425F-AC95-A34E43F9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69" y="879342"/>
            <a:ext cx="8827861" cy="54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0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Building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97611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D62FE2-CD09-48F5-896E-2F70816F44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074018"/>
              </p:ext>
            </p:extLst>
          </p:nvPr>
        </p:nvGraphicFramePr>
        <p:xfrm>
          <a:off x="420511" y="1012472"/>
          <a:ext cx="5675489" cy="483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888C24-FE30-4624-A449-55469E8F78F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7"/>
          <a:stretch/>
        </p:blipFill>
        <p:spPr>
          <a:xfrm>
            <a:off x="6339422" y="1207911"/>
            <a:ext cx="3971483" cy="1913189"/>
          </a:xfrm>
          <a:prstGeom prst="rect">
            <a:avLst/>
          </a:prstGeom>
        </p:spPr>
      </p:pic>
      <p:pic>
        <p:nvPicPr>
          <p:cNvPr id="17" name="Picture 16" descr="A picture containing keyboard&#10;&#10;Description automatically generated">
            <a:extLst>
              <a:ext uri="{FF2B5EF4-FFF2-40B4-BE49-F238E27FC236}">
                <a16:creationId xmlns:a16="http://schemas.microsoft.com/office/drawing/2014/main" id="{663BBDF3-5307-4E7B-A1E9-B3EF000D11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22" y="3429000"/>
            <a:ext cx="3971483" cy="27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Evaluation - Accuracies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850680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353951-F7B8-4F50-BEEE-325F89DD3698}"/>
              </a:ext>
            </a:extLst>
          </p:cNvPr>
          <p:cNvCxnSpPr>
            <a:cxnSpLocks/>
          </p:cNvCxnSpPr>
          <p:nvPr/>
        </p:nvCxnSpPr>
        <p:spPr>
          <a:xfrm>
            <a:off x="2788356" y="1692078"/>
            <a:ext cx="6344355" cy="0"/>
          </a:xfrm>
          <a:prstGeom prst="line">
            <a:avLst/>
          </a:prstGeom>
          <a:ln w="25400" cap="rnd" cmpd="tri" algn="ctr">
            <a:solidFill>
              <a:schemeClr val="accent6"/>
            </a:solidFill>
            <a:prstDash val="dash"/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D5593-8358-47C5-B7F0-F0C39C7657B4}"/>
              </a:ext>
            </a:extLst>
          </p:cNvPr>
          <p:cNvSpPr txBox="1"/>
          <p:nvPr/>
        </p:nvSpPr>
        <p:spPr>
          <a:xfrm>
            <a:off x="1772356" y="1826407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Holdout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1E0A0-3243-4E18-B375-56768846A4D6}"/>
              </a:ext>
            </a:extLst>
          </p:cNvPr>
          <p:cNvSpPr txBox="1"/>
          <p:nvPr/>
        </p:nvSpPr>
        <p:spPr>
          <a:xfrm>
            <a:off x="7916334" y="1820097"/>
            <a:ext cx="261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Stratified </a:t>
            </a:r>
            <a:r>
              <a:rPr lang="en-IN" dirty="0" err="1"/>
              <a:t>Kfold</a:t>
            </a:r>
            <a:r>
              <a:rPr lang="en-IN" dirty="0"/>
              <a:t> Validation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282C1999-CFBF-42D3-9A52-096ECE33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1" y="2189429"/>
            <a:ext cx="5427101" cy="369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2CF19673-6987-47BD-9070-B3AB060C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390" y="2189429"/>
            <a:ext cx="5305217" cy="369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99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Evaluation – Support Vector Machine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368426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44F254-C0F2-4262-A39C-8EDF3888B8BB}"/>
              </a:ext>
            </a:extLst>
          </p:cNvPr>
          <p:cNvCxnSpPr>
            <a:cxnSpLocks/>
          </p:cNvCxnSpPr>
          <p:nvPr/>
        </p:nvCxnSpPr>
        <p:spPr>
          <a:xfrm>
            <a:off x="2032000" y="1692078"/>
            <a:ext cx="8150577" cy="0"/>
          </a:xfrm>
          <a:prstGeom prst="line">
            <a:avLst/>
          </a:prstGeom>
          <a:ln w="25400" cap="rnd" cmpd="tri" algn="ctr">
            <a:solidFill>
              <a:schemeClr val="accent6"/>
            </a:solidFill>
            <a:prstDash val="dash"/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7CE391-986C-4EDD-B6FC-B34C53FCCD12}"/>
              </a:ext>
            </a:extLst>
          </p:cNvPr>
          <p:cNvSpPr txBox="1"/>
          <p:nvPr/>
        </p:nvSpPr>
        <p:spPr>
          <a:xfrm>
            <a:off x="1016000" y="1795907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Holdout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EFB6C-796A-45E2-8147-30DBC378DE10}"/>
              </a:ext>
            </a:extLst>
          </p:cNvPr>
          <p:cNvSpPr txBox="1"/>
          <p:nvPr/>
        </p:nvSpPr>
        <p:spPr>
          <a:xfrm>
            <a:off x="8740423" y="1795907"/>
            <a:ext cx="261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Stratified </a:t>
            </a:r>
            <a:r>
              <a:rPr lang="en-IN" dirty="0" err="1"/>
              <a:t>Kfold</a:t>
            </a:r>
            <a:r>
              <a:rPr lang="en-IN" dirty="0"/>
              <a:t>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FF2E1-C468-4013-B23E-1341E8F59C2D}"/>
              </a:ext>
            </a:extLst>
          </p:cNvPr>
          <p:cNvSpPr txBox="1"/>
          <p:nvPr/>
        </p:nvSpPr>
        <p:spPr>
          <a:xfrm>
            <a:off x="838200" y="2257778"/>
            <a:ext cx="2830689" cy="1200329"/>
          </a:xfrm>
          <a:custGeom>
            <a:avLst/>
            <a:gdLst>
              <a:gd name="connsiteX0" fmla="*/ 0 w 2830689"/>
              <a:gd name="connsiteY0" fmla="*/ 0 h 1200329"/>
              <a:gd name="connsiteX1" fmla="*/ 566138 w 2830689"/>
              <a:gd name="connsiteY1" fmla="*/ 0 h 1200329"/>
              <a:gd name="connsiteX2" fmla="*/ 1075662 w 2830689"/>
              <a:gd name="connsiteY2" fmla="*/ 0 h 1200329"/>
              <a:gd name="connsiteX3" fmla="*/ 1641800 w 2830689"/>
              <a:gd name="connsiteY3" fmla="*/ 0 h 1200329"/>
              <a:gd name="connsiteX4" fmla="*/ 2207937 w 2830689"/>
              <a:gd name="connsiteY4" fmla="*/ 0 h 1200329"/>
              <a:gd name="connsiteX5" fmla="*/ 2830689 w 2830689"/>
              <a:gd name="connsiteY5" fmla="*/ 0 h 1200329"/>
              <a:gd name="connsiteX6" fmla="*/ 2830689 w 2830689"/>
              <a:gd name="connsiteY6" fmla="*/ 364100 h 1200329"/>
              <a:gd name="connsiteX7" fmla="*/ 2830689 w 2830689"/>
              <a:gd name="connsiteY7" fmla="*/ 728200 h 1200329"/>
              <a:gd name="connsiteX8" fmla="*/ 2830689 w 2830689"/>
              <a:gd name="connsiteY8" fmla="*/ 1200329 h 1200329"/>
              <a:gd name="connsiteX9" fmla="*/ 2207937 w 2830689"/>
              <a:gd name="connsiteY9" fmla="*/ 1200329 h 1200329"/>
              <a:gd name="connsiteX10" fmla="*/ 1585186 w 2830689"/>
              <a:gd name="connsiteY10" fmla="*/ 1200329 h 1200329"/>
              <a:gd name="connsiteX11" fmla="*/ 1103969 w 2830689"/>
              <a:gd name="connsiteY11" fmla="*/ 1200329 h 1200329"/>
              <a:gd name="connsiteX12" fmla="*/ 481217 w 2830689"/>
              <a:gd name="connsiteY12" fmla="*/ 1200329 h 1200329"/>
              <a:gd name="connsiteX13" fmla="*/ 0 w 2830689"/>
              <a:gd name="connsiteY13" fmla="*/ 1200329 h 1200329"/>
              <a:gd name="connsiteX14" fmla="*/ 0 w 2830689"/>
              <a:gd name="connsiteY14" fmla="*/ 788216 h 1200329"/>
              <a:gd name="connsiteX15" fmla="*/ 0 w 2830689"/>
              <a:gd name="connsiteY15" fmla="*/ 412113 h 1200329"/>
              <a:gd name="connsiteX16" fmla="*/ 0 w 2830689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0689" h="1200329" extrusionOk="0">
                <a:moveTo>
                  <a:pt x="0" y="0"/>
                </a:moveTo>
                <a:cubicBezTo>
                  <a:pt x="246019" y="-1796"/>
                  <a:pt x="355113" y="51624"/>
                  <a:pt x="566138" y="0"/>
                </a:cubicBezTo>
                <a:cubicBezTo>
                  <a:pt x="777163" y="-51624"/>
                  <a:pt x="857273" y="51802"/>
                  <a:pt x="1075662" y="0"/>
                </a:cubicBezTo>
                <a:cubicBezTo>
                  <a:pt x="1294051" y="-51802"/>
                  <a:pt x="1417405" y="9718"/>
                  <a:pt x="1641800" y="0"/>
                </a:cubicBezTo>
                <a:cubicBezTo>
                  <a:pt x="1866195" y="-9718"/>
                  <a:pt x="2091930" y="58729"/>
                  <a:pt x="2207937" y="0"/>
                </a:cubicBezTo>
                <a:cubicBezTo>
                  <a:pt x="2323944" y="-58729"/>
                  <a:pt x="2545899" y="15679"/>
                  <a:pt x="2830689" y="0"/>
                </a:cubicBezTo>
                <a:cubicBezTo>
                  <a:pt x="2866653" y="140473"/>
                  <a:pt x="2821299" y="245331"/>
                  <a:pt x="2830689" y="364100"/>
                </a:cubicBezTo>
                <a:cubicBezTo>
                  <a:pt x="2840079" y="482869"/>
                  <a:pt x="2791020" y="584975"/>
                  <a:pt x="2830689" y="728200"/>
                </a:cubicBezTo>
                <a:cubicBezTo>
                  <a:pt x="2870358" y="871425"/>
                  <a:pt x="2830676" y="1028990"/>
                  <a:pt x="2830689" y="1200329"/>
                </a:cubicBezTo>
                <a:cubicBezTo>
                  <a:pt x="2675363" y="1226907"/>
                  <a:pt x="2396774" y="1161655"/>
                  <a:pt x="2207937" y="1200329"/>
                </a:cubicBezTo>
                <a:cubicBezTo>
                  <a:pt x="2019100" y="1239003"/>
                  <a:pt x="1769074" y="1156602"/>
                  <a:pt x="1585186" y="1200329"/>
                </a:cubicBezTo>
                <a:cubicBezTo>
                  <a:pt x="1401298" y="1244056"/>
                  <a:pt x="1291515" y="1198494"/>
                  <a:pt x="1103969" y="1200329"/>
                </a:cubicBezTo>
                <a:cubicBezTo>
                  <a:pt x="916423" y="1202164"/>
                  <a:pt x="615493" y="1169158"/>
                  <a:pt x="481217" y="1200329"/>
                </a:cubicBezTo>
                <a:cubicBezTo>
                  <a:pt x="346941" y="1231500"/>
                  <a:pt x="187106" y="1156594"/>
                  <a:pt x="0" y="1200329"/>
                </a:cubicBezTo>
                <a:cubicBezTo>
                  <a:pt x="-12216" y="1088634"/>
                  <a:pt x="5629" y="878142"/>
                  <a:pt x="0" y="788216"/>
                </a:cubicBezTo>
                <a:cubicBezTo>
                  <a:pt x="-5629" y="698290"/>
                  <a:pt x="24759" y="561470"/>
                  <a:pt x="0" y="412113"/>
                </a:cubicBezTo>
                <a:cubicBezTo>
                  <a:pt x="-24759" y="262756"/>
                  <a:pt x="3420" y="1617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8817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: 88.83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Precision : 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Recall       : 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F1 Score  :  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0ED1C-48BC-4953-9E4A-B3D2D5A7CA68}"/>
              </a:ext>
            </a:extLst>
          </p:cNvPr>
          <p:cNvSpPr txBox="1"/>
          <p:nvPr/>
        </p:nvSpPr>
        <p:spPr>
          <a:xfrm>
            <a:off x="8631766" y="2298136"/>
            <a:ext cx="2830689" cy="1200329"/>
          </a:xfrm>
          <a:custGeom>
            <a:avLst/>
            <a:gdLst>
              <a:gd name="connsiteX0" fmla="*/ 0 w 2830689"/>
              <a:gd name="connsiteY0" fmla="*/ 0 h 1200329"/>
              <a:gd name="connsiteX1" fmla="*/ 566138 w 2830689"/>
              <a:gd name="connsiteY1" fmla="*/ 0 h 1200329"/>
              <a:gd name="connsiteX2" fmla="*/ 1075662 w 2830689"/>
              <a:gd name="connsiteY2" fmla="*/ 0 h 1200329"/>
              <a:gd name="connsiteX3" fmla="*/ 1641800 w 2830689"/>
              <a:gd name="connsiteY3" fmla="*/ 0 h 1200329"/>
              <a:gd name="connsiteX4" fmla="*/ 2207937 w 2830689"/>
              <a:gd name="connsiteY4" fmla="*/ 0 h 1200329"/>
              <a:gd name="connsiteX5" fmla="*/ 2830689 w 2830689"/>
              <a:gd name="connsiteY5" fmla="*/ 0 h 1200329"/>
              <a:gd name="connsiteX6" fmla="*/ 2830689 w 2830689"/>
              <a:gd name="connsiteY6" fmla="*/ 364100 h 1200329"/>
              <a:gd name="connsiteX7" fmla="*/ 2830689 w 2830689"/>
              <a:gd name="connsiteY7" fmla="*/ 728200 h 1200329"/>
              <a:gd name="connsiteX8" fmla="*/ 2830689 w 2830689"/>
              <a:gd name="connsiteY8" fmla="*/ 1200329 h 1200329"/>
              <a:gd name="connsiteX9" fmla="*/ 2207937 w 2830689"/>
              <a:gd name="connsiteY9" fmla="*/ 1200329 h 1200329"/>
              <a:gd name="connsiteX10" fmla="*/ 1585186 w 2830689"/>
              <a:gd name="connsiteY10" fmla="*/ 1200329 h 1200329"/>
              <a:gd name="connsiteX11" fmla="*/ 1103969 w 2830689"/>
              <a:gd name="connsiteY11" fmla="*/ 1200329 h 1200329"/>
              <a:gd name="connsiteX12" fmla="*/ 481217 w 2830689"/>
              <a:gd name="connsiteY12" fmla="*/ 1200329 h 1200329"/>
              <a:gd name="connsiteX13" fmla="*/ 0 w 2830689"/>
              <a:gd name="connsiteY13" fmla="*/ 1200329 h 1200329"/>
              <a:gd name="connsiteX14" fmla="*/ 0 w 2830689"/>
              <a:gd name="connsiteY14" fmla="*/ 788216 h 1200329"/>
              <a:gd name="connsiteX15" fmla="*/ 0 w 2830689"/>
              <a:gd name="connsiteY15" fmla="*/ 412113 h 1200329"/>
              <a:gd name="connsiteX16" fmla="*/ 0 w 2830689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0689" h="1200329" extrusionOk="0">
                <a:moveTo>
                  <a:pt x="0" y="0"/>
                </a:moveTo>
                <a:cubicBezTo>
                  <a:pt x="246019" y="-1796"/>
                  <a:pt x="355113" y="51624"/>
                  <a:pt x="566138" y="0"/>
                </a:cubicBezTo>
                <a:cubicBezTo>
                  <a:pt x="777163" y="-51624"/>
                  <a:pt x="857273" y="51802"/>
                  <a:pt x="1075662" y="0"/>
                </a:cubicBezTo>
                <a:cubicBezTo>
                  <a:pt x="1294051" y="-51802"/>
                  <a:pt x="1417405" y="9718"/>
                  <a:pt x="1641800" y="0"/>
                </a:cubicBezTo>
                <a:cubicBezTo>
                  <a:pt x="1866195" y="-9718"/>
                  <a:pt x="2091930" y="58729"/>
                  <a:pt x="2207937" y="0"/>
                </a:cubicBezTo>
                <a:cubicBezTo>
                  <a:pt x="2323944" y="-58729"/>
                  <a:pt x="2545899" y="15679"/>
                  <a:pt x="2830689" y="0"/>
                </a:cubicBezTo>
                <a:cubicBezTo>
                  <a:pt x="2866653" y="140473"/>
                  <a:pt x="2821299" y="245331"/>
                  <a:pt x="2830689" y="364100"/>
                </a:cubicBezTo>
                <a:cubicBezTo>
                  <a:pt x="2840079" y="482869"/>
                  <a:pt x="2791020" y="584975"/>
                  <a:pt x="2830689" y="728200"/>
                </a:cubicBezTo>
                <a:cubicBezTo>
                  <a:pt x="2870358" y="871425"/>
                  <a:pt x="2830676" y="1028990"/>
                  <a:pt x="2830689" y="1200329"/>
                </a:cubicBezTo>
                <a:cubicBezTo>
                  <a:pt x="2675363" y="1226907"/>
                  <a:pt x="2396774" y="1161655"/>
                  <a:pt x="2207937" y="1200329"/>
                </a:cubicBezTo>
                <a:cubicBezTo>
                  <a:pt x="2019100" y="1239003"/>
                  <a:pt x="1769074" y="1156602"/>
                  <a:pt x="1585186" y="1200329"/>
                </a:cubicBezTo>
                <a:cubicBezTo>
                  <a:pt x="1401298" y="1244056"/>
                  <a:pt x="1291515" y="1198494"/>
                  <a:pt x="1103969" y="1200329"/>
                </a:cubicBezTo>
                <a:cubicBezTo>
                  <a:pt x="916423" y="1202164"/>
                  <a:pt x="615493" y="1169158"/>
                  <a:pt x="481217" y="1200329"/>
                </a:cubicBezTo>
                <a:cubicBezTo>
                  <a:pt x="346941" y="1231500"/>
                  <a:pt x="187106" y="1156594"/>
                  <a:pt x="0" y="1200329"/>
                </a:cubicBezTo>
                <a:cubicBezTo>
                  <a:pt x="-12216" y="1088634"/>
                  <a:pt x="5629" y="878142"/>
                  <a:pt x="0" y="788216"/>
                </a:cubicBezTo>
                <a:cubicBezTo>
                  <a:pt x="-5629" y="698290"/>
                  <a:pt x="24759" y="561470"/>
                  <a:pt x="0" y="412113"/>
                </a:cubicBezTo>
                <a:cubicBezTo>
                  <a:pt x="-24759" y="262756"/>
                  <a:pt x="3420" y="1617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8817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: 89.2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Precision : 74.5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Recall       : 45.9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F1 Score  : 57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0415079A-5726-4241-8FEE-1739993D2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8829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>
            <a:extLst>
              <a:ext uri="{FF2B5EF4-FFF2-40B4-BE49-F238E27FC236}">
                <a16:creationId xmlns:a16="http://schemas.microsoft.com/office/drawing/2014/main" id="{35709961-02B3-423E-AA96-5EDFC2785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85" y="368829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2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Evaluation – Logistic Regression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888091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44F254-C0F2-4262-A39C-8EDF3888B8BB}"/>
              </a:ext>
            </a:extLst>
          </p:cNvPr>
          <p:cNvCxnSpPr>
            <a:cxnSpLocks/>
          </p:cNvCxnSpPr>
          <p:nvPr/>
        </p:nvCxnSpPr>
        <p:spPr>
          <a:xfrm>
            <a:off x="2032000" y="1692078"/>
            <a:ext cx="8150577" cy="0"/>
          </a:xfrm>
          <a:prstGeom prst="line">
            <a:avLst/>
          </a:prstGeom>
          <a:ln w="25400" cap="rnd" cmpd="tri" algn="ctr">
            <a:solidFill>
              <a:schemeClr val="accent6"/>
            </a:solidFill>
            <a:prstDash val="dash"/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7CE391-986C-4EDD-B6FC-B34C53FCCD12}"/>
              </a:ext>
            </a:extLst>
          </p:cNvPr>
          <p:cNvSpPr txBox="1"/>
          <p:nvPr/>
        </p:nvSpPr>
        <p:spPr>
          <a:xfrm>
            <a:off x="1016000" y="1795907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Holdout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EFB6C-796A-45E2-8147-30DBC378DE10}"/>
              </a:ext>
            </a:extLst>
          </p:cNvPr>
          <p:cNvSpPr txBox="1"/>
          <p:nvPr/>
        </p:nvSpPr>
        <p:spPr>
          <a:xfrm>
            <a:off x="8740423" y="1795907"/>
            <a:ext cx="261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Stratified </a:t>
            </a:r>
            <a:r>
              <a:rPr lang="en-IN" dirty="0" err="1"/>
              <a:t>Kfold</a:t>
            </a:r>
            <a:r>
              <a:rPr lang="en-IN" dirty="0"/>
              <a:t>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FF2E1-C468-4013-B23E-1341E8F59C2D}"/>
              </a:ext>
            </a:extLst>
          </p:cNvPr>
          <p:cNvSpPr txBox="1"/>
          <p:nvPr/>
        </p:nvSpPr>
        <p:spPr>
          <a:xfrm>
            <a:off x="838200" y="2257778"/>
            <a:ext cx="2830689" cy="1200329"/>
          </a:xfrm>
          <a:custGeom>
            <a:avLst/>
            <a:gdLst>
              <a:gd name="connsiteX0" fmla="*/ 0 w 2830689"/>
              <a:gd name="connsiteY0" fmla="*/ 0 h 1200329"/>
              <a:gd name="connsiteX1" fmla="*/ 566138 w 2830689"/>
              <a:gd name="connsiteY1" fmla="*/ 0 h 1200329"/>
              <a:gd name="connsiteX2" fmla="*/ 1075662 w 2830689"/>
              <a:gd name="connsiteY2" fmla="*/ 0 h 1200329"/>
              <a:gd name="connsiteX3" fmla="*/ 1641800 w 2830689"/>
              <a:gd name="connsiteY3" fmla="*/ 0 h 1200329"/>
              <a:gd name="connsiteX4" fmla="*/ 2207937 w 2830689"/>
              <a:gd name="connsiteY4" fmla="*/ 0 h 1200329"/>
              <a:gd name="connsiteX5" fmla="*/ 2830689 w 2830689"/>
              <a:gd name="connsiteY5" fmla="*/ 0 h 1200329"/>
              <a:gd name="connsiteX6" fmla="*/ 2830689 w 2830689"/>
              <a:gd name="connsiteY6" fmla="*/ 364100 h 1200329"/>
              <a:gd name="connsiteX7" fmla="*/ 2830689 w 2830689"/>
              <a:gd name="connsiteY7" fmla="*/ 728200 h 1200329"/>
              <a:gd name="connsiteX8" fmla="*/ 2830689 w 2830689"/>
              <a:gd name="connsiteY8" fmla="*/ 1200329 h 1200329"/>
              <a:gd name="connsiteX9" fmla="*/ 2207937 w 2830689"/>
              <a:gd name="connsiteY9" fmla="*/ 1200329 h 1200329"/>
              <a:gd name="connsiteX10" fmla="*/ 1585186 w 2830689"/>
              <a:gd name="connsiteY10" fmla="*/ 1200329 h 1200329"/>
              <a:gd name="connsiteX11" fmla="*/ 1103969 w 2830689"/>
              <a:gd name="connsiteY11" fmla="*/ 1200329 h 1200329"/>
              <a:gd name="connsiteX12" fmla="*/ 481217 w 2830689"/>
              <a:gd name="connsiteY12" fmla="*/ 1200329 h 1200329"/>
              <a:gd name="connsiteX13" fmla="*/ 0 w 2830689"/>
              <a:gd name="connsiteY13" fmla="*/ 1200329 h 1200329"/>
              <a:gd name="connsiteX14" fmla="*/ 0 w 2830689"/>
              <a:gd name="connsiteY14" fmla="*/ 788216 h 1200329"/>
              <a:gd name="connsiteX15" fmla="*/ 0 w 2830689"/>
              <a:gd name="connsiteY15" fmla="*/ 412113 h 1200329"/>
              <a:gd name="connsiteX16" fmla="*/ 0 w 2830689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0689" h="1200329" extrusionOk="0">
                <a:moveTo>
                  <a:pt x="0" y="0"/>
                </a:moveTo>
                <a:cubicBezTo>
                  <a:pt x="246019" y="-1796"/>
                  <a:pt x="355113" y="51624"/>
                  <a:pt x="566138" y="0"/>
                </a:cubicBezTo>
                <a:cubicBezTo>
                  <a:pt x="777163" y="-51624"/>
                  <a:pt x="857273" y="51802"/>
                  <a:pt x="1075662" y="0"/>
                </a:cubicBezTo>
                <a:cubicBezTo>
                  <a:pt x="1294051" y="-51802"/>
                  <a:pt x="1417405" y="9718"/>
                  <a:pt x="1641800" y="0"/>
                </a:cubicBezTo>
                <a:cubicBezTo>
                  <a:pt x="1866195" y="-9718"/>
                  <a:pt x="2091930" y="58729"/>
                  <a:pt x="2207937" y="0"/>
                </a:cubicBezTo>
                <a:cubicBezTo>
                  <a:pt x="2323944" y="-58729"/>
                  <a:pt x="2545899" y="15679"/>
                  <a:pt x="2830689" y="0"/>
                </a:cubicBezTo>
                <a:cubicBezTo>
                  <a:pt x="2866653" y="140473"/>
                  <a:pt x="2821299" y="245331"/>
                  <a:pt x="2830689" y="364100"/>
                </a:cubicBezTo>
                <a:cubicBezTo>
                  <a:pt x="2840079" y="482869"/>
                  <a:pt x="2791020" y="584975"/>
                  <a:pt x="2830689" y="728200"/>
                </a:cubicBezTo>
                <a:cubicBezTo>
                  <a:pt x="2870358" y="871425"/>
                  <a:pt x="2830676" y="1028990"/>
                  <a:pt x="2830689" y="1200329"/>
                </a:cubicBezTo>
                <a:cubicBezTo>
                  <a:pt x="2675363" y="1226907"/>
                  <a:pt x="2396774" y="1161655"/>
                  <a:pt x="2207937" y="1200329"/>
                </a:cubicBezTo>
                <a:cubicBezTo>
                  <a:pt x="2019100" y="1239003"/>
                  <a:pt x="1769074" y="1156602"/>
                  <a:pt x="1585186" y="1200329"/>
                </a:cubicBezTo>
                <a:cubicBezTo>
                  <a:pt x="1401298" y="1244056"/>
                  <a:pt x="1291515" y="1198494"/>
                  <a:pt x="1103969" y="1200329"/>
                </a:cubicBezTo>
                <a:cubicBezTo>
                  <a:pt x="916423" y="1202164"/>
                  <a:pt x="615493" y="1169158"/>
                  <a:pt x="481217" y="1200329"/>
                </a:cubicBezTo>
                <a:cubicBezTo>
                  <a:pt x="346941" y="1231500"/>
                  <a:pt x="187106" y="1156594"/>
                  <a:pt x="0" y="1200329"/>
                </a:cubicBezTo>
                <a:cubicBezTo>
                  <a:pt x="-12216" y="1088634"/>
                  <a:pt x="5629" y="878142"/>
                  <a:pt x="0" y="788216"/>
                </a:cubicBezTo>
                <a:cubicBezTo>
                  <a:pt x="-5629" y="698290"/>
                  <a:pt x="24759" y="561470"/>
                  <a:pt x="0" y="412113"/>
                </a:cubicBezTo>
                <a:cubicBezTo>
                  <a:pt x="-24759" y="262756"/>
                  <a:pt x="3420" y="1617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8817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: 88.34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Precision : 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Recall       : 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F1 Score  : 71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0ED1C-48BC-4953-9E4A-B3D2D5A7CA68}"/>
              </a:ext>
            </a:extLst>
          </p:cNvPr>
          <p:cNvSpPr txBox="1"/>
          <p:nvPr/>
        </p:nvSpPr>
        <p:spPr>
          <a:xfrm>
            <a:off x="8631766" y="2298136"/>
            <a:ext cx="2830689" cy="1200329"/>
          </a:xfrm>
          <a:custGeom>
            <a:avLst/>
            <a:gdLst>
              <a:gd name="connsiteX0" fmla="*/ 0 w 2830689"/>
              <a:gd name="connsiteY0" fmla="*/ 0 h 1200329"/>
              <a:gd name="connsiteX1" fmla="*/ 566138 w 2830689"/>
              <a:gd name="connsiteY1" fmla="*/ 0 h 1200329"/>
              <a:gd name="connsiteX2" fmla="*/ 1075662 w 2830689"/>
              <a:gd name="connsiteY2" fmla="*/ 0 h 1200329"/>
              <a:gd name="connsiteX3" fmla="*/ 1641800 w 2830689"/>
              <a:gd name="connsiteY3" fmla="*/ 0 h 1200329"/>
              <a:gd name="connsiteX4" fmla="*/ 2207937 w 2830689"/>
              <a:gd name="connsiteY4" fmla="*/ 0 h 1200329"/>
              <a:gd name="connsiteX5" fmla="*/ 2830689 w 2830689"/>
              <a:gd name="connsiteY5" fmla="*/ 0 h 1200329"/>
              <a:gd name="connsiteX6" fmla="*/ 2830689 w 2830689"/>
              <a:gd name="connsiteY6" fmla="*/ 364100 h 1200329"/>
              <a:gd name="connsiteX7" fmla="*/ 2830689 w 2830689"/>
              <a:gd name="connsiteY7" fmla="*/ 728200 h 1200329"/>
              <a:gd name="connsiteX8" fmla="*/ 2830689 w 2830689"/>
              <a:gd name="connsiteY8" fmla="*/ 1200329 h 1200329"/>
              <a:gd name="connsiteX9" fmla="*/ 2207937 w 2830689"/>
              <a:gd name="connsiteY9" fmla="*/ 1200329 h 1200329"/>
              <a:gd name="connsiteX10" fmla="*/ 1585186 w 2830689"/>
              <a:gd name="connsiteY10" fmla="*/ 1200329 h 1200329"/>
              <a:gd name="connsiteX11" fmla="*/ 1103969 w 2830689"/>
              <a:gd name="connsiteY11" fmla="*/ 1200329 h 1200329"/>
              <a:gd name="connsiteX12" fmla="*/ 481217 w 2830689"/>
              <a:gd name="connsiteY12" fmla="*/ 1200329 h 1200329"/>
              <a:gd name="connsiteX13" fmla="*/ 0 w 2830689"/>
              <a:gd name="connsiteY13" fmla="*/ 1200329 h 1200329"/>
              <a:gd name="connsiteX14" fmla="*/ 0 w 2830689"/>
              <a:gd name="connsiteY14" fmla="*/ 788216 h 1200329"/>
              <a:gd name="connsiteX15" fmla="*/ 0 w 2830689"/>
              <a:gd name="connsiteY15" fmla="*/ 412113 h 1200329"/>
              <a:gd name="connsiteX16" fmla="*/ 0 w 2830689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0689" h="1200329" extrusionOk="0">
                <a:moveTo>
                  <a:pt x="0" y="0"/>
                </a:moveTo>
                <a:cubicBezTo>
                  <a:pt x="246019" y="-1796"/>
                  <a:pt x="355113" y="51624"/>
                  <a:pt x="566138" y="0"/>
                </a:cubicBezTo>
                <a:cubicBezTo>
                  <a:pt x="777163" y="-51624"/>
                  <a:pt x="857273" y="51802"/>
                  <a:pt x="1075662" y="0"/>
                </a:cubicBezTo>
                <a:cubicBezTo>
                  <a:pt x="1294051" y="-51802"/>
                  <a:pt x="1417405" y="9718"/>
                  <a:pt x="1641800" y="0"/>
                </a:cubicBezTo>
                <a:cubicBezTo>
                  <a:pt x="1866195" y="-9718"/>
                  <a:pt x="2091930" y="58729"/>
                  <a:pt x="2207937" y="0"/>
                </a:cubicBezTo>
                <a:cubicBezTo>
                  <a:pt x="2323944" y="-58729"/>
                  <a:pt x="2545899" y="15679"/>
                  <a:pt x="2830689" y="0"/>
                </a:cubicBezTo>
                <a:cubicBezTo>
                  <a:pt x="2866653" y="140473"/>
                  <a:pt x="2821299" y="245331"/>
                  <a:pt x="2830689" y="364100"/>
                </a:cubicBezTo>
                <a:cubicBezTo>
                  <a:pt x="2840079" y="482869"/>
                  <a:pt x="2791020" y="584975"/>
                  <a:pt x="2830689" y="728200"/>
                </a:cubicBezTo>
                <a:cubicBezTo>
                  <a:pt x="2870358" y="871425"/>
                  <a:pt x="2830676" y="1028990"/>
                  <a:pt x="2830689" y="1200329"/>
                </a:cubicBezTo>
                <a:cubicBezTo>
                  <a:pt x="2675363" y="1226907"/>
                  <a:pt x="2396774" y="1161655"/>
                  <a:pt x="2207937" y="1200329"/>
                </a:cubicBezTo>
                <a:cubicBezTo>
                  <a:pt x="2019100" y="1239003"/>
                  <a:pt x="1769074" y="1156602"/>
                  <a:pt x="1585186" y="1200329"/>
                </a:cubicBezTo>
                <a:cubicBezTo>
                  <a:pt x="1401298" y="1244056"/>
                  <a:pt x="1291515" y="1198494"/>
                  <a:pt x="1103969" y="1200329"/>
                </a:cubicBezTo>
                <a:cubicBezTo>
                  <a:pt x="916423" y="1202164"/>
                  <a:pt x="615493" y="1169158"/>
                  <a:pt x="481217" y="1200329"/>
                </a:cubicBezTo>
                <a:cubicBezTo>
                  <a:pt x="346941" y="1231500"/>
                  <a:pt x="187106" y="1156594"/>
                  <a:pt x="0" y="1200329"/>
                </a:cubicBezTo>
                <a:cubicBezTo>
                  <a:pt x="-12216" y="1088634"/>
                  <a:pt x="5629" y="878142"/>
                  <a:pt x="0" y="788216"/>
                </a:cubicBezTo>
                <a:cubicBezTo>
                  <a:pt x="-5629" y="698290"/>
                  <a:pt x="24759" y="561470"/>
                  <a:pt x="0" y="412113"/>
                </a:cubicBezTo>
                <a:cubicBezTo>
                  <a:pt x="-24759" y="262756"/>
                  <a:pt x="3420" y="1617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8817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: 85.1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Precision : 51.4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Recall       : 76.3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F1 Score  : 61.4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34945E5C-5F19-46BC-AD8F-50883C156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85" y="3659826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BDE9C716-6345-4969-B151-F9BDD6F2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9" y="3659826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17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Evaluation – Random Forest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55420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44F254-C0F2-4262-A39C-8EDF3888B8BB}"/>
              </a:ext>
            </a:extLst>
          </p:cNvPr>
          <p:cNvCxnSpPr>
            <a:cxnSpLocks/>
          </p:cNvCxnSpPr>
          <p:nvPr/>
        </p:nvCxnSpPr>
        <p:spPr>
          <a:xfrm>
            <a:off x="2032000" y="1692078"/>
            <a:ext cx="8150577" cy="0"/>
          </a:xfrm>
          <a:prstGeom prst="line">
            <a:avLst/>
          </a:prstGeom>
          <a:ln w="25400" cap="rnd" cmpd="tri" algn="ctr">
            <a:solidFill>
              <a:schemeClr val="accent6"/>
            </a:solidFill>
            <a:prstDash val="dash"/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7CE391-986C-4EDD-B6FC-B34C53FCCD12}"/>
              </a:ext>
            </a:extLst>
          </p:cNvPr>
          <p:cNvSpPr txBox="1"/>
          <p:nvPr/>
        </p:nvSpPr>
        <p:spPr>
          <a:xfrm>
            <a:off x="1016000" y="1795907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Holdout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EFB6C-796A-45E2-8147-30DBC378DE10}"/>
              </a:ext>
            </a:extLst>
          </p:cNvPr>
          <p:cNvSpPr txBox="1"/>
          <p:nvPr/>
        </p:nvSpPr>
        <p:spPr>
          <a:xfrm>
            <a:off x="8740423" y="1795907"/>
            <a:ext cx="261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Stratified </a:t>
            </a:r>
            <a:r>
              <a:rPr lang="en-IN" dirty="0" err="1"/>
              <a:t>Kfold</a:t>
            </a:r>
            <a:r>
              <a:rPr lang="en-IN" dirty="0"/>
              <a:t>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FF2E1-C468-4013-B23E-1341E8F59C2D}"/>
              </a:ext>
            </a:extLst>
          </p:cNvPr>
          <p:cNvSpPr txBox="1"/>
          <p:nvPr/>
        </p:nvSpPr>
        <p:spPr>
          <a:xfrm>
            <a:off x="838200" y="2257778"/>
            <a:ext cx="2830689" cy="1200329"/>
          </a:xfrm>
          <a:custGeom>
            <a:avLst/>
            <a:gdLst>
              <a:gd name="connsiteX0" fmla="*/ 0 w 2830689"/>
              <a:gd name="connsiteY0" fmla="*/ 0 h 1200329"/>
              <a:gd name="connsiteX1" fmla="*/ 566138 w 2830689"/>
              <a:gd name="connsiteY1" fmla="*/ 0 h 1200329"/>
              <a:gd name="connsiteX2" fmla="*/ 1075662 w 2830689"/>
              <a:gd name="connsiteY2" fmla="*/ 0 h 1200329"/>
              <a:gd name="connsiteX3" fmla="*/ 1641800 w 2830689"/>
              <a:gd name="connsiteY3" fmla="*/ 0 h 1200329"/>
              <a:gd name="connsiteX4" fmla="*/ 2207937 w 2830689"/>
              <a:gd name="connsiteY4" fmla="*/ 0 h 1200329"/>
              <a:gd name="connsiteX5" fmla="*/ 2830689 w 2830689"/>
              <a:gd name="connsiteY5" fmla="*/ 0 h 1200329"/>
              <a:gd name="connsiteX6" fmla="*/ 2830689 w 2830689"/>
              <a:gd name="connsiteY6" fmla="*/ 364100 h 1200329"/>
              <a:gd name="connsiteX7" fmla="*/ 2830689 w 2830689"/>
              <a:gd name="connsiteY7" fmla="*/ 728200 h 1200329"/>
              <a:gd name="connsiteX8" fmla="*/ 2830689 w 2830689"/>
              <a:gd name="connsiteY8" fmla="*/ 1200329 h 1200329"/>
              <a:gd name="connsiteX9" fmla="*/ 2207937 w 2830689"/>
              <a:gd name="connsiteY9" fmla="*/ 1200329 h 1200329"/>
              <a:gd name="connsiteX10" fmla="*/ 1585186 w 2830689"/>
              <a:gd name="connsiteY10" fmla="*/ 1200329 h 1200329"/>
              <a:gd name="connsiteX11" fmla="*/ 1103969 w 2830689"/>
              <a:gd name="connsiteY11" fmla="*/ 1200329 h 1200329"/>
              <a:gd name="connsiteX12" fmla="*/ 481217 w 2830689"/>
              <a:gd name="connsiteY12" fmla="*/ 1200329 h 1200329"/>
              <a:gd name="connsiteX13" fmla="*/ 0 w 2830689"/>
              <a:gd name="connsiteY13" fmla="*/ 1200329 h 1200329"/>
              <a:gd name="connsiteX14" fmla="*/ 0 w 2830689"/>
              <a:gd name="connsiteY14" fmla="*/ 788216 h 1200329"/>
              <a:gd name="connsiteX15" fmla="*/ 0 w 2830689"/>
              <a:gd name="connsiteY15" fmla="*/ 412113 h 1200329"/>
              <a:gd name="connsiteX16" fmla="*/ 0 w 2830689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0689" h="1200329" extrusionOk="0">
                <a:moveTo>
                  <a:pt x="0" y="0"/>
                </a:moveTo>
                <a:cubicBezTo>
                  <a:pt x="246019" y="-1796"/>
                  <a:pt x="355113" y="51624"/>
                  <a:pt x="566138" y="0"/>
                </a:cubicBezTo>
                <a:cubicBezTo>
                  <a:pt x="777163" y="-51624"/>
                  <a:pt x="857273" y="51802"/>
                  <a:pt x="1075662" y="0"/>
                </a:cubicBezTo>
                <a:cubicBezTo>
                  <a:pt x="1294051" y="-51802"/>
                  <a:pt x="1417405" y="9718"/>
                  <a:pt x="1641800" y="0"/>
                </a:cubicBezTo>
                <a:cubicBezTo>
                  <a:pt x="1866195" y="-9718"/>
                  <a:pt x="2091930" y="58729"/>
                  <a:pt x="2207937" y="0"/>
                </a:cubicBezTo>
                <a:cubicBezTo>
                  <a:pt x="2323944" y="-58729"/>
                  <a:pt x="2545899" y="15679"/>
                  <a:pt x="2830689" y="0"/>
                </a:cubicBezTo>
                <a:cubicBezTo>
                  <a:pt x="2866653" y="140473"/>
                  <a:pt x="2821299" y="245331"/>
                  <a:pt x="2830689" y="364100"/>
                </a:cubicBezTo>
                <a:cubicBezTo>
                  <a:pt x="2840079" y="482869"/>
                  <a:pt x="2791020" y="584975"/>
                  <a:pt x="2830689" y="728200"/>
                </a:cubicBezTo>
                <a:cubicBezTo>
                  <a:pt x="2870358" y="871425"/>
                  <a:pt x="2830676" y="1028990"/>
                  <a:pt x="2830689" y="1200329"/>
                </a:cubicBezTo>
                <a:cubicBezTo>
                  <a:pt x="2675363" y="1226907"/>
                  <a:pt x="2396774" y="1161655"/>
                  <a:pt x="2207937" y="1200329"/>
                </a:cubicBezTo>
                <a:cubicBezTo>
                  <a:pt x="2019100" y="1239003"/>
                  <a:pt x="1769074" y="1156602"/>
                  <a:pt x="1585186" y="1200329"/>
                </a:cubicBezTo>
                <a:cubicBezTo>
                  <a:pt x="1401298" y="1244056"/>
                  <a:pt x="1291515" y="1198494"/>
                  <a:pt x="1103969" y="1200329"/>
                </a:cubicBezTo>
                <a:cubicBezTo>
                  <a:pt x="916423" y="1202164"/>
                  <a:pt x="615493" y="1169158"/>
                  <a:pt x="481217" y="1200329"/>
                </a:cubicBezTo>
                <a:cubicBezTo>
                  <a:pt x="346941" y="1231500"/>
                  <a:pt x="187106" y="1156594"/>
                  <a:pt x="0" y="1200329"/>
                </a:cubicBezTo>
                <a:cubicBezTo>
                  <a:pt x="-12216" y="1088634"/>
                  <a:pt x="5629" y="878142"/>
                  <a:pt x="0" y="788216"/>
                </a:cubicBezTo>
                <a:cubicBezTo>
                  <a:pt x="-5629" y="698290"/>
                  <a:pt x="24759" y="561470"/>
                  <a:pt x="0" y="412113"/>
                </a:cubicBezTo>
                <a:cubicBezTo>
                  <a:pt x="-24759" y="262756"/>
                  <a:pt x="3420" y="1617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8817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: 89.84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Precision : 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Recall       : 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F1 Score  : 79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0ED1C-48BC-4953-9E4A-B3D2D5A7CA68}"/>
              </a:ext>
            </a:extLst>
          </p:cNvPr>
          <p:cNvSpPr txBox="1"/>
          <p:nvPr/>
        </p:nvSpPr>
        <p:spPr>
          <a:xfrm>
            <a:off x="8631766" y="2298136"/>
            <a:ext cx="2830689" cy="1200329"/>
          </a:xfrm>
          <a:custGeom>
            <a:avLst/>
            <a:gdLst>
              <a:gd name="connsiteX0" fmla="*/ 0 w 2830689"/>
              <a:gd name="connsiteY0" fmla="*/ 0 h 1200329"/>
              <a:gd name="connsiteX1" fmla="*/ 566138 w 2830689"/>
              <a:gd name="connsiteY1" fmla="*/ 0 h 1200329"/>
              <a:gd name="connsiteX2" fmla="*/ 1075662 w 2830689"/>
              <a:gd name="connsiteY2" fmla="*/ 0 h 1200329"/>
              <a:gd name="connsiteX3" fmla="*/ 1641800 w 2830689"/>
              <a:gd name="connsiteY3" fmla="*/ 0 h 1200329"/>
              <a:gd name="connsiteX4" fmla="*/ 2207937 w 2830689"/>
              <a:gd name="connsiteY4" fmla="*/ 0 h 1200329"/>
              <a:gd name="connsiteX5" fmla="*/ 2830689 w 2830689"/>
              <a:gd name="connsiteY5" fmla="*/ 0 h 1200329"/>
              <a:gd name="connsiteX6" fmla="*/ 2830689 w 2830689"/>
              <a:gd name="connsiteY6" fmla="*/ 364100 h 1200329"/>
              <a:gd name="connsiteX7" fmla="*/ 2830689 w 2830689"/>
              <a:gd name="connsiteY7" fmla="*/ 728200 h 1200329"/>
              <a:gd name="connsiteX8" fmla="*/ 2830689 w 2830689"/>
              <a:gd name="connsiteY8" fmla="*/ 1200329 h 1200329"/>
              <a:gd name="connsiteX9" fmla="*/ 2207937 w 2830689"/>
              <a:gd name="connsiteY9" fmla="*/ 1200329 h 1200329"/>
              <a:gd name="connsiteX10" fmla="*/ 1585186 w 2830689"/>
              <a:gd name="connsiteY10" fmla="*/ 1200329 h 1200329"/>
              <a:gd name="connsiteX11" fmla="*/ 1103969 w 2830689"/>
              <a:gd name="connsiteY11" fmla="*/ 1200329 h 1200329"/>
              <a:gd name="connsiteX12" fmla="*/ 481217 w 2830689"/>
              <a:gd name="connsiteY12" fmla="*/ 1200329 h 1200329"/>
              <a:gd name="connsiteX13" fmla="*/ 0 w 2830689"/>
              <a:gd name="connsiteY13" fmla="*/ 1200329 h 1200329"/>
              <a:gd name="connsiteX14" fmla="*/ 0 w 2830689"/>
              <a:gd name="connsiteY14" fmla="*/ 788216 h 1200329"/>
              <a:gd name="connsiteX15" fmla="*/ 0 w 2830689"/>
              <a:gd name="connsiteY15" fmla="*/ 412113 h 1200329"/>
              <a:gd name="connsiteX16" fmla="*/ 0 w 2830689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0689" h="1200329" extrusionOk="0">
                <a:moveTo>
                  <a:pt x="0" y="0"/>
                </a:moveTo>
                <a:cubicBezTo>
                  <a:pt x="246019" y="-1796"/>
                  <a:pt x="355113" y="51624"/>
                  <a:pt x="566138" y="0"/>
                </a:cubicBezTo>
                <a:cubicBezTo>
                  <a:pt x="777163" y="-51624"/>
                  <a:pt x="857273" y="51802"/>
                  <a:pt x="1075662" y="0"/>
                </a:cubicBezTo>
                <a:cubicBezTo>
                  <a:pt x="1294051" y="-51802"/>
                  <a:pt x="1417405" y="9718"/>
                  <a:pt x="1641800" y="0"/>
                </a:cubicBezTo>
                <a:cubicBezTo>
                  <a:pt x="1866195" y="-9718"/>
                  <a:pt x="2091930" y="58729"/>
                  <a:pt x="2207937" y="0"/>
                </a:cubicBezTo>
                <a:cubicBezTo>
                  <a:pt x="2323944" y="-58729"/>
                  <a:pt x="2545899" y="15679"/>
                  <a:pt x="2830689" y="0"/>
                </a:cubicBezTo>
                <a:cubicBezTo>
                  <a:pt x="2866653" y="140473"/>
                  <a:pt x="2821299" y="245331"/>
                  <a:pt x="2830689" y="364100"/>
                </a:cubicBezTo>
                <a:cubicBezTo>
                  <a:pt x="2840079" y="482869"/>
                  <a:pt x="2791020" y="584975"/>
                  <a:pt x="2830689" y="728200"/>
                </a:cubicBezTo>
                <a:cubicBezTo>
                  <a:pt x="2870358" y="871425"/>
                  <a:pt x="2830676" y="1028990"/>
                  <a:pt x="2830689" y="1200329"/>
                </a:cubicBezTo>
                <a:cubicBezTo>
                  <a:pt x="2675363" y="1226907"/>
                  <a:pt x="2396774" y="1161655"/>
                  <a:pt x="2207937" y="1200329"/>
                </a:cubicBezTo>
                <a:cubicBezTo>
                  <a:pt x="2019100" y="1239003"/>
                  <a:pt x="1769074" y="1156602"/>
                  <a:pt x="1585186" y="1200329"/>
                </a:cubicBezTo>
                <a:cubicBezTo>
                  <a:pt x="1401298" y="1244056"/>
                  <a:pt x="1291515" y="1198494"/>
                  <a:pt x="1103969" y="1200329"/>
                </a:cubicBezTo>
                <a:cubicBezTo>
                  <a:pt x="916423" y="1202164"/>
                  <a:pt x="615493" y="1169158"/>
                  <a:pt x="481217" y="1200329"/>
                </a:cubicBezTo>
                <a:cubicBezTo>
                  <a:pt x="346941" y="1231500"/>
                  <a:pt x="187106" y="1156594"/>
                  <a:pt x="0" y="1200329"/>
                </a:cubicBezTo>
                <a:cubicBezTo>
                  <a:pt x="-12216" y="1088634"/>
                  <a:pt x="5629" y="878142"/>
                  <a:pt x="0" y="788216"/>
                </a:cubicBezTo>
                <a:cubicBezTo>
                  <a:pt x="-5629" y="698290"/>
                  <a:pt x="24759" y="561470"/>
                  <a:pt x="0" y="412113"/>
                </a:cubicBezTo>
                <a:cubicBezTo>
                  <a:pt x="-24759" y="262756"/>
                  <a:pt x="3420" y="1617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8817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: 89.5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Precision : 73.3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Recall       : 51.6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F1 Score  :  60.5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04D70E8D-13CE-4DF6-8959-9CCD65B0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85" y="3728649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43778939-C678-4561-B6DB-5A2807958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9" y="3728649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Evaluation – Neural Networks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18354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44F254-C0F2-4262-A39C-8EDF3888B8BB}"/>
              </a:ext>
            </a:extLst>
          </p:cNvPr>
          <p:cNvCxnSpPr>
            <a:cxnSpLocks/>
          </p:cNvCxnSpPr>
          <p:nvPr/>
        </p:nvCxnSpPr>
        <p:spPr>
          <a:xfrm>
            <a:off x="2032000" y="1692078"/>
            <a:ext cx="8150577" cy="0"/>
          </a:xfrm>
          <a:prstGeom prst="line">
            <a:avLst/>
          </a:prstGeom>
          <a:ln w="25400" cap="rnd" cmpd="tri" algn="ctr">
            <a:solidFill>
              <a:schemeClr val="accent6"/>
            </a:solidFill>
            <a:prstDash val="dash"/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7CE391-986C-4EDD-B6FC-B34C53FCCD12}"/>
              </a:ext>
            </a:extLst>
          </p:cNvPr>
          <p:cNvSpPr txBox="1"/>
          <p:nvPr/>
        </p:nvSpPr>
        <p:spPr>
          <a:xfrm>
            <a:off x="1016000" y="1795907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Holdout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EFB6C-796A-45E2-8147-30DBC378DE10}"/>
              </a:ext>
            </a:extLst>
          </p:cNvPr>
          <p:cNvSpPr txBox="1"/>
          <p:nvPr/>
        </p:nvSpPr>
        <p:spPr>
          <a:xfrm>
            <a:off x="8740423" y="1795907"/>
            <a:ext cx="261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Stratified </a:t>
            </a:r>
            <a:r>
              <a:rPr lang="en-IN" dirty="0" err="1"/>
              <a:t>Kfold</a:t>
            </a:r>
            <a:r>
              <a:rPr lang="en-IN" dirty="0"/>
              <a:t>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FF2E1-C468-4013-B23E-1341E8F59C2D}"/>
              </a:ext>
            </a:extLst>
          </p:cNvPr>
          <p:cNvSpPr txBox="1"/>
          <p:nvPr/>
        </p:nvSpPr>
        <p:spPr>
          <a:xfrm>
            <a:off x="838200" y="2257778"/>
            <a:ext cx="2830689" cy="1200329"/>
          </a:xfrm>
          <a:custGeom>
            <a:avLst/>
            <a:gdLst>
              <a:gd name="connsiteX0" fmla="*/ 0 w 2830689"/>
              <a:gd name="connsiteY0" fmla="*/ 0 h 1200329"/>
              <a:gd name="connsiteX1" fmla="*/ 566138 w 2830689"/>
              <a:gd name="connsiteY1" fmla="*/ 0 h 1200329"/>
              <a:gd name="connsiteX2" fmla="*/ 1075662 w 2830689"/>
              <a:gd name="connsiteY2" fmla="*/ 0 h 1200329"/>
              <a:gd name="connsiteX3" fmla="*/ 1641800 w 2830689"/>
              <a:gd name="connsiteY3" fmla="*/ 0 h 1200329"/>
              <a:gd name="connsiteX4" fmla="*/ 2207937 w 2830689"/>
              <a:gd name="connsiteY4" fmla="*/ 0 h 1200329"/>
              <a:gd name="connsiteX5" fmla="*/ 2830689 w 2830689"/>
              <a:gd name="connsiteY5" fmla="*/ 0 h 1200329"/>
              <a:gd name="connsiteX6" fmla="*/ 2830689 w 2830689"/>
              <a:gd name="connsiteY6" fmla="*/ 364100 h 1200329"/>
              <a:gd name="connsiteX7" fmla="*/ 2830689 w 2830689"/>
              <a:gd name="connsiteY7" fmla="*/ 728200 h 1200329"/>
              <a:gd name="connsiteX8" fmla="*/ 2830689 w 2830689"/>
              <a:gd name="connsiteY8" fmla="*/ 1200329 h 1200329"/>
              <a:gd name="connsiteX9" fmla="*/ 2207937 w 2830689"/>
              <a:gd name="connsiteY9" fmla="*/ 1200329 h 1200329"/>
              <a:gd name="connsiteX10" fmla="*/ 1585186 w 2830689"/>
              <a:gd name="connsiteY10" fmla="*/ 1200329 h 1200329"/>
              <a:gd name="connsiteX11" fmla="*/ 1103969 w 2830689"/>
              <a:gd name="connsiteY11" fmla="*/ 1200329 h 1200329"/>
              <a:gd name="connsiteX12" fmla="*/ 481217 w 2830689"/>
              <a:gd name="connsiteY12" fmla="*/ 1200329 h 1200329"/>
              <a:gd name="connsiteX13" fmla="*/ 0 w 2830689"/>
              <a:gd name="connsiteY13" fmla="*/ 1200329 h 1200329"/>
              <a:gd name="connsiteX14" fmla="*/ 0 w 2830689"/>
              <a:gd name="connsiteY14" fmla="*/ 788216 h 1200329"/>
              <a:gd name="connsiteX15" fmla="*/ 0 w 2830689"/>
              <a:gd name="connsiteY15" fmla="*/ 412113 h 1200329"/>
              <a:gd name="connsiteX16" fmla="*/ 0 w 2830689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0689" h="1200329" extrusionOk="0">
                <a:moveTo>
                  <a:pt x="0" y="0"/>
                </a:moveTo>
                <a:cubicBezTo>
                  <a:pt x="246019" y="-1796"/>
                  <a:pt x="355113" y="51624"/>
                  <a:pt x="566138" y="0"/>
                </a:cubicBezTo>
                <a:cubicBezTo>
                  <a:pt x="777163" y="-51624"/>
                  <a:pt x="857273" y="51802"/>
                  <a:pt x="1075662" y="0"/>
                </a:cubicBezTo>
                <a:cubicBezTo>
                  <a:pt x="1294051" y="-51802"/>
                  <a:pt x="1417405" y="9718"/>
                  <a:pt x="1641800" y="0"/>
                </a:cubicBezTo>
                <a:cubicBezTo>
                  <a:pt x="1866195" y="-9718"/>
                  <a:pt x="2091930" y="58729"/>
                  <a:pt x="2207937" y="0"/>
                </a:cubicBezTo>
                <a:cubicBezTo>
                  <a:pt x="2323944" y="-58729"/>
                  <a:pt x="2545899" y="15679"/>
                  <a:pt x="2830689" y="0"/>
                </a:cubicBezTo>
                <a:cubicBezTo>
                  <a:pt x="2866653" y="140473"/>
                  <a:pt x="2821299" y="245331"/>
                  <a:pt x="2830689" y="364100"/>
                </a:cubicBezTo>
                <a:cubicBezTo>
                  <a:pt x="2840079" y="482869"/>
                  <a:pt x="2791020" y="584975"/>
                  <a:pt x="2830689" y="728200"/>
                </a:cubicBezTo>
                <a:cubicBezTo>
                  <a:pt x="2870358" y="871425"/>
                  <a:pt x="2830676" y="1028990"/>
                  <a:pt x="2830689" y="1200329"/>
                </a:cubicBezTo>
                <a:cubicBezTo>
                  <a:pt x="2675363" y="1226907"/>
                  <a:pt x="2396774" y="1161655"/>
                  <a:pt x="2207937" y="1200329"/>
                </a:cubicBezTo>
                <a:cubicBezTo>
                  <a:pt x="2019100" y="1239003"/>
                  <a:pt x="1769074" y="1156602"/>
                  <a:pt x="1585186" y="1200329"/>
                </a:cubicBezTo>
                <a:cubicBezTo>
                  <a:pt x="1401298" y="1244056"/>
                  <a:pt x="1291515" y="1198494"/>
                  <a:pt x="1103969" y="1200329"/>
                </a:cubicBezTo>
                <a:cubicBezTo>
                  <a:pt x="916423" y="1202164"/>
                  <a:pt x="615493" y="1169158"/>
                  <a:pt x="481217" y="1200329"/>
                </a:cubicBezTo>
                <a:cubicBezTo>
                  <a:pt x="346941" y="1231500"/>
                  <a:pt x="187106" y="1156594"/>
                  <a:pt x="0" y="1200329"/>
                </a:cubicBezTo>
                <a:cubicBezTo>
                  <a:pt x="-12216" y="1088634"/>
                  <a:pt x="5629" y="878142"/>
                  <a:pt x="0" y="788216"/>
                </a:cubicBezTo>
                <a:cubicBezTo>
                  <a:pt x="-5629" y="698290"/>
                  <a:pt x="24759" y="561470"/>
                  <a:pt x="0" y="412113"/>
                </a:cubicBezTo>
                <a:cubicBezTo>
                  <a:pt x="-24759" y="262756"/>
                  <a:pt x="3420" y="1617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8817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: 88.34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Precision : 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Recall       : 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F1 Score  : 77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0ED1C-48BC-4953-9E4A-B3D2D5A7CA68}"/>
              </a:ext>
            </a:extLst>
          </p:cNvPr>
          <p:cNvSpPr txBox="1"/>
          <p:nvPr/>
        </p:nvSpPr>
        <p:spPr>
          <a:xfrm>
            <a:off x="8631766" y="2298136"/>
            <a:ext cx="2830689" cy="1200329"/>
          </a:xfrm>
          <a:custGeom>
            <a:avLst/>
            <a:gdLst>
              <a:gd name="connsiteX0" fmla="*/ 0 w 2830689"/>
              <a:gd name="connsiteY0" fmla="*/ 0 h 1200329"/>
              <a:gd name="connsiteX1" fmla="*/ 566138 w 2830689"/>
              <a:gd name="connsiteY1" fmla="*/ 0 h 1200329"/>
              <a:gd name="connsiteX2" fmla="*/ 1075662 w 2830689"/>
              <a:gd name="connsiteY2" fmla="*/ 0 h 1200329"/>
              <a:gd name="connsiteX3" fmla="*/ 1641800 w 2830689"/>
              <a:gd name="connsiteY3" fmla="*/ 0 h 1200329"/>
              <a:gd name="connsiteX4" fmla="*/ 2207937 w 2830689"/>
              <a:gd name="connsiteY4" fmla="*/ 0 h 1200329"/>
              <a:gd name="connsiteX5" fmla="*/ 2830689 w 2830689"/>
              <a:gd name="connsiteY5" fmla="*/ 0 h 1200329"/>
              <a:gd name="connsiteX6" fmla="*/ 2830689 w 2830689"/>
              <a:gd name="connsiteY6" fmla="*/ 364100 h 1200329"/>
              <a:gd name="connsiteX7" fmla="*/ 2830689 w 2830689"/>
              <a:gd name="connsiteY7" fmla="*/ 728200 h 1200329"/>
              <a:gd name="connsiteX8" fmla="*/ 2830689 w 2830689"/>
              <a:gd name="connsiteY8" fmla="*/ 1200329 h 1200329"/>
              <a:gd name="connsiteX9" fmla="*/ 2207937 w 2830689"/>
              <a:gd name="connsiteY9" fmla="*/ 1200329 h 1200329"/>
              <a:gd name="connsiteX10" fmla="*/ 1585186 w 2830689"/>
              <a:gd name="connsiteY10" fmla="*/ 1200329 h 1200329"/>
              <a:gd name="connsiteX11" fmla="*/ 1103969 w 2830689"/>
              <a:gd name="connsiteY11" fmla="*/ 1200329 h 1200329"/>
              <a:gd name="connsiteX12" fmla="*/ 481217 w 2830689"/>
              <a:gd name="connsiteY12" fmla="*/ 1200329 h 1200329"/>
              <a:gd name="connsiteX13" fmla="*/ 0 w 2830689"/>
              <a:gd name="connsiteY13" fmla="*/ 1200329 h 1200329"/>
              <a:gd name="connsiteX14" fmla="*/ 0 w 2830689"/>
              <a:gd name="connsiteY14" fmla="*/ 788216 h 1200329"/>
              <a:gd name="connsiteX15" fmla="*/ 0 w 2830689"/>
              <a:gd name="connsiteY15" fmla="*/ 412113 h 1200329"/>
              <a:gd name="connsiteX16" fmla="*/ 0 w 2830689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0689" h="1200329" extrusionOk="0">
                <a:moveTo>
                  <a:pt x="0" y="0"/>
                </a:moveTo>
                <a:cubicBezTo>
                  <a:pt x="246019" y="-1796"/>
                  <a:pt x="355113" y="51624"/>
                  <a:pt x="566138" y="0"/>
                </a:cubicBezTo>
                <a:cubicBezTo>
                  <a:pt x="777163" y="-51624"/>
                  <a:pt x="857273" y="51802"/>
                  <a:pt x="1075662" y="0"/>
                </a:cubicBezTo>
                <a:cubicBezTo>
                  <a:pt x="1294051" y="-51802"/>
                  <a:pt x="1417405" y="9718"/>
                  <a:pt x="1641800" y="0"/>
                </a:cubicBezTo>
                <a:cubicBezTo>
                  <a:pt x="1866195" y="-9718"/>
                  <a:pt x="2091930" y="58729"/>
                  <a:pt x="2207937" y="0"/>
                </a:cubicBezTo>
                <a:cubicBezTo>
                  <a:pt x="2323944" y="-58729"/>
                  <a:pt x="2545899" y="15679"/>
                  <a:pt x="2830689" y="0"/>
                </a:cubicBezTo>
                <a:cubicBezTo>
                  <a:pt x="2866653" y="140473"/>
                  <a:pt x="2821299" y="245331"/>
                  <a:pt x="2830689" y="364100"/>
                </a:cubicBezTo>
                <a:cubicBezTo>
                  <a:pt x="2840079" y="482869"/>
                  <a:pt x="2791020" y="584975"/>
                  <a:pt x="2830689" y="728200"/>
                </a:cubicBezTo>
                <a:cubicBezTo>
                  <a:pt x="2870358" y="871425"/>
                  <a:pt x="2830676" y="1028990"/>
                  <a:pt x="2830689" y="1200329"/>
                </a:cubicBezTo>
                <a:cubicBezTo>
                  <a:pt x="2675363" y="1226907"/>
                  <a:pt x="2396774" y="1161655"/>
                  <a:pt x="2207937" y="1200329"/>
                </a:cubicBezTo>
                <a:cubicBezTo>
                  <a:pt x="2019100" y="1239003"/>
                  <a:pt x="1769074" y="1156602"/>
                  <a:pt x="1585186" y="1200329"/>
                </a:cubicBezTo>
                <a:cubicBezTo>
                  <a:pt x="1401298" y="1244056"/>
                  <a:pt x="1291515" y="1198494"/>
                  <a:pt x="1103969" y="1200329"/>
                </a:cubicBezTo>
                <a:cubicBezTo>
                  <a:pt x="916423" y="1202164"/>
                  <a:pt x="615493" y="1169158"/>
                  <a:pt x="481217" y="1200329"/>
                </a:cubicBezTo>
                <a:cubicBezTo>
                  <a:pt x="346941" y="1231500"/>
                  <a:pt x="187106" y="1156594"/>
                  <a:pt x="0" y="1200329"/>
                </a:cubicBezTo>
                <a:cubicBezTo>
                  <a:pt x="-12216" y="1088634"/>
                  <a:pt x="5629" y="878142"/>
                  <a:pt x="0" y="788216"/>
                </a:cubicBezTo>
                <a:cubicBezTo>
                  <a:pt x="-5629" y="698290"/>
                  <a:pt x="24759" y="561470"/>
                  <a:pt x="0" y="412113"/>
                </a:cubicBezTo>
                <a:cubicBezTo>
                  <a:pt x="-24759" y="262756"/>
                  <a:pt x="3420" y="1617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8817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: 89.2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Precision : 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Recall       : 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F1 Score  : 62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9072FEDB-7D2F-4CB0-9FA3-A59BA7C0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63" y="3719398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1318A5E8-473A-4D5F-AB09-E1B59095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8" y="368829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1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1C7B91-9A74-4A59-9700-4BAEA190F31E}"/>
              </a:ext>
            </a:extLst>
          </p:cNvPr>
          <p:cNvSpPr/>
          <p:nvPr/>
        </p:nvSpPr>
        <p:spPr>
          <a:xfrm>
            <a:off x="3539067" y="2628667"/>
            <a:ext cx="511386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Thank you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27C83F-E91B-45CF-912B-8ED9649A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60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Appendix: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37558314-D91A-4F4B-9056-322612DB2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45" y="635592"/>
            <a:ext cx="7078134" cy="62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5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Appendix: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2EC96-E482-4104-81B1-6FCBD158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825"/>
            <a:ext cx="11019830" cy="38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8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84DE-38E4-4DF4-8FF7-68673547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418011"/>
            <a:ext cx="2752354" cy="27092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74625" cmpd="tri">
            <a:solidFill>
              <a:schemeClr val="accent4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52354"/>
                      <a:gd name="connsiteY0" fmla="*/ 1354638 h 2709275"/>
                      <a:gd name="connsiteX1" fmla="*/ 1376177 w 2752354"/>
                      <a:gd name="connsiteY1" fmla="*/ 0 h 2709275"/>
                      <a:gd name="connsiteX2" fmla="*/ 2752354 w 2752354"/>
                      <a:gd name="connsiteY2" fmla="*/ 1354638 h 2709275"/>
                      <a:gd name="connsiteX3" fmla="*/ 1376177 w 2752354"/>
                      <a:gd name="connsiteY3" fmla="*/ 2709276 h 2709275"/>
                      <a:gd name="connsiteX4" fmla="*/ 0 w 2752354"/>
                      <a:gd name="connsiteY4" fmla="*/ 1354638 h 2709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2354" h="2709275" fill="none" extrusionOk="0">
                        <a:moveTo>
                          <a:pt x="0" y="1354638"/>
                        </a:moveTo>
                        <a:cubicBezTo>
                          <a:pt x="66407" y="614370"/>
                          <a:pt x="666342" y="-103326"/>
                          <a:pt x="1376177" y="0"/>
                        </a:cubicBezTo>
                        <a:cubicBezTo>
                          <a:pt x="2022852" y="-17361"/>
                          <a:pt x="2727192" y="630182"/>
                          <a:pt x="2752354" y="1354638"/>
                        </a:cubicBezTo>
                        <a:cubicBezTo>
                          <a:pt x="2748001" y="2061273"/>
                          <a:pt x="2093328" y="2768883"/>
                          <a:pt x="1376177" y="2709276"/>
                        </a:cubicBezTo>
                        <a:cubicBezTo>
                          <a:pt x="693587" y="2752637"/>
                          <a:pt x="107994" y="2128750"/>
                          <a:pt x="0" y="1354638"/>
                        </a:cubicBezTo>
                        <a:close/>
                      </a:path>
                      <a:path w="2752354" h="2709275" stroke="0" extrusionOk="0">
                        <a:moveTo>
                          <a:pt x="0" y="1354638"/>
                        </a:moveTo>
                        <a:cubicBezTo>
                          <a:pt x="-28236" y="589075"/>
                          <a:pt x="502155" y="42779"/>
                          <a:pt x="1376177" y="0"/>
                        </a:cubicBezTo>
                        <a:cubicBezTo>
                          <a:pt x="2246999" y="23322"/>
                          <a:pt x="2706250" y="607958"/>
                          <a:pt x="2752354" y="1354638"/>
                        </a:cubicBezTo>
                        <a:cubicBezTo>
                          <a:pt x="2731218" y="2123424"/>
                          <a:pt x="2123101" y="2781786"/>
                          <a:pt x="1376177" y="2709276"/>
                        </a:cubicBezTo>
                        <a:cubicBezTo>
                          <a:pt x="569591" y="2683811"/>
                          <a:pt x="59695" y="2131307"/>
                          <a:pt x="0" y="135463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Science Tools Used: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2EF7-3D58-4494-9098-375A46771495}"/>
              </a:ext>
            </a:extLst>
          </p:cNvPr>
          <p:cNvSpPr txBox="1"/>
          <p:nvPr/>
        </p:nvSpPr>
        <p:spPr>
          <a:xfrm>
            <a:off x="1006063" y="3730715"/>
            <a:ext cx="1550126" cy="369332"/>
          </a:xfrm>
          <a:custGeom>
            <a:avLst/>
            <a:gdLst>
              <a:gd name="connsiteX0" fmla="*/ 0 w 1550126"/>
              <a:gd name="connsiteY0" fmla="*/ 0 h 369332"/>
              <a:gd name="connsiteX1" fmla="*/ 485706 w 1550126"/>
              <a:gd name="connsiteY1" fmla="*/ 0 h 369332"/>
              <a:gd name="connsiteX2" fmla="*/ 1017916 w 1550126"/>
              <a:gd name="connsiteY2" fmla="*/ 0 h 369332"/>
              <a:gd name="connsiteX3" fmla="*/ 1550126 w 1550126"/>
              <a:gd name="connsiteY3" fmla="*/ 0 h 369332"/>
              <a:gd name="connsiteX4" fmla="*/ 1550126 w 1550126"/>
              <a:gd name="connsiteY4" fmla="*/ 369332 h 369332"/>
              <a:gd name="connsiteX5" fmla="*/ 1002415 w 1550126"/>
              <a:gd name="connsiteY5" fmla="*/ 369332 h 369332"/>
              <a:gd name="connsiteX6" fmla="*/ 470205 w 1550126"/>
              <a:gd name="connsiteY6" fmla="*/ 369332 h 369332"/>
              <a:gd name="connsiteX7" fmla="*/ 0 w 1550126"/>
              <a:gd name="connsiteY7" fmla="*/ 369332 h 369332"/>
              <a:gd name="connsiteX8" fmla="*/ 0 w 155012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0126" h="369332" extrusionOk="0">
                <a:moveTo>
                  <a:pt x="0" y="0"/>
                </a:moveTo>
                <a:cubicBezTo>
                  <a:pt x="136481" y="-12524"/>
                  <a:pt x="353539" y="54450"/>
                  <a:pt x="485706" y="0"/>
                </a:cubicBezTo>
                <a:cubicBezTo>
                  <a:pt x="617873" y="-54450"/>
                  <a:pt x="762799" y="30526"/>
                  <a:pt x="1017916" y="0"/>
                </a:cubicBezTo>
                <a:cubicBezTo>
                  <a:pt x="1273033" y="-30526"/>
                  <a:pt x="1391865" y="38961"/>
                  <a:pt x="1550126" y="0"/>
                </a:cubicBezTo>
                <a:cubicBezTo>
                  <a:pt x="1555799" y="174498"/>
                  <a:pt x="1506159" y="232590"/>
                  <a:pt x="1550126" y="369332"/>
                </a:cubicBezTo>
                <a:cubicBezTo>
                  <a:pt x="1315678" y="429525"/>
                  <a:pt x="1211556" y="364879"/>
                  <a:pt x="1002415" y="369332"/>
                </a:cubicBezTo>
                <a:cubicBezTo>
                  <a:pt x="793274" y="373785"/>
                  <a:pt x="639626" y="349830"/>
                  <a:pt x="470205" y="369332"/>
                </a:cubicBezTo>
                <a:cubicBezTo>
                  <a:pt x="300784" y="388834"/>
                  <a:pt x="171593" y="316851"/>
                  <a:pt x="0" y="369332"/>
                </a:cubicBezTo>
                <a:cubicBezTo>
                  <a:pt x="-21480" y="252237"/>
                  <a:pt x="5016" y="8373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975735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IN" dirty="0"/>
              <a:t>Data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3DB90-07A9-4A80-8166-BCA22FE1E606}"/>
              </a:ext>
            </a:extLst>
          </p:cNvPr>
          <p:cNvSpPr txBox="1"/>
          <p:nvPr/>
        </p:nvSpPr>
        <p:spPr>
          <a:xfrm>
            <a:off x="4859382" y="3730715"/>
            <a:ext cx="1737360" cy="369332"/>
          </a:xfrm>
          <a:custGeom>
            <a:avLst/>
            <a:gdLst>
              <a:gd name="connsiteX0" fmla="*/ 0 w 1737360"/>
              <a:gd name="connsiteY0" fmla="*/ 0 h 369332"/>
              <a:gd name="connsiteX1" fmla="*/ 596494 w 1737360"/>
              <a:gd name="connsiteY1" fmla="*/ 0 h 369332"/>
              <a:gd name="connsiteX2" fmla="*/ 1123493 w 1737360"/>
              <a:gd name="connsiteY2" fmla="*/ 0 h 369332"/>
              <a:gd name="connsiteX3" fmla="*/ 1737360 w 1737360"/>
              <a:gd name="connsiteY3" fmla="*/ 0 h 369332"/>
              <a:gd name="connsiteX4" fmla="*/ 1737360 w 1737360"/>
              <a:gd name="connsiteY4" fmla="*/ 369332 h 369332"/>
              <a:gd name="connsiteX5" fmla="*/ 1140866 w 1737360"/>
              <a:gd name="connsiteY5" fmla="*/ 369332 h 369332"/>
              <a:gd name="connsiteX6" fmla="*/ 561746 w 1737360"/>
              <a:gd name="connsiteY6" fmla="*/ 369332 h 369332"/>
              <a:gd name="connsiteX7" fmla="*/ 0 w 1737360"/>
              <a:gd name="connsiteY7" fmla="*/ 369332 h 369332"/>
              <a:gd name="connsiteX8" fmla="*/ 0 w 173736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7360" h="369332" extrusionOk="0">
                <a:moveTo>
                  <a:pt x="0" y="0"/>
                </a:moveTo>
                <a:cubicBezTo>
                  <a:pt x="288882" y="-49915"/>
                  <a:pt x="433707" y="23765"/>
                  <a:pt x="596494" y="0"/>
                </a:cubicBezTo>
                <a:cubicBezTo>
                  <a:pt x="759281" y="-23765"/>
                  <a:pt x="1010668" y="21676"/>
                  <a:pt x="1123493" y="0"/>
                </a:cubicBezTo>
                <a:cubicBezTo>
                  <a:pt x="1236318" y="-21676"/>
                  <a:pt x="1529977" y="17599"/>
                  <a:pt x="1737360" y="0"/>
                </a:cubicBezTo>
                <a:cubicBezTo>
                  <a:pt x="1755753" y="161492"/>
                  <a:pt x="1722475" y="230859"/>
                  <a:pt x="1737360" y="369332"/>
                </a:cubicBezTo>
                <a:cubicBezTo>
                  <a:pt x="1541950" y="377459"/>
                  <a:pt x="1430742" y="348689"/>
                  <a:pt x="1140866" y="369332"/>
                </a:cubicBezTo>
                <a:cubicBezTo>
                  <a:pt x="850990" y="389975"/>
                  <a:pt x="806213" y="360521"/>
                  <a:pt x="561746" y="369332"/>
                </a:cubicBezTo>
                <a:cubicBezTo>
                  <a:pt x="317279" y="378143"/>
                  <a:pt x="204190" y="331295"/>
                  <a:pt x="0" y="369332"/>
                </a:cubicBezTo>
                <a:cubicBezTo>
                  <a:pt x="-12042" y="229343"/>
                  <a:pt x="16090" y="18279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25137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IN" dirty="0"/>
              <a:t>Model Building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F8397-35B7-42F6-AA10-64564F311FA6}"/>
              </a:ext>
            </a:extLst>
          </p:cNvPr>
          <p:cNvSpPr txBox="1"/>
          <p:nvPr/>
        </p:nvSpPr>
        <p:spPr>
          <a:xfrm>
            <a:off x="9218023" y="3730715"/>
            <a:ext cx="1550126" cy="369332"/>
          </a:xfrm>
          <a:custGeom>
            <a:avLst/>
            <a:gdLst>
              <a:gd name="connsiteX0" fmla="*/ 0 w 1550126"/>
              <a:gd name="connsiteY0" fmla="*/ 0 h 369332"/>
              <a:gd name="connsiteX1" fmla="*/ 485706 w 1550126"/>
              <a:gd name="connsiteY1" fmla="*/ 0 h 369332"/>
              <a:gd name="connsiteX2" fmla="*/ 1017916 w 1550126"/>
              <a:gd name="connsiteY2" fmla="*/ 0 h 369332"/>
              <a:gd name="connsiteX3" fmla="*/ 1550126 w 1550126"/>
              <a:gd name="connsiteY3" fmla="*/ 0 h 369332"/>
              <a:gd name="connsiteX4" fmla="*/ 1550126 w 1550126"/>
              <a:gd name="connsiteY4" fmla="*/ 369332 h 369332"/>
              <a:gd name="connsiteX5" fmla="*/ 1002415 w 1550126"/>
              <a:gd name="connsiteY5" fmla="*/ 369332 h 369332"/>
              <a:gd name="connsiteX6" fmla="*/ 470205 w 1550126"/>
              <a:gd name="connsiteY6" fmla="*/ 369332 h 369332"/>
              <a:gd name="connsiteX7" fmla="*/ 0 w 1550126"/>
              <a:gd name="connsiteY7" fmla="*/ 369332 h 369332"/>
              <a:gd name="connsiteX8" fmla="*/ 0 w 155012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0126" h="369332" extrusionOk="0">
                <a:moveTo>
                  <a:pt x="0" y="0"/>
                </a:moveTo>
                <a:cubicBezTo>
                  <a:pt x="136481" y="-12524"/>
                  <a:pt x="353539" y="54450"/>
                  <a:pt x="485706" y="0"/>
                </a:cubicBezTo>
                <a:cubicBezTo>
                  <a:pt x="617873" y="-54450"/>
                  <a:pt x="762799" y="30526"/>
                  <a:pt x="1017916" y="0"/>
                </a:cubicBezTo>
                <a:cubicBezTo>
                  <a:pt x="1273033" y="-30526"/>
                  <a:pt x="1391865" y="38961"/>
                  <a:pt x="1550126" y="0"/>
                </a:cubicBezTo>
                <a:cubicBezTo>
                  <a:pt x="1555799" y="174498"/>
                  <a:pt x="1506159" y="232590"/>
                  <a:pt x="1550126" y="369332"/>
                </a:cubicBezTo>
                <a:cubicBezTo>
                  <a:pt x="1315678" y="429525"/>
                  <a:pt x="1211556" y="364879"/>
                  <a:pt x="1002415" y="369332"/>
                </a:cubicBezTo>
                <a:cubicBezTo>
                  <a:pt x="793274" y="373785"/>
                  <a:pt x="639626" y="349830"/>
                  <a:pt x="470205" y="369332"/>
                </a:cubicBezTo>
                <a:cubicBezTo>
                  <a:pt x="300784" y="388834"/>
                  <a:pt x="171593" y="316851"/>
                  <a:pt x="0" y="369332"/>
                </a:cubicBezTo>
                <a:cubicBezTo>
                  <a:pt x="-21480" y="252237"/>
                  <a:pt x="5016" y="8373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975735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IN" dirty="0"/>
              <a:t>Visualization</a:t>
            </a:r>
          </a:p>
        </p:txBody>
      </p:sp>
      <p:pic>
        <p:nvPicPr>
          <p:cNvPr id="2061" name="Picture 13" descr="Image result for python language logo">
            <a:hlinkClick r:id="rId2"/>
            <a:extLst>
              <a:ext uri="{FF2B5EF4-FFF2-40B4-BE49-F238E27FC236}">
                <a16:creationId xmlns:a16="http://schemas.microsoft.com/office/drawing/2014/main" id="{9F1009B7-8DF3-4600-9FD0-B721DFA1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61" y="418011"/>
            <a:ext cx="2990850" cy="1524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Image result for python pandas icon">
            <a:hlinkClick r:id="rId4"/>
            <a:extLst>
              <a:ext uri="{FF2B5EF4-FFF2-40B4-BE49-F238E27FC236}">
                <a16:creationId xmlns:a16="http://schemas.microsoft.com/office/drawing/2014/main" id="{44FFB42A-DF7B-482D-A5BC-3CE6C88A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418" y="4441370"/>
            <a:ext cx="2867335" cy="68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Image result for seaborn python logo">
            <a:hlinkClick r:id="rId6"/>
            <a:extLst>
              <a:ext uri="{FF2B5EF4-FFF2-40B4-BE49-F238E27FC236}">
                <a16:creationId xmlns:a16="http://schemas.microsoft.com/office/drawing/2014/main" id="{1BD0B9AF-16FE-465A-8901-26B9357C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418" y="5362754"/>
            <a:ext cx="2867335" cy="52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0C60D6-3F96-44D4-ADE1-B01A20E81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4445996"/>
            <a:ext cx="2867335" cy="70664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B4B6C5A-494F-4FBB-905A-F8A4E2F62D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" y="5285799"/>
            <a:ext cx="2867335" cy="691794"/>
          </a:xfrm>
          <a:prstGeom prst="rect">
            <a:avLst/>
          </a:prstGeom>
        </p:spPr>
      </p:pic>
      <p:pic>
        <p:nvPicPr>
          <p:cNvPr id="2071" name="Picture 23" descr="Image result for sklearn logo transparent">
            <a:hlinkClick r:id="rId10"/>
            <a:extLst>
              <a:ext uri="{FF2B5EF4-FFF2-40B4-BE49-F238E27FC236}">
                <a16:creationId xmlns:a16="http://schemas.microsoft.com/office/drawing/2014/main" id="{9159F813-07BB-4116-830E-3050BC40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88" y="4441370"/>
            <a:ext cx="2598148" cy="119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Image result for keras logo">
            <a:hlinkClick r:id="rId12"/>
            <a:extLst>
              <a:ext uri="{FF2B5EF4-FFF2-40B4-BE49-F238E27FC236}">
                <a16:creationId xmlns:a16="http://schemas.microsoft.com/office/drawing/2014/main" id="{A9C86CF2-BCC2-4FEE-BADC-FC5A4DD0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88" y="5773736"/>
            <a:ext cx="2598148" cy="8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47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Appendix: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1E90F-9E3D-4C7A-98AB-1D7847BB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" y="1727200"/>
            <a:ext cx="10708005" cy="31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7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C64D9-7314-441D-B730-F9EE86C4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4FD4CA-7026-489A-AE89-602AD734192B}"/>
              </a:ext>
            </a:extLst>
          </p:cNvPr>
          <p:cNvGrpSpPr/>
          <p:nvPr/>
        </p:nvGrpSpPr>
        <p:grpSpPr>
          <a:xfrm>
            <a:off x="5133135" y="1012004"/>
            <a:ext cx="2346559" cy="5050064"/>
            <a:chOff x="1320956" y="1226820"/>
            <a:chExt cx="2824324" cy="4989861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3F5EA2CF-1D8A-4995-A4CC-B25BADBE671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91269931"/>
                </p:ext>
              </p:extLst>
            </p:nvPr>
          </p:nvGraphicFramePr>
          <p:xfrm>
            <a:off x="1320956" y="1226820"/>
            <a:ext cx="2824324" cy="49898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Graphic 4" descr="Handshake">
              <a:extLst>
                <a:ext uri="{FF2B5EF4-FFF2-40B4-BE49-F238E27FC236}">
                  <a16:creationId xmlns:a16="http://schemas.microsoft.com/office/drawing/2014/main" id="{3734272E-2817-4768-8305-5FF6F56B5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58254" y="2231340"/>
              <a:ext cx="842380" cy="842380"/>
            </a:xfrm>
            <a:prstGeom prst="rect">
              <a:avLst/>
            </a:prstGeom>
          </p:spPr>
        </p:pic>
        <p:pic>
          <p:nvPicPr>
            <p:cNvPr id="6" name="Graphic 5" descr="Tools">
              <a:extLst>
                <a:ext uri="{FF2B5EF4-FFF2-40B4-BE49-F238E27FC236}">
                  <a16:creationId xmlns:a16="http://schemas.microsoft.com/office/drawing/2014/main" id="{B094D726-9EDF-4FD6-987A-15CB9AF29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9928" y="3392624"/>
              <a:ext cx="619148" cy="619148"/>
            </a:xfrm>
            <a:prstGeom prst="rect">
              <a:avLst/>
            </a:prstGeom>
          </p:spPr>
        </p:pic>
        <p:pic>
          <p:nvPicPr>
            <p:cNvPr id="7" name="Graphic 6" descr="Presentation with bar chart">
              <a:extLst>
                <a:ext uri="{FF2B5EF4-FFF2-40B4-BE49-F238E27FC236}">
                  <a16:creationId xmlns:a16="http://schemas.microsoft.com/office/drawing/2014/main" id="{828EC3DE-EDED-4F69-AE4E-F33ED9BEE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50433" y="4372798"/>
              <a:ext cx="758136" cy="75813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84E413-2B86-4E55-8FB6-2D1CCFDAC4C2}"/>
              </a:ext>
            </a:extLst>
          </p:cNvPr>
          <p:cNvSpPr txBox="1"/>
          <p:nvPr/>
        </p:nvSpPr>
        <p:spPr>
          <a:xfrm>
            <a:off x="7747723" y="2193305"/>
            <a:ext cx="346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Business Opportunity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9A14F7-9C9E-412E-81EA-8970C097239F}"/>
              </a:ext>
            </a:extLst>
          </p:cNvPr>
          <p:cNvSpPr txBox="1"/>
          <p:nvPr/>
        </p:nvSpPr>
        <p:spPr>
          <a:xfrm>
            <a:off x="7747724" y="3255638"/>
            <a:ext cx="346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F9ECD-7B02-464E-AC90-7145252FC651}"/>
              </a:ext>
            </a:extLst>
          </p:cNvPr>
          <p:cNvSpPr txBox="1"/>
          <p:nvPr/>
        </p:nvSpPr>
        <p:spPr>
          <a:xfrm>
            <a:off x="7747724" y="4317970"/>
            <a:ext cx="346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14301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8FD5CC-C44A-4558-BA1D-5393BF35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7219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IN" sz="2800" i="1" dirty="0"/>
              <a:t>To develop a model that predicts the online shoppers purchase intention, i.e., to predict whether a customer visit to the online website leads to a purchase ( Revenue Generation ) or not.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848723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CDE9D7C-9EBB-4696-BBBD-826EB4121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72" y="3262489"/>
            <a:ext cx="3830820" cy="254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8798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8964"/>
          </a:xfrm>
        </p:spPr>
        <p:txBody>
          <a:bodyPr>
            <a:normAutofit fontScale="90000"/>
          </a:bodyPr>
          <a:lstStyle/>
          <a:p>
            <a:r>
              <a:rPr lang="en-IN" dirty="0"/>
              <a:t>Business Opportunity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789133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97D8B9-8263-400C-8EE9-01EF1CE492B9}"/>
              </a:ext>
            </a:extLst>
          </p:cNvPr>
          <p:cNvSpPr txBox="1"/>
          <p:nvPr/>
        </p:nvSpPr>
        <p:spPr>
          <a:xfrm>
            <a:off x="982133" y="9144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Why is it important 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6DFFC0-B63A-4647-8880-DACFDD01BC81}"/>
              </a:ext>
            </a:extLst>
          </p:cNvPr>
          <p:cNvSpPr/>
          <p:nvPr/>
        </p:nvSpPr>
        <p:spPr>
          <a:xfrm>
            <a:off x="1186363" y="1960265"/>
            <a:ext cx="1569155" cy="1468735"/>
          </a:xfrm>
          <a:prstGeom prst="ellipse">
            <a:avLst/>
          </a:prstGeom>
          <a:ln w="57150"/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A8AAD-17B3-42FA-ADB4-D45A32C89B39}"/>
              </a:ext>
            </a:extLst>
          </p:cNvPr>
          <p:cNvSpPr txBox="1"/>
          <p:nvPr/>
        </p:nvSpPr>
        <p:spPr>
          <a:xfrm>
            <a:off x="1383917" y="2195170"/>
            <a:ext cx="1174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$ 3.45 Trillion</a:t>
            </a:r>
          </a:p>
          <a:p>
            <a:pPr algn="ctr"/>
            <a:r>
              <a:rPr lang="en-IN" b="1" i="1" dirty="0"/>
              <a:t>2019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CB51ED-0EEC-45FC-8E12-D083A645EA9A}"/>
              </a:ext>
            </a:extLst>
          </p:cNvPr>
          <p:cNvSpPr/>
          <p:nvPr/>
        </p:nvSpPr>
        <p:spPr>
          <a:xfrm>
            <a:off x="3000456" y="2569810"/>
            <a:ext cx="1569155" cy="1468735"/>
          </a:xfrm>
          <a:prstGeom prst="ellipse">
            <a:avLst/>
          </a:prstGeom>
          <a:ln w="57150"/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D1CE9F-B02B-44CD-830B-496E676A78B2}"/>
              </a:ext>
            </a:extLst>
          </p:cNvPr>
          <p:cNvSpPr/>
          <p:nvPr/>
        </p:nvSpPr>
        <p:spPr>
          <a:xfrm>
            <a:off x="1190977" y="3855201"/>
            <a:ext cx="1569155" cy="1468735"/>
          </a:xfrm>
          <a:prstGeom prst="ellipse">
            <a:avLst/>
          </a:prstGeom>
          <a:ln w="57150"/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3DF133-47A7-4BC2-AACB-F30D1C002BCE}"/>
              </a:ext>
            </a:extLst>
          </p:cNvPr>
          <p:cNvSpPr/>
          <p:nvPr/>
        </p:nvSpPr>
        <p:spPr>
          <a:xfrm>
            <a:off x="3000456" y="4453025"/>
            <a:ext cx="1569155" cy="1468735"/>
          </a:xfrm>
          <a:prstGeom prst="ellipse">
            <a:avLst/>
          </a:prstGeom>
          <a:ln w="57150"/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5560E-E554-4BE3-A618-2DC7F49AF403}"/>
              </a:ext>
            </a:extLst>
          </p:cNvPr>
          <p:cNvSpPr txBox="1"/>
          <p:nvPr/>
        </p:nvSpPr>
        <p:spPr>
          <a:xfrm>
            <a:off x="3198012" y="2605374"/>
            <a:ext cx="117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Grew 23.3% over last 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2110A-5D3B-4D18-8D3B-2820BCF2CAE9}"/>
              </a:ext>
            </a:extLst>
          </p:cNvPr>
          <p:cNvSpPr txBox="1"/>
          <p:nvPr/>
        </p:nvSpPr>
        <p:spPr>
          <a:xfrm>
            <a:off x="1388531" y="4035511"/>
            <a:ext cx="117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~ 81% in USA (At least Once)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D52C3-A0CA-4DD5-9DDC-B8F64C1E77FF}"/>
              </a:ext>
            </a:extLst>
          </p:cNvPr>
          <p:cNvSpPr txBox="1"/>
          <p:nvPr/>
        </p:nvSpPr>
        <p:spPr>
          <a:xfrm>
            <a:off x="3198012" y="4689772"/>
            <a:ext cx="117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/>
              <a:t>Only 2.86% converts into purchase</a:t>
            </a:r>
          </a:p>
        </p:txBody>
      </p: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DFA5757-73E0-4F74-8C6C-5ED3F7FCCF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6" t="5079" r="290" b="13501"/>
          <a:stretch/>
        </p:blipFill>
        <p:spPr>
          <a:xfrm>
            <a:off x="7080712" y="2990035"/>
            <a:ext cx="4680000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6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031"/>
          </a:xfrm>
        </p:spPr>
        <p:txBody>
          <a:bodyPr/>
          <a:lstStyle/>
          <a:p>
            <a:r>
              <a:rPr lang="en-IN" dirty="0"/>
              <a:t>Project 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584496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558617BF-82B3-4CC6-8466-BC82481AD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899272"/>
              </p:ext>
            </p:extLst>
          </p:nvPr>
        </p:nvGraphicFramePr>
        <p:xfrm>
          <a:off x="0" y="1105253"/>
          <a:ext cx="12192000" cy="300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2" name="Graphic 41" descr="Open folder">
            <a:extLst>
              <a:ext uri="{FF2B5EF4-FFF2-40B4-BE49-F238E27FC236}">
                <a16:creationId xmlns:a16="http://schemas.microsoft.com/office/drawing/2014/main" id="{33E3B93E-30B9-48DE-9629-6677EB695C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8164" y="1940085"/>
            <a:ext cx="768034" cy="768034"/>
          </a:xfrm>
          <a:prstGeom prst="rect">
            <a:avLst/>
          </a:prstGeom>
        </p:spPr>
      </p:pic>
      <p:pic>
        <p:nvPicPr>
          <p:cNvPr id="44" name="Graphic 43" descr="Gears">
            <a:extLst>
              <a:ext uri="{FF2B5EF4-FFF2-40B4-BE49-F238E27FC236}">
                <a16:creationId xmlns:a16="http://schemas.microsoft.com/office/drawing/2014/main" id="{6A436656-22E3-4EEF-8EF1-BCEFCF407F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2484" y="1936215"/>
            <a:ext cx="768035" cy="768035"/>
          </a:xfrm>
          <a:prstGeom prst="rect">
            <a:avLst/>
          </a:prstGeom>
        </p:spPr>
      </p:pic>
      <p:pic>
        <p:nvPicPr>
          <p:cNvPr id="48" name="Graphic 47" descr="Research">
            <a:extLst>
              <a:ext uri="{FF2B5EF4-FFF2-40B4-BE49-F238E27FC236}">
                <a16:creationId xmlns:a16="http://schemas.microsoft.com/office/drawing/2014/main" id="{9268F94F-D106-43DF-818F-23AA3B51CC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04392" y="1955997"/>
            <a:ext cx="764575" cy="764575"/>
          </a:xfrm>
          <a:prstGeom prst="rect">
            <a:avLst/>
          </a:prstGeom>
        </p:spPr>
      </p:pic>
      <p:pic>
        <p:nvPicPr>
          <p:cNvPr id="56" name="Graphic 55" descr="Tools">
            <a:extLst>
              <a:ext uri="{FF2B5EF4-FFF2-40B4-BE49-F238E27FC236}">
                <a16:creationId xmlns:a16="http://schemas.microsoft.com/office/drawing/2014/main" id="{2C0AA2CF-F839-4DCD-82DC-0949FD92EC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12668" y="2006267"/>
            <a:ext cx="764575" cy="764575"/>
          </a:xfrm>
          <a:prstGeom prst="rect">
            <a:avLst/>
          </a:prstGeom>
        </p:spPr>
      </p:pic>
      <p:pic>
        <p:nvPicPr>
          <p:cNvPr id="5" name="Graphic 4" descr="Presentation with bar chart">
            <a:extLst>
              <a:ext uri="{FF2B5EF4-FFF2-40B4-BE49-F238E27FC236}">
                <a16:creationId xmlns:a16="http://schemas.microsoft.com/office/drawing/2014/main" id="{464B1761-E59A-4D43-ABDE-E1F7933157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64362" y="1868187"/>
            <a:ext cx="914400" cy="914400"/>
          </a:xfrm>
          <a:prstGeom prst="rect">
            <a:avLst/>
          </a:prstGeom>
        </p:spPr>
      </p:pic>
      <p:pic>
        <p:nvPicPr>
          <p:cNvPr id="9" name="Graphic 8" descr="Decision chart">
            <a:extLst>
              <a:ext uri="{FF2B5EF4-FFF2-40B4-BE49-F238E27FC236}">
                <a16:creationId xmlns:a16="http://schemas.microsoft.com/office/drawing/2014/main" id="{FD53B431-D0C7-46AD-BFB9-6EBB99536A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11150" y="1920178"/>
            <a:ext cx="764575" cy="764575"/>
          </a:xfrm>
          <a:prstGeom prst="rect">
            <a:avLst/>
          </a:prstGeom>
        </p:spPr>
      </p:pic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9819A1D1-E50E-4077-AF79-63E4D2558F7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25630" y="18452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5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Exploratory Data Analysis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022520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56D40C4-7431-438D-A43B-F8D8BFA617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85470"/>
            <a:ext cx="5488896" cy="4269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407278-C310-40D0-8B68-ABF9C9AD9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211" y="1585470"/>
            <a:ext cx="5026704" cy="42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0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/>
              <a:t>Exploratory Data Analysis 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213164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9F6AC7F-51C4-4E3B-B285-2198252C9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131474"/>
            <a:ext cx="10515600" cy="45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1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DE95-C0A4-44C6-9F1E-799B6A80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/>
              <a:t>Correlation Matrix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A0EA45-D447-462A-AAF7-FF7FC4B4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131204"/>
              </p:ext>
            </p:extLst>
          </p:nvPr>
        </p:nvGraphicFramePr>
        <p:xfrm>
          <a:off x="838200" y="6336241"/>
          <a:ext cx="10515600" cy="3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05024D4-1632-422B-A1EA-8A54937D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57" y="1084274"/>
            <a:ext cx="9780485" cy="525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28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362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Online Shoppers Purchase Intention</vt:lpstr>
      <vt:lpstr>Data Science Tools Used:</vt:lpstr>
      <vt:lpstr>Agenda</vt:lpstr>
      <vt:lpstr>Business Challenge</vt:lpstr>
      <vt:lpstr>Business Opportunity</vt:lpstr>
      <vt:lpstr>Project Pipeline</vt:lpstr>
      <vt:lpstr>Exploratory Data Analysis </vt:lpstr>
      <vt:lpstr>Exploratory Data Analysis </vt:lpstr>
      <vt:lpstr>Correlation Matrix</vt:lpstr>
      <vt:lpstr>Exploratory Data Analysis </vt:lpstr>
      <vt:lpstr>Model Building</vt:lpstr>
      <vt:lpstr>Model Evaluation - Accuracies</vt:lpstr>
      <vt:lpstr>Model Evaluation – Support Vector Machine</vt:lpstr>
      <vt:lpstr>Model Evaluation – Logistic Regression</vt:lpstr>
      <vt:lpstr>Model Evaluation – Random Forest</vt:lpstr>
      <vt:lpstr>Model Evaluation – Neural Networks</vt:lpstr>
      <vt:lpstr> </vt:lpstr>
      <vt:lpstr>Appendix:</vt:lpstr>
      <vt:lpstr>Appendix:</vt:lpstr>
      <vt:lpstr>Appendix: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Shoppers Purchase Intention</dc:title>
  <dc:creator>anudeep subraveti</dc:creator>
  <cp:lastModifiedBy>anudeep subraveti</cp:lastModifiedBy>
  <cp:revision>17</cp:revision>
  <dcterms:created xsi:type="dcterms:W3CDTF">2019-10-31T16:38:40Z</dcterms:created>
  <dcterms:modified xsi:type="dcterms:W3CDTF">2019-10-31T18:52:38Z</dcterms:modified>
</cp:coreProperties>
</file>