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7EF8DD-E3FA-058D-E305-87A979D89435}" v="10" dt="2021-07-19T09:57:29.908"/>
    <p1510:client id="{8B99A682-4D61-4047-9AA1-F18387B3F694}" v="851" dt="2021-07-19T09:52:56.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3" Type="http://schemas.openxmlformats.org/officeDocument/2006/relationships/hyperlink" Target="https://www.analyticssteps.com/blogs/what-are-recommendation-systems-machine-learning" TargetMode="External"/><Relationship Id="rId2" Type="http://schemas.openxmlformats.org/officeDocument/2006/relationships/hyperlink" Target="https://towardsdatascience.com/introduction-to-recommender-systems-6c66cf15ada" TargetMode="External"/><Relationship Id="rId1" Type="http://schemas.openxmlformats.org/officeDocument/2006/relationships/hyperlink" Target="https://medium.datadriveninvestor.com/how-to-built-a-recommender-system-rs-616c988d64b2" TargetMode="External"/><Relationship Id="rId4" Type="http://schemas.openxmlformats.org/officeDocument/2006/relationships/hyperlink" Target="https://en.wikipedia.org/wiki/Singular_value_decomposition"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3" Type="http://schemas.openxmlformats.org/officeDocument/2006/relationships/hyperlink" Target="https://www.analyticssteps.com/blogs/what-are-recommendation-systems-machine-learning" TargetMode="External"/><Relationship Id="rId2" Type="http://schemas.openxmlformats.org/officeDocument/2006/relationships/hyperlink" Target="https://towardsdatascience.com/introduction-to-recommender-systems-6c66cf15ada" TargetMode="External"/><Relationship Id="rId1" Type="http://schemas.openxmlformats.org/officeDocument/2006/relationships/hyperlink" Target="https://medium.datadriveninvestor.com/how-to-built-a-recommender-system-rs-616c988d64b2" TargetMode="External"/><Relationship Id="rId4" Type="http://schemas.openxmlformats.org/officeDocument/2006/relationships/hyperlink" Target="https://en.wikipedia.org/wiki/Singular_value_decomposition"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8641D-26A8-4617-A277-54D7D733140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45ECEEE-F69C-4914-ADC9-DF923A7409C5}">
      <dgm:prSet/>
      <dgm:spPr/>
      <dgm:t>
        <a:bodyPr/>
        <a:lstStyle/>
        <a:p>
          <a:pPr rtl="0"/>
          <a:r>
            <a:rPr lang="en-US" dirty="0"/>
            <a:t>1. Predict the rating that a user would give to a</a:t>
          </a:r>
          <a:r>
            <a:rPr lang="en-US" dirty="0">
              <a:latin typeface="Corbel" panose="020B0503020204020204"/>
            </a:rPr>
            <a:t> Product </a:t>
          </a:r>
          <a:r>
            <a:rPr lang="en-US" dirty="0"/>
            <a:t>that he has not yet rated.</a:t>
          </a:r>
          <a:endParaRPr lang="en-US" dirty="0">
            <a:latin typeface="Corbel" panose="020B0503020204020204"/>
          </a:endParaRPr>
        </a:p>
      </dgm:t>
    </dgm:pt>
    <dgm:pt modelId="{32E53365-7169-419E-98BA-B0CE9BB689BF}" type="parTrans" cxnId="{756DB269-D99F-4442-A932-F9850E5B6E7A}">
      <dgm:prSet/>
      <dgm:spPr/>
      <dgm:t>
        <a:bodyPr/>
        <a:lstStyle/>
        <a:p>
          <a:endParaRPr lang="en-US"/>
        </a:p>
      </dgm:t>
    </dgm:pt>
    <dgm:pt modelId="{015C7612-0F8A-495F-97B4-5A9181C5A9FF}" type="sibTrans" cxnId="{756DB269-D99F-4442-A932-F9850E5B6E7A}">
      <dgm:prSet/>
      <dgm:spPr/>
      <dgm:t>
        <a:bodyPr/>
        <a:lstStyle/>
        <a:p>
          <a:endParaRPr lang="en-US"/>
        </a:p>
      </dgm:t>
    </dgm:pt>
    <dgm:pt modelId="{5716B345-9CE0-407F-9A9F-2A668BE09DAD}">
      <dgm:prSet/>
      <dgm:spPr/>
      <dgm:t>
        <a:bodyPr/>
        <a:lstStyle/>
        <a:p>
          <a:pPr rtl="0"/>
          <a:r>
            <a:rPr lang="en-US" dirty="0"/>
            <a:t>2. Minimize the difference between predicted and actual rating (RMSE)</a:t>
          </a:r>
          <a:r>
            <a:rPr lang="en-US" dirty="0">
              <a:latin typeface="Corbel" panose="020B0503020204020204"/>
            </a:rPr>
            <a:t> </a:t>
          </a:r>
          <a:endParaRPr lang="en-US" dirty="0"/>
        </a:p>
      </dgm:t>
    </dgm:pt>
    <dgm:pt modelId="{DFDBBADE-C265-4919-9EC5-4F2561514E89}" type="parTrans" cxnId="{FFA973CC-9995-451B-871F-5DC65270E12F}">
      <dgm:prSet/>
      <dgm:spPr/>
      <dgm:t>
        <a:bodyPr/>
        <a:lstStyle/>
        <a:p>
          <a:endParaRPr lang="en-US"/>
        </a:p>
      </dgm:t>
    </dgm:pt>
    <dgm:pt modelId="{0C1DBA09-13B8-4B0E-942B-2ADA46A5EAD8}" type="sibTrans" cxnId="{FFA973CC-9995-451B-871F-5DC65270E12F}">
      <dgm:prSet/>
      <dgm:spPr/>
      <dgm:t>
        <a:bodyPr/>
        <a:lstStyle/>
        <a:p>
          <a:endParaRPr lang="en-US"/>
        </a:p>
      </dgm:t>
    </dgm:pt>
    <dgm:pt modelId="{9A22FCDB-72FA-4A32-B6D2-CC96CEF998C2}" type="pres">
      <dgm:prSet presAssocID="{3968641D-26A8-4617-A277-54D7D7331409}" presName="linear" presStyleCnt="0">
        <dgm:presLayoutVars>
          <dgm:animLvl val="lvl"/>
          <dgm:resizeHandles val="exact"/>
        </dgm:presLayoutVars>
      </dgm:prSet>
      <dgm:spPr/>
    </dgm:pt>
    <dgm:pt modelId="{2A7F00D7-AF2D-4F1E-BEA5-6BDE43B41ADD}" type="pres">
      <dgm:prSet presAssocID="{D45ECEEE-F69C-4914-ADC9-DF923A7409C5}" presName="parentText" presStyleLbl="node1" presStyleIdx="0" presStyleCnt="2">
        <dgm:presLayoutVars>
          <dgm:chMax val="0"/>
          <dgm:bulletEnabled val="1"/>
        </dgm:presLayoutVars>
      </dgm:prSet>
      <dgm:spPr/>
    </dgm:pt>
    <dgm:pt modelId="{35DB1D1E-2D8D-453F-8AC6-24693D9914A0}" type="pres">
      <dgm:prSet presAssocID="{015C7612-0F8A-495F-97B4-5A9181C5A9FF}" presName="spacer" presStyleCnt="0"/>
      <dgm:spPr/>
    </dgm:pt>
    <dgm:pt modelId="{D4F46B93-F370-4B64-8FD4-A997796AA41A}" type="pres">
      <dgm:prSet presAssocID="{5716B345-9CE0-407F-9A9F-2A668BE09DAD}" presName="parentText" presStyleLbl="node1" presStyleIdx="1" presStyleCnt="2">
        <dgm:presLayoutVars>
          <dgm:chMax val="0"/>
          <dgm:bulletEnabled val="1"/>
        </dgm:presLayoutVars>
      </dgm:prSet>
      <dgm:spPr/>
    </dgm:pt>
  </dgm:ptLst>
  <dgm:cxnLst>
    <dgm:cxn modelId="{9815FF14-9296-482F-9C7D-E9230DA60B30}" type="presOf" srcId="{3968641D-26A8-4617-A277-54D7D7331409}" destId="{9A22FCDB-72FA-4A32-B6D2-CC96CEF998C2}" srcOrd="0" destOrd="0" presId="urn:microsoft.com/office/officeart/2005/8/layout/vList2"/>
    <dgm:cxn modelId="{756DB269-D99F-4442-A932-F9850E5B6E7A}" srcId="{3968641D-26A8-4617-A277-54D7D7331409}" destId="{D45ECEEE-F69C-4914-ADC9-DF923A7409C5}" srcOrd="0" destOrd="0" parTransId="{32E53365-7169-419E-98BA-B0CE9BB689BF}" sibTransId="{015C7612-0F8A-495F-97B4-5A9181C5A9FF}"/>
    <dgm:cxn modelId="{65ECF44D-22F6-44A1-843F-7679C604DA62}" type="presOf" srcId="{D45ECEEE-F69C-4914-ADC9-DF923A7409C5}" destId="{2A7F00D7-AF2D-4F1E-BEA5-6BDE43B41ADD}" srcOrd="0" destOrd="0" presId="urn:microsoft.com/office/officeart/2005/8/layout/vList2"/>
    <dgm:cxn modelId="{BB689788-BE3E-4161-B20C-4BE88D08E779}" type="presOf" srcId="{5716B345-9CE0-407F-9A9F-2A668BE09DAD}" destId="{D4F46B93-F370-4B64-8FD4-A997796AA41A}" srcOrd="0" destOrd="0" presId="urn:microsoft.com/office/officeart/2005/8/layout/vList2"/>
    <dgm:cxn modelId="{FFA973CC-9995-451B-871F-5DC65270E12F}" srcId="{3968641D-26A8-4617-A277-54D7D7331409}" destId="{5716B345-9CE0-407F-9A9F-2A668BE09DAD}" srcOrd="1" destOrd="0" parTransId="{DFDBBADE-C265-4919-9EC5-4F2561514E89}" sibTransId="{0C1DBA09-13B8-4B0E-942B-2ADA46A5EAD8}"/>
    <dgm:cxn modelId="{CA427278-7E87-4B7B-938C-6E36389106D2}" type="presParOf" srcId="{9A22FCDB-72FA-4A32-B6D2-CC96CEF998C2}" destId="{2A7F00D7-AF2D-4F1E-BEA5-6BDE43B41ADD}" srcOrd="0" destOrd="0" presId="urn:microsoft.com/office/officeart/2005/8/layout/vList2"/>
    <dgm:cxn modelId="{CDA3EE70-9BE9-4EED-928E-E1333BA8E204}" type="presParOf" srcId="{9A22FCDB-72FA-4A32-B6D2-CC96CEF998C2}" destId="{35DB1D1E-2D8D-453F-8AC6-24693D9914A0}" srcOrd="1" destOrd="0" presId="urn:microsoft.com/office/officeart/2005/8/layout/vList2"/>
    <dgm:cxn modelId="{19FDE0E6-B7E4-42F4-B9C0-8F969316660B}" type="presParOf" srcId="{9A22FCDB-72FA-4A32-B6D2-CC96CEF998C2}" destId="{D4F46B93-F370-4B64-8FD4-A997796AA41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0174B5-9C1F-4240-9D4D-E02DC2228F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2EDBDA-6613-4052-A4C0-0098DF940848}">
      <dgm:prSet/>
      <dgm:spPr/>
      <dgm:t>
        <a:bodyPr/>
        <a:lstStyle/>
        <a:p>
          <a:pPr>
            <a:lnSpc>
              <a:spcPct val="100000"/>
            </a:lnSpc>
          </a:pPr>
          <a:r>
            <a:rPr lang="en-US" dirty="0"/>
            <a:t> </a:t>
          </a:r>
          <a:r>
            <a:rPr lang="en-US" dirty="0" err="1"/>
            <a:t>ipython</a:t>
          </a:r>
          <a:r>
            <a:rPr lang="en-US" dirty="0"/>
            <a:t>-notebook - Python Text Editor</a:t>
          </a:r>
        </a:p>
      </dgm:t>
    </dgm:pt>
    <dgm:pt modelId="{0F0E27A7-63E3-4717-BF1F-1842BE647117}" type="parTrans" cxnId="{3E5AED8E-EFBB-4F75-B777-0350322C78D6}">
      <dgm:prSet/>
      <dgm:spPr/>
      <dgm:t>
        <a:bodyPr/>
        <a:lstStyle/>
        <a:p>
          <a:endParaRPr lang="en-US"/>
        </a:p>
      </dgm:t>
    </dgm:pt>
    <dgm:pt modelId="{4115113C-0450-444E-B9EF-A07398BEF820}" type="sibTrans" cxnId="{3E5AED8E-EFBB-4F75-B777-0350322C78D6}">
      <dgm:prSet/>
      <dgm:spPr/>
      <dgm:t>
        <a:bodyPr/>
        <a:lstStyle/>
        <a:p>
          <a:endParaRPr lang="en-US"/>
        </a:p>
      </dgm:t>
    </dgm:pt>
    <dgm:pt modelId="{D37D1262-5348-4DD5-8FF6-2F1C621166E9}">
      <dgm:prSet/>
      <dgm:spPr/>
      <dgm:t>
        <a:bodyPr/>
        <a:lstStyle/>
        <a:p>
          <a:pPr>
            <a:lnSpc>
              <a:spcPct val="100000"/>
            </a:lnSpc>
          </a:pPr>
          <a:r>
            <a:rPr lang="en-US" dirty="0">
              <a:latin typeface="Corbel" panose="020B0503020204020204"/>
            </a:rPr>
            <a:t> </a:t>
          </a:r>
          <a:r>
            <a:rPr lang="en-US" dirty="0" err="1"/>
            <a:t>sklearn</a:t>
          </a:r>
          <a:r>
            <a:rPr lang="en-US" dirty="0"/>
            <a:t> - Machine learning </a:t>
          </a:r>
          <a:r>
            <a:rPr lang="en-US" dirty="0">
              <a:latin typeface="Corbel" panose="020B0503020204020204"/>
            </a:rPr>
            <a:t>library</a:t>
          </a:r>
        </a:p>
      </dgm:t>
    </dgm:pt>
    <dgm:pt modelId="{35342EEC-8107-454A-970E-2A985D5189C7}" type="parTrans" cxnId="{FDB15258-60C7-4E71-A17C-14275EC2C1AA}">
      <dgm:prSet/>
      <dgm:spPr/>
      <dgm:t>
        <a:bodyPr/>
        <a:lstStyle/>
        <a:p>
          <a:endParaRPr lang="en-US"/>
        </a:p>
      </dgm:t>
    </dgm:pt>
    <dgm:pt modelId="{00E03505-C738-4AA1-B3F6-F7E2229BEBBE}" type="sibTrans" cxnId="{FDB15258-60C7-4E71-A17C-14275EC2C1AA}">
      <dgm:prSet/>
      <dgm:spPr/>
      <dgm:t>
        <a:bodyPr/>
        <a:lstStyle/>
        <a:p>
          <a:endParaRPr lang="en-US"/>
        </a:p>
      </dgm:t>
    </dgm:pt>
    <dgm:pt modelId="{DF193114-A5DB-440E-A3FA-C7148E5DD035}">
      <dgm:prSet/>
      <dgm:spPr/>
      <dgm:t>
        <a:bodyPr/>
        <a:lstStyle/>
        <a:p>
          <a:pPr>
            <a:lnSpc>
              <a:spcPct val="100000"/>
            </a:lnSpc>
          </a:pPr>
          <a:r>
            <a:rPr lang="en-US" dirty="0">
              <a:latin typeface="Corbel" panose="020B0503020204020204"/>
            </a:rPr>
            <a:t> </a:t>
          </a:r>
          <a:r>
            <a:rPr lang="en-US" dirty="0" err="1">
              <a:latin typeface="Corbel" panose="020B0503020204020204"/>
            </a:rPr>
            <a:t>numpy</a:t>
          </a:r>
          <a:r>
            <a:rPr lang="en-US" dirty="0"/>
            <a:t>, </a:t>
          </a:r>
          <a:r>
            <a:rPr lang="en-US" dirty="0" err="1"/>
            <a:t>scipy</a:t>
          </a:r>
          <a:r>
            <a:rPr lang="en-US" dirty="0"/>
            <a:t>- number python library</a:t>
          </a:r>
        </a:p>
      </dgm:t>
    </dgm:pt>
    <dgm:pt modelId="{61ED2F8D-E531-44CE-A63E-1FD4598D350E}" type="parTrans" cxnId="{1D30600E-79A1-4316-A4DE-2455B97C6356}">
      <dgm:prSet/>
      <dgm:spPr/>
      <dgm:t>
        <a:bodyPr/>
        <a:lstStyle/>
        <a:p>
          <a:endParaRPr lang="en-US"/>
        </a:p>
      </dgm:t>
    </dgm:pt>
    <dgm:pt modelId="{31E39A72-2CD0-4CF1-9BE9-CCF7B5B1E580}" type="sibTrans" cxnId="{1D30600E-79A1-4316-A4DE-2455B97C6356}">
      <dgm:prSet/>
      <dgm:spPr/>
      <dgm:t>
        <a:bodyPr/>
        <a:lstStyle/>
        <a:p>
          <a:endParaRPr lang="en-US"/>
        </a:p>
      </dgm:t>
    </dgm:pt>
    <dgm:pt modelId="{16EAA276-D1B2-4BF4-B83B-310C7EC6EB24}">
      <dgm:prSet/>
      <dgm:spPr/>
      <dgm:t>
        <a:bodyPr/>
        <a:lstStyle/>
        <a:p>
          <a:pPr>
            <a:lnSpc>
              <a:spcPct val="100000"/>
            </a:lnSpc>
          </a:pPr>
          <a:r>
            <a:rPr lang="en-US" dirty="0">
              <a:latin typeface="Corbel" panose="020B0503020204020204"/>
            </a:rPr>
            <a:t> </a:t>
          </a:r>
          <a:r>
            <a:rPr lang="en-US" dirty="0"/>
            <a:t>pandas - data handling library</a:t>
          </a:r>
        </a:p>
      </dgm:t>
    </dgm:pt>
    <dgm:pt modelId="{827F0912-418B-4FEB-A4BC-79D3DB95908F}" type="parTrans" cxnId="{333A6CAF-BAB5-4610-B509-0722D4067D7D}">
      <dgm:prSet/>
      <dgm:spPr/>
      <dgm:t>
        <a:bodyPr/>
        <a:lstStyle/>
        <a:p>
          <a:endParaRPr lang="en-US"/>
        </a:p>
      </dgm:t>
    </dgm:pt>
    <dgm:pt modelId="{7F86704D-0DBA-4E90-AE84-65EA2CC97694}" type="sibTrans" cxnId="{333A6CAF-BAB5-4610-B509-0722D4067D7D}">
      <dgm:prSet/>
      <dgm:spPr/>
      <dgm:t>
        <a:bodyPr/>
        <a:lstStyle/>
        <a:p>
          <a:endParaRPr lang="en-US"/>
        </a:p>
      </dgm:t>
    </dgm:pt>
    <dgm:pt modelId="{693DA41F-69F7-4B67-BE2D-1684BAD30A89}">
      <dgm:prSet phldr="0"/>
      <dgm:spPr/>
      <dgm:t>
        <a:bodyPr/>
        <a:lstStyle/>
        <a:p>
          <a:pPr>
            <a:lnSpc>
              <a:spcPct val="100000"/>
            </a:lnSpc>
          </a:pPr>
          <a:r>
            <a:rPr lang="en-US" dirty="0">
              <a:latin typeface="Corbel" panose="020B0503020204020204"/>
            </a:rPr>
            <a:t>seaborn</a:t>
          </a:r>
          <a:r>
            <a:rPr lang="en-US" dirty="0"/>
            <a:t>, </a:t>
          </a:r>
          <a:r>
            <a:rPr lang="en-US" dirty="0" err="1"/>
            <a:t>matplotlib.pyplot</a:t>
          </a:r>
          <a:r>
            <a:rPr lang="en-US" dirty="0"/>
            <a:t>, - Visualization libraries</a:t>
          </a:r>
        </a:p>
      </dgm:t>
    </dgm:pt>
    <dgm:pt modelId="{2C4B8E9A-E7B7-400B-889B-D75394B6066E}" type="parTrans" cxnId="{6C7EB004-6EAA-4459-9318-2D145D8026AD}">
      <dgm:prSet/>
      <dgm:spPr/>
    </dgm:pt>
    <dgm:pt modelId="{FCE31726-0FE3-4F0D-A6AE-AA73FE93B3FF}" type="sibTrans" cxnId="{6C7EB004-6EAA-4459-9318-2D145D8026AD}">
      <dgm:prSet/>
      <dgm:spPr/>
    </dgm:pt>
    <dgm:pt modelId="{11479B90-9B3D-47B6-B8B2-60E969E0514F}" type="pres">
      <dgm:prSet presAssocID="{F10174B5-9C1F-4240-9D4D-E02DC2228FC5}" presName="root" presStyleCnt="0">
        <dgm:presLayoutVars>
          <dgm:dir/>
          <dgm:resizeHandles val="exact"/>
        </dgm:presLayoutVars>
      </dgm:prSet>
      <dgm:spPr/>
    </dgm:pt>
    <dgm:pt modelId="{08766373-D689-4225-95BC-000E7467145B}" type="pres">
      <dgm:prSet presAssocID="{B92EDBDA-6613-4052-A4C0-0098DF940848}" presName="compNode" presStyleCnt="0"/>
      <dgm:spPr/>
    </dgm:pt>
    <dgm:pt modelId="{8BD39C05-0197-44C6-91BA-8464C0C4F76C}" type="pres">
      <dgm:prSet presAssocID="{B92EDBDA-6613-4052-A4C0-0098DF940848}" presName="bgRect" presStyleLbl="bgShp" presStyleIdx="0" presStyleCnt="5"/>
      <dgm:spPr/>
    </dgm:pt>
    <dgm:pt modelId="{73F51B30-AD43-415B-98EB-D497D372B478}" type="pres">
      <dgm:prSet presAssocID="{B92EDBDA-6613-4052-A4C0-0098DF94084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8C8EB65F-E3FF-40AB-9744-A1A5E89AA9D3}" type="pres">
      <dgm:prSet presAssocID="{B92EDBDA-6613-4052-A4C0-0098DF940848}" presName="spaceRect" presStyleCnt="0"/>
      <dgm:spPr/>
    </dgm:pt>
    <dgm:pt modelId="{2339FE51-138E-4770-9EE1-F9717DB422F7}" type="pres">
      <dgm:prSet presAssocID="{B92EDBDA-6613-4052-A4C0-0098DF940848}" presName="parTx" presStyleLbl="revTx" presStyleIdx="0" presStyleCnt="5">
        <dgm:presLayoutVars>
          <dgm:chMax val="0"/>
          <dgm:chPref val="0"/>
        </dgm:presLayoutVars>
      </dgm:prSet>
      <dgm:spPr/>
    </dgm:pt>
    <dgm:pt modelId="{3710A9D2-8BF5-4DE6-A524-3FE42106BCCD}" type="pres">
      <dgm:prSet presAssocID="{4115113C-0450-444E-B9EF-A07398BEF820}" presName="sibTrans" presStyleCnt="0"/>
      <dgm:spPr/>
    </dgm:pt>
    <dgm:pt modelId="{4DE41167-F55D-400F-8502-04C799CDC312}" type="pres">
      <dgm:prSet presAssocID="{D37D1262-5348-4DD5-8FF6-2F1C621166E9}" presName="compNode" presStyleCnt="0"/>
      <dgm:spPr/>
    </dgm:pt>
    <dgm:pt modelId="{CAA9412B-46AC-4070-B9AD-14B8E94129A0}" type="pres">
      <dgm:prSet presAssocID="{D37D1262-5348-4DD5-8FF6-2F1C621166E9}" presName="bgRect" presStyleLbl="bgShp" presStyleIdx="1" presStyleCnt="5"/>
      <dgm:spPr/>
    </dgm:pt>
    <dgm:pt modelId="{80FC4F47-3D5D-4C6E-91AE-442562E9139F}" type="pres">
      <dgm:prSet presAssocID="{D37D1262-5348-4DD5-8FF6-2F1C621166E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1E45FDFB-7134-415E-B496-F74E135F9E29}" type="pres">
      <dgm:prSet presAssocID="{D37D1262-5348-4DD5-8FF6-2F1C621166E9}" presName="spaceRect" presStyleCnt="0"/>
      <dgm:spPr/>
    </dgm:pt>
    <dgm:pt modelId="{FA1DAF1C-204F-4EB6-82DF-6D62698320D4}" type="pres">
      <dgm:prSet presAssocID="{D37D1262-5348-4DD5-8FF6-2F1C621166E9}" presName="parTx" presStyleLbl="revTx" presStyleIdx="1" presStyleCnt="5">
        <dgm:presLayoutVars>
          <dgm:chMax val="0"/>
          <dgm:chPref val="0"/>
        </dgm:presLayoutVars>
      </dgm:prSet>
      <dgm:spPr/>
    </dgm:pt>
    <dgm:pt modelId="{2ED93A94-C191-47B5-B511-0D371CB26D10}" type="pres">
      <dgm:prSet presAssocID="{00E03505-C738-4AA1-B3F6-F7E2229BEBBE}" presName="sibTrans" presStyleCnt="0"/>
      <dgm:spPr/>
    </dgm:pt>
    <dgm:pt modelId="{6021F78E-F615-4363-86AE-E0C105F76A85}" type="pres">
      <dgm:prSet presAssocID="{693DA41F-69F7-4B67-BE2D-1684BAD30A89}" presName="compNode" presStyleCnt="0"/>
      <dgm:spPr/>
    </dgm:pt>
    <dgm:pt modelId="{1EC3E846-4798-4C39-B7BA-274C3651ABB9}" type="pres">
      <dgm:prSet presAssocID="{693DA41F-69F7-4B67-BE2D-1684BAD30A89}" presName="bgRect" presStyleLbl="bgShp" presStyleIdx="2" presStyleCnt="5"/>
      <dgm:spPr/>
    </dgm:pt>
    <dgm:pt modelId="{E634FB5D-A69E-410E-B651-AEE1BF441A0E}" type="pres">
      <dgm:prSet presAssocID="{693DA41F-69F7-4B67-BE2D-1684BAD30A89}" presName="iconRect" presStyleLbl="node1" presStyleIdx="2" presStyleCnt="5"/>
      <dgm:spPr/>
    </dgm:pt>
    <dgm:pt modelId="{56B88FC1-4B6E-44DE-9BC4-2F32F979742A}" type="pres">
      <dgm:prSet presAssocID="{693DA41F-69F7-4B67-BE2D-1684BAD30A89}" presName="spaceRect" presStyleCnt="0"/>
      <dgm:spPr/>
    </dgm:pt>
    <dgm:pt modelId="{D9BAF52B-45ED-4246-96C2-968A14515828}" type="pres">
      <dgm:prSet presAssocID="{693DA41F-69F7-4B67-BE2D-1684BAD30A89}" presName="parTx" presStyleLbl="revTx" presStyleIdx="2" presStyleCnt="5">
        <dgm:presLayoutVars>
          <dgm:chMax val="0"/>
          <dgm:chPref val="0"/>
        </dgm:presLayoutVars>
      </dgm:prSet>
      <dgm:spPr/>
    </dgm:pt>
    <dgm:pt modelId="{89F19DE3-F6AF-4163-BA0F-EF6F5EB0AB7A}" type="pres">
      <dgm:prSet presAssocID="{FCE31726-0FE3-4F0D-A6AE-AA73FE93B3FF}" presName="sibTrans" presStyleCnt="0"/>
      <dgm:spPr/>
    </dgm:pt>
    <dgm:pt modelId="{52A772E1-B2D4-41D7-8D8D-50DF03734C0C}" type="pres">
      <dgm:prSet presAssocID="{DF193114-A5DB-440E-A3FA-C7148E5DD035}" presName="compNode" presStyleCnt="0"/>
      <dgm:spPr/>
    </dgm:pt>
    <dgm:pt modelId="{A7370580-A2E3-4DC2-A183-000091459899}" type="pres">
      <dgm:prSet presAssocID="{DF193114-A5DB-440E-A3FA-C7148E5DD035}" presName="bgRect" presStyleLbl="bgShp" presStyleIdx="3" presStyleCnt="5"/>
      <dgm:spPr/>
    </dgm:pt>
    <dgm:pt modelId="{10C94A22-468C-433B-93CF-084318E21979}" type="pres">
      <dgm:prSet presAssocID="{DF193114-A5DB-440E-A3FA-C7148E5DD035}"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F4E83D36-1780-4C43-8026-53DE777E37B5}" type="pres">
      <dgm:prSet presAssocID="{DF193114-A5DB-440E-A3FA-C7148E5DD035}" presName="spaceRect" presStyleCnt="0"/>
      <dgm:spPr/>
    </dgm:pt>
    <dgm:pt modelId="{FDF07F45-6B09-48A8-8715-9C7E87AB3576}" type="pres">
      <dgm:prSet presAssocID="{DF193114-A5DB-440E-A3FA-C7148E5DD035}" presName="parTx" presStyleLbl="revTx" presStyleIdx="3" presStyleCnt="5">
        <dgm:presLayoutVars>
          <dgm:chMax val="0"/>
          <dgm:chPref val="0"/>
        </dgm:presLayoutVars>
      </dgm:prSet>
      <dgm:spPr/>
    </dgm:pt>
    <dgm:pt modelId="{81422D74-8882-4B93-844D-9642A378924D}" type="pres">
      <dgm:prSet presAssocID="{31E39A72-2CD0-4CF1-9BE9-CCF7B5B1E580}" presName="sibTrans" presStyleCnt="0"/>
      <dgm:spPr/>
    </dgm:pt>
    <dgm:pt modelId="{78516346-CD8C-44AD-B4E7-DA8BDD287B60}" type="pres">
      <dgm:prSet presAssocID="{16EAA276-D1B2-4BF4-B83B-310C7EC6EB24}" presName="compNode" presStyleCnt="0"/>
      <dgm:spPr/>
    </dgm:pt>
    <dgm:pt modelId="{91B937CC-E7C0-4251-A14B-A2B968B9EC89}" type="pres">
      <dgm:prSet presAssocID="{16EAA276-D1B2-4BF4-B83B-310C7EC6EB24}" presName="bgRect" presStyleLbl="bgShp" presStyleIdx="4" presStyleCnt="5"/>
      <dgm:spPr/>
    </dgm:pt>
    <dgm:pt modelId="{3C9FE0BB-DB35-437C-988B-1809583CA100}" type="pres">
      <dgm:prSet presAssocID="{16EAA276-D1B2-4BF4-B83B-310C7EC6EB24}"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nda"/>
        </a:ext>
      </dgm:extLst>
    </dgm:pt>
    <dgm:pt modelId="{C6DDA984-DF6B-43BA-B7E0-B15D7969C399}" type="pres">
      <dgm:prSet presAssocID="{16EAA276-D1B2-4BF4-B83B-310C7EC6EB24}" presName="spaceRect" presStyleCnt="0"/>
      <dgm:spPr/>
    </dgm:pt>
    <dgm:pt modelId="{C5773642-54BD-45F6-973C-1BBEA9BFF0EB}" type="pres">
      <dgm:prSet presAssocID="{16EAA276-D1B2-4BF4-B83B-310C7EC6EB24}" presName="parTx" presStyleLbl="revTx" presStyleIdx="4" presStyleCnt="5">
        <dgm:presLayoutVars>
          <dgm:chMax val="0"/>
          <dgm:chPref val="0"/>
        </dgm:presLayoutVars>
      </dgm:prSet>
      <dgm:spPr/>
    </dgm:pt>
  </dgm:ptLst>
  <dgm:cxnLst>
    <dgm:cxn modelId="{6C7EB004-6EAA-4459-9318-2D145D8026AD}" srcId="{F10174B5-9C1F-4240-9D4D-E02DC2228FC5}" destId="{693DA41F-69F7-4B67-BE2D-1684BAD30A89}" srcOrd="2" destOrd="0" parTransId="{2C4B8E9A-E7B7-400B-889B-D75394B6066E}" sibTransId="{FCE31726-0FE3-4F0D-A6AE-AA73FE93B3FF}"/>
    <dgm:cxn modelId="{1D30600E-79A1-4316-A4DE-2455B97C6356}" srcId="{F10174B5-9C1F-4240-9D4D-E02DC2228FC5}" destId="{DF193114-A5DB-440E-A3FA-C7148E5DD035}" srcOrd="3" destOrd="0" parTransId="{61ED2F8D-E531-44CE-A63E-1FD4598D350E}" sibTransId="{31E39A72-2CD0-4CF1-9BE9-CCF7B5B1E580}"/>
    <dgm:cxn modelId="{5FF4C323-89FF-4B46-9475-F85846C37EBE}" type="presOf" srcId="{F10174B5-9C1F-4240-9D4D-E02DC2228FC5}" destId="{11479B90-9B3D-47B6-B8B2-60E969E0514F}" srcOrd="0" destOrd="0" presId="urn:microsoft.com/office/officeart/2018/2/layout/IconVerticalSolidList"/>
    <dgm:cxn modelId="{FC14F123-3C81-4CEA-BD16-CE9DE65963B5}" type="presOf" srcId="{16EAA276-D1B2-4BF4-B83B-310C7EC6EB24}" destId="{C5773642-54BD-45F6-973C-1BBEA9BFF0EB}" srcOrd="0" destOrd="0" presId="urn:microsoft.com/office/officeart/2018/2/layout/IconVerticalSolidList"/>
    <dgm:cxn modelId="{754C702F-2ECA-456E-859C-39E97666093F}" type="presOf" srcId="{B92EDBDA-6613-4052-A4C0-0098DF940848}" destId="{2339FE51-138E-4770-9EE1-F9717DB422F7}" srcOrd="0" destOrd="0" presId="urn:microsoft.com/office/officeart/2018/2/layout/IconVerticalSolidList"/>
    <dgm:cxn modelId="{F2953356-EE1C-4800-9C13-6C199A9FAAA0}" type="presOf" srcId="{693DA41F-69F7-4B67-BE2D-1684BAD30A89}" destId="{D9BAF52B-45ED-4246-96C2-968A14515828}" srcOrd="0" destOrd="0" presId="urn:microsoft.com/office/officeart/2018/2/layout/IconVerticalSolidList"/>
    <dgm:cxn modelId="{FDB15258-60C7-4E71-A17C-14275EC2C1AA}" srcId="{F10174B5-9C1F-4240-9D4D-E02DC2228FC5}" destId="{D37D1262-5348-4DD5-8FF6-2F1C621166E9}" srcOrd="1" destOrd="0" parTransId="{35342EEC-8107-454A-970E-2A985D5189C7}" sibTransId="{00E03505-C738-4AA1-B3F6-F7E2229BEBBE}"/>
    <dgm:cxn modelId="{3E5AED8E-EFBB-4F75-B777-0350322C78D6}" srcId="{F10174B5-9C1F-4240-9D4D-E02DC2228FC5}" destId="{B92EDBDA-6613-4052-A4C0-0098DF940848}" srcOrd="0" destOrd="0" parTransId="{0F0E27A7-63E3-4717-BF1F-1842BE647117}" sibTransId="{4115113C-0450-444E-B9EF-A07398BEF820}"/>
    <dgm:cxn modelId="{333A6CAF-BAB5-4610-B509-0722D4067D7D}" srcId="{F10174B5-9C1F-4240-9D4D-E02DC2228FC5}" destId="{16EAA276-D1B2-4BF4-B83B-310C7EC6EB24}" srcOrd="4" destOrd="0" parTransId="{827F0912-418B-4FEB-A4BC-79D3DB95908F}" sibTransId="{7F86704D-0DBA-4E90-AE84-65EA2CC97694}"/>
    <dgm:cxn modelId="{08E54AB3-EF9F-42C4-BFD7-F0DE9876EA6A}" type="presOf" srcId="{DF193114-A5DB-440E-A3FA-C7148E5DD035}" destId="{FDF07F45-6B09-48A8-8715-9C7E87AB3576}" srcOrd="0" destOrd="0" presId="urn:microsoft.com/office/officeart/2018/2/layout/IconVerticalSolidList"/>
    <dgm:cxn modelId="{AD827FEB-BBF4-481D-A4E6-D81743937957}" type="presOf" srcId="{D37D1262-5348-4DD5-8FF6-2F1C621166E9}" destId="{FA1DAF1C-204F-4EB6-82DF-6D62698320D4}" srcOrd="0" destOrd="0" presId="urn:microsoft.com/office/officeart/2018/2/layout/IconVerticalSolidList"/>
    <dgm:cxn modelId="{79EB97C7-D508-4E43-982E-BBDE52EB0E45}" type="presParOf" srcId="{11479B90-9B3D-47B6-B8B2-60E969E0514F}" destId="{08766373-D689-4225-95BC-000E7467145B}" srcOrd="0" destOrd="0" presId="urn:microsoft.com/office/officeart/2018/2/layout/IconVerticalSolidList"/>
    <dgm:cxn modelId="{B1D5216B-BAD9-4393-B898-0EBAD3CCBA66}" type="presParOf" srcId="{08766373-D689-4225-95BC-000E7467145B}" destId="{8BD39C05-0197-44C6-91BA-8464C0C4F76C}" srcOrd="0" destOrd="0" presId="urn:microsoft.com/office/officeart/2018/2/layout/IconVerticalSolidList"/>
    <dgm:cxn modelId="{390A99C1-F7AA-48FE-AFFE-6A2DDFBD1EB7}" type="presParOf" srcId="{08766373-D689-4225-95BC-000E7467145B}" destId="{73F51B30-AD43-415B-98EB-D497D372B478}" srcOrd="1" destOrd="0" presId="urn:microsoft.com/office/officeart/2018/2/layout/IconVerticalSolidList"/>
    <dgm:cxn modelId="{836FC0B4-0325-40AE-BE2E-5F1C9F365274}" type="presParOf" srcId="{08766373-D689-4225-95BC-000E7467145B}" destId="{8C8EB65F-E3FF-40AB-9744-A1A5E89AA9D3}" srcOrd="2" destOrd="0" presId="urn:microsoft.com/office/officeart/2018/2/layout/IconVerticalSolidList"/>
    <dgm:cxn modelId="{6D95B7E6-E051-4A06-AC9B-B575C406D06D}" type="presParOf" srcId="{08766373-D689-4225-95BC-000E7467145B}" destId="{2339FE51-138E-4770-9EE1-F9717DB422F7}" srcOrd="3" destOrd="0" presId="urn:microsoft.com/office/officeart/2018/2/layout/IconVerticalSolidList"/>
    <dgm:cxn modelId="{5DBBD910-088E-4DC3-A92A-A7CEFBDC5026}" type="presParOf" srcId="{11479B90-9B3D-47B6-B8B2-60E969E0514F}" destId="{3710A9D2-8BF5-4DE6-A524-3FE42106BCCD}" srcOrd="1" destOrd="0" presId="urn:microsoft.com/office/officeart/2018/2/layout/IconVerticalSolidList"/>
    <dgm:cxn modelId="{B76423F5-96B5-4742-B231-4252A5C7CC81}" type="presParOf" srcId="{11479B90-9B3D-47B6-B8B2-60E969E0514F}" destId="{4DE41167-F55D-400F-8502-04C799CDC312}" srcOrd="2" destOrd="0" presId="urn:microsoft.com/office/officeart/2018/2/layout/IconVerticalSolidList"/>
    <dgm:cxn modelId="{868FCA7C-0176-44F3-97A7-2AD2E2BED92E}" type="presParOf" srcId="{4DE41167-F55D-400F-8502-04C799CDC312}" destId="{CAA9412B-46AC-4070-B9AD-14B8E94129A0}" srcOrd="0" destOrd="0" presId="urn:microsoft.com/office/officeart/2018/2/layout/IconVerticalSolidList"/>
    <dgm:cxn modelId="{8C243041-02BF-4B07-A69E-C6FDED373F1F}" type="presParOf" srcId="{4DE41167-F55D-400F-8502-04C799CDC312}" destId="{80FC4F47-3D5D-4C6E-91AE-442562E9139F}" srcOrd="1" destOrd="0" presId="urn:microsoft.com/office/officeart/2018/2/layout/IconVerticalSolidList"/>
    <dgm:cxn modelId="{338D190E-E548-4768-8BD5-377C197AF068}" type="presParOf" srcId="{4DE41167-F55D-400F-8502-04C799CDC312}" destId="{1E45FDFB-7134-415E-B496-F74E135F9E29}" srcOrd="2" destOrd="0" presId="urn:microsoft.com/office/officeart/2018/2/layout/IconVerticalSolidList"/>
    <dgm:cxn modelId="{138A4F9F-F43D-48F1-A13E-0FE47BFFC83C}" type="presParOf" srcId="{4DE41167-F55D-400F-8502-04C799CDC312}" destId="{FA1DAF1C-204F-4EB6-82DF-6D62698320D4}" srcOrd="3" destOrd="0" presId="urn:microsoft.com/office/officeart/2018/2/layout/IconVerticalSolidList"/>
    <dgm:cxn modelId="{A84363B3-168D-4DA5-BE90-0FF3293E0FEF}" type="presParOf" srcId="{11479B90-9B3D-47B6-B8B2-60E969E0514F}" destId="{2ED93A94-C191-47B5-B511-0D371CB26D10}" srcOrd="3" destOrd="0" presId="urn:microsoft.com/office/officeart/2018/2/layout/IconVerticalSolidList"/>
    <dgm:cxn modelId="{14F21BFA-6C99-47FA-9E8F-849B5541EA0D}" type="presParOf" srcId="{11479B90-9B3D-47B6-B8B2-60E969E0514F}" destId="{6021F78E-F615-4363-86AE-E0C105F76A85}" srcOrd="4" destOrd="0" presId="urn:microsoft.com/office/officeart/2018/2/layout/IconVerticalSolidList"/>
    <dgm:cxn modelId="{A2A7DF0B-D6B3-415F-A6C9-A3AA6C4778F6}" type="presParOf" srcId="{6021F78E-F615-4363-86AE-E0C105F76A85}" destId="{1EC3E846-4798-4C39-B7BA-274C3651ABB9}" srcOrd="0" destOrd="0" presId="urn:microsoft.com/office/officeart/2018/2/layout/IconVerticalSolidList"/>
    <dgm:cxn modelId="{90B70F28-009F-49E1-9CB7-39D623A989CC}" type="presParOf" srcId="{6021F78E-F615-4363-86AE-E0C105F76A85}" destId="{E634FB5D-A69E-410E-B651-AEE1BF441A0E}" srcOrd="1" destOrd="0" presId="urn:microsoft.com/office/officeart/2018/2/layout/IconVerticalSolidList"/>
    <dgm:cxn modelId="{D7CECBDC-C0C9-4C4D-BF8B-7C53CAAD4900}" type="presParOf" srcId="{6021F78E-F615-4363-86AE-E0C105F76A85}" destId="{56B88FC1-4B6E-44DE-9BC4-2F32F979742A}" srcOrd="2" destOrd="0" presId="urn:microsoft.com/office/officeart/2018/2/layout/IconVerticalSolidList"/>
    <dgm:cxn modelId="{3ACA68E6-CAE5-4A7B-95D8-5A917E057F41}" type="presParOf" srcId="{6021F78E-F615-4363-86AE-E0C105F76A85}" destId="{D9BAF52B-45ED-4246-96C2-968A14515828}" srcOrd="3" destOrd="0" presId="urn:microsoft.com/office/officeart/2018/2/layout/IconVerticalSolidList"/>
    <dgm:cxn modelId="{E16EA3E3-4E40-408B-B15C-478E36278311}" type="presParOf" srcId="{11479B90-9B3D-47B6-B8B2-60E969E0514F}" destId="{89F19DE3-F6AF-4163-BA0F-EF6F5EB0AB7A}" srcOrd="5" destOrd="0" presId="urn:microsoft.com/office/officeart/2018/2/layout/IconVerticalSolidList"/>
    <dgm:cxn modelId="{A2709783-FFC6-4CD3-9EB7-F75E011D7139}" type="presParOf" srcId="{11479B90-9B3D-47B6-B8B2-60E969E0514F}" destId="{52A772E1-B2D4-41D7-8D8D-50DF03734C0C}" srcOrd="6" destOrd="0" presId="urn:microsoft.com/office/officeart/2018/2/layout/IconVerticalSolidList"/>
    <dgm:cxn modelId="{EF31C874-5706-4709-A8E7-9A52063AA578}" type="presParOf" srcId="{52A772E1-B2D4-41D7-8D8D-50DF03734C0C}" destId="{A7370580-A2E3-4DC2-A183-000091459899}" srcOrd="0" destOrd="0" presId="urn:microsoft.com/office/officeart/2018/2/layout/IconVerticalSolidList"/>
    <dgm:cxn modelId="{B840BC16-B94D-4068-859C-9F0CF5F3D524}" type="presParOf" srcId="{52A772E1-B2D4-41D7-8D8D-50DF03734C0C}" destId="{10C94A22-468C-433B-93CF-084318E21979}" srcOrd="1" destOrd="0" presId="urn:microsoft.com/office/officeart/2018/2/layout/IconVerticalSolidList"/>
    <dgm:cxn modelId="{5B29086A-D8EB-4819-9CEF-9FF255D2BE8E}" type="presParOf" srcId="{52A772E1-B2D4-41D7-8D8D-50DF03734C0C}" destId="{F4E83D36-1780-4C43-8026-53DE777E37B5}" srcOrd="2" destOrd="0" presId="urn:microsoft.com/office/officeart/2018/2/layout/IconVerticalSolidList"/>
    <dgm:cxn modelId="{758AB17F-DFE1-4B0C-8884-0A64E4D6998C}" type="presParOf" srcId="{52A772E1-B2D4-41D7-8D8D-50DF03734C0C}" destId="{FDF07F45-6B09-48A8-8715-9C7E87AB3576}" srcOrd="3" destOrd="0" presId="urn:microsoft.com/office/officeart/2018/2/layout/IconVerticalSolidList"/>
    <dgm:cxn modelId="{9E78541A-C96E-4AD5-A2FB-4FF32914CB14}" type="presParOf" srcId="{11479B90-9B3D-47B6-B8B2-60E969E0514F}" destId="{81422D74-8882-4B93-844D-9642A378924D}" srcOrd="7" destOrd="0" presId="urn:microsoft.com/office/officeart/2018/2/layout/IconVerticalSolidList"/>
    <dgm:cxn modelId="{B34D8D23-0B65-4FF6-8B9E-5968345B270C}" type="presParOf" srcId="{11479B90-9B3D-47B6-B8B2-60E969E0514F}" destId="{78516346-CD8C-44AD-B4E7-DA8BDD287B60}" srcOrd="8" destOrd="0" presId="urn:microsoft.com/office/officeart/2018/2/layout/IconVerticalSolidList"/>
    <dgm:cxn modelId="{D9CBA969-7C41-44E4-B4D0-D0222910B4A3}" type="presParOf" srcId="{78516346-CD8C-44AD-B4E7-DA8BDD287B60}" destId="{91B937CC-E7C0-4251-A14B-A2B968B9EC89}" srcOrd="0" destOrd="0" presId="urn:microsoft.com/office/officeart/2018/2/layout/IconVerticalSolidList"/>
    <dgm:cxn modelId="{152FCC69-E464-45C2-8418-5C18604340D3}" type="presParOf" srcId="{78516346-CD8C-44AD-B4E7-DA8BDD287B60}" destId="{3C9FE0BB-DB35-437C-988B-1809583CA100}" srcOrd="1" destOrd="0" presId="urn:microsoft.com/office/officeart/2018/2/layout/IconVerticalSolidList"/>
    <dgm:cxn modelId="{5FA23C92-56EB-40C3-8981-60A9D698A576}" type="presParOf" srcId="{78516346-CD8C-44AD-B4E7-DA8BDD287B60}" destId="{C6DDA984-DF6B-43BA-B7E0-B15D7969C399}" srcOrd="2" destOrd="0" presId="urn:microsoft.com/office/officeart/2018/2/layout/IconVerticalSolidList"/>
    <dgm:cxn modelId="{71C7DEAE-1176-411C-AD31-B7C342BCFCC3}" type="presParOf" srcId="{78516346-CD8C-44AD-B4E7-DA8BDD287B60}" destId="{C5773642-54BD-45F6-973C-1BBEA9BFF0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E8D964-1BC7-4995-81C7-3FAC0D03600F}"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0CCD494B-B265-438F-A5DE-4F8EAA4A8C40}">
      <dgm:prSet/>
      <dgm:spPr/>
      <dgm:t>
        <a:bodyPr/>
        <a:lstStyle/>
        <a:p>
          <a:r>
            <a:rPr lang="en-US" dirty="0"/>
            <a:t>Read and explore</a:t>
          </a:r>
        </a:p>
      </dgm:t>
    </dgm:pt>
    <dgm:pt modelId="{F510E4BC-6CCE-46A9-BFAF-1CDED7E8F0E6}" type="parTrans" cxnId="{A6603CA4-45DA-4C9F-B477-7467609BB63D}">
      <dgm:prSet/>
      <dgm:spPr/>
      <dgm:t>
        <a:bodyPr/>
        <a:lstStyle/>
        <a:p>
          <a:endParaRPr lang="en-US"/>
        </a:p>
      </dgm:t>
    </dgm:pt>
    <dgm:pt modelId="{B94AC6CB-3E97-4E3D-A21B-D8AE5550A939}" type="sibTrans" cxnId="{A6603CA4-45DA-4C9F-B477-7467609BB63D}">
      <dgm:prSet/>
      <dgm:spPr/>
      <dgm:t>
        <a:bodyPr/>
        <a:lstStyle/>
        <a:p>
          <a:endParaRPr lang="en-US"/>
        </a:p>
      </dgm:t>
    </dgm:pt>
    <dgm:pt modelId="{E3E2A81E-012B-4012-9BD7-34E9C71FA60A}">
      <dgm:prSet/>
      <dgm:spPr/>
      <dgm:t>
        <a:bodyPr/>
        <a:lstStyle/>
        <a:p>
          <a:r>
            <a:rPr lang="en-US" dirty="0"/>
            <a:t>Read and explore the given dataset.</a:t>
          </a:r>
        </a:p>
      </dgm:t>
    </dgm:pt>
    <dgm:pt modelId="{B5A8BE7B-BAA8-4D71-A4EF-A189075429F2}" type="parTrans" cxnId="{77C8A05E-E786-4762-9A38-8EE01324E907}">
      <dgm:prSet/>
      <dgm:spPr/>
      <dgm:t>
        <a:bodyPr/>
        <a:lstStyle/>
        <a:p>
          <a:endParaRPr lang="en-US"/>
        </a:p>
      </dgm:t>
    </dgm:pt>
    <dgm:pt modelId="{338B998D-F2E2-4890-A137-D17CB991C41C}" type="sibTrans" cxnId="{77C8A05E-E786-4762-9A38-8EE01324E907}">
      <dgm:prSet/>
      <dgm:spPr/>
      <dgm:t>
        <a:bodyPr/>
        <a:lstStyle/>
        <a:p>
          <a:endParaRPr lang="en-US"/>
        </a:p>
      </dgm:t>
    </dgm:pt>
    <dgm:pt modelId="{EBB7BA78-4284-4F5D-A2B5-930790C6BEAF}">
      <dgm:prSet/>
      <dgm:spPr/>
      <dgm:t>
        <a:bodyPr/>
        <a:lstStyle/>
        <a:p>
          <a:r>
            <a:rPr lang="en-US" dirty="0"/>
            <a:t>Take</a:t>
          </a:r>
        </a:p>
      </dgm:t>
    </dgm:pt>
    <dgm:pt modelId="{2343B5E8-C064-437D-90EC-FC88B18B69A7}" type="parTrans" cxnId="{4BD9F48C-F27F-4A9A-B1BF-5213D32BC998}">
      <dgm:prSet/>
      <dgm:spPr/>
      <dgm:t>
        <a:bodyPr/>
        <a:lstStyle/>
        <a:p>
          <a:endParaRPr lang="en-US"/>
        </a:p>
      </dgm:t>
    </dgm:pt>
    <dgm:pt modelId="{4BF27952-6227-487A-9935-6791E6F29B67}" type="sibTrans" cxnId="{4BD9F48C-F27F-4A9A-B1BF-5213D32BC998}">
      <dgm:prSet/>
      <dgm:spPr/>
      <dgm:t>
        <a:bodyPr/>
        <a:lstStyle/>
        <a:p>
          <a:endParaRPr lang="en-US"/>
        </a:p>
      </dgm:t>
    </dgm:pt>
    <dgm:pt modelId="{A71B2063-1D8C-49F6-8DD6-DF85867F9A4F}">
      <dgm:prSet/>
      <dgm:spPr/>
      <dgm:t>
        <a:bodyPr/>
        <a:lstStyle/>
        <a:p>
          <a:r>
            <a:rPr lang="en-US" dirty="0"/>
            <a:t>Take a subset of the dataset to make it less sparse/ denser.</a:t>
          </a:r>
        </a:p>
      </dgm:t>
    </dgm:pt>
    <dgm:pt modelId="{B68E5B3B-42AB-4E81-AC4C-410C8408BF66}" type="parTrans" cxnId="{60EE3D9A-FEC9-4FA0-A416-9210DA4E5873}">
      <dgm:prSet/>
      <dgm:spPr/>
      <dgm:t>
        <a:bodyPr/>
        <a:lstStyle/>
        <a:p>
          <a:endParaRPr lang="en-US"/>
        </a:p>
      </dgm:t>
    </dgm:pt>
    <dgm:pt modelId="{BDFD51F1-B131-4F0A-9ECC-4DD9BD8961DB}" type="sibTrans" cxnId="{60EE3D9A-FEC9-4FA0-A416-9210DA4E5873}">
      <dgm:prSet/>
      <dgm:spPr/>
      <dgm:t>
        <a:bodyPr/>
        <a:lstStyle/>
        <a:p>
          <a:endParaRPr lang="en-US"/>
        </a:p>
      </dgm:t>
    </dgm:pt>
    <dgm:pt modelId="{E5CA83D7-044F-4D79-B1F5-A3AA7F8DA578}">
      <dgm:prSet/>
      <dgm:spPr/>
      <dgm:t>
        <a:bodyPr/>
        <a:lstStyle/>
        <a:p>
          <a:r>
            <a:rPr lang="en-US" dirty="0"/>
            <a:t>Split</a:t>
          </a:r>
        </a:p>
      </dgm:t>
    </dgm:pt>
    <dgm:pt modelId="{77CF0629-E3AB-4403-AC1F-77BDB2816B43}" type="parTrans" cxnId="{21B1AA5B-96CA-4630-8BD7-65134FC98F49}">
      <dgm:prSet/>
      <dgm:spPr/>
      <dgm:t>
        <a:bodyPr/>
        <a:lstStyle/>
        <a:p>
          <a:endParaRPr lang="en-US"/>
        </a:p>
      </dgm:t>
    </dgm:pt>
    <dgm:pt modelId="{259ECAF1-5DB1-4F50-A110-02ABCABF17DC}" type="sibTrans" cxnId="{21B1AA5B-96CA-4630-8BD7-65134FC98F49}">
      <dgm:prSet/>
      <dgm:spPr/>
      <dgm:t>
        <a:bodyPr/>
        <a:lstStyle/>
        <a:p>
          <a:endParaRPr lang="en-US"/>
        </a:p>
      </dgm:t>
    </dgm:pt>
    <dgm:pt modelId="{35F8DFF8-A4B6-4D1F-AC16-84688C7F2B4E}">
      <dgm:prSet/>
      <dgm:spPr/>
      <dgm:t>
        <a:bodyPr/>
        <a:lstStyle/>
        <a:p>
          <a:r>
            <a:rPr lang="en-US" dirty="0"/>
            <a:t>Split the data randomly into train and test dataset.</a:t>
          </a:r>
        </a:p>
      </dgm:t>
    </dgm:pt>
    <dgm:pt modelId="{C97514C9-F608-4C51-9143-FB055FC39F12}" type="parTrans" cxnId="{34868698-3B2E-470D-B45E-AA4E9754A82D}">
      <dgm:prSet/>
      <dgm:spPr/>
      <dgm:t>
        <a:bodyPr/>
        <a:lstStyle/>
        <a:p>
          <a:endParaRPr lang="en-US"/>
        </a:p>
      </dgm:t>
    </dgm:pt>
    <dgm:pt modelId="{24BE3696-0805-4DA9-9808-23CD25E5CDD7}" type="sibTrans" cxnId="{34868698-3B2E-470D-B45E-AA4E9754A82D}">
      <dgm:prSet/>
      <dgm:spPr/>
      <dgm:t>
        <a:bodyPr/>
        <a:lstStyle/>
        <a:p>
          <a:endParaRPr lang="en-US"/>
        </a:p>
      </dgm:t>
    </dgm:pt>
    <dgm:pt modelId="{26064291-AD52-4A79-AF23-20191D58AD07}">
      <dgm:prSet/>
      <dgm:spPr/>
      <dgm:t>
        <a:bodyPr/>
        <a:lstStyle/>
        <a:p>
          <a:r>
            <a:rPr lang="en-US" dirty="0"/>
            <a:t>Build</a:t>
          </a:r>
        </a:p>
      </dgm:t>
    </dgm:pt>
    <dgm:pt modelId="{494164FB-8AB0-4DFE-96B3-47A0CC8F87CF}" type="parTrans" cxnId="{88F432E6-AD8C-49BF-B347-92F8B4D71F4B}">
      <dgm:prSet/>
      <dgm:spPr/>
      <dgm:t>
        <a:bodyPr/>
        <a:lstStyle/>
        <a:p>
          <a:endParaRPr lang="en-US"/>
        </a:p>
      </dgm:t>
    </dgm:pt>
    <dgm:pt modelId="{6011AC0B-6C16-4860-B695-7F16DCB4A47D}" type="sibTrans" cxnId="{88F432E6-AD8C-49BF-B347-92F8B4D71F4B}">
      <dgm:prSet/>
      <dgm:spPr/>
      <dgm:t>
        <a:bodyPr/>
        <a:lstStyle/>
        <a:p>
          <a:endParaRPr lang="en-US"/>
        </a:p>
      </dgm:t>
    </dgm:pt>
    <dgm:pt modelId="{050C887C-E823-4530-BAB0-2DE097478B08}">
      <dgm:prSet/>
      <dgm:spPr/>
      <dgm:t>
        <a:bodyPr/>
        <a:lstStyle/>
        <a:p>
          <a:r>
            <a:rPr lang="en-US" dirty="0"/>
            <a:t>Build Popularity Recommender model.</a:t>
          </a:r>
        </a:p>
      </dgm:t>
    </dgm:pt>
    <dgm:pt modelId="{565C6460-4A2D-448B-A703-AC667734E137}" type="parTrans" cxnId="{6A0DAF1E-FF5F-4139-B845-8EEDCB080E52}">
      <dgm:prSet/>
      <dgm:spPr/>
      <dgm:t>
        <a:bodyPr/>
        <a:lstStyle/>
        <a:p>
          <a:endParaRPr lang="en-US"/>
        </a:p>
      </dgm:t>
    </dgm:pt>
    <dgm:pt modelId="{B21C1326-59EA-4D44-AEE1-7A84271D91E8}" type="sibTrans" cxnId="{6A0DAF1E-FF5F-4139-B845-8EEDCB080E52}">
      <dgm:prSet/>
      <dgm:spPr/>
      <dgm:t>
        <a:bodyPr/>
        <a:lstStyle/>
        <a:p>
          <a:endParaRPr lang="en-US"/>
        </a:p>
      </dgm:t>
    </dgm:pt>
    <dgm:pt modelId="{86710EEB-2FFE-4301-9000-34525AB92104}">
      <dgm:prSet/>
      <dgm:spPr/>
      <dgm:t>
        <a:bodyPr/>
        <a:lstStyle/>
        <a:p>
          <a:r>
            <a:rPr lang="en-US" dirty="0"/>
            <a:t>Build</a:t>
          </a:r>
        </a:p>
      </dgm:t>
    </dgm:pt>
    <dgm:pt modelId="{3D88B57F-8451-4153-AC49-3B5D669B4B3E}" type="parTrans" cxnId="{3818F3A4-B9C2-4634-8004-9CE0644FEBAF}">
      <dgm:prSet/>
      <dgm:spPr/>
      <dgm:t>
        <a:bodyPr/>
        <a:lstStyle/>
        <a:p>
          <a:endParaRPr lang="en-US"/>
        </a:p>
      </dgm:t>
    </dgm:pt>
    <dgm:pt modelId="{080DE813-C0F9-4F23-83F5-928F432212A0}" type="sibTrans" cxnId="{3818F3A4-B9C2-4634-8004-9CE0644FEBAF}">
      <dgm:prSet/>
      <dgm:spPr/>
      <dgm:t>
        <a:bodyPr/>
        <a:lstStyle/>
        <a:p>
          <a:endParaRPr lang="en-US"/>
        </a:p>
      </dgm:t>
    </dgm:pt>
    <dgm:pt modelId="{34A81506-A658-446B-AA71-0E0067BAF26D}">
      <dgm:prSet/>
      <dgm:spPr/>
      <dgm:t>
        <a:bodyPr/>
        <a:lstStyle/>
        <a:p>
          <a:r>
            <a:rPr lang="en-US" dirty="0"/>
            <a:t>Build Collaborative Filtering model.</a:t>
          </a:r>
        </a:p>
      </dgm:t>
    </dgm:pt>
    <dgm:pt modelId="{454D6017-01BA-4C0A-90A4-8B32089FCB13}" type="parTrans" cxnId="{49C8CA90-92AE-4992-8190-B6AB2A2440EA}">
      <dgm:prSet/>
      <dgm:spPr/>
      <dgm:t>
        <a:bodyPr/>
        <a:lstStyle/>
        <a:p>
          <a:endParaRPr lang="en-US"/>
        </a:p>
      </dgm:t>
    </dgm:pt>
    <dgm:pt modelId="{441C22B5-A611-47D6-9E1C-455C9B4BC1BB}" type="sibTrans" cxnId="{49C8CA90-92AE-4992-8190-B6AB2A2440EA}">
      <dgm:prSet/>
      <dgm:spPr/>
      <dgm:t>
        <a:bodyPr/>
        <a:lstStyle/>
        <a:p>
          <a:endParaRPr lang="en-US"/>
        </a:p>
      </dgm:t>
    </dgm:pt>
    <dgm:pt modelId="{8B559141-D738-4949-8882-BEDB003EE262}">
      <dgm:prSet/>
      <dgm:spPr/>
      <dgm:t>
        <a:bodyPr/>
        <a:lstStyle/>
        <a:p>
          <a:r>
            <a:rPr lang="en-US" dirty="0"/>
            <a:t>Evaluate</a:t>
          </a:r>
        </a:p>
      </dgm:t>
    </dgm:pt>
    <dgm:pt modelId="{47D6C790-B0D0-4ECA-8A59-BC938DAD534D}" type="parTrans" cxnId="{824DDB91-215F-4ADF-AB86-93BDECA1DCF2}">
      <dgm:prSet/>
      <dgm:spPr/>
      <dgm:t>
        <a:bodyPr/>
        <a:lstStyle/>
        <a:p>
          <a:endParaRPr lang="en-US"/>
        </a:p>
      </dgm:t>
    </dgm:pt>
    <dgm:pt modelId="{38A3B002-94C0-4169-8945-5FFFBC6DBE08}" type="sibTrans" cxnId="{824DDB91-215F-4ADF-AB86-93BDECA1DCF2}">
      <dgm:prSet/>
      <dgm:spPr/>
      <dgm:t>
        <a:bodyPr/>
        <a:lstStyle/>
        <a:p>
          <a:endParaRPr lang="en-US"/>
        </a:p>
      </dgm:t>
    </dgm:pt>
    <dgm:pt modelId="{CF99310C-E4F8-4A1E-B67D-53D41B499EA7}">
      <dgm:prSet/>
      <dgm:spPr/>
      <dgm:t>
        <a:bodyPr/>
        <a:lstStyle/>
        <a:p>
          <a:r>
            <a:rPr lang="en-US" dirty="0"/>
            <a:t>Evaluate both the models.</a:t>
          </a:r>
        </a:p>
      </dgm:t>
    </dgm:pt>
    <dgm:pt modelId="{4C382578-2E27-46D8-971B-E04B1449EB13}" type="parTrans" cxnId="{7A284D89-84EA-4677-BCA2-E2D6559C69EB}">
      <dgm:prSet/>
      <dgm:spPr/>
      <dgm:t>
        <a:bodyPr/>
        <a:lstStyle/>
        <a:p>
          <a:endParaRPr lang="en-US"/>
        </a:p>
      </dgm:t>
    </dgm:pt>
    <dgm:pt modelId="{B48691D3-1635-4B15-A566-362E59D7089E}" type="sibTrans" cxnId="{7A284D89-84EA-4677-BCA2-E2D6559C69EB}">
      <dgm:prSet/>
      <dgm:spPr/>
      <dgm:t>
        <a:bodyPr/>
        <a:lstStyle/>
        <a:p>
          <a:endParaRPr lang="en-US"/>
        </a:p>
      </dgm:t>
    </dgm:pt>
    <dgm:pt modelId="{D9B16B61-9B25-4217-90FC-FEA4FCCACFDE}">
      <dgm:prSet/>
      <dgm:spPr/>
      <dgm:t>
        <a:bodyPr/>
        <a:lstStyle/>
        <a:p>
          <a:r>
            <a:rPr lang="en-US" dirty="0"/>
            <a:t>Get</a:t>
          </a:r>
        </a:p>
      </dgm:t>
    </dgm:pt>
    <dgm:pt modelId="{3EB78D3B-65DF-4996-A18A-2345CDD0D8E1}" type="parTrans" cxnId="{AB88B556-66BD-4DE0-A84E-8A1749BD5D97}">
      <dgm:prSet/>
      <dgm:spPr/>
      <dgm:t>
        <a:bodyPr/>
        <a:lstStyle/>
        <a:p>
          <a:endParaRPr lang="en-US"/>
        </a:p>
      </dgm:t>
    </dgm:pt>
    <dgm:pt modelId="{DE462F60-1516-4A76-928A-9B7C043C33E9}" type="sibTrans" cxnId="{AB88B556-66BD-4DE0-A84E-8A1749BD5D97}">
      <dgm:prSet/>
      <dgm:spPr/>
      <dgm:t>
        <a:bodyPr/>
        <a:lstStyle/>
        <a:p>
          <a:endParaRPr lang="en-US"/>
        </a:p>
      </dgm:t>
    </dgm:pt>
    <dgm:pt modelId="{285B3ED5-D07E-47C9-9D6E-5E00483F4CC0}">
      <dgm:prSet/>
      <dgm:spPr/>
      <dgm:t>
        <a:bodyPr/>
        <a:lstStyle/>
        <a:p>
          <a:r>
            <a:rPr lang="en-US" dirty="0"/>
            <a:t>Get top - N ( N = 5) recommendations.</a:t>
          </a:r>
        </a:p>
      </dgm:t>
    </dgm:pt>
    <dgm:pt modelId="{6F391EF2-296F-465E-8A78-B195376CB5F7}" type="parTrans" cxnId="{3993A426-406D-4616-9B49-6727B433A2AE}">
      <dgm:prSet/>
      <dgm:spPr/>
      <dgm:t>
        <a:bodyPr/>
        <a:lstStyle/>
        <a:p>
          <a:endParaRPr lang="en-US"/>
        </a:p>
      </dgm:t>
    </dgm:pt>
    <dgm:pt modelId="{F2F4DC32-AB5F-4A20-A44C-8B1E2CBA3D0A}" type="sibTrans" cxnId="{3993A426-406D-4616-9B49-6727B433A2AE}">
      <dgm:prSet/>
      <dgm:spPr/>
      <dgm:t>
        <a:bodyPr/>
        <a:lstStyle/>
        <a:p>
          <a:endParaRPr lang="en-US"/>
        </a:p>
      </dgm:t>
    </dgm:pt>
    <dgm:pt modelId="{7AA43D6A-B124-43BE-98E3-75D8B47EFF6D}">
      <dgm:prSet/>
      <dgm:spPr/>
      <dgm:t>
        <a:bodyPr/>
        <a:lstStyle/>
        <a:p>
          <a:r>
            <a:rPr lang="en-US" dirty="0" err="1"/>
            <a:t>Summarise</a:t>
          </a:r>
        </a:p>
      </dgm:t>
    </dgm:pt>
    <dgm:pt modelId="{83BDC732-54B9-48A6-9193-2EA4F1468EAB}" type="parTrans" cxnId="{E086D30E-70C0-46F9-AAD4-647F2869AF7A}">
      <dgm:prSet/>
      <dgm:spPr/>
      <dgm:t>
        <a:bodyPr/>
        <a:lstStyle/>
        <a:p>
          <a:endParaRPr lang="en-US"/>
        </a:p>
      </dgm:t>
    </dgm:pt>
    <dgm:pt modelId="{DF364B36-6895-4A44-A0FD-01331BD0D5D0}" type="sibTrans" cxnId="{E086D30E-70C0-46F9-AAD4-647F2869AF7A}">
      <dgm:prSet/>
      <dgm:spPr/>
      <dgm:t>
        <a:bodyPr/>
        <a:lstStyle/>
        <a:p>
          <a:endParaRPr lang="en-US"/>
        </a:p>
      </dgm:t>
    </dgm:pt>
    <dgm:pt modelId="{EEFA0E4C-5916-4120-8A64-78C47A8A089B}">
      <dgm:prSet/>
      <dgm:spPr/>
      <dgm:t>
        <a:bodyPr/>
        <a:lstStyle/>
        <a:p>
          <a:r>
            <a:rPr lang="en-US" dirty="0" err="1"/>
            <a:t>Summarise</a:t>
          </a:r>
          <a:r>
            <a:rPr lang="en-US" dirty="0"/>
            <a:t> your insights.</a:t>
          </a:r>
        </a:p>
      </dgm:t>
    </dgm:pt>
    <dgm:pt modelId="{6831D700-1C4C-4DB5-95BB-25B723A88FDA}" type="parTrans" cxnId="{DC00F8AB-6602-46DF-A309-021D6528579F}">
      <dgm:prSet/>
      <dgm:spPr/>
      <dgm:t>
        <a:bodyPr/>
        <a:lstStyle/>
        <a:p>
          <a:endParaRPr lang="en-US"/>
        </a:p>
      </dgm:t>
    </dgm:pt>
    <dgm:pt modelId="{F44E78D0-C875-4884-8EF2-55C07171D7B6}" type="sibTrans" cxnId="{DC00F8AB-6602-46DF-A309-021D6528579F}">
      <dgm:prSet/>
      <dgm:spPr/>
      <dgm:t>
        <a:bodyPr/>
        <a:lstStyle/>
        <a:p>
          <a:endParaRPr lang="en-US"/>
        </a:p>
      </dgm:t>
    </dgm:pt>
    <dgm:pt modelId="{806FDDC5-2A48-476E-AB7A-6485469BFDAD}" type="pres">
      <dgm:prSet presAssocID="{AFE8D964-1BC7-4995-81C7-3FAC0D03600F}" presName="Name0" presStyleCnt="0">
        <dgm:presLayoutVars>
          <dgm:dir/>
          <dgm:animLvl val="lvl"/>
          <dgm:resizeHandles val="exact"/>
        </dgm:presLayoutVars>
      </dgm:prSet>
      <dgm:spPr/>
    </dgm:pt>
    <dgm:pt modelId="{207E3A6A-BE72-45BF-ACF5-73B7954A745D}" type="pres">
      <dgm:prSet presAssocID="{7AA43D6A-B124-43BE-98E3-75D8B47EFF6D}" presName="boxAndChildren" presStyleCnt="0"/>
      <dgm:spPr/>
    </dgm:pt>
    <dgm:pt modelId="{D03C8D95-1200-424C-9B77-7BE43D4D30B5}" type="pres">
      <dgm:prSet presAssocID="{7AA43D6A-B124-43BE-98E3-75D8B47EFF6D}" presName="parentTextBox" presStyleLbl="alignNode1" presStyleIdx="0" presStyleCnt="8"/>
      <dgm:spPr/>
    </dgm:pt>
    <dgm:pt modelId="{FFFBE09C-BAA0-4064-B501-E13FAAC3BAFB}" type="pres">
      <dgm:prSet presAssocID="{7AA43D6A-B124-43BE-98E3-75D8B47EFF6D}" presName="descendantBox" presStyleLbl="bgAccFollowNode1" presStyleIdx="0" presStyleCnt="8"/>
      <dgm:spPr/>
    </dgm:pt>
    <dgm:pt modelId="{95E3FA25-83AB-482D-8C05-7EA2484940AE}" type="pres">
      <dgm:prSet presAssocID="{DE462F60-1516-4A76-928A-9B7C043C33E9}" presName="sp" presStyleCnt="0"/>
      <dgm:spPr/>
    </dgm:pt>
    <dgm:pt modelId="{43D4A5CC-18D1-419D-B6CA-93324C088C7D}" type="pres">
      <dgm:prSet presAssocID="{D9B16B61-9B25-4217-90FC-FEA4FCCACFDE}" presName="arrowAndChildren" presStyleCnt="0"/>
      <dgm:spPr/>
    </dgm:pt>
    <dgm:pt modelId="{BFA0C6AA-42E9-41EF-9EE0-7591D5207725}" type="pres">
      <dgm:prSet presAssocID="{D9B16B61-9B25-4217-90FC-FEA4FCCACFDE}" presName="parentTextArrow" presStyleLbl="node1" presStyleIdx="0" presStyleCnt="0"/>
      <dgm:spPr/>
    </dgm:pt>
    <dgm:pt modelId="{4E5C0AF2-1FBD-4EE8-BE20-1693AF04C639}" type="pres">
      <dgm:prSet presAssocID="{D9B16B61-9B25-4217-90FC-FEA4FCCACFDE}" presName="arrow" presStyleLbl="alignNode1" presStyleIdx="1" presStyleCnt="8"/>
      <dgm:spPr/>
    </dgm:pt>
    <dgm:pt modelId="{5AD2C004-C4B7-4EEB-AF8B-95FD49F1900B}" type="pres">
      <dgm:prSet presAssocID="{D9B16B61-9B25-4217-90FC-FEA4FCCACFDE}" presName="descendantArrow" presStyleLbl="bgAccFollowNode1" presStyleIdx="1" presStyleCnt="8"/>
      <dgm:spPr/>
    </dgm:pt>
    <dgm:pt modelId="{32C1F230-9DBD-4C6B-85AE-620A236756A3}" type="pres">
      <dgm:prSet presAssocID="{38A3B002-94C0-4169-8945-5FFFBC6DBE08}" presName="sp" presStyleCnt="0"/>
      <dgm:spPr/>
    </dgm:pt>
    <dgm:pt modelId="{37D3199F-1B85-4B2A-B05F-5B972E540F18}" type="pres">
      <dgm:prSet presAssocID="{8B559141-D738-4949-8882-BEDB003EE262}" presName="arrowAndChildren" presStyleCnt="0"/>
      <dgm:spPr/>
    </dgm:pt>
    <dgm:pt modelId="{CB105504-A685-4657-AE30-E9C62A51D5BB}" type="pres">
      <dgm:prSet presAssocID="{8B559141-D738-4949-8882-BEDB003EE262}" presName="parentTextArrow" presStyleLbl="node1" presStyleIdx="0" presStyleCnt="0"/>
      <dgm:spPr/>
    </dgm:pt>
    <dgm:pt modelId="{001B2D61-605A-4D28-AE3C-E94D44DE2A24}" type="pres">
      <dgm:prSet presAssocID="{8B559141-D738-4949-8882-BEDB003EE262}" presName="arrow" presStyleLbl="alignNode1" presStyleIdx="2" presStyleCnt="8"/>
      <dgm:spPr/>
    </dgm:pt>
    <dgm:pt modelId="{5CAAA17E-3AEC-4F0F-966F-496857FA823F}" type="pres">
      <dgm:prSet presAssocID="{8B559141-D738-4949-8882-BEDB003EE262}" presName="descendantArrow" presStyleLbl="bgAccFollowNode1" presStyleIdx="2" presStyleCnt="8"/>
      <dgm:spPr/>
    </dgm:pt>
    <dgm:pt modelId="{53F528D7-0714-46A7-9C41-3352A507E517}" type="pres">
      <dgm:prSet presAssocID="{080DE813-C0F9-4F23-83F5-928F432212A0}" presName="sp" presStyleCnt="0"/>
      <dgm:spPr/>
    </dgm:pt>
    <dgm:pt modelId="{658527B8-7771-43B7-A65B-1A0AA6DEA83D}" type="pres">
      <dgm:prSet presAssocID="{86710EEB-2FFE-4301-9000-34525AB92104}" presName="arrowAndChildren" presStyleCnt="0"/>
      <dgm:spPr/>
    </dgm:pt>
    <dgm:pt modelId="{7A76E032-67B0-4C63-9FD6-BFE59A4559EA}" type="pres">
      <dgm:prSet presAssocID="{86710EEB-2FFE-4301-9000-34525AB92104}" presName="parentTextArrow" presStyleLbl="node1" presStyleIdx="0" presStyleCnt="0"/>
      <dgm:spPr/>
    </dgm:pt>
    <dgm:pt modelId="{CDD8BDC4-0B45-47D8-96CA-BA9C0351B9DB}" type="pres">
      <dgm:prSet presAssocID="{86710EEB-2FFE-4301-9000-34525AB92104}" presName="arrow" presStyleLbl="alignNode1" presStyleIdx="3" presStyleCnt="8"/>
      <dgm:spPr/>
    </dgm:pt>
    <dgm:pt modelId="{526EBE66-6BF6-438F-A484-613A498ED15A}" type="pres">
      <dgm:prSet presAssocID="{86710EEB-2FFE-4301-9000-34525AB92104}" presName="descendantArrow" presStyleLbl="bgAccFollowNode1" presStyleIdx="3" presStyleCnt="8"/>
      <dgm:spPr/>
    </dgm:pt>
    <dgm:pt modelId="{35C57FB9-C7FF-4B79-90C6-3E9F2C475E65}" type="pres">
      <dgm:prSet presAssocID="{6011AC0B-6C16-4860-B695-7F16DCB4A47D}" presName="sp" presStyleCnt="0"/>
      <dgm:spPr/>
    </dgm:pt>
    <dgm:pt modelId="{54209254-EEAF-4439-9B12-5C002B37383A}" type="pres">
      <dgm:prSet presAssocID="{26064291-AD52-4A79-AF23-20191D58AD07}" presName="arrowAndChildren" presStyleCnt="0"/>
      <dgm:spPr/>
    </dgm:pt>
    <dgm:pt modelId="{55993B5F-5863-4623-A08F-81318C04366F}" type="pres">
      <dgm:prSet presAssocID="{26064291-AD52-4A79-AF23-20191D58AD07}" presName="parentTextArrow" presStyleLbl="node1" presStyleIdx="0" presStyleCnt="0"/>
      <dgm:spPr/>
    </dgm:pt>
    <dgm:pt modelId="{1FB69073-3C37-46ED-BBE5-BB487E8616D5}" type="pres">
      <dgm:prSet presAssocID="{26064291-AD52-4A79-AF23-20191D58AD07}" presName="arrow" presStyleLbl="alignNode1" presStyleIdx="4" presStyleCnt="8"/>
      <dgm:spPr/>
    </dgm:pt>
    <dgm:pt modelId="{0DADCF82-A9E8-4CD9-ACD0-E705ECB7B18C}" type="pres">
      <dgm:prSet presAssocID="{26064291-AD52-4A79-AF23-20191D58AD07}" presName="descendantArrow" presStyleLbl="bgAccFollowNode1" presStyleIdx="4" presStyleCnt="8"/>
      <dgm:spPr/>
    </dgm:pt>
    <dgm:pt modelId="{2C607C0B-821C-45D3-88EC-097FE340EC1A}" type="pres">
      <dgm:prSet presAssocID="{259ECAF1-5DB1-4F50-A110-02ABCABF17DC}" presName="sp" presStyleCnt="0"/>
      <dgm:spPr/>
    </dgm:pt>
    <dgm:pt modelId="{4B04DA4D-CA29-4D2C-BC48-6FEF092A02D3}" type="pres">
      <dgm:prSet presAssocID="{E5CA83D7-044F-4D79-B1F5-A3AA7F8DA578}" presName="arrowAndChildren" presStyleCnt="0"/>
      <dgm:spPr/>
    </dgm:pt>
    <dgm:pt modelId="{399A0EE0-E335-4F27-97EB-C0B95CB1EEB8}" type="pres">
      <dgm:prSet presAssocID="{E5CA83D7-044F-4D79-B1F5-A3AA7F8DA578}" presName="parentTextArrow" presStyleLbl="node1" presStyleIdx="0" presStyleCnt="0"/>
      <dgm:spPr/>
    </dgm:pt>
    <dgm:pt modelId="{697F1DC2-B8CE-4263-B2A0-5049FAF655A0}" type="pres">
      <dgm:prSet presAssocID="{E5CA83D7-044F-4D79-B1F5-A3AA7F8DA578}" presName="arrow" presStyleLbl="alignNode1" presStyleIdx="5" presStyleCnt="8"/>
      <dgm:spPr/>
    </dgm:pt>
    <dgm:pt modelId="{F9B0AFB7-54B9-441B-A9EA-FECF262C71F1}" type="pres">
      <dgm:prSet presAssocID="{E5CA83D7-044F-4D79-B1F5-A3AA7F8DA578}" presName="descendantArrow" presStyleLbl="bgAccFollowNode1" presStyleIdx="5" presStyleCnt="8"/>
      <dgm:spPr/>
    </dgm:pt>
    <dgm:pt modelId="{033B9586-9203-4281-BBED-0856630191CE}" type="pres">
      <dgm:prSet presAssocID="{4BF27952-6227-487A-9935-6791E6F29B67}" presName="sp" presStyleCnt="0"/>
      <dgm:spPr/>
    </dgm:pt>
    <dgm:pt modelId="{F625BD9A-9A31-4737-8D1A-25C40158861A}" type="pres">
      <dgm:prSet presAssocID="{EBB7BA78-4284-4F5D-A2B5-930790C6BEAF}" presName="arrowAndChildren" presStyleCnt="0"/>
      <dgm:spPr/>
    </dgm:pt>
    <dgm:pt modelId="{82683CAC-8066-46FE-AA43-7B189DB6F017}" type="pres">
      <dgm:prSet presAssocID="{EBB7BA78-4284-4F5D-A2B5-930790C6BEAF}" presName="parentTextArrow" presStyleLbl="node1" presStyleIdx="0" presStyleCnt="0"/>
      <dgm:spPr/>
    </dgm:pt>
    <dgm:pt modelId="{770DCC58-8DA8-43F3-BE06-C1859197EB24}" type="pres">
      <dgm:prSet presAssocID="{EBB7BA78-4284-4F5D-A2B5-930790C6BEAF}" presName="arrow" presStyleLbl="alignNode1" presStyleIdx="6" presStyleCnt="8"/>
      <dgm:spPr/>
    </dgm:pt>
    <dgm:pt modelId="{FA4C15F7-07A5-4632-87C4-B820631564D4}" type="pres">
      <dgm:prSet presAssocID="{EBB7BA78-4284-4F5D-A2B5-930790C6BEAF}" presName="descendantArrow" presStyleLbl="bgAccFollowNode1" presStyleIdx="6" presStyleCnt="8"/>
      <dgm:spPr/>
    </dgm:pt>
    <dgm:pt modelId="{BA98AD21-667A-4B12-A5FB-EEF06F6576A0}" type="pres">
      <dgm:prSet presAssocID="{B94AC6CB-3E97-4E3D-A21B-D8AE5550A939}" presName="sp" presStyleCnt="0"/>
      <dgm:spPr/>
    </dgm:pt>
    <dgm:pt modelId="{1E4C48EC-DF21-458F-8693-8329E3F73491}" type="pres">
      <dgm:prSet presAssocID="{0CCD494B-B265-438F-A5DE-4F8EAA4A8C40}" presName="arrowAndChildren" presStyleCnt="0"/>
      <dgm:spPr/>
    </dgm:pt>
    <dgm:pt modelId="{BC6A17CA-8AFB-4466-8A74-F8E2F08B51A6}" type="pres">
      <dgm:prSet presAssocID="{0CCD494B-B265-438F-A5DE-4F8EAA4A8C40}" presName="parentTextArrow" presStyleLbl="node1" presStyleIdx="0" presStyleCnt="0"/>
      <dgm:spPr/>
    </dgm:pt>
    <dgm:pt modelId="{CE157C54-6DE0-4639-A77D-D44173B6B70F}" type="pres">
      <dgm:prSet presAssocID="{0CCD494B-B265-438F-A5DE-4F8EAA4A8C40}" presName="arrow" presStyleLbl="alignNode1" presStyleIdx="7" presStyleCnt="8"/>
      <dgm:spPr/>
    </dgm:pt>
    <dgm:pt modelId="{35BA46BF-EA01-4249-83FA-D516C7649CBD}" type="pres">
      <dgm:prSet presAssocID="{0CCD494B-B265-438F-A5DE-4F8EAA4A8C40}" presName="descendantArrow" presStyleLbl="bgAccFollowNode1" presStyleIdx="7" presStyleCnt="8"/>
      <dgm:spPr/>
    </dgm:pt>
  </dgm:ptLst>
  <dgm:cxnLst>
    <dgm:cxn modelId="{9676E00D-E85D-4733-9F53-D25F72018F0D}" type="presOf" srcId="{050C887C-E823-4530-BAB0-2DE097478B08}" destId="{0DADCF82-A9E8-4CD9-ACD0-E705ECB7B18C}" srcOrd="0" destOrd="0" presId="urn:microsoft.com/office/officeart/2016/7/layout/VerticalDownArrowProcess"/>
    <dgm:cxn modelId="{E086D30E-70C0-46F9-AAD4-647F2869AF7A}" srcId="{AFE8D964-1BC7-4995-81C7-3FAC0D03600F}" destId="{7AA43D6A-B124-43BE-98E3-75D8B47EFF6D}" srcOrd="7" destOrd="0" parTransId="{83BDC732-54B9-48A6-9193-2EA4F1468EAB}" sibTransId="{DF364B36-6895-4A44-A0FD-01331BD0D5D0}"/>
    <dgm:cxn modelId="{C04AED1A-97BD-43B3-B480-033F883EDB9B}" type="presOf" srcId="{26064291-AD52-4A79-AF23-20191D58AD07}" destId="{1FB69073-3C37-46ED-BBE5-BB487E8616D5}" srcOrd="1" destOrd="0" presId="urn:microsoft.com/office/officeart/2016/7/layout/VerticalDownArrowProcess"/>
    <dgm:cxn modelId="{83484C1C-E612-47F5-9A64-F1D8F4D68E88}" type="presOf" srcId="{EBB7BA78-4284-4F5D-A2B5-930790C6BEAF}" destId="{82683CAC-8066-46FE-AA43-7B189DB6F017}" srcOrd="0" destOrd="0" presId="urn:microsoft.com/office/officeart/2016/7/layout/VerticalDownArrowProcess"/>
    <dgm:cxn modelId="{6A0DAF1E-FF5F-4139-B845-8EEDCB080E52}" srcId="{26064291-AD52-4A79-AF23-20191D58AD07}" destId="{050C887C-E823-4530-BAB0-2DE097478B08}" srcOrd="0" destOrd="0" parTransId="{565C6460-4A2D-448B-A703-AC667734E137}" sibTransId="{B21C1326-59EA-4D44-AEE1-7A84271D91E8}"/>
    <dgm:cxn modelId="{C43E9122-A304-4778-8BB9-D59A56F9FDF1}" type="presOf" srcId="{86710EEB-2FFE-4301-9000-34525AB92104}" destId="{7A76E032-67B0-4C63-9FD6-BFE59A4559EA}" srcOrd="0" destOrd="0" presId="urn:microsoft.com/office/officeart/2016/7/layout/VerticalDownArrowProcess"/>
    <dgm:cxn modelId="{3993A426-406D-4616-9B49-6727B433A2AE}" srcId="{D9B16B61-9B25-4217-90FC-FEA4FCCACFDE}" destId="{285B3ED5-D07E-47C9-9D6E-5E00483F4CC0}" srcOrd="0" destOrd="0" parTransId="{6F391EF2-296F-465E-8A78-B195376CB5F7}" sibTransId="{F2F4DC32-AB5F-4A20-A44C-8B1E2CBA3D0A}"/>
    <dgm:cxn modelId="{26A0412A-2882-426A-A8FD-A652E98CDC66}" type="presOf" srcId="{E3E2A81E-012B-4012-9BD7-34E9C71FA60A}" destId="{35BA46BF-EA01-4249-83FA-D516C7649CBD}" srcOrd="0" destOrd="0" presId="urn:microsoft.com/office/officeart/2016/7/layout/VerticalDownArrowProcess"/>
    <dgm:cxn modelId="{0FE23D31-C9F0-4AA2-99FE-E8B7DC6F3237}" type="presOf" srcId="{0CCD494B-B265-438F-A5DE-4F8EAA4A8C40}" destId="{BC6A17CA-8AFB-4466-8A74-F8E2F08B51A6}" srcOrd="0" destOrd="0" presId="urn:microsoft.com/office/officeart/2016/7/layout/VerticalDownArrowProcess"/>
    <dgm:cxn modelId="{43751936-0877-43D2-87A8-04C61E267E85}" type="presOf" srcId="{EEFA0E4C-5916-4120-8A64-78C47A8A089B}" destId="{FFFBE09C-BAA0-4064-B501-E13FAAC3BAFB}" srcOrd="0" destOrd="0" presId="urn:microsoft.com/office/officeart/2016/7/layout/VerticalDownArrowProcess"/>
    <dgm:cxn modelId="{E7665C3C-290C-4DEE-A73F-15CF6B38F385}" type="presOf" srcId="{8B559141-D738-4949-8882-BEDB003EE262}" destId="{CB105504-A685-4657-AE30-E9C62A51D5BB}" srcOrd="0" destOrd="0" presId="urn:microsoft.com/office/officeart/2016/7/layout/VerticalDownArrowProcess"/>
    <dgm:cxn modelId="{21B1AA5B-96CA-4630-8BD7-65134FC98F49}" srcId="{AFE8D964-1BC7-4995-81C7-3FAC0D03600F}" destId="{E5CA83D7-044F-4D79-B1F5-A3AA7F8DA578}" srcOrd="2" destOrd="0" parTransId="{77CF0629-E3AB-4403-AC1F-77BDB2816B43}" sibTransId="{259ECAF1-5DB1-4F50-A110-02ABCABF17DC}"/>
    <dgm:cxn modelId="{77C8A05E-E786-4762-9A38-8EE01324E907}" srcId="{0CCD494B-B265-438F-A5DE-4F8EAA4A8C40}" destId="{E3E2A81E-012B-4012-9BD7-34E9C71FA60A}" srcOrd="0" destOrd="0" parTransId="{B5A8BE7B-BAA8-4D71-A4EF-A189075429F2}" sibTransId="{338B998D-F2E2-4890-A137-D17CB991C41C}"/>
    <dgm:cxn modelId="{067F5969-C5F9-4BB7-A025-C5E4B8B9EFFE}" type="presOf" srcId="{26064291-AD52-4A79-AF23-20191D58AD07}" destId="{55993B5F-5863-4623-A08F-81318C04366F}" srcOrd="0" destOrd="0" presId="urn:microsoft.com/office/officeart/2016/7/layout/VerticalDownArrowProcess"/>
    <dgm:cxn modelId="{6A382D6B-078D-4310-A44D-E9B37DFC5334}" type="presOf" srcId="{D9B16B61-9B25-4217-90FC-FEA4FCCACFDE}" destId="{BFA0C6AA-42E9-41EF-9EE0-7591D5207725}" srcOrd="0" destOrd="0" presId="urn:microsoft.com/office/officeart/2016/7/layout/VerticalDownArrowProcess"/>
    <dgm:cxn modelId="{99B96F4D-A774-4640-B605-3B4C347B05C6}" type="presOf" srcId="{7AA43D6A-B124-43BE-98E3-75D8B47EFF6D}" destId="{D03C8D95-1200-424C-9B77-7BE43D4D30B5}" srcOrd="0" destOrd="0" presId="urn:microsoft.com/office/officeart/2016/7/layout/VerticalDownArrowProcess"/>
    <dgm:cxn modelId="{EF615551-3008-4AB1-9C08-3683FC801F2B}" type="presOf" srcId="{D9B16B61-9B25-4217-90FC-FEA4FCCACFDE}" destId="{4E5C0AF2-1FBD-4EE8-BE20-1693AF04C639}" srcOrd="1" destOrd="0" presId="urn:microsoft.com/office/officeart/2016/7/layout/VerticalDownArrowProcess"/>
    <dgm:cxn modelId="{AB88B556-66BD-4DE0-A84E-8A1749BD5D97}" srcId="{AFE8D964-1BC7-4995-81C7-3FAC0D03600F}" destId="{D9B16B61-9B25-4217-90FC-FEA4FCCACFDE}" srcOrd="6" destOrd="0" parTransId="{3EB78D3B-65DF-4996-A18A-2345CDD0D8E1}" sibTransId="{DE462F60-1516-4A76-928A-9B7C043C33E9}"/>
    <dgm:cxn modelId="{7A284D89-84EA-4677-BCA2-E2D6559C69EB}" srcId="{8B559141-D738-4949-8882-BEDB003EE262}" destId="{CF99310C-E4F8-4A1E-B67D-53D41B499EA7}" srcOrd="0" destOrd="0" parTransId="{4C382578-2E27-46D8-971B-E04B1449EB13}" sibTransId="{B48691D3-1635-4B15-A566-362E59D7089E}"/>
    <dgm:cxn modelId="{4BD9F48C-F27F-4A9A-B1BF-5213D32BC998}" srcId="{AFE8D964-1BC7-4995-81C7-3FAC0D03600F}" destId="{EBB7BA78-4284-4F5D-A2B5-930790C6BEAF}" srcOrd="1" destOrd="0" parTransId="{2343B5E8-C064-437D-90EC-FC88B18B69A7}" sibTransId="{4BF27952-6227-487A-9935-6791E6F29B67}"/>
    <dgm:cxn modelId="{49C8CA90-92AE-4992-8190-B6AB2A2440EA}" srcId="{86710EEB-2FFE-4301-9000-34525AB92104}" destId="{34A81506-A658-446B-AA71-0E0067BAF26D}" srcOrd="0" destOrd="0" parTransId="{454D6017-01BA-4C0A-90A4-8B32089FCB13}" sibTransId="{441C22B5-A611-47D6-9E1C-455C9B4BC1BB}"/>
    <dgm:cxn modelId="{824DDB91-215F-4ADF-AB86-93BDECA1DCF2}" srcId="{AFE8D964-1BC7-4995-81C7-3FAC0D03600F}" destId="{8B559141-D738-4949-8882-BEDB003EE262}" srcOrd="5" destOrd="0" parTransId="{47D6C790-B0D0-4ECA-8A59-BC938DAD534D}" sibTransId="{38A3B002-94C0-4169-8945-5FFFBC6DBE08}"/>
    <dgm:cxn modelId="{34868698-3B2E-470D-B45E-AA4E9754A82D}" srcId="{E5CA83D7-044F-4D79-B1F5-A3AA7F8DA578}" destId="{35F8DFF8-A4B6-4D1F-AC16-84688C7F2B4E}" srcOrd="0" destOrd="0" parTransId="{C97514C9-F608-4C51-9143-FB055FC39F12}" sibTransId="{24BE3696-0805-4DA9-9808-23CD25E5CDD7}"/>
    <dgm:cxn modelId="{60EE3D9A-FEC9-4FA0-A416-9210DA4E5873}" srcId="{EBB7BA78-4284-4F5D-A2B5-930790C6BEAF}" destId="{A71B2063-1D8C-49F6-8DD6-DF85867F9A4F}" srcOrd="0" destOrd="0" parTransId="{B68E5B3B-42AB-4E81-AC4C-410C8408BF66}" sibTransId="{BDFD51F1-B131-4F0A-9ECC-4DD9BD8961DB}"/>
    <dgm:cxn modelId="{3D77D6A1-850C-4D82-9B22-73844F3D475F}" type="presOf" srcId="{CF99310C-E4F8-4A1E-B67D-53D41B499EA7}" destId="{5CAAA17E-3AEC-4F0F-966F-496857FA823F}" srcOrd="0" destOrd="0" presId="urn:microsoft.com/office/officeart/2016/7/layout/VerticalDownArrowProcess"/>
    <dgm:cxn modelId="{61EDD9A3-5E37-435F-A0A0-CF1C939A9DCE}" type="presOf" srcId="{8B559141-D738-4949-8882-BEDB003EE262}" destId="{001B2D61-605A-4D28-AE3C-E94D44DE2A24}" srcOrd="1" destOrd="0" presId="urn:microsoft.com/office/officeart/2016/7/layout/VerticalDownArrowProcess"/>
    <dgm:cxn modelId="{A6603CA4-45DA-4C9F-B477-7467609BB63D}" srcId="{AFE8D964-1BC7-4995-81C7-3FAC0D03600F}" destId="{0CCD494B-B265-438F-A5DE-4F8EAA4A8C40}" srcOrd="0" destOrd="0" parTransId="{F510E4BC-6CCE-46A9-BFAF-1CDED7E8F0E6}" sibTransId="{B94AC6CB-3E97-4E3D-A21B-D8AE5550A939}"/>
    <dgm:cxn modelId="{3818F3A4-B9C2-4634-8004-9CE0644FEBAF}" srcId="{AFE8D964-1BC7-4995-81C7-3FAC0D03600F}" destId="{86710EEB-2FFE-4301-9000-34525AB92104}" srcOrd="4" destOrd="0" parTransId="{3D88B57F-8451-4153-AC49-3B5D669B4B3E}" sibTransId="{080DE813-C0F9-4F23-83F5-928F432212A0}"/>
    <dgm:cxn modelId="{ACC3A6A6-23BE-41AB-A985-55C3BABF806E}" type="presOf" srcId="{E5CA83D7-044F-4D79-B1F5-A3AA7F8DA578}" destId="{399A0EE0-E335-4F27-97EB-C0B95CB1EEB8}" srcOrd="0" destOrd="0" presId="urn:microsoft.com/office/officeart/2016/7/layout/VerticalDownArrowProcess"/>
    <dgm:cxn modelId="{A29C79A7-909D-48E4-927C-F0DB64A3CCC7}" type="presOf" srcId="{A71B2063-1D8C-49F6-8DD6-DF85867F9A4F}" destId="{FA4C15F7-07A5-4632-87C4-B820631564D4}" srcOrd="0" destOrd="0" presId="urn:microsoft.com/office/officeart/2016/7/layout/VerticalDownArrowProcess"/>
    <dgm:cxn modelId="{DC00F8AB-6602-46DF-A309-021D6528579F}" srcId="{7AA43D6A-B124-43BE-98E3-75D8B47EFF6D}" destId="{EEFA0E4C-5916-4120-8A64-78C47A8A089B}" srcOrd="0" destOrd="0" parTransId="{6831D700-1C4C-4DB5-95BB-25B723A88FDA}" sibTransId="{F44E78D0-C875-4884-8EF2-55C07171D7B6}"/>
    <dgm:cxn modelId="{6AB29FAE-B000-4A47-AA0D-F4A88B81C255}" type="presOf" srcId="{285B3ED5-D07E-47C9-9D6E-5E00483F4CC0}" destId="{5AD2C004-C4B7-4EEB-AF8B-95FD49F1900B}" srcOrd="0" destOrd="0" presId="urn:microsoft.com/office/officeart/2016/7/layout/VerticalDownArrowProcess"/>
    <dgm:cxn modelId="{030E34AF-8D24-41AB-BE6C-790294089C65}" type="presOf" srcId="{EBB7BA78-4284-4F5D-A2B5-930790C6BEAF}" destId="{770DCC58-8DA8-43F3-BE06-C1859197EB24}" srcOrd="1" destOrd="0" presId="urn:microsoft.com/office/officeart/2016/7/layout/VerticalDownArrowProcess"/>
    <dgm:cxn modelId="{B3AC05C1-7529-4E2E-A87F-BD8270C7F1F4}" type="presOf" srcId="{AFE8D964-1BC7-4995-81C7-3FAC0D03600F}" destId="{806FDDC5-2A48-476E-AB7A-6485469BFDAD}" srcOrd="0" destOrd="0" presId="urn:microsoft.com/office/officeart/2016/7/layout/VerticalDownArrowProcess"/>
    <dgm:cxn modelId="{ECDA14CC-1FA7-4277-BA48-8898657C6E02}" type="presOf" srcId="{35F8DFF8-A4B6-4D1F-AC16-84688C7F2B4E}" destId="{F9B0AFB7-54B9-441B-A9EA-FECF262C71F1}" srcOrd="0" destOrd="0" presId="urn:microsoft.com/office/officeart/2016/7/layout/VerticalDownArrowProcess"/>
    <dgm:cxn modelId="{F1751ECD-0080-4BDE-A6FC-A6AACA09FFD3}" type="presOf" srcId="{34A81506-A658-446B-AA71-0E0067BAF26D}" destId="{526EBE66-6BF6-438F-A484-613A498ED15A}" srcOrd="0" destOrd="0" presId="urn:microsoft.com/office/officeart/2016/7/layout/VerticalDownArrowProcess"/>
    <dgm:cxn modelId="{7A99A0E5-8E7D-482F-8A70-3F210F41253F}" type="presOf" srcId="{E5CA83D7-044F-4D79-B1F5-A3AA7F8DA578}" destId="{697F1DC2-B8CE-4263-B2A0-5049FAF655A0}" srcOrd="1" destOrd="0" presId="urn:microsoft.com/office/officeart/2016/7/layout/VerticalDownArrowProcess"/>
    <dgm:cxn modelId="{88F432E6-AD8C-49BF-B347-92F8B4D71F4B}" srcId="{AFE8D964-1BC7-4995-81C7-3FAC0D03600F}" destId="{26064291-AD52-4A79-AF23-20191D58AD07}" srcOrd="3" destOrd="0" parTransId="{494164FB-8AB0-4DFE-96B3-47A0CC8F87CF}" sibTransId="{6011AC0B-6C16-4860-B695-7F16DCB4A47D}"/>
    <dgm:cxn modelId="{07327DE9-D274-4ED6-9769-F2B8D92B2724}" type="presOf" srcId="{86710EEB-2FFE-4301-9000-34525AB92104}" destId="{CDD8BDC4-0B45-47D8-96CA-BA9C0351B9DB}" srcOrd="1" destOrd="0" presId="urn:microsoft.com/office/officeart/2016/7/layout/VerticalDownArrowProcess"/>
    <dgm:cxn modelId="{675C2CF0-F818-4C29-8396-6EAB95FC6539}" type="presOf" srcId="{0CCD494B-B265-438F-A5DE-4F8EAA4A8C40}" destId="{CE157C54-6DE0-4639-A77D-D44173B6B70F}" srcOrd="1" destOrd="0" presId="urn:microsoft.com/office/officeart/2016/7/layout/VerticalDownArrowProcess"/>
    <dgm:cxn modelId="{4CDFE1E3-7B9D-4BD7-BB16-4A1E207C9D04}" type="presParOf" srcId="{806FDDC5-2A48-476E-AB7A-6485469BFDAD}" destId="{207E3A6A-BE72-45BF-ACF5-73B7954A745D}" srcOrd="0" destOrd="0" presId="urn:microsoft.com/office/officeart/2016/7/layout/VerticalDownArrowProcess"/>
    <dgm:cxn modelId="{A0B8F383-4996-49EC-966A-341F02151B14}" type="presParOf" srcId="{207E3A6A-BE72-45BF-ACF5-73B7954A745D}" destId="{D03C8D95-1200-424C-9B77-7BE43D4D30B5}" srcOrd="0" destOrd="0" presId="urn:microsoft.com/office/officeart/2016/7/layout/VerticalDownArrowProcess"/>
    <dgm:cxn modelId="{70158F48-AF82-4516-A61B-6B740F956C80}" type="presParOf" srcId="{207E3A6A-BE72-45BF-ACF5-73B7954A745D}" destId="{FFFBE09C-BAA0-4064-B501-E13FAAC3BAFB}" srcOrd="1" destOrd="0" presId="urn:microsoft.com/office/officeart/2016/7/layout/VerticalDownArrowProcess"/>
    <dgm:cxn modelId="{D681433F-5F1A-4AB2-B8DB-6C092D70203E}" type="presParOf" srcId="{806FDDC5-2A48-476E-AB7A-6485469BFDAD}" destId="{95E3FA25-83AB-482D-8C05-7EA2484940AE}" srcOrd="1" destOrd="0" presId="urn:microsoft.com/office/officeart/2016/7/layout/VerticalDownArrowProcess"/>
    <dgm:cxn modelId="{570CCE18-742D-4DB0-8F7C-793000034A36}" type="presParOf" srcId="{806FDDC5-2A48-476E-AB7A-6485469BFDAD}" destId="{43D4A5CC-18D1-419D-B6CA-93324C088C7D}" srcOrd="2" destOrd="0" presId="urn:microsoft.com/office/officeart/2016/7/layout/VerticalDownArrowProcess"/>
    <dgm:cxn modelId="{321D70F9-74BB-4F6E-A390-5A008D966350}" type="presParOf" srcId="{43D4A5CC-18D1-419D-B6CA-93324C088C7D}" destId="{BFA0C6AA-42E9-41EF-9EE0-7591D5207725}" srcOrd="0" destOrd="0" presId="urn:microsoft.com/office/officeart/2016/7/layout/VerticalDownArrowProcess"/>
    <dgm:cxn modelId="{17512639-7D15-4AD9-B4B6-263CB3213A8E}" type="presParOf" srcId="{43D4A5CC-18D1-419D-B6CA-93324C088C7D}" destId="{4E5C0AF2-1FBD-4EE8-BE20-1693AF04C639}" srcOrd="1" destOrd="0" presId="urn:microsoft.com/office/officeart/2016/7/layout/VerticalDownArrowProcess"/>
    <dgm:cxn modelId="{151F1FE3-10C8-4345-8A22-053AC5258132}" type="presParOf" srcId="{43D4A5CC-18D1-419D-B6CA-93324C088C7D}" destId="{5AD2C004-C4B7-4EEB-AF8B-95FD49F1900B}" srcOrd="2" destOrd="0" presId="urn:microsoft.com/office/officeart/2016/7/layout/VerticalDownArrowProcess"/>
    <dgm:cxn modelId="{01C7937E-26C7-4022-B78F-2A88827BEEAB}" type="presParOf" srcId="{806FDDC5-2A48-476E-AB7A-6485469BFDAD}" destId="{32C1F230-9DBD-4C6B-85AE-620A236756A3}" srcOrd="3" destOrd="0" presId="urn:microsoft.com/office/officeart/2016/7/layout/VerticalDownArrowProcess"/>
    <dgm:cxn modelId="{B8EAE2E0-15A4-4A5D-B54B-C395BCD89DCE}" type="presParOf" srcId="{806FDDC5-2A48-476E-AB7A-6485469BFDAD}" destId="{37D3199F-1B85-4B2A-B05F-5B972E540F18}" srcOrd="4" destOrd="0" presId="urn:microsoft.com/office/officeart/2016/7/layout/VerticalDownArrowProcess"/>
    <dgm:cxn modelId="{BA7B7FB2-2613-4DF6-AA2D-87D2975DC2EA}" type="presParOf" srcId="{37D3199F-1B85-4B2A-B05F-5B972E540F18}" destId="{CB105504-A685-4657-AE30-E9C62A51D5BB}" srcOrd="0" destOrd="0" presId="urn:microsoft.com/office/officeart/2016/7/layout/VerticalDownArrowProcess"/>
    <dgm:cxn modelId="{952394AB-8729-4FDD-8FF1-B3F503D9E038}" type="presParOf" srcId="{37D3199F-1B85-4B2A-B05F-5B972E540F18}" destId="{001B2D61-605A-4D28-AE3C-E94D44DE2A24}" srcOrd="1" destOrd="0" presId="urn:microsoft.com/office/officeart/2016/7/layout/VerticalDownArrowProcess"/>
    <dgm:cxn modelId="{5F42A7C4-EA76-46A2-AE40-491B812DF17C}" type="presParOf" srcId="{37D3199F-1B85-4B2A-B05F-5B972E540F18}" destId="{5CAAA17E-3AEC-4F0F-966F-496857FA823F}" srcOrd="2" destOrd="0" presId="urn:microsoft.com/office/officeart/2016/7/layout/VerticalDownArrowProcess"/>
    <dgm:cxn modelId="{E4B41152-B00B-46C3-AEBB-3D72AF1CD364}" type="presParOf" srcId="{806FDDC5-2A48-476E-AB7A-6485469BFDAD}" destId="{53F528D7-0714-46A7-9C41-3352A507E517}" srcOrd="5" destOrd="0" presId="urn:microsoft.com/office/officeart/2016/7/layout/VerticalDownArrowProcess"/>
    <dgm:cxn modelId="{40A7D6C6-0E22-43B8-8C3D-932CD262B5B7}" type="presParOf" srcId="{806FDDC5-2A48-476E-AB7A-6485469BFDAD}" destId="{658527B8-7771-43B7-A65B-1A0AA6DEA83D}" srcOrd="6" destOrd="0" presId="urn:microsoft.com/office/officeart/2016/7/layout/VerticalDownArrowProcess"/>
    <dgm:cxn modelId="{5B98C41D-1976-47D0-AEB5-58E851592EA4}" type="presParOf" srcId="{658527B8-7771-43B7-A65B-1A0AA6DEA83D}" destId="{7A76E032-67B0-4C63-9FD6-BFE59A4559EA}" srcOrd="0" destOrd="0" presId="urn:microsoft.com/office/officeart/2016/7/layout/VerticalDownArrowProcess"/>
    <dgm:cxn modelId="{418A0F6D-F7EE-441B-80A7-7218280F68F9}" type="presParOf" srcId="{658527B8-7771-43B7-A65B-1A0AA6DEA83D}" destId="{CDD8BDC4-0B45-47D8-96CA-BA9C0351B9DB}" srcOrd="1" destOrd="0" presId="urn:microsoft.com/office/officeart/2016/7/layout/VerticalDownArrowProcess"/>
    <dgm:cxn modelId="{08F42448-5736-4F28-85DF-CA09538661DB}" type="presParOf" srcId="{658527B8-7771-43B7-A65B-1A0AA6DEA83D}" destId="{526EBE66-6BF6-438F-A484-613A498ED15A}" srcOrd="2" destOrd="0" presId="urn:microsoft.com/office/officeart/2016/7/layout/VerticalDownArrowProcess"/>
    <dgm:cxn modelId="{5A8C79DA-7DDC-4798-A7B3-2D9E1127BDFB}" type="presParOf" srcId="{806FDDC5-2A48-476E-AB7A-6485469BFDAD}" destId="{35C57FB9-C7FF-4B79-90C6-3E9F2C475E65}" srcOrd="7" destOrd="0" presId="urn:microsoft.com/office/officeart/2016/7/layout/VerticalDownArrowProcess"/>
    <dgm:cxn modelId="{F1A422A0-9857-453A-9495-9E7F7648B5C9}" type="presParOf" srcId="{806FDDC5-2A48-476E-AB7A-6485469BFDAD}" destId="{54209254-EEAF-4439-9B12-5C002B37383A}" srcOrd="8" destOrd="0" presId="urn:microsoft.com/office/officeart/2016/7/layout/VerticalDownArrowProcess"/>
    <dgm:cxn modelId="{24089D5B-3D83-4B37-8DF2-879B7EFE7072}" type="presParOf" srcId="{54209254-EEAF-4439-9B12-5C002B37383A}" destId="{55993B5F-5863-4623-A08F-81318C04366F}" srcOrd="0" destOrd="0" presId="urn:microsoft.com/office/officeart/2016/7/layout/VerticalDownArrowProcess"/>
    <dgm:cxn modelId="{907E7F2C-EBBA-4AC7-A1E4-B6898AC45DD4}" type="presParOf" srcId="{54209254-EEAF-4439-9B12-5C002B37383A}" destId="{1FB69073-3C37-46ED-BBE5-BB487E8616D5}" srcOrd="1" destOrd="0" presId="urn:microsoft.com/office/officeart/2016/7/layout/VerticalDownArrowProcess"/>
    <dgm:cxn modelId="{AB72C982-460C-40C1-A31C-9D4E5EC25DA7}" type="presParOf" srcId="{54209254-EEAF-4439-9B12-5C002B37383A}" destId="{0DADCF82-A9E8-4CD9-ACD0-E705ECB7B18C}" srcOrd="2" destOrd="0" presId="urn:microsoft.com/office/officeart/2016/7/layout/VerticalDownArrowProcess"/>
    <dgm:cxn modelId="{D6F6095D-FF69-47FC-B00C-ADFB917941C3}" type="presParOf" srcId="{806FDDC5-2A48-476E-AB7A-6485469BFDAD}" destId="{2C607C0B-821C-45D3-88EC-097FE340EC1A}" srcOrd="9" destOrd="0" presId="urn:microsoft.com/office/officeart/2016/7/layout/VerticalDownArrowProcess"/>
    <dgm:cxn modelId="{3819267C-4480-4956-9309-04BED5CAA38C}" type="presParOf" srcId="{806FDDC5-2A48-476E-AB7A-6485469BFDAD}" destId="{4B04DA4D-CA29-4D2C-BC48-6FEF092A02D3}" srcOrd="10" destOrd="0" presId="urn:microsoft.com/office/officeart/2016/7/layout/VerticalDownArrowProcess"/>
    <dgm:cxn modelId="{EBBAC898-0713-4C12-A539-50E6459C3564}" type="presParOf" srcId="{4B04DA4D-CA29-4D2C-BC48-6FEF092A02D3}" destId="{399A0EE0-E335-4F27-97EB-C0B95CB1EEB8}" srcOrd="0" destOrd="0" presId="urn:microsoft.com/office/officeart/2016/7/layout/VerticalDownArrowProcess"/>
    <dgm:cxn modelId="{692F3FE1-4503-446B-9A97-9CF6B268F459}" type="presParOf" srcId="{4B04DA4D-CA29-4D2C-BC48-6FEF092A02D3}" destId="{697F1DC2-B8CE-4263-B2A0-5049FAF655A0}" srcOrd="1" destOrd="0" presId="urn:microsoft.com/office/officeart/2016/7/layout/VerticalDownArrowProcess"/>
    <dgm:cxn modelId="{DC3853F0-A5F3-48D8-B8DC-A98DDE80228F}" type="presParOf" srcId="{4B04DA4D-CA29-4D2C-BC48-6FEF092A02D3}" destId="{F9B0AFB7-54B9-441B-A9EA-FECF262C71F1}" srcOrd="2" destOrd="0" presId="urn:microsoft.com/office/officeart/2016/7/layout/VerticalDownArrowProcess"/>
    <dgm:cxn modelId="{438B1E7A-1451-47C6-80B8-AA76E7B6FFF5}" type="presParOf" srcId="{806FDDC5-2A48-476E-AB7A-6485469BFDAD}" destId="{033B9586-9203-4281-BBED-0856630191CE}" srcOrd="11" destOrd="0" presId="urn:microsoft.com/office/officeart/2016/7/layout/VerticalDownArrowProcess"/>
    <dgm:cxn modelId="{A3345567-0CCB-4F04-A340-AE0F72FC348D}" type="presParOf" srcId="{806FDDC5-2A48-476E-AB7A-6485469BFDAD}" destId="{F625BD9A-9A31-4737-8D1A-25C40158861A}" srcOrd="12" destOrd="0" presId="urn:microsoft.com/office/officeart/2016/7/layout/VerticalDownArrowProcess"/>
    <dgm:cxn modelId="{A0939A8B-E626-45CC-BEAA-54670D4703FA}" type="presParOf" srcId="{F625BD9A-9A31-4737-8D1A-25C40158861A}" destId="{82683CAC-8066-46FE-AA43-7B189DB6F017}" srcOrd="0" destOrd="0" presId="urn:microsoft.com/office/officeart/2016/7/layout/VerticalDownArrowProcess"/>
    <dgm:cxn modelId="{3244BDD6-AA90-4D66-8C28-2268A63FAE55}" type="presParOf" srcId="{F625BD9A-9A31-4737-8D1A-25C40158861A}" destId="{770DCC58-8DA8-43F3-BE06-C1859197EB24}" srcOrd="1" destOrd="0" presId="urn:microsoft.com/office/officeart/2016/7/layout/VerticalDownArrowProcess"/>
    <dgm:cxn modelId="{95C5698C-843E-4A88-BD56-48FA5E1BEC9D}" type="presParOf" srcId="{F625BD9A-9A31-4737-8D1A-25C40158861A}" destId="{FA4C15F7-07A5-4632-87C4-B820631564D4}" srcOrd="2" destOrd="0" presId="urn:microsoft.com/office/officeart/2016/7/layout/VerticalDownArrowProcess"/>
    <dgm:cxn modelId="{A5A3A11E-0ED2-4C0B-9C53-D3622B24A18D}" type="presParOf" srcId="{806FDDC5-2A48-476E-AB7A-6485469BFDAD}" destId="{BA98AD21-667A-4B12-A5FB-EEF06F6576A0}" srcOrd="13" destOrd="0" presId="urn:microsoft.com/office/officeart/2016/7/layout/VerticalDownArrowProcess"/>
    <dgm:cxn modelId="{BC9E99D1-91A0-4E6B-B59A-2B505D4018A0}" type="presParOf" srcId="{806FDDC5-2A48-476E-AB7A-6485469BFDAD}" destId="{1E4C48EC-DF21-458F-8693-8329E3F73491}" srcOrd="14" destOrd="0" presId="urn:microsoft.com/office/officeart/2016/7/layout/VerticalDownArrowProcess"/>
    <dgm:cxn modelId="{BB5F7474-EF01-4345-899A-B560A816380C}" type="presParOf" srcId="{1E4C48EC-DF21-458F-8693-8329E3F73491}" destId="{BC6A17CA-8AFB-4466-8A74-F8E2F08B51A6}" srcOrd="0" destOrd="0" presId="urn:microsoft.com/office/officeart/2016/7/layout/VerticalDownArrowProcess"/>
    <dgm:cxn modelId="{73967A56-3FDE-4872-AC1A-CFE579EF8922}" type="presParOf" srcId="{1E4C48EC-DF21-458F-8693-8329E3F73491}" destId="{CE157C54-6DE0-4639-A77D-D44173B6B70F}" srcOrd="1" destOrd="0" presId="urn:microsoft.com/office/officeart/2016/7/layout/VerticalDownArrowProcess"/>
    <dgm:cxn modelId="{BE410668-C392-410B-979F-543356269834}" type="presParOf" srcId="{1E4C48EC-DF21-458F-8693-8329E3F73491}" destId="{35BA46BF-EA01-4249-83FA-D516C7649CBD}"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43EDD0-270C-4B7E-9474-8016412E815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D5F742-6A41-4295-A146-B24D4DD878DB}">
      <dgm:prSet/>
      <dgm:spPr/>
      <dgm:t>
        <a:bodyPr/>
        <a:lstStyle/>
        <a:p>
          <a:r>
            <a:rPr lang="en-US" dirty="0"/>
            <a:t>I have referred many blogs while making of this project</a:t>
          </a:r>
        </a:p>
      </dgm:t>
    </dgm:pt>
    <dgm:pt modelId="{382055A2-6B71-4C03-BC74-5E9869766E13}" type="parTrans" cxnId="{69F21BFF-CD70-4E30-8CA5-95141A955228}">
      <dgm:prSet/>
      <dgm:spPr/>
      <dgm:t>
        <a:bodyPr/>
        <a:lstStyle/>
        <a:p>
          <a:endParaRPr lang="en-US"/>
        </a:p>
      </dgm:t>
    </dgm:pt>
    <dgm:pt modelId="{17F0ACD9-223D-4F27-82CC-E7359F24878A}" type="sibTrans" cxnId="{69F21BFF-CD70-4E30-8CA5-95141A955228}">
      <dgm:prSet/>
      <dgm:spPr/>
      <dgm:t>
        <a:bodyPr/>
        <a:lstStyle/>
        <a:p>
          <a:endParaRPr lang="en-US"/>
        </a:p>
      </dgm:t>
    </dgm:pt>
    <dgm:pt modelId="{A4433049-E567-4F2A-8D70-7EB615CC49D8}">
      <dgm:prSet/>
      <dgm:spPr/>
      <dgm:t>
        <a:bodyPr/>
        <a:lstStyle/>
        <a:p>
          <a:r>
            <a:rPr lang="en-US" dirty="0"/>
            <a:t>* </a:t>
          </a:r>
          <a:r>
            <a:rPr lang="en-US" dirty="0">
              <a:hlinkClick xmlns:r="http://schemas.openxmlformats.org/officeDocument/2006/relationships" r:id="rId1"/>
            </a:rPr>
            <a:t>https://medium.datadriveninvestor.com/how-to-built-a-recommender-system-rs-616c988d64b2</a:t>
          </a:r>
          <a:endParaRPr lang="en-US" dirty="0"/>
        </a:p>
      </dgm:t>
    </dgm:pt>
    <dgm:pt modelId="{08A468F5-6FEE-489D-80F4-BE4F00827552}" type="parTrans" cxnId="{F7C1BA30-6056-47E7-9DF0-8171EE2C63DE}">
      <dgm:prSet/>
      <dgm:spPr/>
      <dgm:t>
        <a:bodyPr/>
        <a:lstStyle/>
        <a:p>
          <a:endParaRPr lang="en-US"/>
        </a:p>
      </dgm:t>
    </dgm:pt>
    <dgm:pt modelId="{F977D193-C759-41BF-93DC-152B6E25535D}" type="sibTrans" cxnId="{F7C1BA30-6056-47E7-9DF0-8171EE2C63DE}">
      <dgm:prSet/>
      <dgm:spPr/>
      <dgm:t>
        <a:bodyPr/>
        <a:lstStyle/>
        <a:p>
          <a:endParaRPr lang="en-US"/>
        </a:p>
      </dgm:t>
    </dgm:pt>
    <dgm:pt modelId="{2633C3E1-8F06-4C74-8574-9475F171F2E7}">
      <dgm:prSet/>
      <dgm:spPr/>
      <dgm:t>
        <a:bodyPr/>
        <a:lstStyle/>
        <a:p>
          <a:r>
            <a:rPr lang="en-US" dirty="0"/>
            <a:t>* </a:t>
          </a:r>
          <a:r>
            <a:rPr lang="en-US" dirty="0">
              <a:hlinkClick xmlns:r="http://schemas.openxmlformats.org/officeDocument/2006/relationships" r:id="rId2"/>
            </a:rPr>
            <a:t>https://towardsdatascience.com/introduction-to-recommender-systems-6c66cf15ada</a:t>
          </a:r>
          <a:endParaRPr lang="en-US" dirty="0"/>
        </a:p>
      </dgm:t>
    </dgm:pt>
    <dgm:pt modelId="{2D6A3A4C-3008-4732-AA72-67E976B27143}" type="parTrans" cxnId="{AC069BB9-9D81-4934-AB5F-D7CC757DAF36}">
      <dgm:prSet/>
      <dgm:spPr/>
      <dgm:t>
        <a:bodyPr/>
        <a:lstStyle/>
        <a:p>
          <a:endParaRPr lang="en-US"/>
        </a:p>
      </dgm:t>
    </dgm:pt>
    <dgm:pt modelId="{BCDA6F5E-1DCC-4899-AE83-2680EC84AABA}" type="sibTrans" cxnId="{AC069BB9-9D81-4934-AB5F-D7CC757DAF36}">
      <dgm:prSet/>
      <dgm:spPr/>
      <dgm:t>
        <a:bodyPr/>
        <a:lstStyle/>
        <a:p>
          <a:endParaRPr lang="en-US"/>
        </a:p>
      </dgm:t>
    </dgm:pt>
    <dgm:pt modelId="{C7297EAB-AC5B-44FC-9DFE-18519DB76AD5}">
      <dgm:prSet/>
      <dgm:spPr/>
      <dgm:t>
        <a:bodyPr/>
        <a:lstStyle/>
        <a:p>
          <a:r>
            <a:rPr lang="en-US" dirty="0"/>
            <a:t>* </a:t>
          </a:r>
          <a:r>
            <a:rPr lang="en-US" dirty="0">
              <a:hlinkClick xmlns:r="http://schemas.openxmlformats.org/officeDocument/2006/relationships" r:id="rId3"/>
            </a:rPr>
            <a:t>https://www.analyticssteps.com/blogs/what-are-recommendation-systems-machine-learning</a:t>
          </a:r>
          <a:endParaRPr lang="en-US" dirty="0"/>
        </a:p>
      </dgm:t>
    </dgm:pt>
    <dgm:pt modelId="{1B8F8288-D0B2-4B8A-A881-229980DEFFB9}" type="parTrans" cxnId="{E6B03092-2CC1-4121-9160-86F3B6895EFA}">
      <dgm:prSet/>
      <dgm:spPr/>
      <dgm:t>
        <a:bodyPr/>
        <a:lstStyle/>
        <a:p>
          <a:endParaRPr lang="en-US"/>
        </a:p>
      </dgm:t>
    </dgm:pt>
    <dgm:pt modelId="{B440B70A-A0CF-45E1-8184-778343CAF2EF}" type="sibTrans" cxnId="{E6B03092-2CC1-4121-9160-86F3B6895EFA}">
      <dgm:prSet/>
      <dgm:spPr/>
      <dgm:t>
        <a:bodyPr/>
        <a:lstStyle/>
        <a:p>
          <a:endParaRPr lang="en-US"/>
        </a:p>
      </dgm:t>
    </dgm:pt>
    <dgm:pt modelId="{4B8BF4E0-0378-4D2F-8C45-AC566BC1543F}">
      <dgm:prSet/>
      <dgm:spPr/>
      <dgm:t>
        <a:bodyPr/>
        <a:lstStyle/>
        <a:p>
          <a:r>
            <a:rPr lang="en-US" dirty="0"/>
            <a:t>*</a:t>
          </a:r>
          <a:r>
            <a:rPr lang="en-US" dirty="0">
              <a:hlinkClick xmlns:r="http://schemas.openxmlformats.org/officeDocument/2006/relationships" r:id="rId4"/>
            </a:rPr>
            <a:t>https://en.wikipedia.org/wiki/Singular_value_decomposition</a:t>
          </a:r>
          <a:endParaRPr lang="en-US" dirty="0"/>
        </a:p>
      </dgm:t>
    </dgm:pt>
    <dgm:pt modelId="{B77B55F5-2EA9-4EDF-8791-707629E01E07}" type="parTrans" cxnId="{56C54C4C-AD6D-44B5-992F-8E1ED330B358}">
      <dgm:prSet/>
      <dgm:spPr/>
      <dgm:t>
        <a:bodyPr/>
        <a:lstStyle/>
        <a:p>
          <a:endParaRPr lang="en-US"/>
        </a:p>
      </dgm:t>
    </dgm:pt>
    <dgm:pt modelId="{415232B0-ACF6-4889-ADE9-6C880DBBC175}" type="sibTrans" cxnId="{56C54C4C-AD6D-44B5-992F-8E1ED330B358}">
      <dgm:prSet/>
      <dgm:spPr/>
      <dgm:t>
        <a:bodyPr/>
        <a:lstStyle/>
        <a:p>
          <a:endParaRPr lang="en-US"/>
        </a:p>
      </dgm:t>
    </dgm:pt>
    <dgm:pt modelId="{16951FE5-0211-40F0-8861-5AD2568BE960}">
      <dgm:prSet/>
      <dgm:spPr/>
      <dgm:t>
        <a:bodyPr/>
        <a:lstStyle/>
        <a:p>
          <a:r>
            <a:rPr lang="en-US" dirty="0"/>
            <a:t>*https://towardsdatascience.com/understanding-singular-value-decomposition-and-its-application-in-data-science-388a54be95d</a:t>
          </a:r>
        </a:p>
      </dgm:t>
    </dgm:pt>
    <dgm:pt modelId="{09CC8D39-63A0-4AB9-B676-0BF4AA123E23}" type="parTrans" cxnId="{4F117C92-BC95-4F46-A491-AF8B47A71F0D}">
      <dgm:prSet/>
      <dgm:spPr/>
      <dgm:t>
        <a:bodyPr/>
        <a:lstStyle/>
        <a:p>
          <a:endParaRPr lang="en-US"/>
        </a:p>
      </dgm:t>
    </dgm:pt>
    <dgm:pt modelId="{7499D3CF-1DC8-4BED-8B5B-EDF5EDDB4663}" type="sibTrans" cxnId="{4F117C92-BC95-4F46-A491-AF8B47A71F0D}">
      <dgm:prSet/>
      <dgm:spPr/>
      <dgm:t>
        <a:bodyPr/>
        <a:lstStyle/>
        <a:p>
          <a:endParaRPr lang="en-US"/>
        </a:p>
      </dgm:t>
    </dgm:pt>
    <dgm:pt modelId="{BB51435B-58CD-432B-ABEB-448C5C2E45B1}" type="pres">
      <dgm:prSet presAssocID="{7343EDD0-270C-4B7E-9474-8016412E8159}" presName="linear" presStyleCnt="0">
        <dgm:presLayoutVars>
          <dgm:animLvl val="lvl"/>
          <dgm:resizeHandles val="exact"/>
        </dgm:presLayoutVars>
      </dgm:prSet>
      <dgm:spPr/>
    </dgm:pt>
    <dgm:pt modelId="{1A000E0D-0785-4E60-8988-3BA815D4DCCF}" type="pres">
      <dgm:prSet presAssocID="{F6D5F742-6A41-4295-A146-B24D4DD878DB}" presName="parentText" presStyleLbl="node1" presStyleIdx="0" presStyleCnt="6">
        <dgm:presLayoutVars>
          <dgm:chMax val="0"/>
          <dgm:bulletEnabled val="1"/>
        </dgm:presLayoutVars>
      </dgm:prSet>
      <dgm:spPr/>
    </dgm:pt>
    <dgm:pt modelId="{CAD2F0D0-1429-4C5B-9A4D-4E8B069FCA45}" type="pres">
      <dgm:prSet presAssocID="{17F0ACD9-223D-4F27-82CC-E7359F24878A}" presName="spacer" presStyleCnt="0"/>
      <dgm:spPr/>
    </dgm:pt>
    <dgm:pt modelId="{11385D66-CF5A-4F21-8613-5BF23B5026C7}" type="pres">
      <dgm:prSet presAssocID="{A4433049-E567-4F2A-8D70-7EB615CC49D8}" presName="parentText" presStyleLbl="node1" presStyleIdx="1" presStyleCnt="6">
        <dgm:presLayoutVars>
          <dgm:chMax val="0"/>
          <dgm:bulletEnabled val="1"/>
        </dgm:presLayoutVars>
      </dgm:prSet>
      <dgm:spPr/>
    </dgm:pt>
    <dgm:pt modelId="{9F47C0E9-2E90-47A0-B2E1-17B48EE34E06}" type="pres">
      <dgm:prSet presAssocID="{F977D193-C759-41BF-93DC-152B6E25535D}" presName="spacer" presStyleCnt="0"/>
      <dgm:spPr/>
    </dgm:pt>
    <dgm:pt modelId="{5951E4DC-430B-4B93-9363-F1EDB8251D02}" type="pres">
      <dgm:prSet presAssocID="{2633C3E1-8F06-4C74-8574-9475F171F2E7}" presName="parentText" presStyleLbl="node1" presStyleIdx="2" presStyleCnt="6">
        <dgm:presLayoutVars>
          <dgm:chMax val="0"/>
          <dgm:bulletEnabled val="1"/>
        </dgm:presLayoutVars>
      </dgm:prSet>
      <dgm:spPr/>
    </dgm:pt>
    <dgm:pt modelId="{D293B67F-7487-4252-A7CE-1387EE872597}" type="pres">
      <dgm:prSet presAssocID="{BCDA6F5E-1DCC-4899-AE83-2680EC84AABA}" presName="spacer" presStyleCnt="0"/>
      <dgm:spPr/>
    </dgm:pt>
    <dgm:pt modelId="{B9DF1068-6D3F-4AEB-9C3B-1D4D8F6183FE}" type="pres">
      <dgm:prSet presAssocID="{C7297EAB-AC5B-44FC-9DFE-18519DB76AD5}" presName="parentText" presStyleLbl="node1" presStyleIdx="3" presStyleCnt="6">
        <dgm:presLayoutVars>
          <dgm:chMax val="0"/>
          <dgm:bulletEnabled val="1"/>
        </dgm:presLayoutVars>
      </dgm:prSet>
      <dgm:spPr/>
    </dgm:pt>
    <dgm:pt modelId="{0CC102CF-7125-410E-8FEC-B015D56661D8}" type="pres">
      <dgm:prSet presAssocID="{B440B70A-A0CF-45E1-8184-778343CAF2EF}" presName="spacer" presStyleCnt="0"/>
      <dgm:spPr/>
    </dgm:pt>
    <dgm:pt modelId="{D3080F0E-7B9B-4763-B0B6-A6EB04AB279E}" type="pres">
      <dgm:prSet presAssocID="{4B8BF4E0-0378-4D2F-8C45-AC566BC1543F}" presName="parentText" presStyleLbl="node1" presStyleIdx="4" presStyleCnt="6">
        <dgm:presLayoutVars>
          <dgm:chMax val="0"/>
          <dgm:bulletEnabled val="1"/>
        </dgm:presLayoutVars>
      </dgm:prSet>
      <dgm:spPr/>
    </dgm:pt>
    <dgm:pt modelId="{00819AF0-4333-4E41-BDF4-7149F80B514A}" type="pres">
      <dgm:prSet presAssocID="{415232B0-ACF6-4889-ADE9-6C880DBBC175}" presName="spacer" presStyleCnt="0"/>
      <dgm:spPr/>
    </dgm:pt>
    <dgm:pt modelId="{ACC68AA8-BFC3-452B-96AC-F7F3D89493AE}" type="pres">
      <dgm:prSet presAssocID="{16951FE5-0211-40F0-8861-5AD2568BE960}" presName="parentText" presStyleLbl="node1" presStyleIdx="5" presStyleCnt="6">
        <dgm:presLayoutVars>
          <dgm:chMax val="0"/>
          <dgm:bulletEnabled val="1"/>
        </dgm:presLayoutVars>
      </dgm:prSet>
      <dgm:spPr/>
    </dgm:pt>
  </dgm:ptLst>
  <dgm:cxnLst>
    <dgm:cxn modelId="{ACD0ED00-9859-453D-919B-328958B0FB7D}" type="presOf" srcId="{16951FE5-0211-40F0-8861-5AD2568BE960}" destId="{ACC68AA8-BFC3-452B-96AC-F7F3D89493AE}" srcOrd="0" destOrd="0" presId="urn:microsoft.com/office/officeart/2005/8/layout/vList2"/>
    <dgm:cxn modelId="{6702E72F-7CAE-44A9-8144-3DF2847B834F}" type="presOf" srcId="{C7297EAB-AC5B-44FC-9DFE-18519DB76AD5}" destId="{B9DF1068-6D3F-4AEB-9C3B-1D4D8F6183FE}" srcOrd="0" destOrd="0" presId="urn:microsoft.com/office/officeart/2005/8/layout/vList2"/>
    <dgm:cxn modelId="{F7C1BA30-6056-47E7-9DF0-8171EE2C63DE}" srcId="{7343EDD0-270C-4B7E-9474-8016412E8159}" destId="{A4433049-E567-4F2A-8D70-7EB615CC49D8}" srcOrd="1" destOrd="0" parTransId="{08A468F5-6FEE-489D-80F4-BE4F00827552}" sibTransId="{F977D193-C759-41BF-93DC-152B6E25535D}"/>
    <dgm:cxn modelId="{AC59243F-0D06-4230-8070-70D8BFC0F15E}" type="presOf" srcId="{A4433049-E567-4F2A-8D70-7EB615CC49D8}" destId="{11385D66-CF5A-4F21-8613-5BF23B5026C7}" srcOrd="0" destOrd="0" presId="urn:microsoft.com/office/officeart/2005/8/layout/vList2"/>
    <dgm:cxn modelId="{71ADD85C-DE86-4769-94DD-D2E17A954539}" type="presOf" srcId="{4B8BF4E0-0378-4D2F-8C45-AC566BC1543F}" destId="{D3080F0E-7B9B-4763-B0B6-A6EB04AB279E}" srcOrd="0" destOrd="0" presId="urn:microsoft.com/office/officeart/2005/8/layout/vList2"/>
    <dgm:cxn modelId="{FF73DF65-72F5-4A9C-912D-70FE579AF089}" type="presOf" srcId="{7343EDD0-270C-4B7E-9474-8016412E8159}" destId="{BB51435B-58CD-432B-ABEB-448C5C2E45B1}" srcOrd="0" destOrd="0" presId="urn:microsoft.com/office/officeart/2005/8/layout/vList2"/>
    <dgm:cxn modelId="{56C54C4C-AD6D-44B5-992F-8E1ED330B358}" srcId="{7343EDD0-270C-4B7E-9474-8016412E8159}" destId="{4B8BF4E0-0378-4D2F-8C45-AC566BC1543F}" srcOrd="4" destOrd="0" parTransId="{B77B55F5-2EA9-4EDF-8791-707629E01E07}" sibTransId="{415232B0-ACF6-4889-ADE9-6C880DBBC175}"/>
    <dgm:cxn modelId="{A4A8EE7C-B5ED-40D8-97EA-F3FA33494991}" type="presOf" srcId="{F6D5F742-6A41-4295-A146-B24D4DD878DB}" destId="{1A000E0D-0785-4E60-8988-3BA815D4DCCF}" srcOrd="0" destOrd="0" presId="urn:microsoft.com/office/officeart/2005/8/layout/vList2"/>
    <dgm:cxn modelId="{E6B03092-2CC1-4121-9160-86F3B6895EFA}" srcId="{7343EDD0-270C-4B7E-9474-8016412E8159}" destId="{C7297EAB-AC5B-44FC-9DFE-18519DB76AD5}" srcOrd="3" destOrd="0" parTransId="{1B8F8288-D0B2-4B8A-A881-229980DEFFB9}" sibTransId="{B440B70A-A0CF-45E1-8184-778343CAF2EF}"/>
    <dgm:cxn modelId="{4F117C92-BC95-4F46-A491-AF8B47A71F0D}" srcId="{7343EDD0-270C-4B7E-9474-8016412E8159}" destId="{16951FE5-0211-40F0-8861-5AD2568BE960}" srcOrd="5" destOrd="0" parTransId="{09CC8D39-63A0-4AB9-B676-0BF4AA123E23}" sibTransId="{7499D3CF-1DC8-4BED-8B5B-EDF5EDDB4663}"/>
    <dgm:cxn modelId="{AC069BB9-9D81-4934-AB5F-D7CC757DAF36}" srcId="{7343EDD0-270C-4B7E-9474-8016412E8159}" destId="{2633C3E1-8F06-4C74-8574-9475F171F2E7}" srcOrd="2" destOrd="0" parTransId="{2D6A3A4C-3008-4732-AA72-67E976B27143}" sibTransId="{BCDA6F5E-1DCC-4899-AE83-2680EC84AABA}"/>
    <dgm:cxn modelId="{F0701FBA-A62D-4970-A803-4303EB8C699D}" type="presOf" srcId="{2633C3E1-8F06-4C74-8574-9475F171F2E7}" destId="{5951E4DC-430B-4B93-9363-F1EDB8251D02}" srcOrd="0" destOrd="0" presId="urn:microsoft.com/office/officeart/2005/8/layout/vList2"/>
    <dgm:cxn modelId="{69F21BFF-CD70-4E30-8CA5-95141A955228}" srcId="{7343EDD0-270C-4B7E-9474-8016412E8159}" destId="{F6D5F742-6A41-4295-A146-B24D4DD878DB}" srcOrd="0" destOrd="0" parTransId="{382055A2-6B71-4C03-BC74-5E9869766E13}" sibTransId="{17F0ACD9-223D-4F27-82CC-E7359F24878A}"/>
    <dgm:cxn modelId="{4E841C0C-1719-4ED4-A346-59EB409EB9D6}" type="presParOf" srcId="{BB51435B-58CD-432B-ABEB-448C5C2E45B1}" destId="{1A000E0D-0785-4E60-8988-3BA815D4DCCF}" srcOrd="0" destOrd="0" presId="urn:microsoft.com/office/officeart/2005/8/layout/vList2"/>
    <dgm:cxn modelId="{841DD54C-7237-4F4C-BBBE-074A9F66CB5C}" type="presParOf" srcId="{BB51435B-58CD-432B-ABEB-448C5C2E45B1}" destId="{CAD2F0D0-1429-4C5B-9A4D-4E8B069FCA45}" srcOrd="1" destOrd="0" presId="urn:microsoft.com/office/officeart/2005/8/layout/vList2"/>
    <dgm:cxn modelId="{A9A916A3-17E8-4B23-877C-B11B378B9C29}" type="presParOf" srcId="{BB51435B-58CD-432B-ABEB-448C5C2E45B1}" destId="{11385D66-CF5A-4F21-8613-5BF23B5026C7}" srcOrd="2" destOrd="0" presId="urn:microsoft.com/office/officeart/2005/8/layout/vList2"/>
    <dgm:cxn modelId="{C0D8889C-EF35-4143-8D6F-800757AD8D79}" type="presParOf" srcId="{BB51435B-58CD-432B-ABEB-448C5C2E45B1}" destId="{9F47C0E9-2E90-47A0-B2E1-17B48EE34E06}" srcOrd="3" destOrd="0" presId="urn:microsoft.com/office/officeart/2005/8/layout/vList2"/>
    <dgm:cxn modelId="{B02C9E41-413D-4AF8-87BB-4B76FC71C88C}" type="presParOf" srcId="{BB51435B-58CD-432B-ABEB-448C5C2E45B1}" destId="{5951E4DC-430B-4B93-9363-F1EDB8251D02}" srcOrd="4" destOrd="0" presId="urn:microsoft.com/office/officeart/2005/8/layout/vList2"/>
    <dgm:cxn modelId="{9710A9BB-2D26-4072-96FF-26698D5C44F8}" type="presParOf" srcId="{BB51435B-58CD-432B-ABEB-448C5C2E45B1}" destId="{D293B67F-7487-4252-A7CE-1387EE872597}" srcOrd="5" destOrd="0" presId="urn:microsoft.com/office/officeart/2005/8/layout/vList2"/>
    <dgm:cxn modelId="{F4895168-4E9A-4CEB-9A4F-E2FB23D2FF86}" type="presParOf" srcId="{BB51435B-58CD-432B-ABEB-448C5C2E45B1}" destId="{B9DF1068-6D3F-4AEB-9C3B-1D4D8F6183FE}" srcOrd="6" destOrd="0" presId="urn:microsoft.com/office/officeart/2005/8/layout/vList2"/>
    <dgm:cxn modelId="{4FF8BC5C-7B4F-4033-A7E7-F103D523972E}" type="presParOf" srcId="{BB51435B-58CD-432B-ABEB-448C5C2E45B1}" destId="{0CC102CF-7125-410E-8FEC-B015D56661D8}" srcOrd="7" destOrd="0" presId="urn:microsoft.com/office/officeart/2005/8/layout/vList2"/>
    <dgm:cxn modelId="{7A4D2414-AFDB-4273-AD1A-6BF9B585491E}" type="presParOf" srcId="{BB51435B-58CD-432B-ABEB-448C5C2E45B1}" destId="{D3080F0E-7B9B-4763-B0B6-A6EB04AB279E}" srcOrd="8" destOrd="0" presId="urn:microsoft.com/office/officeart/2005/8/layout/vList2"/>
    <dgm:cxn modelId="{84127456-5103-4C7C-A11C-AC69D837ABA8}" type="presParOf" srcId="{BB51435B-58CD-432B-ABEB-448C5C2E45B1}" destId="{00819AF0-4333-4E41-BDF4-7149F80B514A}" srcOrd="9" destOrd="0" presId="urn:microsoft.com/office/officeart/2005/8/layout/vList2"/>
    <dgm:cxn modelId="{96ECFB5D-C2A0-4A15-9118-0F11E520C895}" type="presParOf" srcId="{BB51435B-58CD-432B-ABEB-448C5C2E45B1}" destId="{ACC68AA8-BFC3-452B-96AC-F7F3D89493A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F00D7-AF2D-4F1E-BEA5-6BDE43B41ADD}">
      <dsp:nvSpPr>
        <dsp:cNvPr id="0" name=""/>
        <dsp:cNvSpPr/>
      </dsp:nvSpPr>
      <dsp:spPr>
        <a:xfrm>
          <a:off x="0" y="17935"/>
          <a:ext cx="3394220" cy="242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1. Predict the rating that a user would give to a</a:t>
          </a:r>
          <a:r>
            <a:rPr lang="en-US" sz="2800" kern="1200" dirty="0">
              <a:latin typeface="Corbel" panose="020B0503020204020204"/>
            </a:rPr>
            <a:t> Product </a:t>
          </a:r>
          <a:r>
            <a:rPr lang="en-US" sz="2800" kern="1200" dirty="0"/>
            <a:t>that he has not yet rated.</a:t>
          </a:r>
          <a:endParaRPr lang="en-US" sz="2800" kern="1200" dirty="0">
            <a:latin typeface="Corbel" panose="020B0503020204020204"/>
          </a:endParaRPr>
        </a:p>
      </dsp:txBody>
      <dsp:txXfrm>
        <a:off x="118342" y="136277"/>
        <a:ext cx="3157536" cy="2187556"/>
      </dsp:txXfrm>
    </dsp:sp>
    <dsp:sp modelId="{D4F46B93-F370-4B64-8FD4-A997796AA41A}">
      <dsp:nvSpPr>
        <dsp:cNvPr id="0" name=""/>
        <dsp:cNvSpPr/>
      </dsp:nvSpPr>
      <dsp:spPr>
        <a:xfrm>
          <a:off x="0" y="2522815"/>
          <a:ext cx="3394220" cy="2424240"/>
        </a:xfrm>
        <a:prstGeom prst="roundRect">
          <a:avLst/>
        </a:prstGeom>
        <a:solidFill>
          <a:schemeClr val="accent2">
            <a:hueOff val="4735638"/>
            <a:satOff val="24707"/>
            <a:lumOff val="-705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2. Minimize the difference between predicted and actual rating (RMSE)</a:t>
          </a:r>
          <a:r>
            <a:rPr lang="en-US" sz="2800" kern="1200" dirty="0">
              <a:latin typeface="Corbel" panose="020B0503020204020204"/>
            </a:rPr>
            <a:t> </a:t>
          </a:r>
          <a:endParaRPr lang="en-US" sz="2800" kern="1200" dirty="0"/>
        </a:p>
      </dsp:txBody>
      <dsp:txXfrm>
        <a:off x="118342" y="2641157"/>
        <a:ext cx="3157536" cy="21875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39C05-0197-44C6-91BA-8464C0C4F76C}">
      <dsp:nvSpPr>
        <dsp:cNvPr id="0" name=""/>
        <dsp:cNvSpPr/>
      </dsp:nvSpPr>
      <dsp:spPr>
        <a:xfrm>
          <a:off x="0" y="3915"/>
          <a:ext cx="5606327" cy="8339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51B30-AD43-415B-98EB-D497D372B478}">
      <dsp:nvSpPr>
        <dsp:cNvPr id="0" name=""/>
        <dsp:cNvSpPr/>
      </dsp:nvSpPr>
      <dsp:spPr>
        <a:xfrm>
          <a:off x="252259" y="191545"/>
          <a:ext cx="458653" cy="4586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39FE51-138E-4770-9EE1-F9717DB422F7}">
      <dsp:nvSpPr>
        <dsp:cNvPr id="0" name=""/>
        <dsp:cNvSpPr/>
      </dsp:nvSpPr>
      <dsp:spPr>
        <a:xfrm>
          <a:off x="963171" y="3915"/>
          <a:ext cx="4643155" cy="833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6" tIns="88256" rIns="88256" bIns="88256" numCol="1" spcCol="1270" anchor="ctr" anchorCtr="0">
          <a:noAutofit/>
        </a:bodyPr>
        <a:lstStyle/>
        <a:p>
          <a:pPr marL="0" lvl="0" indent="0" algn="l" defTabSz="844550">
            <a:lnSpc>
              <a:spcPct val="100000"/>
            </a:lnSpc>
            <a:spcBef>
              <a:spcPct val="0"/>
            </a:spcBef>
            <a:spcAft>
              <a:spcPct val="35000"/>
            </a:spcAft>
            <a:buNone/>
          </a:pPr>
          <a:r>
            <a:rPr lang="en-US" sz="1900" kern="1200" dirty="0"/>
            <a:t> </a:t>
          </a:r>
          <a:r>
            <a:rPr lang="en-US" sz="1900" kern="1200" dirty="0" err="1"/>
            <a:t>ipython</a:t>
          </a:r>
          <a:r>
            <a:rPr lang="en-US" sz="1900" kern="1200" dirty="0"/>
            <a:t>-notebook - Python Text Editor</a:t>
          </a:r>
        </a:p>
      </dsp:txBody>
      <dsp:txXfrm>
        <a:off x="963171" y="3915"/>
        <a:ext cx="4643155" cy="833915"/>
      </dsp:txXfrm>
    </dsp:sp>
    <dsp:sp modelId="{CAA9412B-46AC-4070-B9AD-14B8E94129A0}">
      <dsp:nvSpPr>
        <dsp:cNvPr id="0" name=""/>
        <dsp:cNvSpPr/>
      </dsp:nvSpPr>
      <dsp:spPr>
        <a:xfrm>
          <a:off x="0" y="1046309"/>
          <a:ext cx="5606327" cy="8339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C4F47-3D5D-4C6E-91AE-442562E9139F}">
      <dsp:nvSpPr>
        <dsp:cNvPr id="0" name=""/>
        <dsp:cNvSpPr/>
      </dsp:nvSpPr>
      <dsp:spPr>
        <a:xfrm>
          <a:off x="252259" y="1233939"/>
          <a:ext cx="458653" cy="4586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1DAF1C-204F-4EB6-82DF-6D62698320D4}">
      <dsp:nvSpPr>
        <dsp:cNvPr id="0" name=""/>
        <dsp:cNvSpPr/>
      </dsp:nvSpPr>
      <dsp:spPr>
        <a:xfrm>
          <a:off x="963171" y="1046309"/>
          <a:ext cx="4643155" cy="833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6" tIns="88256" rIns="88256" bIns="882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rbel" panose="020B0503020204020204"/>
            </a:rPr>
            <a:t> </a:t>
          </a:r>
          <a:r>
            <a:rPr lang="en-US" sz="1900" kern="1200" dirty="0" err="1"/>
            <a:t>sklearn</a:t>
          </a:r>
          <a:r>
            <a:rPr lang="en-US" sz="1900" kern="1200" dirty="0"/>
            <a:t> - Machine learning </a:t>
          </a:r>
          <a:r>
            <a:rPr lang="en-US" sz="1900" kern="1200" dirty="0">
              <a:latin typeface="Corbel" panose="020B0503020204020204"/>
            </a:rPr>
            <a:t>library</a:t>
          </a:r>
        </a:p>
      </dsp:txBody>
      <dsp:txXfrm>
        <a:off x="963171" y="1046309"/>
        <a:ext cx="4643155" cy="833915"/>
      </dsp:txXfrm>
    </dsp:sp>
    <dsp:sp modelId="{1EC3E846-4798-4C39-B7BA-274C3651ABB9}">
      <dsp:nvSpPr>
        <dsp:cNvPr id="0" name=""/>
        <dsp:cNvSpPr/>
      </dsp:nvSpPr>
      <dsp:spPr>
        <a:xfrm>
          <a:off x="0" y="2088702"/>
          <a:ext cx="5606327" cy="8339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34FB5D-A69E-410E-B651-AEE1BF441A0E}">
      <dsp:nvSpPr>
        <dsp:cNvPr id="0" name=""/>
        <dsp:cNvSpPr/>
      </dsp:nvSpPr>
      <dsp:spPr>
        <a:xfrm>
          <a:off x="252259" y="2276333"/>
          <a:ext cx="458653" cy="458653"/>
        </a:xfrm>
        <a:prstGeom prst="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BAF52B-45ED-4246-96C2-968A14515828}">
      <dsp:nvSpPr>
        <dsp:cNvPr id="0" name=""/>
        <dsp:cNvSpPr/>
      </dsp:nvSpPr>
      <dsp:spPr>
        <a:xfrm>
          <a:off x="963171" y="2088702"/>
          <a:ext cx="4643155" cy="833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6" tIns="88256" rIns="88256" bIns="882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rbel" panose="020B0503020204020204"/>
            </a:rPr>
            <a:t>seaborn</a:t>
          </a:r>
          <a:r>
            <a:rPr lang="en-US" sz="1900" kern="1200" dirty="0"/>
            <a:t>, </a:t>
          </a:r>
          <a:r>
            <a:rPr lang="en-US" sz="1900" kern="1200" dirty="0" err="1"/>
            <a:t>matplotlib.pyplot</a:t>
          </a:r>
          <a:r>
            <a:rPr lang="en-US" sz="1900" kern="1200" dirty="0"/>
            <a:t>, - Visualization libraries</a:t>
          </a:r>
        </a:p>
      </dsp:txBody>
      <dsp:txXfrm>
        <a:off x="963171" y="2088702"/>
        <a:ext cx="4643155" cy="833915"/>
      </dsp:txXfrm>
    </dsp:sp>
    <dsp:sp modelId="{A7370580-A2E3-4DC2-A183-000091459899}">
      <dsp:nvSpPr>
        <dsp:cNvPr id="0" name=""/>
        <dsp:cNvSpPr/>
      </dsp:nvSpPr>
      <dsp:spPr>
        <a:xfrm>
          <a:off x="0" y="3131096"/>
          <a:ext cx="5606327" cy="8339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C94A22-468C-433B-93CF-084318E21979}">
      <dsp:nvSpPr>
        <dsp:cNvPr id="0" name=""/>
        <dsp:cNvSpPr/>
      </dsp:nvSpPr>
      <dsp:spPr>
        <a:xfrm>
          <a:off x="252259" y="3318727"/>
          <a:ext cx="458653" cy="4586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F07F45-6B09-48A8-8715-9C7E87AB3576}">
      <dsp:nvSpPr>
        <dsp:cNvPr id="0" name=""/>
        <dsp:cNvSpPr/>
      </dsp:nvSpPr>
      <dsp:spPr>
        <a:xfrm>
          <a:off x="963171" y="3131096"/>
          <a:ext cx="4643155" cy="833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6" tIns="88256" rIns="88256" bIns="882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rbel" panose="020B0503020204020204"/>
            </a:rPr>
            <a:t> </a:t>
          </a:r>
          <a:r>
            <a:rPr lang="en-US" sz="1900" kern="1200" dirty="0" err="1">
              <a:latin typeface="Corbel" panose="020B0503020204020204"/>
            </a:rPr>
            <a:t>numpy</a:t>
          </a:r>
          <a:r>
            <a:rPr lang="en-US" sz="1900" kern="1200" dirty="0"/>
            <a:t>, </a:t>
          </a:r>
          <a:r>
            <a:rPr lang="en-US" sz="1900" kern="1200" dirty="0" err="1"/>
            <a:t>scipy</a:t>
          </a:r>
          <a:r>
            <a:rPr lang="en-US" sz="1900" kern="1200" dirty="0"/>
            <a:t>- number python library</a:t>
          </a:r>
        </a:p>
      </dsp:txBody>
      <dsp:txXfrm>
        <a:off x="963171" y="3131096"/>
        <a:ext cx="4643155" cy="833915"/>
      </dsp:txXfrm>
    </dsp:sp>
    <dsp:sp modelId="{91B937CC-E7C0-4251-A14B-A2B968B9EC89}">
      <dsp:nvSpPr>
        <dsp:cNvPr id="0" name=""/>
        <dsp:cNvSpPr/>
      </dsp:nvSpPr>
      <dsp:spPr>
        <a:xfrm>
          <a:off x="0" y="4173490"/>
          <a:ext cx="5606327" cy="8339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9FE0BB-DB35-437C-988B-1809583CA100}">
      <dsp:nvSpPr>
        <dsp:cNvPr id="0" name=""/>
        <dsp:cNvSpPr/>
      </dsp:nvSpPr>
      <dsp:spPr>
        <a:xfrm>
          <a:off x="252259" y="4361121"/>
          <a:ext cx="458653" cy="4586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773642-54BD-45F6-973C-1BBEA9BFF0EB}">
      <dsp:nvSpPr>
        <dsp:cNvPr id="0" name=""/>
        <dsp:cNvSpPr/>
      </dsp:nvSpPr>
      <dsp:spPr>
        <a:xfrm>
          <a:off x="963171" y="4173490"/>
          <a:ext cx="4643155" cy="833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256" tIns="88256" rIns="88256" bIns="882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orbel" panose="020B0503020204020204"/>
            </a:rPr>
            <a:t> </a:t>
          </a:r>
          <a:r>
            <a:rPr lang="en-US" sz="1900" kern="1200" dirty="0"/>
            <a:t>pandas - data handling library</a:t>
          </a:r>
        </a:p>
      </dsp:txBody>
      <dsp:txXfrm>
        <a:off x="963171" y="4173490"/>
        <a:ext cx="4643155" cy="8339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C8D95-1200-424C-9B77-7BE43D4D30B5}">
      <dsp:nvSpPr>
        <dsp:cNvPr id="0" name=""/>
        <dsp:cNvSpPr/>
      </dsp:nvSpPr>
      <dsp:spPr>
        <a:xfrm>
          <a:off x="0" y="4333796"/>
          <a:ext cx="2928714" cy="40634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 tIns="99568" rIns="208290" bIns="99568" numCol="1" spcCol="1270" anchor="ctr" anchorCtr="0">
          <a:noAutofit/>
        </a:bodyPr>
        <a:lstStyle/>
        <a:p>
          <a:pPr marL="0" lvl="0" indent="0" algn="ctr" defTabSz="622300">
            <a:lnSpc>
              <a:spcPct val="90000"/>
            </a:lnSpc>
            <a:spcBef>
              <a:spcPct val="0"/>
            </a:spcBef>
            <a:spcAft>
              <a:spcPct val="35000"/>
            </a:spcAft>
            <a:buNone/>
          </a:pPr>
          <a:r>
            <a:rPr lang="en-US" sz="1400" kern="1200" dirty="0" err="1"/>
            <a:t>Summarise</a:t>
          </a:r>
        </a:p>
      </dsp:txBody>
      <dsp:txXfrm>
        <a:off x="0" y="4333796"/>
        <a:ext cx="2928714" cy="406347"/>
      </dsp:txXfrm>
    </dsp:sp>
    <dsp:sp modelId="{FFFBE09C-BAA0-4064-B501-E13FAAC3BAFB}">
      <dsp:nvSpPr>
        <dsp:cNvPr id="0" name=""/>
        <dsp:cNvSpPr/>
      </dsp:nvSpPr>
      <dsp:spPr>
        <a:xfrm>
          <a:off x="2928714" y="4333796"/>
          <a:ext cx="8786142" cy="4063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8224" tIns="139700" rIns="178224" bIns="139700" numCol="1" spcCol="1270" anchor="ctr" anchorCtr="0">
          <a:noAutofit/>
        </a:bodyPr>
        <a:lstStyle/>
        <a:p>
          <a:pPr marL="0" lvl="0" indent="0" algn="l" defTabSz="488950">
            <a:lnSpc>
              <a:spcPct val="90000"/>
            </a:lnSpc>
            <a:spcBef>
              <a:spcPct val="0"/>
            </a:spcBef>
            <a:spcAft>
              <a:spcPct val="35000"/>
            </a:spcAft>
            <a:buNone/>
          </a:pPr>
          <a:r>
            <a:rPr lang="en-US" sz="1100" kern="1200" dirty="0" err="1"/>
            <a:t>Summarise</a:t>
          </a:r>
          <a:r>
            <a:rPr lang="en-US" sz="1100" kern="1200" dirty="0"/>
            <a:t> your insights.</a:t>
          </a:r>
        </a:p>
      </dsp:txBody>
      <dsp:txXfrm>
        <a:off x="2928714" y="4333796"/>
        <a:ext cx="8786142" cy="406347"/>
      </dsp:txXfrm>
    </dsp:sp>
    <dsp:sp modelId="{4E5C0AF2-1FBD-4EE8-BE20-1693AF04C639}">
      <dsp:nvSpPr>
        <dsp:cNvPr id="0" name=""/>
        <dsp:cNvSpPr/>
      </dsp:nvSpPr>
      <dsp:spPr>
        <a:xfrm rot="10800000">
          <a:off x="0" y="3714930"/>
          <a:ext cx="2928714" cy="6249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 tIns="99568" rIns="208290" bIns="99568" numCol="1" spcCol="1270" anchor="ctr" anchorCtr="0">
          <a:noAutofit/>
        </a:bodyPr>
        <a:lstStyle/>
        <a:p>
          <a:pPr marL="0" lvl="0" indent="0" algn="ctr" defTabSz="622300">
            <a:lnSpc>
              <a:spcPct val="90000"/>
            </a:lnSpc>
            <a:spcBef>
              <a:spcPct val="0"/>
            </a:spcBef>
            <a:spcAft>
              <a:spcPct val="35000"/>
            </a:spcAft>
            <a:buNone/>
          </a:pPr>
          <a:r>
            <a:rPr lang="en-US" sz="1400" kern="1200" dirty="0"/>
            <a:t>Get</a:t>
          </a:r>
        </a:p>
      </dsp:txBody>
      <dsp:txXfrm rot="-10800000">
        <a:off x="0" y="3714930"/>
        <a:ext cx="2928714" cy="406225"/>
      </dsp:txXfrm>
    </dsp:sp>
    <dsp:sp modelId="{5AD2C004-C4B7-4EEB-AF8B-95FD49F1900B}">
      <dsp:nvSpPr>
        <dsp:cNvPr id="0" name=""/>
        <dsp:cNvSpPr/>
      </dsp:nvSpPr>
      <dsp:spPr>
        <a:xfrm>
          <a:off x="2928714" y="3714930"/>
          <a:ext cx="8786142" cy="4062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8224" tIns="139700" rIns="178224" bIns="139700" numCol="1" spcCol="1270" anchor="ctr" anchorCtr="0">
          <a:noAutofit/>
        </a:bodyPr>
        <a:lstStyle/>
        <a:p>
          <a:pPr marL="0" lvl="0" indent="0" algn="l" defTabSz="488950">
            <a:lnSpc>
              <a:spcPct val="90000"/>
            </a:lnSpc>
            <a:spcBef>
              <a:spcPct val="0"/>
            </a:spcBef>
            <a:spcAft>
              <a:spcPct val="35000"/>
            </a:spcAft>
            <a:buNone/>
          </a:pPr>
          <a:r>
            <a:rPr lang="en-US" sz="1100" kern="1200" dirty="0"/>
            <a:t>Get top - N ( N = 5) recommendations.</a:t>
          </a:r>
        </a:p>
      </dsp:txBody>
      <dsp:txXfrm>
        <a:off x="2928714" y="3714930"/>
        <a:ext cx="8786142" cy="406225"/>
      </dsp:txXfrm>
    </dsp:sp>
    <dsp:sp modelId="{001B2D61-605A-4D28-AE3C-E94D44DE2A24}">
      <dsp:nvSpPr>
        <dsp:cNvPr id="0" name=""/>
        <dsp:cNvSpPr/>
      </dsp:nvSpPr>
      <dsp:spPr>
        <a:xfrm rot="10800000">
          <a:off x="0" y="3096063"/>
          <a:ext cx="2928714" cy="6249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 tIns="99568" rIns="208290" bIns="99568" numCol="1" spcCol="1270" anchor="ctr" anchorCtr="0">
          <a:noAutofit/>
        </a:bodyPr>
        <a:lstStyle/>
        <a:p>
          <a:pPr marL="0" lvl="0" indent="0" algn="ctr" defTabSz="622300">
            <a:lnSpc>
              <a:spcPct val="90000"/>
            </a:lnSpc>
            <a:spcBef>
              <a:spcPct val="0"/>
            </a:spcBef>
            <a:spcAft>
              <a:spcPct val="35000"/>
            </a:spcAft>
            <a:buNone/>
          </a:pPr>
          <a:r>
            <a:rPr lang="en-US" sz="1400" kern="1200" dirty="0"/>
            <a:t>Evaluate</a:t>
          </a:r>
        </a:p>
      </dsp:txBody>
      <dsp:txXfrm rot="-10800000">
        <a:off x="0" y="3096063"/>
        <a:ext cx="2928714" cy="406225"/>
      </dsp:txXfrm>
    </dsp:sp>
    <dsp:sp modelId="{5CAAA17E-3AEC-4F0F-966F-496857FA823F}">
      <dsp:nvSpPr>
        <dsp:cNvPr id="0" name=""/>
        <dsp:cNvSpPr/>
      </dsp:nvSpPr>
      <dsp:spPr>
        <a:xfrm>
          <a:off x="2928714" y="3096063"/>
          <a:ext cx="8786142" cy="4062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8224" tIns="139700" rIns="178224" bIns="139700" numCol="1" spcCol="1270" anchor="ctr" anchorCtr="0">
          <a:noAutofit/>
        </a:bodyPr>
        <a:lstStyle/>
        <a:p>
          <a:pPr marL="0" lvl="0" indent="0" algn="l" defTabSz="488950">
            <a:lnSpc>
              <a:spcPct val="90000"/>
            </a:lnSpc>
            <a:spcBef>
              <a:spcPct val="0"/>
            </a:spcBef>
            <a:spcAft>
              <a:spcPct val="35000"/>
            </a:spcAft>
            <a:buNone/>
          </a:pPr>
          <a:r>
            <a:rPr lang="en-US" sz="1100" kern="1200" dirty="0"/>
            <a:t>Evaluate both the models.</a:t>
          </a:r>
        </a:p>
      </dsp:txBody>
      <dsp:txXfrm>
        <a:off x="2928714" y="3096063"/>
        <a:ext cx="8786142" cy="406225"/>
      </dsp:txXfrm>
    </dsp:sp>
    <dsp:sp modelId="{CDD8BDC4-0B45-47D8-96CA-BA9C0351B9DB}">
      <dsp:nvSpPr>
        <dsp:cNvPr id="0" name=""/>
        <dsp:cNvSpPr/>
      </dsp:nvSpPr>
      <dsp:spPr>
        <a:xfrm rot="10800000">
          <a:off x="0" y="2477196"/>
          <a:ext cx="2928714" cy="6249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 tIns="99568" rIns="208290" bIns="99568" numCol="1" spcCol="1270" anchor="ctr" anchorCtr="0">
          <a:noAutofit/>
        </a:bodyPr>
        <a:lstStyle/>
        <a:p>
          <a:pPr marL="0" lvl="0" indent="0" algn="ctr" defTabSz="622300">
            <a:lnSpc>
              <a:spcPct val="90000"/>
            </a:lnSpc>
            <a:spcBef>
              <a:spcPct val="0"/>
            </a:spcBef>
            <a:spcAft>
              <a:spcPct val="35000"/>
            </a:spcAft>
            <a:buNone/>
          </a:pPr>
          <a:r>
            <a:rPr lang="en-US" sz="1400" kern="1200" dirty="0"/>
            <a:t>Build</a:t>
          </a:r>
        </a:p>
      </dsp:txBody>
      <dsp:txXfrm rot="-10800000">
        <a:off x="0" y="2477196"/>
        <a:ext cx="2928714" cy="406225"/>
      </dsp:txXfrm>
    </dsp:sp>
    <dsp:sp modelId="{526EBE66-6BF6-438F-A484-613A498ED15A}">
      <dsp:nvSpPr>
        <dsp:cNvPr id="0" name=""/>
        <dsp:cNvSpPr/>
      </dsp:nvSpPr>
      <dsp:spPr>
        <a:xfrm>
          <a:off x="2928714" y="2477196"/>
          <a:ext cx="8786142" cy="4062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8224" tIns="139700" rIns="178224" bIns="139700" numCol="1" spcCol="1270" anchor="ctr" anchorCtr="0">
          <a:noAutofit/>
        </a:bodyPr>
        <a:lstStyle/>
        <a:p>
          <a:pPr marL="0" lvl="0" indent="0" algn="l" defTabSz="488950">
            <a:lnSpc>
              <a:spcPct val="90000"/>
            </a:lnSpc>
            <a:spcBef>
              <a:spcPct val="0"/>
            </a:spcBef>
            <a:spcAft>
              <a:spcPct val="35000"/>
            </a:spcAft>
            <a:buNone/>
          </a:pPr>
          <a:r>
            <a:rPr lang="en-US" sz="1100" kern="1200" dirty="0"/>
            <a:t>Build Collaborative Filtering model.</a:t>
          </a:r>
        </a:p>
      </dsp:txBody>
      <dsp:txXfrm>
        <a:off x="2928714" y="2477196"/>
        <a:ext cx="8786142" cy="406225"/>
      </dsp:txXfrm>
    </dsp:sp>
    <dsp:sp modelId="{1FB69073-3C37-46ED-BBE5-BB487E8616D5}">
      <dsp:nvSpPr>
        <dsp:cNvPr id="0" name=""/>
        <dsp:cNvSpPr/>
      </dsp:nvSpPr>
      <dsp:spPr>
        <a:xfrm rot="10800000">
          <a:off x="0" y="1858330"/>
          <a:ext cx="2928714" cy="6249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 tIns="99568" rIns="208290" bIns="99568" numCol="1" spcCol="1270" anchor="ctr" anchorCtr="0">
          <a:noAutofit/>
        </a:bodyPr>
        <a:lstStyle/>
        <a:p>
          <a:pPr marL="0" lvl="0" indent="0" algn="ctr" defTabSz="622300">
            <a:lnSpc>
              <a:spcPct val="90000"/>
            </a:lnSpc>
            <a:spcBef>
              <a:spcPct val="0"/>
            </a:spcBef>
            <a:spcAft>
              <a:spcPct val="35000"/>
            </a:spcAft>
            <a:buNone/>
          </a:pPr>
          <a:r>
            <a:rPr lang="en-US" sz="1400" kern="1200" dirty="0"/>
            <a:t>Build</a:t>
          </a:r>
        </a:p>
      </dsp:txBody>
      <dsp:txXfrm rot="-10800000">
        <a:off x="0" y="1858330"/>
        <a:ext cx="2928714" cy="406225"/>
      </dsp:txXfrm>
    </dsp:sp>
    <dsp:sp modelId="{0DADCF82-A9E8-4CD9-ACD0-E705ECB7B18C}">
      <dsp:nvSpPr>
        <dsp:cNvPr id="0" name=""/>
        <dsp:cNvSpPr/>
      </dsp:nvSpPr>
      <dsp:spPr>
        <a:xfrm>
          <a:off x="2928714" y="1858330"/>
          <a:ext cx="8786142" cy="4062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8224" tIns="139700" rIns="178224" bIns="139700" numCol="1" spcCol="1270" anchor="ctr" anchorCtr="0">
          <a:noAutofit/>
        </a:bodyPr>
        <a:lstStyle/>
        <a:p>
          <a:pPr marL="0" lvl="0" indent="0" algn="l" defTabSz="488950">
            <a:lnSpc>
              <a:spcPct val="90000"/>
            </a:lnSpc>
            <a:spcBef>
              <a:spcPct val="0"/>
            </a:spcBef>
            <a:spcAft>
              <a:spcPct val="35000"/>
            </a:spcAft>
            <a:buNone/>
          </a:pPr>
          <a:r>
            <a:rPr lang="en-US" sz="1100" kern="1200" dirty="0"/>
            <a:t>Build Popularity Recommender model.</a:t>
          </a:r>
        </a:p>
      </dsp:txBody>
      <dsp:txXfrm>
        <a:off x="2928714" y="1858330"/>
        <a:ext cx="8786142" cy="406225"/>
      </dsp:txXfrm>
    </dsp:sp>
    <dsp:sp modelId="{697F1DC2-B8CE-4263-B2A0-5049FAF655A0}">
      <dsp:nvSpPr>
        <dsp:cNvPr id="0" name=""/>
        <dsp:cNvSpPr/>
      </dsp:nvSpPr>
      <dsp:spPr>
        <a:xfrm rot="10800000">
          <a:off x="0" y="1239463"/>
          <a:ext cx="2928714" cy="6249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 tIns="99568" rIns="208290" bIns="99568" numCol="1" spcCol="1270" anchor="ctr" anchorCtr="0">
          <a:noAutofit/>
        </a:bodyPr>
        <a:lstStyle/>
        <a:p>
          <a:pPr marL="0" lvl="0" indent="0" algn="ctr" defTabSz="622300">
            <a:lnSpc>
              <a:spcPct val="90000"/>
            </a:lnSpc>
            <a:spcBef>
              <a:spcPct val="0"/>
            </a:spcBef>
            <a:spcAft>
              <a:spcPct val="35000"/>
            </a:spcAft>
            <a:buNone/>
          </a:pPr>
          <a:r>
            <a:rPr lang="en-US" sz="1400" kern="1200" dirty="0"/>
            <a:t>Split</a:t>
          </a:r>
        </a:p>
      </dsp:txBody>
      <dsp:txXfrm rot="-10800000">
        <a:off x="0" y="1239463"/>
        <a:ext cx="2928714" cy="406225"/>
      </dsp:txXfrm>
    </dsp:sp>
    <dsp:sp modelId="{F9B0AFB7-54B9-441B-A9EA-FECF262C71F1}">
      <dsp:nvSpPr>
        <dsp:cNvPr id="0" name=""/>
        <dsp:cNvSpPr/>
      </dsp:nvSpPr>
      <dsp:spPr>
        <a:xfrm>
          <a:off x="2928714" y="1239463"/>
          <a:ext cx="8786142" cy="4062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8224" tIns="139700" rIns="178224" bIns="139700" numCol="1" spcCol="1270" anchor="ctr" anchorCtr="0">
          <a:noAutofit/>
        </a:bodyPr>
        <a:lstStyle/>
        <a:p>
          <a:pPr marL="0" lvl="0" indent="0" algn="l" defTabSz="488950">
            <a:lnSpc>
              <a:spcPct val="90000"/>
            </a:lnSpc>
            <a:spcBef>
              <a:spcPct val="0"/>
            </a:spcBef>
            <a:spcAft>
              <a:spcPct val="35000"/>
            </a:spcAft>
            <a:buNone/>
          </a:pPr>
          <a:r>
            <a:rPr lang="en-US" sz="1100" kern="1200" dirty="0"/>
            <a:t>Split the data randomly into train and test dataset.</a:t>
          </a:r>
        </a:p>
      </dsp:txBody>
      <dsp:txXfrm>
        <a:off x="2928714" y="1239463"/>
        <a:ext cx="8786142" cy="406225"/>
      </dsp:txXfrm>
    </dsp:sp>
    <dsp:sp modelId="{770DCC58-8DA8-43F3-BE06-C1859197EB24}">
      <dsp:nvSpPr>
        <dsp:cNvPr id="0" name=""/>
        <dsp:cNvSpPr/>
      </dsp:nvSpPr>
      <dsp:spPr>
        <a:xfrm rot="10800000">
          <a:off x="0" y="620596"/>
          <a:ext cx="2928714" cy="6249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 tIns="99568" rIns="208290" bIns="99568" numCol="1" spcCol="1270" anchor="ctr" anchorCtr="0">
          <a:noAutofit/>
        </a:bodyPr>
        <a:lstStyle/>
        <a:p>
          <a:pPr marL="0" lvl="0" indent="0" algn="ctr" defTabSz="622300">
            <a:lnSpc>
              <a:spcPct val="90000"/>
            </a:lnSpc>
            <a:spcBef>
              <a:spcPct val="0"/>
            </a:spcBef>
            <a:spcAft>
              <a:spcPct val="35000"/>
            </a:spcAft>
            <a:buNone/>
          </a:pPr>
          <a:r>
            <a:rPr lang="en-US" sz="1400" kern="1200" dirty="0"/>
            <a:t>Take</a:t>
          </a:r>
        </a:p>
      </dsp:txBody>
      <dsp:txXfrm rot="-10800000">
        <a:off x="0" y="620596"/>
        <a:ext cx="2928714" cy="406225"/>
      </dsp:txXfrm>
    </dsp:sp>
    <dsp:sp modelId="{FA4C15F7-07A5-4632-87C4-B820631564D4}">
      <dsp:nvSpPr>
        <dsp:cNvPr id="0" name=""/>
        <dsp:cNvSpPr/>
      </dsp:nvSpPr>
      <dsp:spPr>
        <a:xfrm>
          <a:off x="2928714" y="620596"/>
          <a:ext cx="8786142" cy="4062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8224" tIns="139700" rIns="178224" bIns="139700" numCol="1" spcCol="1270" anchor="ctr" anchorCtr="0">
          <a:noAutofit/>
        </a:bodyPr>
        <a:lstStyle/>
        <a:p>
          <a:pPr marL="0" lvl="0" indent="0" algn="l" defTabSz="488950">
            <a:lnSpc>
              <a:spcPct val="90000"/>
            </a:lnSpc>
            <a:spcBef>
              <a:spcPct val="0"/>
            </a:spcBef>
            <a:spcAft>
              <a:spcPct val="35000"/>
            </a:spcAft>
            <a:buNone/>
          </a:pPr>
          <a:r>
            <a:rPr lang="en-US" sz="1100" kern="1200" dirty="0"/>
            <a:t>Take a subset of the dataset to make it less sparse/ denser.</a:t>
          </a:r>
        </a:p>
      </dsp:txBody>
      <dsp:txXfrm>
        <a:off x="2928714" y="620596"/>
        <a:ext cx="8786142" cy="406225"/>
      </dsp:txXfrm>
    </dsp:sp>
    <dsp:sp modelId="{CE157C54-6DE0-4639-A77D-D44173B6B70F}">
      <dsp:nvSpPr>
        <dsp:cNvPr id="0" name=""/>
        <dsp:cNvSpPr/>
      </dsp:nvSpPr>
      <dsp:spPr>
        <a:xfrm rot="10800000">
          <a:off x="0" y="1730"/>
          <a:ext cx="2928714" cy="624961"/>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8290" tIns="99568" rIns="208290" bIns="99568" numCol="1" spcCol="1270" anchor="ctr" anchorCtr="0">
          <a:noAutofit/>
        </a:bodyPr>
        <a:lstStyle/>
        <a:p>
          <a:pPr marL="0" lvl="0" indent="0" algn="ctr" defTabSz="622300">
            <a:lnSpc>
              <a:spcPct val="90000"/>
            </a:lnSpc>
            <a:spcBef>
              <a:spcPct val="0"/>
            </a:spcBef>
            <a:spcAft>
              <a:spcPct val="35000"/>
            </a:spcAft>
            <a:buNone/>
          </a:pPr>
          <a:r>
            <a:rPr lang="en-US" sz="1400" kern="1200" dirty="0"/>
            <a:t>Read and explore</a:t>
          </a:r>
        </a:p>
      </dsp:txBody>
      <dsp:txXfrm rot="-10800000">
        <a:off x="0" y="1730"/>
        <a:ext cx="2928714" cy="406225"/>
      </dsp:txXfrm>
    </dsp:sp>
    <dsp:sp modelId="{35BA46BF-EA01-4249-83FA-D516C7649CBD}">
      <dsp:nvSpPr>
        <dsp:cNvPr id="0" name=""/>
        <dsp:cNvSpPr/>
      </dsp:nvSpPr>
      <dsp:spPr>
        <a:xfrm>
          <a:off x="2928714" y="1730"/>
          <a:ext cx="8786142" cy="40622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8224" tIns="139700" rIns="178224" bIns="139700" numCol="1" spcCol="1270" anchor="ctr" anchorCtr="0">
          <a:noAutofit/>
        </a:bodyPr>
        <a:lstStyle/>
        <a:p>
          <a:pPr marL="0" lvl="0" indent="0" algn="l" defTabSz="488950">
            <a:lnSpc>
              <a:spcPct val="90000"/>
            </a:lnSpc>
            <a:spcBef>
              <a:spcPct val="0"/>
            </a:spcBef>
            <a:spcAft>
              <a:spcPct val="35000"/>
            </a:spcAft>
            <a:buNone/>
          </a:pPr>
          <a:r>
            <a:rPr lang="en-US" sz="1100" kern="1200" dirty="0"/>
            <a:t>Read and explore the given dataset.</a:t>
          </a:r>
        </a:p>
      </dsp:txBody>
      <dsp:txXfrm>
        <a:off x="2928714" y="1730"/>
        <a:ext cx="8786142" cy="4062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00E0D-0785-4E60-8988-3BA815D4DCCF}">
      <dsp:nvSpPr>
        <dsp:cNvPr id="0" name=""/>
        <dsp:cNvSpPr/>
      </dsp:nvSpPr>
      <dsp:spPr>
        <a:xfrm>
          <a:off x="0" y="28174"/>
          <a:ext cx="7680481"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 have referred many blogs while making of this project</a:t>
          </a:r>
        </a:p>
      </dsp:txBody>
      <dsp:txXfrm>
        <a:off x="34906" y="63080"/>
        <a:ext cx="7610669" cy="645240"/>
      </dsp:txXfrm>
    </dsp:sp>
    <dsp:sp modelId="{11385D66-CF5A-4F21-8613-5BF23B5026C7}">
      <dsp:nvSpPr>
        <dsp:cNvPr id="0" name=""/>
        <dsp:cNvSpPr/>
      </dsp:nvSpPr>
      <dsp:spPr>
        <a:xfrm>
          <a:off x="0" y="795067"/>
          <a:ext cx="7680481"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a:t>
          </a:r>
          <a:r>
            <a:rPr lang="en-US" sz="1800" kern="1200" dirty="0">
              <a:hlinkClick xmlns:r="http://schemas.openxmlformats.org/officeDocument/2006/relationships" r:id="rId1"/>
            </a:rPr>
            <a:t>https://medium.datadriveninvestor.com/how-to-built-a-recommender-system-rs-616c988d64b2</a:t>
          </a:r>
          <a:endParaRPr lang="en-US" sz="1800" kern="1200" dirty="0"/>
        </a:p>
      </dsp:txBody>
      <dsp:txXfrm>
        <a:off x="34906" y="829973"/>
        <a:ext cx="7610669" cy="645240"/>
      </dsp:txXfrm>
    </dsp:sp>
    <dsp:sp modelId="{5951E4DC-430B-4B93-9363-F1EDB8251D02}">
      <dsp:nvSpPr>
        <dsp:cNvPr id="0" name=""/>
        <dsp:cNvSpPr/>
      </dsp:nvSpPr>
      <dsp:spPr>
        <a:xfrm>
          <a:off x="0" y="1561960"/>
          <a:ext cx="7680481"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a:t>
          </a:r>
          <a:r>
            <a:rPr lang="en-US" sz="1800" kern="1200" dirty="0">
              <a:hlinkClick xmlns:r="http://schemas.openxmlformats.org/officeDocument/2006/relationships" r:id="rId2"/>
            </a:rPr>
            <a:t>https://towardsdatascience.com/introduction-to-recommender-systems-6c66cf15ada</a:t>
          </a:r>
          <a:endParaRPr lang="en-US" sz="1800" kern="1200" dirty="0"/>
        </a:p>
      </dsp:txBody>
      <dsp:txXfrm>
        <a:off x="34906" y="1596866"/>
        <a:ext cx="7610669" cy="645240"/>
      </dsp:txXfrm>
    </dsp:sp>
    <dsp:sp modelId="{B9DF1068-6D3F-4AEB-9C3B-1D4D8F6183FE}">
      <dsp:nvSpPr>
        <dsp:cNvPr id="0" name=""/>
        <dsp:cNvSpPr/>
      </dsp:nvSpPr>
      <dsp:spPr>
        <a:xfrm>
          <a:off x="0" y="2328853"/>
          <a:ext cx="7680481"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 </a:t>
          </a:r>
          <a:r>
            <a:rPr lang="en-US" sz="1800" kern="1200" dirty="0">
              <a:hlinkClick xmlns:r="http://schemas.openxmlformats.org/officeDocument/2006/relationships" r:id="rId3"/>
            </a:rPr>
            <a:t>https://www.analyticssteps.com/blogs/what-are-recommendation-systems-machine-learning</a:t>
          </a:r>
          <a:endParaRPr lang="en-US" sz="1800" kern="1200" dirty="0"/>
        </a:p>
      </dsp:txBody>
      <dsp:txXfrm>
        <a:off x="34906" y="2363759"/>
        <a:ext cx="7610669" cy="645240"/>
      </dsp:txXfrm>
    </dsp:sp>
    <dsp:sp modelId="{D3080F0E-7B9B-4763-B0B6-A6EB04AB279E}">
      <dsp:nvSpPr>
        <dsp:cNvPr id="0" name=""/>
        <dsp:cNvSpPr/>
      </dsp:nvSpPr>
      <dsp:spPr>
        <a:xfrm>
          <a:off x="0" y="3095745"/>
          <a:ext cx="7680481"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t>
          </a:r>
          <a:r>
            <a:rPr lang="en-US" sz="1800" kern="1200" dirty="0">
              <a:hlinkClick xmlns:r="http://schemas.openxmlformats.org/officeDocument/2006/relationships" r:id="rId4"/>
            </a:rPr>
            <a:t>https://en.wikipedia.org/wiki/Singular_value_decomposition</a:t>
          </a:r>
          <a:endParaRPr lang="en-US" sz="1800" kern="1200" dirty="0"/>
        </a:p>
      </dsp:txBody>
      <dsp:txXfrm>
        <a:off x="34906" y="3130651"/>
        <a:ext cx="7610669" cy="645240"/>
      </dsp:txXfrm>
    </dsp:sp>
    <dsp:sp modelId="{ACC68AA8-BFC3-452B-96AC-F7F3D89493AE}">
      <dsp:nvSpPr>
        <dsp:cNvPr id="0" name=""/>
        <dsp:cNvSpPr/>
      </dsp:nvSpPr>
      <dsp:spPr>
        <a:xfrm>
          <a:off x="0" y="3862638"/>
          <a:ext cx="7680481"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*https://towardsdatascience.com/understanding-singular-value-decomposition-and-its-application-in-data-science-388a54be95d</a:t>
          </a:r>
        </a:p>
      </dsp:txBody>
      <dsp:txXfrm>
        <a:off x="34906" y="3897544"/>
        <a:ext cx="7610669" cy="645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9688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2603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7/19/2021</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91036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7/19/2021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85449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7/19/2021</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69662731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1927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7/19/2021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14294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7/19/2021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51752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6896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5051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59413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7/19/2021</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5188652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mmons.wikimedia.org/wiki/File:Olpc_forum_purchase_advice_recommendations_swapmarket_contributions.sv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AF20B-6506-4C08-83E2-CA53630513AA}"/>
              </a:ext>
            </a:extLst>
          </p:cNvPr>
          <p:cNvSpPr>
            <a:spLocks noGrp="1"/>
          </p:cNvSpPr>
          <p:nvPr>
            <p:ph type="ctrTitle"/>
          </p:nvPr>
        </p:nvSpPr>
        <p:spPr>
          <a:xfrm>
            <a:off x="4378000" y="2167391"/>
            <a:ext cx="6280927" cy="2523219"/>
          </a:xfrm>
        </p:spPr>
        <p:txBody>
          <a:bodyPr>
            <a:normAutofit/>
          </a:bodyPr>
          <a:lstStyle/>
          <a:p>
            <a:pPr algn="l"/>
            <a:r>
              <a:rPr lang="en-US" sz="4400" dirty="0">
                <a:solidFill>
                  <a:schemeClr val="tx2"/>
                </a:solidFill>
              </a:rPr>
              <a:t>Product </a:t>
            </a:r>
            <a:br>
              <a:rPr lang="en-US" sz="4400" dirty="0"/>
            </a:br>
            <a:r>
              <a:rPr lang="en-US" sz="4400" dirty="0">
                <a:solidFill>
                  <a:schemeClr val="tx2"/>
                </a:solidFill>
              </a:rPr>
              <a:t>Recommendation </a:t>
            </a:r>
            <a:br>
              <a:rPr lang="en-US" sz="4400" dirty="0"/>
            </a:br>
            <a:r>
              <a:rPr lang="en-US" sz="4400" dirty="0">
                <a:solidFill>
                  <a:schemeClr val="tx2"/>
                </a:solidFill>
              </a:rPr>
              <a:t>system</a:t>
            </a:r>
          </a:p>
        </p:txBody>
      </p:sp>
      <p:sp>
        <p:nvSpPr>
          <p:cNvPr id="19" name="Rectangle 18">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20">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8" descr="Icon&#10;&#10;Description automatically generated">
            <a:extLst>
              <a:ext uri="{FF2B5EF4-FFF2-40B4-BE49-F238E27FC236}">
                <a16:creationId xmlns:a16="http://schemas.microsoft.com/office/drawing/2014/main" id="{D35CF254-07DB-447D-8E1A-15261D1E48B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3189" y="1961339"/>
            <a:ext cx="5603310" cy="3060583"/>
          </a:xfrm>
          <a:prstGeom prst="rect">
            <a:avLst/>
          </a:prstGeom>
        </p:spPr>
      </p:pic>
      <p:sp>
        <p:nvSpPr>
          <p:cNvPr id="13" name="TextBox 12">
            <a:extLst>
              <a:ext uri="{FF2B5EF4-FFF2-40B4-BE49-F238E27FC236}">
                <a16:creationId xmlns:a16="http://schemas.microsoft.com/office/drawing/2014/main" id="{A1EE434D-9442-4288-B320-CB84C1254561}"/>
              </a:ext>
            </a:extLst>
          </p:cNvPr>
          <p:cNvSpPr txBox="1"/>
          <p:nvPr/>
        </p:nvSpPr>
        <p:spPr>
          <a:xfrm>
            <a:off x="9254647" y="5642975"/>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Presented by </a:t>
            </a:r>
          </a:p>
          <a:p>
            <a:r>
              <a:rPr lang="en-US" dirty="0"/>
              <a:t>Anudeep Gunukula</a:t>
            </a:r>
          </a:p>
        </p:txBody>
      </p:sp>
    </p:spTree>
    <p:extLst>
      <p:ext uri="{BB962C8B-B14F-4D97-AF65-F5344CB8AC3E}">
        <p14:creationId xmlns:p14="http://schemas.microsoft.com/office/powerpoint/2010/main" val="11686684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46954-6C8D-487B-8241-03F2E0E74DBC}"/>
              </a:ext>
            </a:extLst>
          </p:cNvPr>
          <p:cNvSpPr txBox="1"/>
          <p:nvPr/>
        </p:nvSpPr>
        <p:spPr>
          <a:xfrm>
            <a:off x="757825" y="308976"/>
            <a:ext cx="8734815" cy="53707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b="1" dirty="0">
                <a:latin typeface="Times New Roman"/>
                <a:ea typeface="+mn-lt"/>
                <a:cs typeface="+mn-lt"/>
              </a:rPr>
              <a:t>What are Recommendation Systems?</a:t>
            </a:r>
            <a:endParaRPr lang="en-US" sz="2700" b="1">
              <a:latin typeface="Times New Roman"/>
              <a:cs typeface="Times New Roman"/>
            </a:endParaRPr>
          </a:p>
          <a:p>
            <a:endParaRPr lang="en-US" b="1" dirty="0">
              <a:ea typeface="+mn-lt"/>
              <a:cs typeface="+mn-lt"/>
            </a:endParaRPr>
          </a:p>
          <a:p>
            <a:endParaRPr lang="en-US" sz="2000" b="1" dirty="0">
              <a:latin typeface="Times New Roman"/>
              <a:ea typeface="+mn-lt"/>
              <a:cs typeface="+mn-lt"/>
            </a:endParaRPr>
          </a:p>
          <a:p>
            <a:r>
              <a:rPr lang="en-US" sz="2000" dirty="0">
                <a:latin typeface="Times New Roman"/>
                <a:ea typeface="+mn-lt"/>
                <a:cs typeface="+mn-lt"/>
              </a:rPr>
              <a:t>Every day we view and purchase products on Amazon, browse Netflix, stream music on Spotify. Have you ever wondered how accurately they know your tastes and preferences and make Recommendations based on your interests ?</a:t>
            </a:r>
            <a:endParaRPr lang="en-US" sz="2000">
              <a:latin typeface="Times New Roman"/>
              <a:cs typeface="Times"/>
            </a:endParaRPr>
          </a:p>
          <a:p>
            <a:endParaRPr lang="en-US"/>
          </a:p>
          <a:p>
            <a:endParaRPr lang="en-US" sz="2000" dirty="0">
              <a:latin typeface="Times"/>
              <a:cs typeface="Times"/>
            </a:endParaRPr>
          </a:p>
          <a:p>
            <a:r>
              <a:rPr lang="en-US" sz="2000" dirty="0">
                <a:latin typeface="Times"/>
                <a:ea typeface="+mn-lt"/>
                <a:cs typeface="+mn-lt"/>
              </a:rPr>
              <a:t>The answer is they have personalized Recommendation Engines which uses advanced algorithms to recommend products to you... When you want to watch a new movie, you usually ask your friends for suggesting movies, they know your interests and accordingly they suggest you a good movie.</a:t>
            </a:r>
            <a:endParaRPr lang="en-US" sz="2000" dirty="0">
              <a:latin typeface="Times"/>
              <a:cs typeface="Times"/>
            </a:endParaRPr>
          </a:p>
          <a:p>
            <a:endParaRPr lang="en-US" sz="2000" dirty="0">
              <a:latin typeface="Times"/>
              <a:cs typeface="Times"/>
            </a:endParaRPr>
          </a:p>
          <a:p>
            <a:endParaRPr lang="en-US" sz="2000" dirty="0">
              <a:latin typeface="Times"/>
              <a:cs typeface="Times"/>
            </a:endParaRPr>
          </a:p>
          <a:p>
            <a:r>
              <a:rPr lang="en-US" sz="2000" dirty="0">
                <a:latin typeface="Times"/>
                <a:ea typeface="+mn-lt"/>
                <a:cs typeface="+mn-lt"/>
              </a:rPr>
              <a:t>So, Recommendation Systems work the same way, they are nothing but data filtering tools that uses algorithms to recommend most relevant items to a particular user.</a:t>
            </a:r>
            <a:endParaRPr lang="en-US" sz="2000" dirty="0">
              <a:latin typeface="Times"/>
              <a:cs typeface="Times"/>
            </a:endParaRPr>
          </a:p>
        </p:txBody>
      </p:sp>
    </p:spTree>
    <p:extLst>
      <p:ext uri="{BB962C8B-B14F-4D97-AF65-F5344CB8AC3E}">
        <p14:creationId xmlns:p14="http://schemas.microsoft.com/office/powerpoint/2010/main" val="14459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8">
            <a:extLst>
              <a:ext uri="{FF2B5EF4-FFF2-40B4-BE49-F238E27FC236}">
                <a16:creationId xmlns:a16="http://schemas.microsoft.com/office/drawing/2014/main" id="{4025239F-A6FB-43A8-BD4A-3FB7C0B48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20">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D1D340-80A8-447D-9A35-412A912C7EDF}"/>
              </a:ext>
            </a:extLst>
          </p:cNvPr>
          <p:cNvSpPr txBox="1"/>
          <p:nvPr/>
        </p:nvSpPr>
        <p:spPr>
          <a:xfrm>
            <a:off x="445139" y="999159"/>
            <a:ext cx="5598957" cy="420624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182880">
              <a:lnSpc>
                <a:spcPct val="90000"/>
              </a:lnSpc>
              <a:spcAft>
                <a:spcPts val="600"/>
              </a:spcAft>
              <a:buClr>
                <a:schemeClr val="tx1"/>
              </a:buClr>
              <a:buFont typeface="Wingdings"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itchFamily="2" charset="2"/>
              <a:buChar char=""/>
            </a:pPr>
            <a:r>
              <a:rPr lang="en-US" sz="2000" dirty="0">
                <a:solidFill>
                  <a:schemeClr val="bg1"/>
                </a:solidFill>
                <a:latin typeface="Times"/>
                <a:cs typeface="Times"/>
              </a:rPr>
              <a:t>Internet is a vast ocean of Information, it consists of millions of items, a large catalogue of products. There are some Users that know what they are looking for whereas others have no idea what to look for in such a large library of resources, and thus, Recommendation Systems play a vital role.</a:t>
            </a:r>
          </a:p>
          <a:p>
            <a:pPr indent="-182880">
              <a:lnSpc>
                <a:spcPct val="90000"/>
              </a:lnSpc>
              <a:spcAft>
                <a:spcPts val="600"/>
              </a:spcAft>
              <a:buClr>
                <a:schemeClr val="tx1"/>
              </a:buClr>
              <a:buFont typeface="Wingdings"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itchFamily="2" charset="2"/>
              <a:buChar char=""/>
            </a:pPr>
            <a:r>
              <a:rPr lang="en-US" sz="2000" dirty="0">
                <a:solidFill>
                  <a:schemeClr val="bg1"/>
                </a:solidFill>
                <a:latin typeface="Times"/>
                <a:cs typeface="Times"/>
              </a:rPr>
              <a:t>There are some products which may be good but have not gained Popularity since they have not been advertised, so recommendation systems help such items gain popularity by bringing such items to one's notice.</a:t>
            </a:r>
          </a:p>
          <a:p>
            <a:pPr indent="-182880">
              <a:lnSpc>
                <a:spcPct val="90000"/>
              </a:lnSpc>
              <a:spcAft>
                <a:spcPts val="600"/>
              </a:spcAft>
              <a:buClr>
                <a:schemeClr val="tx1"/>
              </a:buClr>
              <a:buFont typeface="Wingdings"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itchFamily="2" charset="2"/>
              <a:buChar char=""/>
            </a:pPr>
            <a:endParaRPr lang="en-US" sz="2000" dirty="0">
              <a:solidFill>
                <a:schemeClr val="bg1"/>
              </a:solidFill>
              <a:latin typeface="Times"/>
              <a:cs typeface="Times"/>
            </a:endParaRPr>
          </a:p>
          <a:p>
            <a:pPr indent="-182880">
              <a:lnSpc>
                <a:spcPct val="90000"/>
              </a:lnSpc>
              <a:spcAft>
                <a:spcPts val="600"/>
              </a:spcAft>
              <a:buClr>
                <a:schemeClr val="tx1"/>
              </a:buClr>
              <a:buFont typeface="Wingdings" pitchFamily="2" charset="2"/>
              <a:buChar char=""/>
            </a:pPr>
            <a:endParaRPr lang="en-US" sz="2000" dirty="0">
              <a:solidFill>
                <a:schemeClr val="bg1"/>
              </a:solidFill>
              <a:latin typeface="Times"/>
              <a:cs typeface="Times"/>
            </a:endParaRPr>
          </a:p>
        </p:txBody>
      </p:sp>
      <p:sp>
        <p:nvSpPr>
          <p:cNvPr id="18" name="Rectangle 22">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Shape&#10;&#10;Description automatically generated">
            <a:extLst>
              <a:ext uri="{FF2B5EF4-FFF2-40B4-BE49-F238E27FC236}">
                <a16:creationId xmlns:a16="http://schemas.microsoft.com/office/drawing/2014/main" id="{601B23E1-83C7-4D9E-A724-0467BBC7E288}"/>
              </a:ext>
            </a:extLst>
          </p:cNvPr>
          <p:cNvPicPr>
            <a:picLocks noChangeAspect="1"/>
          </p:cNvPicPr>
          <p:nvPr/>
        </p:nvPicPr>
        <p:blipFill>
          <a:blip r:embed="rId2"/>
          <a:stretch>
            <a:fillRect/>
          </a:stretch>
        </p:blipFill>
        <p:spPr>
          <a:xfrm>
            <a:off x="7211065" y="2230149"/>
            <a:ext cx="4661057" cy="2633586"/>
          </a:xfrm>
          <a:prstGeom prst="rect">
            <a:avLst/>
          </a:prstGeom>
        </p:spPr>
      </p:pic>
    </p:spTree>
    <p:extLst>
      <p:ext uri="{BB962C8B-B14F-4D97-AF65-F5344CB8AC3E}">
        <p14:creationId xmlns:p14="http://schemas.microsoft.com/office/powerpoint/2010/main" val="10364374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7FDD99-2BA6-43A2-8F23-E156CFA16373}"/>
              </a:ext>
            </a:extLst>
          </p:cNvPr>
          <p:cNvSpPr txBox="1"/>
          <p:nvPr/>
        </p:nvSpPr>
        <p:spPr>
          <a:xfrm>
            <a:off x="768263" y="799578"/>
            <a:ext cx="4027116"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dirty="0">
                <a:latin typeface="Times"/>
                <a:cs typeface="Times"/>
              </a:rPr>
              <a:t>Problem Statement : </a:t>
            </a:r>
          </a:p>
        </p:txBody>
      </p:sp>
      <p:sp>
        <p:nvSpPr>
          <p:cNvPr id="3" name="TextBox 2">
            <a:extLst>
              <a:ext uri="{FF2B5EF4-FFF2-40B4-BE49-F238E27FC236}">
                <a16:creationId xmlns:a16="http://schemas.microsoft.com/office/drawing/2014/main" id="{FAACD546-B0DD-4E4D-9A36-5F52080481CE}"/>
              </a:ext>
            </a:extLst>
          </p:cNvPr>
          <p:cNvSpPr txBox="1"/>
          <p:nvPr/>
        </p:nvSpPr>
        <p:spPr>
          <a:xfrm>
            <a:off x="765001" y="1641823"/>
            <a:ext cx="945506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dirty="0">
                <a:latin typeface="times"/>
                <a:ea typeface="+mn-lt"/>
                <a:cs typeface="+mn-lt"/>
              </a:rPr>
              <a:t>Building recommendation system for products electronics and clothing</a:t>
            </a:r>
            <a:endParaRPr lang="en-US" sz="2300">
              <a:latin typeface="times"/>
              <a:cs typeface="times"/>
            </a:endParaRPr>
          </a:p>
        </p:txBody>
      </p:sp>
      <p:sp>
        <p:nvSpPr>
          <p:cNvPr id="4" name="TextBox 3">
            <a:extLst>
              <a:ext uri="{FF2B5EF4-FFF2-40B4-BE49-F238E27FC236}">
                <a16:creationId xmlns:a16="http://schemas.microsoft.com/office/drawing/2014/main" id="{977E2E2F-CDDB-4CC4-8C37-9115EF6159D4}"/>
              </a:ext>
            </a:extLst>
          </p:cNvPr>
          <p:cNvSpPr txBox="1"/>
          <p:nvPr/>
        </p:nvSpPr>
        <p:spPr>
          <a:xfrm>
            <a:off x="903962" y="3148208"/>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a:cs typeface="Times"/>
              </a:rPr>
              <a:t>Description </a:t>
            </a:r>
            <a:r>
              <a:rPr lang="en-US" sz="2300" dirty="0">
                <a:latin typeface="Times"/>
                <a:cs typeface="Times"/>
              </a:rPr>
              <a:t>:</a:t>
            </a:r>
          </a:p>
        </p:txBody>
      </p:sp>
      <p:sp>
        <p:nvSpPr>
          <p:cNvPr id="5" name="TextBox 4">
            <a:extLst>
              <a:ext uri="{FF2B5EF4-FFF2-40B4-BE49-F238E27FC236}">
                <a16:creationId xmlns:a16="http://schemas.microsoft.com/office/drawing/2014/main" id="{13CEA506-2158-49F5-8387-286033C7CB12}"/>
              </a:ext>
            </a:extLst>
          </p:cNvPr>
          <p:cNvSpPr txBox="1"/>
          <p:nvPr/>
        </p:nvSpPr>
        <p:spPr>
          <a:xfrm>
            <a:off x="900700" y="3990452"/>
            <a:ext cx="1058240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a:ea typeface="+mn-lt"/>
                <a:cs typeface="+mn-lt"/>
              </a:rPr>
              <a:t>Online E-commerce websites like Amazon, Flipkart uses different recommendation models</a:t>
            </a:r>
            <a:endParaRPr lang="en-US" sz="2200">
              <a:latin typeface="Times"/>
              <a:cs typeface="Times"/>
            </a:endParaRPr>
          </a:p>
          <a:p>
            <a:r>
              <a:rPr lang="en-US" sz="2200" dirty="0">
                <a:latin typeface="Times"/>
                <a:ea typeface="+mn-lt"/>
                <a:cs typeface="+mn-lt"/>
              </a:rPr>
              <a:t>to provide different suggestions to different users. ecommerce sites currently uses</a:t>
            </a:r>
            <a:endParaRPr lang="en-US" sz="2200">
              <a:latin typeface="Times"/>
              <a:cs typeface="Times"/>
            </a:endParaRPr>
          </a:p>
          <a:p>
            <a:r>
              <a:rPr lang="en-US" sz="2200" dirty="0">
                <a:latin typeface="Times"/>
                <a:ea typeface="+mn-lt"/>
                <a:cs typeface="+mn-lt"/>
              </a:rPr>
              <a:t>item-to-item collaborative filtering, which scales to massive data sets and produces</a:t>
            </a:r>
            <a:endParaRPr lang="en-US" sz="2200">
              <a:latin typeface="Times"/>
              <a:cs typeface="Times"/>
            </a:endParaRPr>
          </a:p>
          <a:p>
            <a:r>
              <a:rPr lang="en-US" sz="2200" dirty="0">
                <a:latin typeface="Times"/>
                <a:ea typeface="+mn-lt"/>
                <a:cs typeface="+mn-lt"/>
              </a:rPr>
              <a:t>high-quality recommendations in real time. This type of filtering matches each of the </a:t>
            </a:r>
            <a:endParaRPr lang="en-US" sz="2200">
              <a:latin typeface="Times"/>
              <a:ea typeface="+mn-lt"/>
              <a:cs typeface="Times"/>
            </a:endParaRPr>
          </a:p>
          <a:p>
            <a:r>
              <a:rPr lang="en-US" sz="2200" dirty="0">
                <a:latin typeface="Times"/>
                <a:ea typeface="+mn-lt"/>
                <a:cs typeface="+mn-lt"/>
              </a:rPr>
              <a:t>user's purchased and rated items to similar items, then combines those similar items</a:t>
            </a:r>
            <a:endParaRPr lang="en-US" sz="2200">
              <a:latin typeface="Times"/>
              <a:cs typeface="Times"/>
            </a:endParaRPr>
          </a:p>
          <a:p>
            <a:r>
              <a:rPr lang="en-US" sz="2200" dirty="0">
                <a:latin typeface="Times"/>
                <a:ea typeface="+mn-lt"/>
                <a:cs typeface="+mn-lt"/>
              </a:rPr>
              <a:t>into a recommendation list for the user. In this project we are going to build </a:t>
            </a:r>
            <a:endParaRPr lang="en-US" sz="2200">
              <a:latin typeface="Times"/>
              <a:cs typeface="Times"/>
            </a:endParaRPr>
          </a:p>
          <a:p>
            <a:r>
              <a:rPr lang="en-US" sz="2200" dirty="0">
                <a:latin typeface="Times"/>
                <a:ea typeface="+mn-lt"/>
                <a:cs typeface="+mn-lt"/>
              </a:rPr>
              <a:t>recommendation model with the similar kind of approach.</a:t>
            </a:r>
            <a:endParaRPr lang="en-US" sz="2200">
              <a:latin typeface="Times"/>
              <a:cs typeface="Times"/>
            </a:endParaRPr>
          </a:p>
        </p:txBody>
      </p:sp>
    </p:spTree>
    <p:extLst>
      <p:ext uri="{BB962C8B-B14F-4D97-AF65-F5344CB8AC3E}">
        <p14:creationId xmlns:p14="http://schemas.microsoft.com/office/powerpoint/2010/main" val="372395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83374D-9EA7-4E1A-B621-AC981791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CE471017-3497-4F9F-A862-BA1016D13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E7BB245-1516-48B9-8C45-E83FC9BF6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419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762C5FF7-82FA-4981-A20D-264C4BBF1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24216"/>
            <a:ext cx="7543800"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4210FB9-9709-4AF9-B54B-479784F56329}"/>
              </a:ext>
            </a:extLst>
          </p:cNvPr>
          <p:cNvSpPr txBox="1"/>
          <p:nvPr/>
        </p:nvSpPr>
        <p:spPr>
          <a:xfrm>
            <a:off x="749804" y="2338928"/>
            <a:ext cx="6006596" cy="15087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85000"/>
              </a:lnSpc>
              <a:spcBef>
                <a:spcPct val="0"/>
              </a:spcBef>
              <a:spcAft>
                <a:spcPts val="600"/>
              </a:spcAft>
            </a:pPr>
            <a:r>
              <a:rPr lang="en-US" sz="4000" cap="all">
                <a:solidFill>
                  <a:schemeClr val="tx2"/>
                </a:solidFill>
                <a:latin typeface="+mj-lt"/>
                <a:ea typeface="+mj-ea"/>
                <a:cs typeface="+mj-cs"/>
              </a:rPr>
              <a:t>Objectives :</a:t>
            </a:r>
          </a:p>
        </p:txBody>
      </p:sp>
      <p:graphicFrame>
        <p:nvGraphicFramePr>
          <p:cNvPr id="5" name="TextBox 2">
            <a:extLst>
              <a:ext uri="{FF2B5EF4-FFF2-40B4-BE49-F238E27FC236}">
                <a16:creationId xmlns:a16="http://schemas.microsoft.com/office/drawing/2014/main" id="{02FB99D3-F38F-4F50-963D-82907297E6E5}"/>
              </a:ext>
            </a:extLst>
          </p:cNvPr>
          <p:cNvGraphicFramePr/>
          <p:nvPr>
            <p:extLst>
              <p:ext uri="{D42A27DB-BD31-4B8C-83A1-F6EECF244321}">
                <p14:modId xmlns:p14="http://schemas.microsoft.com/office/powerpoint/2010/main" val="4180239838"/>
              </p:ext>
            </p:extLst>
          </p:nvPr>
        </p:nvGraphicFramePr>
        <p:xfrm>
          <a:off x="8153400" y="927809"/>
          <a:ext cx="3394220" cy="496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89540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83374D-9EA7-4E1A-B621-AC981791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03EC245-C9B2-41DB-AC99-41DB7FC14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D006CB6-41D0-433B-A9A4-C3C0695FD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0"/>
            <a:ext cx="465164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6B085380-27CE-4E71-AA77-81E6A0399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0358" y="2224216"/>
            <a:ext cx="4651642" cy="17381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31BDAB-7CA6-4A6E-8D93-7ED8AFEE04F1}"/>
              </a:ext>
            </a:extLst>
          </p:cNvPr>
          <p:cNvSpPr txBox="1"/>
          <p:nvPr/>
        </p:nvSpPr>
        <p:spPr>
          <a:xfrm>
            <a:off x="7663070" y="2338928"/>
            <a:ext cx="4134677" cy="15087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5000"/>
              </a:lnSpc>
              <a:spcBef>
                <a:spcPct val="0"/>
              </a:spcBef>
              <a:spcAft>
                <a:spcPts val="600"/>
              </a:spcAft>
            </a:pPr>
            <a:r>
              <a:rPr lang="en-US" sz="4000" cap="all">
                <a:solidFill>
                  <a:schemeClr val="tx2"/>
                </a:solidFill>
                <a:latin typeface="+mj-lt"/>
                <a:ea typeface="+mj-ea"/>
                <a:cs typeface="+mj-cs"/>
              </a:rPr>
              <a:t>Prerequisites:</a:t>
            </a:r>
          </a:p>
        </p:txBody>
      </p:sp>
      <p:sp>
        <p:nvSpPr>
          <p:cNvPr id="3" name="TextBox 2">
            <a:extLst>
              <a:ext uri="{FF2B5EF4-FFF2-40B4-BE49-F238E27FC236}">
                <a16:creationId xmlns:a16="http://schemas.microsoft.com/office/drawing/2014/main" id="{2AC0F446-EA39-427F-9C16-2D26EB08FEF5}"/>
              </a:ext>
            </a:extLst>
          </p:cNvPr>
          <p:cNvSpPr txBox="1"/>
          <p:nvPr/>
        </p:nvSpPr>
        <p:spPr>
          <a:xfrm>
            <a:off x="8614645" y="4867274"/>
            <a:ext cx="3306870"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500" dirty="0">
                <a:solidFill>
                  <a:schemeClr val="bg1">
                    <a:lumMod val="95000"/>
                  </a:schemeClr>
                </a:solidFill>
                <a:latin typeface="Times"/>
                <a:cs typeface="Times"/>
              </a:rPr>
              <a:t>1. Python 3</a:t>
            </a:r>
          </a:p>
          <a:p>
            <a:pPr>
              <a:spcAft>
                <a:spcPts val="600"/>
              </a:spcAft>
            </a:pPr>
            <a:r>
              <a:rPr lang="en-US" sz="2500" dirty="0">
                <a:solidFill>
                  <a:schemeClr val="bg1">
                    <a:lumMod val="95000"/>
                  </a:schemeClr>
                </a:solidFill>
                <a:latin typeface="Times"/>
                <a:cs typeface="Times"/>
              </a:rPr>
              <a:t>2. Anaconda</a:t>
            </a:r>
          </a:p>
        </p:txBody>
      </p:sp>
      <p:graphicFrame>
        <p:nvGraphicFramePr>
          <p:cNvPr id="6" name="TextBox 3">
            <a:extLst>
              <a:ext uri="{FF2B5EF4-FFF2-40B4-BE49-F238E27FC236}">
                <a16:creationId xmlns:a16="http://schemas.microsoft.com/office/drawing/2014/main" id="{F88B831C-D43C-4E90-BDCD-2C43114C327B}"/>
              </a:ext>
            </a:extLst>
          </p:cNvPr>
          <p:cNvGraphicFramePr/>
          <p:nvPr>
            <p:extLst>
              <p:ext uri="{D42A27DB-BD31-4B8C-83A1-F6EECF244321}">
                <p14:modId xmlns:p14="http://schemas.microsoft.com/office/powerpoint/2010/main" val="50159008"/>
              </p:ext>
            </p:extLst>
          </p:nvPr>
        </p:nvGraphicFramePr>
        <p:xfrm>
          <a:off x="819063" y="1000877"/>
          <a:ext cx="5606327" cy="5011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14290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21">
            <a:extLst>
              <a:ext uri="{FF2B5EF4-FFF2-40B4-BE49-F238E27FC236}">
                <a16:creationId xmlns:a16="http://schemas.microsoft.com/office/drawing/2014/main" id="{B383374D-9EA7-4E1A-B621-AC981791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90DC370-DFEC-484A-B240-FEC6F35E4CD4}"/>
              </a:ext>
            </a:extLst>
          </p:cNvPr>
          <p:cNvSpPr txBox="1"/>
          <p:nvPr/>
        </p:nvSpPr>
        <p:spPr>
          <a:xfrm>
            <a:off x="1202919" y="284176"/>
            <a:ext cx="9784080" cy="15087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5000"/>
              </a:lnSpc>
              <a:spcBef>
                <a:spcPct val="0"/>
              </a:spcBef>
              <a:spcAft>
                <a:spcPts val="600"/>
              </a:spcAft>
            </a:pPr>
            <a:r>
              <a:rPr lang="en-US" sz="4000" cap="all" dirty="0">
                <a:solidFill>
                  <a:schemeClr val="bg2"/>
                </a:solidFill>
                <a:latin typeface="+mj-lt"/>
                <a:ea typeface="+mj-ea"/>
                <a:cs typeface="+mj-cs"/>
              </a:rPr>
              <a:t>Steps Followed : </a:t>
            </a:r>
          </a:p>
        </p:txBody>
      </p:sp>
      <p:graphicFrame>
        <p:nvGraphicFramePr>
          <p:cNvPr id="23" name="TextBox 1">
            <a:extLst>
              <a:ext uri="{FF2B5EF4-FFF2-40B4-BE49-F238E27FC236}">
                <a16:creationId xmlns:a16="http://schemas.microsoft.com/office/drawing/2014/main" id="{8D4D309D-78F3-45D4-8E17-CF5E1C57C66C}"/>
              </a:ext>
            </a:extLst>
          </p:cNvPr>
          <p:cNvGraphicFramePr/>
          <p:nvPr>
            <p:extLst>
              <p:ext uri="{D42A27DB-BD31-4B8C-83A1-F6EECF244321}">
                <p14:modId xmlns:p14="http://schemas.microsoft.com/office/powerpoint/2010/main" val="156607600"/>
              </p:ext>
            </p:extLst>
          </p:nvPr>
        </p:nvGraphicFramePr>
        <p:xfrm>
          <a:off x="347381" y="1933801"/>
          <a:ext cx="11714857" cy="47418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99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049D8DFA-139C-473F-838D-D33ABE885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30100E-241D-4B1F-AB54-3E8E8DC72EAB}"/>
              </a:ext>
            </a:extLst>
          </p:cNvPr>
          <p:cNvSpPr txBox="1"/>
          <p:nvPr/>
        </p:nvSpPr>
        <p:spPr>
          <a:xfrm>
            <a:off x="643467" y="1325880"/>
            <a:ext cx="3089437" cy="42062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r">
              <a:lnSpc>
                <a:spcPct val="85000"/>
              </a:lnSpc>
              <a:spcBef>
                <a:spcPct val="0"/>
              </a:spcBef>
              <a:spcAft>
                <a:spcPts val="600"/>
              </a:spcAft>
            </a:pPr>
            <a:r>
              <a:rPr lang="en-US" sz="3200" cap="all" dirty="0">
                <a:solidFill>
                  <a:schemeClr val="tx2"/>
                </a:solidFill>
                <a:latin typeface="Times"/>
                <a:ea typeface="+mj-ea"/>
                <a:cs typeface="Times"/>
              </a:rPr>
              <a:t>References : </a:t>
            </a:r>
          </a:p>
        </p:txBody>
      </p:sp>
      <p:sp>
        <p:nvSpPr>
          <p:cNvPr id="13"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TextBox 2">
            <a:extLst>
              <a:ext uri="{FF2B5EF4-FFF2-40B4-BE49-F238E27FC236}">
                <a16:creationId xmlns:a16="http://schemas.microsoft.com/office/drawing/2014/main" id="{15BA74A5-866A-4D07-B798-02A9F87B99F2}"/>
              </a:ext>
            </a:extLst>
          </p:cNvPr>
          <p:cNvGraphicFramePr/>
          <p:nvPr/>
        </p:nvGraphicFramePr>
        <p:xfrm>
          <a:off x="4381668" y="1126067"/>
          <a:ext cx="7680481" cy="4605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483211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4025239F-A6FB-43A8-BD4A-3FB7C0B48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2">
            <a:extLst>
              <a:ext uri="{FF2B5EF4-FFF2-40B4-BE49-F238E27FC236}">
                <a16:creationId xmlns:a16="http://schemas.microsoft.com/office/drawing/2014/main" id="{9F5EF35B-201C-44F0-B571-2B74F9527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08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25239F-A6FB-43A8-BD4A-3FB7C0B48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9A457F22-2034-4200-B6E4-5B8372AA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1633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DA7986-F4F5-4F92-94A3-343B2D720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6981"/>
            <a:ext cx="4686300" cy="16395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E4D016D-5DAD-4949-8662-6B774656FBA4}"/>
              </a:ext>
            </a:extLst>
          </p:cNvPr>
          <p:cNvSpPr txBox="1"/>
          <p:nvPr/>
        </p:nvSpPr>
        <p:spPr>
          <a:xfrm>
            <a:off x="643467" y="2011680"/>
            <a:ext cx="5598957" cy="420624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182880">
              <a:lnSpc>
                <a:spcPct val="90000"/>
              </a:lnSpc>
              <a:spcAft>
                <a:spcPts val="600"/>
              </a:spcAft>
              <a:buClr>
                <a:schemeClr val="tx1"/>
              </a:buClr>
              <a:buFont typeface="Wingdings" pitchFamily="2" charset="2"/>
              <a:buChar char=""/>
            </a:pPr>
            <a:r>
              <a:rPr lang="en-US" sz="3300" dirty="0">
                <a:solidFill>
                  <a:schemeClr val="bg1"/>
                </a:solidFill>
                <a:latin typeface="Times"/>
                <a:cs typeface="Times"/>
              </a:rPr>
              <a:t>Thank You</a:t>
            </a:r>
          </a:p>
        </p:txBody>
      </p:sp>
      <p:sp>
        <p:nvSpPr>
          <p:cNvPr id="21" name="Rectangle 14">
            <a:extLst>
              <a:ext uri="{FF2B5EF4-FFF2-40B4-BE49-F238E27FC236}">
                <a16:creationId xmlns:a16="http://schemas.microsoft.com/office/drawing/2014/main" id="{4BF33555-1B12-49B5-BADE-CEAB32216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1186" y="0"/>
            <a:ext cx="5300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7" descr="Handshake">
            <a:extLst>
              <a:ext uri="{FF2B5EF4-FFF2-40B4-BE49-F238E27FC236}">
                <a16:creationId xmlns:a16="http://schemas.microsoft.com/office/drawing/2014/main" id="{6E373BC8-2AD7-4F1A-ABA0-1881D9C193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4" y="1508688"/>
            <a:ext cx="4013879" cy="4013879"/>
          </a:xfrm>
          <a:prstGeom prst="rect">
            <a:avLst/>
          </a:prstGeom>
        </p:spPr>
      </p:pic>
      <p:sp>
        <p:nvSpPr>
          <p:cNvPr id="17" name="Rectangle 16">
            <a:extLst>
              <a:ext uri="{FF2B5EF4-FFF2-40B4-BE49-F238E27FC236}">
                <a16:creationId xmlns:a16="http://schemas.microsoft.com/office/drawing/2014/main" id="{428E76FD-76EE-4DE6-BBA4-EEA6E4B98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190" y="0"/>
            <a:ext cx="7566810"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8" name="Graphic 7" descr="Handshake">
            <a:extLst>
              <a:ext uri="{FF2B5EF4-FFF2-40B4-BE49-F238E27FC236}">
                <a16:creationId xmlns:a16="http://schemas.microsoft.com/office/drawing/2014/main" id="{C3E9E974-0781-4105-AA35-9CD6A16E0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4526" y="598634"/>
            <a:ext cx="5619286" cy="5619286"/>
          </a:xfrm>
          <a:prstGeom prst="rect">
            <a:avLst/>
          </a:prstGeom>
        </p:spPr>
      </p:pic>
    </p:spTree>
    <p:extLst>
      <p:ext uri="{BB962C8B-B14F-4D97-AF65-F5344CB8AC3E}">
        <p14:creationId xmlns:p14="http://schemas.microsoft.com/office/powerpoint/2010/main" val="3105196842"/>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Banded</vt:lpstr>
      <vt:lpstr>Product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232</cp:revision>
  <dcterms:created xsi:type="dcterms:W3CDTF">2021-07-19T08:51:03Z</dcterms:created>
  <dcterms:modified xsi:type="dcterms:W3CDTF">2021-07-19T10:10:01Z</dcterms:modified>
</cp:coreProperties>
</file>