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7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3EAC-FC6E-460C-A78D-9B39AC31E183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D01C922F-1B9B-43AE-811A-23AFE4D1E3C7}" type="pres">
      <dgm:prSet presAssocID="{05453EAC-FC6E-460C-A78D-9B39AC31E183}" presName="Name0" presStyleCnt="0">
        <dgm:presLayoutVars>
          <dgm:dir/>
          <dgm:resizeHandles val="exact"/>
        </dgm:presLayoutVars>
      </dgm:prSet>
      <dgm:spPr/>
    </dgm:pt>
  </dgm:ptLst>
  <dgm:cxnLst>
    <dgm:cxn modelId="{A0E88F86-5324-4939-AA8B-9F8012340F63}" type="presOf" srcId="{05453EAC-FC6E-460C-A78D-9B39AC31E183}" destId="{D01C922F-1B9B-43AE-811A-23AFE4D1E3C7}" srcOrd="0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7B04B-038B-4763-AD37-53BD0DA4D69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BA788A-C65B-4615-A672-D4366D4B2349}">
      <dgm:prSet phldrT="[Text]"/>
      <dgm:spPr/>
      <dgm:t>
        <a:bodyPr/>
        <a:lstStyle/>
        <a:p>
          <a:r>
            <a:rPr lang="en-US" dirty="0"/>
            <a:t>Data Export</a:t>
          </a:r>
        </a:p>
      </dgm:t>
    </dgm:pt>
    <dgm:pt modelId="{F380A0C2-F401-48DC-B7A2-2450A8184A25}" type="parTrans" cxnId="{7AE867C9-55F4-4293-BF15-3D3883F48F5B}">
      <dgm:prSet/>
      <dgm:spPr/>
      <dgm:t>
        <a:bodyPr/>
        <a:lstStyle/>
        <a:p>
          <a:endParaRPr lang="en-US"/>
        </a:p>
      </dgm:t>
    </dgm:pt>
    <dgm:pt modelId="{EC613A57-3CCD-472D-9191-FA4D33C086AA}" type="sibTrans" cxnId="{7AE867C9-55F4-4293-BF15-3D3883F48F5B}">
      <dgm:prSet/>
      <dgm:spPr/>
      <dgm:t>
        <a:bodyPr/>
        <a:lstStyle/>
        <a:p>
          <a:endParaRPr lang="en-US"/>
        </a:p>
      </dgm:t>
    </dgm:pt>
    <dgm:pt modelId="{E1F185F3-A38D-42C6-A0A4-E205057A9E05}">
      <dgm:prSet phldrT="[Text]"/>
      <dgm:spPr/>
      <dgm:t>
        <a:bodyPr/>
        <a:lstStyle/>
        <a:p>
          <a:r>
            <a:rPr lang="en-US" dirty="0"/>
            <a:t>Data pipeline(Questions)</a:t>
          </a:r>
        </a:p>
      </dgm:t>
    </dgm:pt>
    <dgm:pt modelId="{6C99BB7F-5A8F-429F-B10A-300B44379759}" type="parTrans" cxnId="{9A07C115-4C00-4395-8AED-4790A4B7F9F3}">
      <dgm:prSet/>
      <dgm:spPr/>
      <dgm:t>
        <a:bodyPr/>
        <a:lstStyle/>
        <a:p>
          <a:endParaRPr lang="en-US"/>
        </a:p>
      </dgm:t>
    </dgm:pt>
    <dgm:pt modelId="{EE9381A5-500D-424B-9268-D52855BBC11A}" type="sibTrans" cxnId="{9A07C115-4C00-4395-8AED-4790A4B7F9F3}">
      <dgm:prSet/>
      <dgm:spPr/>
      <dgm:t>
        <a:bodyPr/>
        <a:lstStyle/>
        <a:p>
          <a:endParaRPr lang="en-US"/>
        </a:p>
      </dgm:t>
    </dgm:pt>
    <dgm:pt modelId="{73818965-95CC-4FE8-9F5F-F359AC45D82C}">
      <dgm:prSet phldrT="[Text]"/>
      <dgm:spPr/>
      <dgm:t>
        <a:bodyPr/>
        <a:lstStyle/>
        <a:p>
          <a:r>
            <a:rPr lang="en-US" dirty="0"/>
            <a:t>Data Pipeline(GpSkin)</a:t>
          </a:r>
        </a:p>
      </dgm:t>
    </dgm:pt>
    <dgm:pt modelId="{6C6AF268-4F1D-438D-8D87-D244026F6865}" type="parTrans" cxnId="{401282B6-C96F-4A46-9F28-A042627CAC3A}">
      <dgm:prSet/>
      <dgm:spPr/>
      <dgm:t>
        <a:bodyPr/>
        <a:lstStyle/>
        <a:p>
          <a:endParaRPr lang="en-US"/>
        </a:p>
      </dgm:t>
    </dgm:pt>
    <dgm:pt modelId="{01C0FE4F-B4C8-4637-86EC-6ABAF6450A85}" type="sibTrans" cxnId="{401282B6-C96F-4A46-9F28-A042627CAC3A}">
      <dgm:prSet/>
      <dgm:spPr/>
      <dgm:t>
        <a:bodyPr/>
        <a:lstStyle/>
        <a:p>
          <a:endParaRPr lang="en-US"/>
        </a:p>
      </dgm:t>
    </dgm:pt>
    <dgm:pt modelId="{2A04777E-447E-4AF8-BDE5-49F59F1F55A8}">
      <dgm:prSet phldrT="[Text]"/>
      <dgm:spPr/>
      <dgm:t>
        <a:bodyPr/>
        <a:lstStyle/>
        <a:p>
          <a:r>
            <a:rPr lang="en-US" dirty="0"/>
            <a:t>Data pipeline(Analysis)</a:t>
          </a:r>
        </a:p>
      </dgm:t>
    </dgm:pt>
    <dgm:pt modelId="{9ED0206F-762D-42CE-B976-1D8A7F05632C}" type="parTrans" cxnId="{D5B84511-36B4-474D-8A6A-1F9308B34481}">
      <dgm:prSet/>
      <dgm:spPr/>
      <dgm:t>
        <a:bodyPr/>
        <a:lstStyle/>
        <a:p>
          <a:endParaRPr lang="en-US"/>
        </a:p>
      </dgm:t>
    </dgm:pt>
    <dgm:pt modelId="{77A1797F-E01E-43D9-B729-971F9336D6B0}" type="sibTrans" cxnId="{D5B84511-36B4-474D-8A6A-1F9308B34481}">
      <dgm:prSet/>
      <dgm:spPr/>
      <dgm:t>
        <a:bodyPr/>
        <a:lstStyle/>
        <a:p>
          <a:endParaRPr lang="en-US"/>
        </a:p>
      </dgm:t>
    </dgm:pt>
    <dgm:pt modelId="{33602896-A8E5-4C54-8525-4BEA8D5774EA}">
      <dgm:prSet phldrT="[Text]"/>
      <dgm:spPr/>
      <dgm:t>
        <a:bodyPr/>
        <a:lstStyle/>
        <a:p>
          <a:r>
            <a:rPr lang="en-US" dirty="0"/>
            <a:t>Data Insertion</a:t>
          </a:r>
        </a:p>
      </dgm:t>
    </dgm:pt>
    <dgm:pt modelId="{FD329D43-953C-4169-85F5-9475EA1E4FB3}" type="parTrans" cxnId="{A9814D6D-3AAA-43AB-B2BC-E3EAB10E2854}">
      <dgm:prSet/>
      <dgm:spPr/>
      <dgm:t>
        <a:bodyPr/>
        <a:lstStyle/>
        <a:p>
          <a:endParaRPr lang="en-US"/>
        </a:p>
      </dgm:t>
    </dgm:pt>
    <dgm:pt modelId="{40894F7B-6B38-4723-B0FA-B49CE8C3F717}" type="sibTrans" cxnId="{A9814D6D-3AAA-43AB-B2BC-E3EAB10E2854}">
      <dgm:prSet/>
      <dgm:spPr/>
      <dgm:t>
        <a:bodyPr/>
        <a:lstStyle/>
        <a:p>
          <a:endParaRPr lang="en-US"/>
        </a:p>
      </dgm:t>
    </dgm:pt>
    <dgm:pt modelId="{C0DCBFA6-6215-4EED-BD73-A69EFC0E4324}" type="pres">
      <dgm:prSet presAssocID="{C2B7B04B-038B-4763-AD37-53BD0DA4D695}" presName="diagram" presStyleCnt="0">
        <dgm:presLayoutVars>
          <dgm:dir/>
          <dgm:resizeHandles val="exact"/>
        </dgm:presLayoutVars>
      </dgm:prSet>
      <dgm:spPr/>
    </dgm:pt>
    <dgm:pt modelId="{E188FBBE-EAC0-43D2-B109-E594FA06E651}" type="pres">
      <dgm:prSet presAssocID="{76BA788A-C65B-4615-A672-D4366D4B2349}" presName="node" presStyleLbl="node1" presStyleIdx="0" presStyleCnt="5">
        <dgm:presLayoutVars>
          <dgm:bulletEnabled val="1"/>
        </dgm:presLayoutVars>
      </dgm:prSet>
      <dgm:spPr/>
    </dgm:pt>
    <dgm:pt modelId="{9B2DC067-60A4-4ED8-A26A-70DF0869BB78}" type="pres">
      <dgm:prSet presAssocID="{EC613A57-3CCD-472D-9191-FA4D33C086AA}" presName="sibTrans" presStyleLbl="sibTrans2D1" presStyleIdx="0" presStyleCnt="4"/>
      <dgm:spPr/>
    </dgm:pt>
    <dgm:pt modelId="{CBD90A22-FD7C-4C3F-AA7D-D9AAAB97DE83}" type="pres">
      <dgm:prSet presAssocID="{EC613A57-3CCD-472D-9191-FA4D33C086AA}" presName="connectorText" presStyleLbl="sibTrans2D1" presStyleIdx="0" presStyleCnt="4"/>
      <dgm:spPr/>
    </dgm:pt>
    <dgm:pt modelId="{3BB7ED23-323D-48B8-86D2-A945C57759DA}" type="pres">
      <dgm:prSet presAssocID="{E1F185F3-A38D-42C6-A0A4-E205057A9E05}" presName="node" presStyleLbl="node1" presStyleIdx="1" presStyleCnt="5">
        <dgm:presLayoutVars>
          <dgm:bulletEnabled val="1"/>
        </dgm:presLayoutVars>
      </dgm:prSet>
      <dgm:spPr/>
    </dgm:pt>
    <dgm:pt modelId="{C22408C1-E0AF-4528-96DE-6C4C847E1FC8}" type="pres">
      <dgm:prSet presAssocID="{EE9381A5-500D-424B-9268-D52855BBC11A}" presName="sibTrans" presStyleLbl="sibTrans2D1" presStyleIdx="1" presStyleCnt="4"/>
      <dgm:spPr/>
    </dgm:pt>
    <dgm:pt modelId="{87A1430A-FE21-4C7D-B16A-AC6925F93B15}" type="pres">
      <dgm:prSet presAssocID="{EE9381A5-500D-424B-9268-D52855BBC11A}" presName="connectorText" presStyleLbl="sibTrans2D1" presStyleIdx="1" presStyleCnt="4"/>
      <dgm:spPr/>
    </dgm:pt>
    <dgm:pt modelId="{F909442F-7FB1-46A9-986C-4435AA505E45}" type="pres">
      <dgm:prSet presAssocID="{73818965-95CC-4FE8-9F5F-F359AC45D82C}" presName="node" presStyleLbl="node1" presStyleIdx="2" presStyleCnt="5">
        <dgm:presLayoutVars>
          <dgm:bulletEnabled val="1"/>
        </dgm:presLayoutVars>
      </dgm:prSet>
      <dgm:spPr/>
    </dgm:pt>
    <dgm:pt modelId="{71033EE6-3209-4987-844A-C8F10AD3198E}" type="pres">
      <dgm:prSet presAssocID="{01C0FE4F-B4C8-4637-86EC-6ABAF6450A85}" presName="sibTrans" presStyleLbl="sibTrans2D1" presStyleIdx="2" presStyleCnt="4"/>
      <dgm:spPr/>
    </dgm:pt>
    <dgm:pt modelId="{6BBF2FC0-1939-48ED-A23D-36561B50C1EA}" type="pres">
      <dgm:prSet presAssocID="{01C0FE4F-B4C8-4637-86EC-6ABAF6450A85}" presName="connectorText" presStyleLbl="sibTrans2D1" presStyleIdx="2" presStyleCnt="4"/>
      <dgm:spPr/>
    </dgm:pt>
    <dgm:pt modelId="{9F9C7638-B438-4378-A098-641B57718424}" type="pres">
      <dgm:prSet presAssocID="{2A04777E-447E-4AF8-BDE5-49F59F1F55A8}" presName="node" presStyleLbl="node1" presStyleIdx="3" presStyleCnt="5">
        <dgm:presLayoutVars>
          <dgm:bulletEnabled val="1"/>
        </dgm:presLayoutVars>
      </dgm:prSet>
      <dgm:spPr/>
    </dgm:pt>
    <dgm:pt modelId="{D7137C9A-2781-499E-A9DE-1C3EC43E3D62}" type="pres">
      <dgm:prSet presAssocID="{77A1797F-E01E-43D9-B729-971F9336D6B0}" presName="sibTrans" presStyleLbl="sibTrans2D1" presStyleIdx="3" presStyleCnt="4"/>
      <dgm:spPr/>
    </dgm:pt>
    <dgm:pt modelId="{6A24B387-1582-43A3-8CC0-F95426D37696}" type="pres">
      <dgm:prSet presAssocID="{77A1797F-E01E-43D9-B729-971F9336D6B0}" presName="connectorText" presStyleLbl="sibTrans2D1" presStyleIdx="3" presStyleCnt="4"/>
      <dgm:spPr/>
    </dgm:pt>
    <dgm:pt modelId="{01D6F6FB-F2A2-4EC1-9D9C-153A75930D0D}" type="pres">
      <dgm:prSet presAssocID="{33602896-A8E5-4C54-8525-4BEA8D5774EA}" presName="node" presStyleLbl="node1" presStyleIdx="4" presStyleCnt="5">
        <dgm:presLayoutVars>
          <dgm:bulletEnabled val="1"/>
        </dgm:presLayoutVars>
      </dgm:prSet>
      <dgm:spPr/>
    </dgm:pt>
  </dgm:ptLst>
  <dgm:cxnLst>
    <dgm:cxn modelId="{94E1B505-BEEE-4ED1-A31C-231717CE3E44}" type="presOf" srcId="{EC613A57-3CCD-472D-9191-FA4D33C086AA}" destId="{9B2DC067-60A4-4ED8-A26A-70DF0869BB78}" srcOrd="0" destOrd="0" presId="urn:microsoft.com/office/officeart/2005/8/layout/process5"/>
    <dgm:cxn modelId="{D5B84511-36B4-474D-8A6A-1F9308B34481}" srcId="{C2B7B04B-038B-4763-AD37-53BD0DA4D695}" destId="{2A04777E-447E-4AF8-BDE5-49F59F1F55A8}" srcOrd="3" destOrd="0" parTransId="{9ED0206F-762D-42CE-B976-1D8A7F05632C}" sibTransId="{77A1797F-E01E-43D9-B729-971F9336D6B0}"/>
    <dgm:cxn modelId="{9A07C115-4C00-4395-8AED-4790A4B7F9F3}" srcId="{C2B7B04B-038B-4763-AD37-53BD0DA4D695}" destId="{E1F185F3-A38D-42C6-A0A4-E205057A9E05}" srcOrd="1" destOrd="0" parTransId="{6C99BB7F-5A8F-429F-B10A-300B44379759}" sibTransId="{EE9381A5-500D-424B-9268-D52855BBC11A}"/>
    <dgm:cxn modelId="{58B4101A-94BC-4955-BF24-53D8349FAFF8}" type="presOf" srcId="{77A1797F-E01E-43D9-B729-971F9336D6B0}" destId="{D7137C9A-2781-499E-A9DE-1C3EC43E3D62}" srcOrd="0" destOrd="0" presId="urn:microsoft.com/office/officeart/2005/8/layout/process5"/>
    <dgm:cxn modelId="{544F2627-A213-4CE5-8367-B73EAED09AD4}" type="presOf" srcId="{01C0FE4F-B4C8-4637-86EC-6ABAF6450A85}" destId="{6BBF2FC0-1939-48ED-A23D-36561B50C1EA}" srcOrd="1" destOrd="0" presId="urn:microsoft.com/office/officeart/2005/8/layout/process5"/>
    <dgm:cxn modelId="{C2812833-8E95-40C5-A7C7-B86F48962799}" type="presOf" srcId="{C2B7B04B-038B-4763-AD37-53BD0DA4D695}" destId="{C0DCBFA6-6215-4EED-BD73-A69EFC0E4324}" srcOrd="0" destOrd="0" presId="urn:microsoft.com/office/officeart/2005/8/layout/process5"/>
    <dgm:cxn modelId="{A9814D6D-3AAA-43AB-B2BC-E3EAB10E2854}" srcId="{C2B7B04B-038B-4763-AD37-53BD0DA4D695}" destId="{33602896-A8E5-4C54-8525-4BEA8D5774EA}" srcOrd="4" destOrd="0" parTransId="{FD329D43-953C-4169-85F5-9475EA1E4FB3}" sibTransId="{40894F7B-6B38-4723-B0FA-B49CE8C3F717}"/>
    <dgm:cxn modelId="{2B88C44F-31FC-4ABF-8180-A4CCA3F6000A}" type="presOf" srcId="{EE9381A5-500D-424B-9268-D52855BBC11A}" destId="{C22408C1-E0AF-4528-96DE-6C4C847E1FC8}" srcOrd="0" destOrd="0" presId="urn:microsoft.com/office/officeart/2005/8/layout/process5"/>
    <dgm:cxn modelId="{0DEC6D71-BB9B-4EC7-9D3E-BDF4D556EA62}" type="presOf" srcId="{01C0FE4F-B4C8-4637-86EC-6ABAF6450A85}" destId="{71033EE6-3209-4987-844A-C8F10AD3198E}" srcOrd="0" destOrd="0" presId="urn:microsoft.com/office/officeart/2005/8/layout/process5"/>
    <dgm:cxn modelId="{C4E1B851-293B-4E6E-8B0D-C571FB66A542}" type="presOf" srcId="{2A04777E-447E-4AF8-BDE5-49F59F1F55A8}" destId="{9F9C7638-B438-4378-A098-641B57718424}" srcOrd="0" destOrd="0" presId="urn:microsoft.com/office/officeart/2005/8/layout/process5"/>
    <dgm:cxn modelId="{4FE67778-4103-4A25-9531-92C2D3818D4A}" type="presOf" srcId="{76BA788A-C65B-4615-A672-D4366D4B2349}" destId="{E188FBBE-EAC0-43D2-B109-E594FA06E651}" srcOrd="0" destOrd="0" presId="urn:microsoft.com/office/officeart/2005/8/layout/process5"/>
    <dgm:cxn modelId="{8154A07C-D2E4-4F35-910E-FF28D27C14AA}" type="presOf" srcId="{E1F185F3-A38D-42C6-A0A4-E205057A9E05}" destId="{3BB7ED23-323D-48B8-86D2-A945C57759DA}" srcOrd="0" destOrd="0" presId="urn:microsoft.com/office/officeart/2005/8/layout/process5"/>
    <dgm:cxn modelId="{437212A2-1360-4142-B6D1-BBAC09DF8A10}" type="presOf" srcId="{EE9381A5-500D-424B-9268-D52855BBC11A}" destId="{87A1430A-FE21-4C7D-B16A-AC6925F93B15}" srcOrd="1" destOrd="0" presId="urn:microsoft.com/office/officeart/2005/8/layout/process5"/>
    <dgm:cxn modelId="{CF9578B0-20AB-4248-ABCA-F2160FAE57BC}" type="presOf" srcId="{33602896-A8E5-4C54-8525-4BEA8D5774EA}" destId="{01D6F6FB-F2A2-4EC1-9D9C-153A75930D0D}" srcOrd="0" destOrd="0" presId="urn:microsoft.com/office/officeart/2005/8/layout/process5"/>
    <dgm:cxn modelId="{401282B6-C96F-4A46-9F28-A042627CAC3A}" srcId="{C2B7B04B-038B-4763-AD37-53BD0DA4D695}" destId="{73818965-95CC-4FE8-9F5F-F359AC45D82C}" srcOrd="2" destOrd="0" parTransId="{6C6AF268-4F1D-438D-8D87-D244026F6865}" sibTransId="{01C0FE4F-B4C8-4637-86EC-6ABAF6450A85}"/>
    <dgm:cxn modelId="{BCC053BE-E24F-43C3-8762-4A7682B3E007}" type="presOf" srcId="{EC613A57-3CCD-472D-9191-FA4D33C086AA}" destId="{CBD90A22-FD7C-4C3F-AA7D-D9AAAB97DE83}" srcOrd="1" destOrd="0" presId="urn:microsoft.com/office/officeart/2005/8/layout/process5"/>
    <dgm:cxn modelId="{28CD1EC1-5443-4F70-9015-3D54C3434B9E}" type="presOf" srcId="{73818965-95CC-4FE8-9F5F-F359AC45D82C}" destId="{F909442F-7FB1-46A9-986C-4435AA505E45}" srcOrd="0" destOrd="0" presId="urn:microsoft.com/office/officeart/2005/8/layout/process5"/>
    <dgm:cxn modelId="{37C1C5C8-76C3-4912-892B-2E07AC944D23}" type="presOf" srcId="{77A1797F-E01E-43D9-B729-971F9336D6B0}" destId="{6A24B387-1582-43A3-8CC0-F95426D37696}" srcOrd="1" destOrd="0" presId="urn:microsoft.com/office/officeart/2005/8/layout/process5"/>
    <dgm:cxn modelId="{7AE867C9-55F4-4293-BF15-3D3883F48F5B}" srcId="{C2B7B04B-038B-4763-AD37-53BD0DA4D695}" destId="{76BA788A-C65B-4615-A672-D4366D4B2349}" srcOrd="0" destOrd="0" parTransId="{F380A0C2-F401-48DC-B7A2-2450A8184A25}" sibTransId="{EC613A57-3CCD-472D-9191-FA4D33C086AA}"/>
    <dgm:cxn modelId="{6E1C83E4-E72C-475E-A3CC-6EE6DC135D0D}" type="presParOf" srcId="{C0DCBFA6-6215-4EED-BD73-A69EFC0E4324}" destId="{E188FBBE-EAC0-43D2-B109-E594FA06E651}" srcOrd="0" destOrd="0" presId="urn:microsoft.com/office/officeart/2005/8/layout/process5"/>
    <dgm:cxn modelId="{F7C4E516-B63D-45CC-B2F5-7FCC99FA5636}" type="presParOf" srcId="{C0DCBFA6-6215-4EED-BD73-A69EFC0E4324}" destId="{9B2DC067-60A4-4ED8-A26A-70DF0869BB78}" srcOrd="1" destOrd="0" presId="urn:microsoft.com/office/officeart/2005/8/layout/process5"/>
    <dgm:cxn modelId="{B127D73B-8244-45E6-A3D2-E361848538DC}" type="presParOf" srcId="{9B2DC067-60A4-4ED8-A26A-70DF0869BB78}" destId="{CBD90A22-FD7C-4C3F-AA7D-D9AAAB97DE83}" srcOrd="0" destOrd="0" presId="urn:microsoft.com/office/officeart/2005/8/layout/process5"/>
    <dgm:cxn modelId="{F5437F24-CEC2-498E-862A-5CC5078991DC}" type="presParOf" srcId="{C0DCBFA6-6215-4EED-BD73-A69EFC0E4324}" destId="{3BB7ED23-323D-48B8-86D2-A945C57759DA}" srcOrd="2" destOrd="0" presId="urn:microsoft.com/office/officeart/2005/8/layout/process5"/>
    <dgm:cxn modelId="{42ADB8B2-2CB3-47CA-BAAE-0DD1375930E3}" type="presParOf" srcId="{C0DCBFA6-6215-4EED-BD73-A69EFC0E4324}" destId="{C22408C1-E0AF-4528-96DE-6C4C847E1FC8}" srcOrd="3" destOrd="0" presId="urn:microsoft.com/office/officeart/2005/8/layout/process5"/>
    <dgm:cxn modelId="{BFF7E116-E333-45E3-AF15-32EC0D524D9E}" type="presParOf" srcId="{C22408C1-E0AF-4528-96DE-6C4C847E1FC8}" destId="{87A1430A-FE21-4C7D-B16A-AC6925F93B15}" srcOrd="0" destOrd="0" presId="urn:microsoft.com/office/officeart/2005/8/layout/process5"/>
    <dgm:cxn modelId="{3FB42924-EDF6-48DD-A3E5-6F62A7CBA1DB}" type="presParOf" srcId="{C0DCBFA6-6215-4EED-BD73-A69EFC0E4324}" destId="{F909442F-7FB1-46A9-986C-4435AA505E45}" srcOrd="4" destOrd="0" presId="urn:microsoft.com/office/officeart/2005/8/layout/process5"/>
    <dgm:cxn modelId="{ECA45586-52C5-4DB3-9780-C35358A3ECDA}" type="presParOf" srcId="{C0DCBFA6-6215-4EED-BD73-A69EFC0E4324}" destId="{71033EE6-3209-4987-844A-C8F10AD3198E}" srcOrd="5" destOrd="0" presId="urn:microsoft.com/office/officeart/2005/8/layout/process5"/>
    <dgm:cxn modelId="{6A76C606-D0AA-4451-B3EC-0A5E87718793}" type="presParOf" srcId="{71033EE6-3209-4987-844A-C8F10AD3198E}" destId="{6BBF2FC0-1939-48ED-A23D-36561B50C1EA}" srcOrd="0" destOrd="0" presId="urn:microsoft.com/office/officeart/2005/8/layout/process5"/>
    <dgm:cxn modelId="{E31DA505-3721-4289-AB57-8E639625BCA5}" type="presParOf" srcId="{C0DCBFA6-6215-4EED-BD73-A69EFC0E4324}" destId="{9F9C7638-B438-4378-A098-641B57718424}" srcOrd="6" destOrd="0" presId="urn:microsoft.com/office/officeart/2005/8/layout/process5"/>
    <dgm:cxn modelId="{1F2DA0AF-3437-4423-AAA8-42803C351234}" type="presParOf" srcId="{C0DCBFA6-6215-4EED-BD73-A69EFC0E4324}" destId="{D7137C9A-2781-499E-A9DE-1C3EC43E3D62}" srcOrd="7" destOrd="0" presId="urn:microsoft.com/office/officeart/2005/8/layout/process5"/>
    <dgm:cxn modelId="{22E3C16C-F7B5-4A3A-B92D-3CFE773959C7}" type="presParOf" srcId="{D7137C9A-2781-499E-A9DE-1C3EC43E3D62}" destId="{6A24B387-1582-43A3-8CC0-F95426D37696}" srcOrd="0" destOrd="0" presId="urn:microsoft.com/office/officeart/2005/8/layout/process5"/>
    <dgm:cxn modelId="{73ABFCA7-0796-4DEF-A359-2293661AF96A}" type="presParOf" srcId="{C0DCBFA6-6215-4EED-BD73-A69EFC0E4324}" destId="{01D6F6FB-F2A2-4EC1-9D9C-153A75930D0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8FBBE-EAC0-43D2-B109-E594FA06E651}">
      <dsp:nvSpPr>
        <dsp:cNvPr id="0" name=""/>
        <dsp:cNvSpPr/>
      </dsp:nvSpPr>
      <dsp:spPr>
        <a:xfrm>
          <a:off x="243378" y="2791"/>
          <a:ext cx="2639169" cy="158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Export</a:t>
          </a:r>
        </a:p>
      </dsp:txBody>
      <dsp:txXfrm>
        <a:off x="289757" y="49170"/>
        <a:ext cx="2546411" cy="1490743"/>
      </dsp:txXfrm>
    </dsp:sp>
    <dsp:sp modelId="{9B2DC067-60A4-4ED8-A26A-70DF0869BB78}">
      <dsp:nvSpPr>
        <dsp:cNvPr id="0" name=""/>
        <dsp:cNvSpPr/>
      </dsp:nvSpPr>
      <dsp:spPr>
        <a:xfrm>
          <a:off x="3114794" y="467285"/>
          <a:ext cx="559503" cy="654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14794" y="598188"/>
        <a:ext cx="391652" cy="392707"/>
      </dsp:txXfrm>
    </dsp:sp>
    <dsp:sp modelId="{3BB7ED23-323D-48B8-86D2-A945C57759DA}">
      <dsp:nvSpPr>
        <dsp:cNvPr id="0" name=""/>
        <dsp:cNvSpPr/>
      </dsp:nvSpPr>
      <dsp:spPr>
        <a:xfrm>
          <a:off x="3938215" y="2791"/>
          <a:ext cx="2639169" cy="158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pipeline(Questions)</a:t>
          </a:r>
        </a:p>
      </dsp:txBody>
      <dsp:txXfrm>
        <a:off x="3984594" y="49170"/>
        <a:ext cx="2546411" cy="1490743"/>
      </dsp:txXfrm>
    </dsp:sp>
    <dsp:sp modelId="{C22408C1-E0AF-4528-96DE-6C4C847E1FC8}">
      <dsp:nvSpPr>
        <dsp:cNvPr id="0" name=""/>
        <dsp:cNvSpPr/>
      </dsp:nvSpPr>
      <dsp:spPr>
        <a:xfrm>
          <a:off x="6809631" y="467285"/>
          <a:ext cx="559503" cy="654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809631" y="598188"/>
        <a:ext cx="391652" cy="392707"/>
      </dsp:txXfrm>
    </dsp:sp>
    <dsp:sp modelId="{F909442F-7FB1-46A9-986C-4435AA505E45}">
      <dsp:nvSpPr>
        <dsp:cNvPr id="0" name=""/>
        <dsp:cNvSpPr/>
      </dsp:nvSpPr>
      <dsp:spPr>
        <a:xfrm>
          <a:off x="7633052" y="2791"/>
          <a:ext cx="2639169" cy="158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Pipeline(GpSkin)</a:t>
          </a:r>
        </a:p>
      </dsp:txBody>
      <dsp:txXfrm>
        <a:off x="7679431" y="49170"/>
        <a:ext cx="2546411" cy="1490743"/>
      </dsp:txXfrm>
    </dsp:sp>
    <dsp:sp modelId="{71033EE6-3209-4987-844A-C8F10AD3198E}">
      <dsp:nvSpPr>
        <dsp:cNvPr id="0" name=""/>
        <dsp:cNvSpPr/>
      </dsp:nvSpPr>
      <dsp:spPr>
        <a:xfrm rot="5400000">
          <a:off x="8672884" y="1771035"/>
          <a:ext cx="559503" cy="654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756283" y="1818540"/>
        <a:ext cx="392707" cy="391652"/>
      </dsp:txXfrm>
    </dsp:sp>
    <dsp:sp modelId="{9F9C7638-B438-4378-A098-641B57718424}">
      <dsp:nvSpPr>
        <dsp:cNvPr id="0" name=""/>
        <dsp:cNvSpPr/>
      </dsp:nvSpPr>
      <dsp:spPr>
        <a:xfrm>
          <a:off x="7633052" y="2641960"/>
          <a:ext cx="2639169" cy="158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pipeline(Analysis)</a:t>
          </a:r>
        </a:p>
      </dsp:txBody>
      <dsp:txXfrm>
        <a:off x="7679431" y="2688339"/>
        <a:ext cx="2546411" cy="1490743"/>
      </dsp:txXfrm>
    </dsp:sp>
    <dsp:sp modelId="{D7137C9A-2781-499E-A9DE-1C3EC43E3D62}">
      <dsp:nvSpPr>
        <dsp:cNvPr id="0" name=""/>
        <dsp:cNvSpPr/>
      </dsp:nvSpPr>
      <dsp:spPr>
        <a:xfrm rot="10800000">
          <a:off x="6841301" y="3106454"/>
          <a:ext cx="559503" cy="6545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7009152" y="3237357"/>
        <a:ext cx="391652" cy="392707"/>
      </dsp:txXfrm>
    </dsp:sp>
    <dsp:sp modelId="{01D6F6FB-F2A2-4EC1-9D9C-153A75930D0D}">
      <dsp:nvSpPr>
        <dsp:cNvPr id="0" name=""/>
        <dsp:cNvSpPr/>
      </dsp:nvSpPr>
      <dsp:spPr>
        <a:xfrm>
          <a:off x="3938215" y="2641960"/>
          <a:ext cx="2639169" cy="1583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Insertion</a:t>
          </a:r>
        </a:p>
      </dsp:txBody>
      <dsp:txXfrm>
        <a:off x="3984594" y="2688339"/>
        <a:ext cx="2546411" cy="1490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E808-AD0B-4A95-A7DC-775B79AC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A597F-AF9B-48C9-8DF7-7DDC2AA2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D442-F3CD-4F83-8C22-F15D7E29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2705-FE01-4D47-BC84-4340AE4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298B-D8D3-4749-ACE3-D2887317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583B-C1B5-495F-A993-876B61AD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5CC9D-1399-4720-9F7A-8FF98BE0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9F2C-D574-4BCD-8B57-61405F3A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FA7C-694F-48C7-AC0B-EF68807F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E870-C20E-4CE9-9724-18FAAAF5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C3DA7-DA1A-466D-AC8A-12C4E2FC1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0C22D-EC01-4F30-8557-B3261F6C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C406-1820-4E78-AC4D-33E61B4B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9EEC-6AE9-4568-964F-3F2E965D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8247-849C-4464-8ACA-04B8EFC5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62A4-AE5F-4EA4-958A-1EF5436D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0679-9280-4D25-B00A-A2366240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A23F-2973-4820-8690-E80768D1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ABB5-028D-457F-876D-279E95F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B988-809E-4B01-A0DD-21B4CBA6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B937-ABD4-44A8-AA5B-B01EE253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5C1B-9491-461C-B637-F9D02C11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7AD3-9E40-4C29-9589-1E00B345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7635-9B5D-4245-B8E5-897BAF9C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AC0B-1BD9-49EF-8D45-0F1D44DA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3A77-2F0C-4D3A-A783-A79859A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676A-65CA-48F3-8F64-3A698B285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F1CC-DD91-4283-B7F5-BD0DCD6F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E1DD3-B4DB-473D-AA94-FDCFF5DC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CB9D-6DC8-4423-B042-14B8A4FB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AB15-FD64-46E6-B932-03770FDF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4608-BD62-4F54-8D48-69C170D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14AE9-51F6-49F6-A161-4E52D15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B25D-89B4-406E-B4CE-FA199728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11BBD-BC25-4209-9F63-319BEF155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CB667-9082-4CA1-87E2-AF3357D71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9C089-303B-45D0-A9FC-A079B412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19AE9-A3D6-4785-9754-AD34FE3D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AA2FF-79EC-4987-A269-712541E6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03D4-E33A-4C14-9FE2-9FD1A64F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22ACC-A3A4-45C5-BFC4-12C9AFC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B04AB-FE3A-45F9-8F60-45ED9495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C5640-BCB8-449E-8166-2477D3EA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54330-CB96-4E0D-A69B-2FE217DB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27BC7-2AB0-4C67-9E78-1EF816F9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CA7C4-86F6-48B6-90BF-DD8D1FC5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A854-3F0F-4A58-B8D4-F2E6DCE8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B948-6EA5-46B0-AC82-F0E9F4F5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373E-7B7C-4FA4-A206-84B0E2AEF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D295-40DA-4899-A916-CCAF2E89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93D7-E516-4278-BC89-2BEB37FE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0847-1C42-4EBE-BA95-3BB0CFAD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1E2F-7DE6-4E62-A970-4DEAE0E2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B90FB-ED9F-45BC-BF24-D6CD5464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C72A9-9ADE-4747-90B3-B734EF52D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AB6A-28D6-4EE3-8604-01433D71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63ACC-60A9-4D7A-8657-AF5CD8E5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1C12-D6E1-45D4-AA44-F2C50631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A0198-7E1B-4625-A41A-C042F3F6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4E36-6961-4E98-A8F5-21F9B6DF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382C-DAE0-4D55-BF9B-CA0FEC18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DAD0-7B35-4C18-8FBA-C7143F3A87D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2954-4E64-41E5-92D9-6E7E116FB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8996-A48A-4541-8A36-067A10D9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16E1-6F8F-43CF-98B8-2EAFB13A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32450-8101-443A-8E46-8FC052BB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E764-D7DE-490E-8865-7CD53F6DD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Exporting the data from thread platform.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Saving that zip file in the Raw Data folder.</a:t>
            </a:r>
          </a:p>
          <a:p>
            <a:r>
              <a:rPr lang="en-US" sz="1900" dirty="0">
                <a:solidFill>
                  <a:srgbClr val="000000"/>
                </a:solidFill>
              </a:rPr>
              <a:t>Generic structure for all the studies that are from Thread Platform.</a:t>
            </a: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6FFE95-5E7B-4BD3-8A50-92F39548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2" y="3281103"/>
            <a:ext cx="6507596" cy="27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98DF-9BD9-477B-8B09-40A28FC2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Scalp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8B3B-4940-4DDE-B5FF-07B1D181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Activities:</a:t>
            </a:r>
          </a:p>
          <a:p>
            <a:r>
              <a:rPr lang="en-US" dirty="0"/>
              <a:t>Welcome and Training</a:t>
            </a:r>
          </a:p>
          <a:p>
            <a:r>
              <a:rPr lang="en-US" dirty="0"/>
              <a:t>Black Shirt Challenge</a:t>
            </a:r>
          </a:p>
          <a:p>
            <a:r>
              <a:rPr lang="en-US" dirty="0"/>
              <a:t>Wake Up (Before Washing If It's A Hair Wash Day)</a:t>
            </a:r>
          </a:p>
          <a:p>
            <a:r>
              <a:rPr lang="en-US" dirty="0"/>
              <a:t>Flake Imager (With Partner) – (Img)</a:t>
            </a:r>
          </a:p>
          <a:p>
            <a:r>
              <a:rPr lang="en-US" dirty="0"/>
              <a:t>Flake Collection Activity – (Img)</a:t>
            </a:r>
          </a:p>
          <a:p>
            <a:r>
              <a:rPr lang="en-US" dirty="0"/>
              <a:t>Hair Wash Activity</a:t>
            </a:r>
          </a:p>
          <a:p>
            <a:r>
              <a:rPr lang="en-US" dirty="0"/>
              <a:t>Mid-Day Activity</a:t>
            </a:r>
          </a:p>
          <a:p>
            <a:r>
              <a:rPr lang="en-US" dirty="0"/>
              <a:t>Before Bed Activity</a:t>
            </a:r>
          </a:p>
          <a:p>
            <a:r>
              <a:rPr lang="en-US" dirty="0"/>
              <a:t>"Itch Snitch" - On Demand</a:t>
            </a:r>
          </a:p>
          <a:p>
            <a:r>
              <a:rPr lang="en-US" dirty="0"/>
              <a:t>End of Study Survey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AEB-B41C-49F1-852C-94F31446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 Skin Barrier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9BDE-6EE2-4EF0-8A14-3360E691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ACTIVITIES: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Practice Skin Measurement</a:t>
            </a:r>
          </a:p>
          <a:p>
            <a:pPr marL="0" indent="0">
              <a:buNone/>
            </a:pPr>
            <a:r>
              <a:rPr lang="en-US" sz="1800" dirty="0"/>
              <a:t>	Wake Up Skin Measurement</a:t>
            </a:r>
          </a:p>
          <a:p>
            <a:pPr marL="0" indent="0">
              <a:buNone/>
            </a:pPr>
            <a:r>
              <a:rPr lang="en-US" sz="1800" dirty="0"/>
              <a:t>	Before Bed Skin Measurement</a:t>
            </a:r>
          </a:p>
          <a:p>
            <a:r>
              <a:rPr lang="en-US" sz="1800" dirty="0"/>
              <a:t>GpSkin Measurements are collected on Leg. There are two sites(Upper and Lower) on each Leg. In each site, subjects have to collect two gpSkin measures.</a:t>
            </a:r>
          </a:p>
          <a:p>
            <a:r>
              <a:rPr lang="en-US" sz="1800" dirty="0"/>
              <a:t>There are 30 active subjects in the study and the start date of this study is March 28</a:t>
            </a:r>
            <a:r>
              <a:rPr lang="en-US" sz="1800" baseline="30000" dirty="0"/>
              <a:t>th</a:t>
            </a:r>
            <a:r>
              <a:rPr lang="en-US" sz="1800" dirty="0"/>
              <a:t>  and end date is April 16</a:t>
            </a:r>
            <a:r>
              <a:rPr lang="en-US" sz="1800" baseline="30000" dirty="0"/>
              <a:t>th </a:t>
            </a:r>
            <a:r>
              <a:rPr lang="en-US" sz="1800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CB0AA-D33F-49E5-B83A-10A121EC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4972899"/>
            <a:ext cx="12077700" cy="17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1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0363-37C7-40A8-9FC2-AD04297E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 Pilot Team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E029-4111-4608-8B3F-B9501AAA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 6 day study with 8 subjects in total. Start date of the study is 05/29.</a:t>
            </a:r>
          </a:p>
          <a:p>
            <a:pPr marL="0" indent="0">
              <a:buNone/>
            </a:pPr>
            <a:r>
              <a:rPr lang="en-US" u="sng" dirty="0"/>
              <a:t>Activities:</a:t>
            </a:r>
          </a:p>
          <a:p>
            <a:pPr lvl="1"/>
            <a:r>
              <a:rPr lang="en-US" dirty="0"/>
              <a:t>Welcome!</a:t>
            </a:r>
          </a:p>
          <a:p>
            <a:pPr lvl="1"/>
            <a:r>
              <a:rPr lang="en-US" dirty="0"/>
              <a:t>24 Hour Measurements (Img)</a:t>
            </a:r>
          </a:p>
          <a:p>
            <a:pPr lvl="1"/>
            <a:r>
              <a:rPr lang="en-US" dirty="0"/>
              <a:t>Shower Survey</a:t>
            </a:r>
          </a:p>
          <a:p>
            <a:pPr lvl="1"/>
            <a:r>
              <a:rPr lang="en-US" dirty="0"/>
              <a:t>Before Application Measurements (Img)</a:t>
            </a:r>
          </a:p>
          <a:p>
            <a:pPr lvl="1"/>
            <a:r>
              <a:rPr lang="en-US" dirty="0"/>
              <a:t>Product Application</a:t>
            </a:r>
          </a:p>
          <a:p>
            <a:pPr lvl="1"/>
            <a:r>
              <a:rPr lang="en-US" dirty="0"/>
              <a:t>Application Time</a:t>
            </a:r>
          </a:p>
          <a:p>
            <a:pPr lvl="1"/>
            <a:r>
              <a:rPr lang="en-US" dirty="0"/>
              <a:t>4 Hour Measurements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F969-DF73-4305-B6F4-B3F9C31D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Hydro Pilot Team Test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2169-9FD5-400B-804C-B97D7BF7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/>
              <a:t>GpSkin Measures are collected from three activities.(24 Hour Measurements, Before Application Measurements, 4 Hour Measurements).</a:t>
            </a:r>
          </a:p>
          <a:p>
            <a:pPr lvl="1"/>
            <a:r>
              <a:rPr lang="en-US" sz="1800" dirty="0"/>
              <a:t>The location is on Leg, Right and Left. Each Leg has 4 sites (A, B, C, D), In each site subjects has to take 3 measures. 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7" name="Picture 6" descr="A close up of a window&#10;&#10;Description automatically generated">
            <a:extLst>
              <a:ext uri="{FF2B5EF4-FFF2-40B4-BE49-F238E27FC236}">
                <a16:creationId xmlns:a16="http://schemas.microsoft.com/office/drawing/2014/main" id="{BB32AA31-C897-4C77-B89E-C1F8A827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949"/>
            <a:ext cx="12192000" cy="40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7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0D09-BAAF-4596-B81D-9121C8F6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ank_You_Ppt_PowerPoint_Presentation_Infographics_Graphic_Tips_Slide_1">
            <a:extLst>
              <a:ext uri="{FF2B5EF4-FFF2-40B4-BE49-F238E27FC236}">
                <a16:creationId xmlns:a16="http://schemas.microsoft.com/office/drawing/2014/main" id="{D3822DBD-7EC7-45E6-A558-0BAB610C00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1F7-3A8B-477A-83ED-2008CAA0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5CEF24-0722-43E7-81DB-FD34253E3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48335"/>
              </p:ext>
            </p:extLst>
          </p:nvPr>
        </p:nvGraphicFramePr>
        <p:xfrm>
          <a:off x="1376680" y="1910079"/>
          <a:ext cx="8092440" cy="336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17D474A-AD96-4307-BD1D-94E04267D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299398"/>
              </p:ext>
            </p:extLst>
          </p:nvPr>
        </p:nvGraphicFramePr>
        <p:xfrm>
          <a:off x="838200" y="1910079"/>
          <a:ext cx="10515600" cy="422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6161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0EC5EA3-73B2-49B6-84F3-0F3284AE86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r="39377" b="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DCB5-B768-4685-9678-A5054F57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Tracking the Daily compliance reports from the study.</a:t>
            </a:r>
          </a:p>
        </p:txBody>
      </p:sp>
    </p:spTree>
    <p:extLst>
      <p:ext uri="{BB962C8B-B14F-4D97-AF65-F5344CB8AC3E}">
        <p14:creationId xmlns:p14="http://schemas.microsoft.com/office/powerpoint/2010/main" val="16150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51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4E6D-65D6-498C-9ABC-F25786A0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anchor="ctr">
            <a:normAutofit/>
          </a:bodyPr>
          <a:lstStyle/>
          <a:p>
            <a:r>
              <a:rPr lang="en-US" sz="1700"/>
              <a:t>Saving the zip file in the corresponding day</a:t>
            </a:r>
          </a:p>
          <a:p>
            <a:r>
              <a:rPr lang="en-US" sz="1700"/>
              <a:t>Tree structure of a study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75C65-BCCA-46CF-8AB5-F73AF2A5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86" b="2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0453E-66A5-447C-BFC4-F48359DE2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512" b="-1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003C65F-2C18-44D0-B614-24C08D43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6428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Pipeline (Questionnaire)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026E-3B53-4BBB-B988-C2232A35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Extracting questions from survey responses </a:t>
            </a:r>
          </a:p>
          <a:p>
            <a:pPr marL="0" indent="0">
              <a:buNone/>
            </a:pPr>
            <a:r>
              <a:rPr lang="en-US" sz="1800" dirty="0"/>
              <a:t>(Activities) Json files.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97B594-294E-4A75-AC13-E5C0EDE2EB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7" b="-1"/>
          <a:stretch/>
        </p:blipFill>
        <p:spPr>
          <a:xfrm>
            <a:off x="5368992" y="0"/>
            <a:ext cx="6791004" cy="371695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BA385-A34F-4780-A731-590B577D7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45" b="-1"/>
          <a:stretch/>
        </p:blipFill>
        <p:spPr>
          <a:xfrm>
            <a:off x="5368992" y="3756791"/>
            <a:ext cx="3367084" cy="3061372"/>
          </a:xfrm>
          <a:prstGeom prst="rect">
            <a:avLst/>
          </a:prstGeom>
        </p:spPr>
      </p:pic>
      <p:pic>
        <p:nvPicPr>
          <p:cNvPr id="10" name="Picture 9" descr="A black and red text&#10;&#10;Description automatically generated">
            <a:extLst>
              <a:ext uri="{FF2B5EF4-FFF2-40B4-BE49-F238E27FC236}">
                <a16:creationId xmlns:a16="http://schemas.microsoft.com/office/drawing/2014/main" id="{A4145C2C-2A60-446D-A7EE-48250CAC9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1" y="4001294"/>
            <a:ext cx="4158871" cy="15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0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CD738A-851E-4A2A-AF58-1706BF39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 (GpSkin)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F1DB-1DC5-4D75-BE68-C9D71C59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 dirty="0"/>
              <a:t>Some of the studies will have gpSkin measurements.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python main_surveyResponses_gpskin.py --add "C:/Users/mallapu.ar/Desktop/project/Hydro_pilot/RawData/Day0“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CA24E8C-7E8F-4CDE-9A69-8F4EEBC44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45" b="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CFFF0275-505B-46E2-954C-0F9BBC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7765937" cy="5696020"/>
          </a:xfrm>
          <a:custGeom>
            <a:avLst/>
            <a:gdLst>
              <a:gd name="connsiteX0" fmla="*/ 0 w 7765937"/>
              <a:gd name="connsiteY0" fmla="*/ 0 h 5696020"/>
              <a:gd name="connsiteX1" fmla="*/ 7765937 w 7765937"/>
              <a:gd name="connsiteY1" fmla="*/ 0 h 5696020"/>
              <a:gd name="connsiteX2" fmla="*/ 5002657 w 7765937"/>
              <a:gd name="connsiteY2" fmla="*/ 5696020 h 5696020"/>
              <a:gd name="connsiteX3" fmla="*/ 0 w 7765937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937" h="5696020">
                <a:moveTo>
                  <a:pt x="0" y="0"/>
                </a:moveTo>
                <a:lnTo>
                  <a:pt x="7765937" y="0"/>
                </a:lnTo>
                <a:lnTo>
                  <a:pt x="5002657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4E489-F190-49D6-8D0A-34117206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5111496" cy="1097280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Inserting data into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18E8-CCCB-476F-BC0D-C3DDC159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1720"/>
            <a:ext cx="4379976" cy="3547872"/>
          </a:xfrm>
        </p:spPr>
        <p:txBody>
          <a:bodyPr anchor="t">
            <a:normAutofit/>
          </a:bodyPr>
          <a:lstStyle/>
          <a:p>
            <a:r>
              <a:rPr lang="en-US" sz="2000" dirty="0"/>
              <a:t>Final step is to insert this data into the database.</a:t>
            </a:r>
          </a:p>
          <a:p>
            <a:r>
              <a:rPr lang="en-US" sz="2000" dirty="0"/>
              <a:t>python main_DataInsertion.py --add "C:/Users/mallapu.ar/Desktop/project/Scalp_Tracker/RawData/Day14"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77C58-BBF1-4153-A288-5BFDB292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0" y="3068320"/>
            <a:ext cx="6693916" cy="37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1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D52A-F5EF-43C3-A35A-B8413A4D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Database Schema</a:t>
            </a: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0B8203-967D-4A12-8CE8-46C1BC543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375"/>
            <a:ext cx="10791826" cy="4700588"/>
          </a:xfrm>
        </p:spPr>
      </p:pic>
    </p:spTree>
    <p:extLst>
      <p:ext uri="{BB962C8B-B14F-4D97-AF65-F5344CB8AC3E}">
        <p14:creationId xmlns:p14="http://schemas.microsoft.com/office/powerpoint/2010/main" val="143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0A8B-39DF-46D1-B732-6AACC2A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Scalp 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79A1-FB6B-4C44-B72A-D647DBC3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2 week study and subjects have to complete activities at home. There are 40 subjects in the study. Start date is May 04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These daily activities will include answering short questions, taking images of your scalp using your phone, wearing a black shirt to see flakes on your shoulders, and performing a method where you comb flakes out of your scalp/hair onto a dark surface.</a:t>
            </a:r>
          </a:p>
          <a:p>
            <a:r>
              <a:rPr lang="en-US" dirty="0" err="1"/>
              <a:t>Scalp_Tracker</a:t>
            </a:r>
            <a:r>
              <a:rPr lang="en-US" dirty="0"/>
              <a:t> App will also tell subjects when to wash your hair.  Participants can use any shampoo they want, as long as it’s not a dandruff shampoo.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18610</TotalTime>
  <Words>460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Export</vt:lpstr>
      <vt:lpstr>Flow chart</vt:lpstr>
      <vt:lpstr>PowerPoint Presentation</vt:lpstr>
      <vt:lpstr>PowerPoint Presentation</vt:lpstr>
      <vt:lpstr>Data Pipeline (Questionnaire)</vt:lpstr>
      <vt:lpstr>Pipeline (GpSkin) </vt:lpstr>
      <vt:lpstr>Inserting data into Database</vt:lpstr>
      <vt:lpstr>Database Schema</vt:lpstr>
      <vt:lpstr>Scalp Tracker</vt:lpstr>
      <vt:lpstr>Scalp Tracker</vt:lpstr>
      <vt:lpstr>Leg Skin Barrier Study</vt:lpstr>
      <vt:lpstr>Hydro Pilot Team Test</vt:lpstr>
      <vt:lpstr>Hydro Pilot Team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Export</dc:title>
  <dc:creator>Mallapu, Anudeep</dc:creator>
  <cp:lastModifiedBy>Mallapu, Anudeep</cp:lastModifiedBy>
  <cp:revision>5</cp:revision>
  <dcterms:created xsi:type="dcterms:W3CDTF">2020-06-02T15:07:14Z</dcterms:created>
  <dcterms:modified xsi:type="dcterms:W3CDTF">2020-06-15T13:19:51Z</dcterms:modified>
</cp:coreProperties>
</file>