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7" r:id="rId2"/>
    <p:sldId id="260" r:id="rId3"/>
    <p:sldId id="266" r:id="rId4"/>
    <p:sldId id="268" r:id="rId5"/>
    <p:sldId id="267" r:id="rId6"/>
    <p:sldId id="261" r:id="rId7"/>
    <p:sldId id="262"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0"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deepa Giri" userId="7cd4d73269f28c72" providerId="LiveId" clId="{372C6DD5-0876-42F2-9A4D-165E4F3133EB}"/>
    <pc:docChg chg="undo redo custSel addSld delSld modSld">
      <pc:chgData name="Anudeepa Giri" userId="7cd4d73269f28c72" providerId="LiveId" clId="{372C6DD5-0876-42F2-9A4D-165E4F3133EB}" dt="2023-07-22T02:37:33.252" v="1157" actId="120"/>
      <pc:docMkLst>
        <pc:docMk/>
      </pc:docMkLst>
      <pc:sldChg chg="addSp delSp modSp mod">
        <pc:chgData name="Anudeepa Giri" userId="7cd4d73269f28c72" providerId="LiveId" clId="{372C6DD5-0876-42F2-9A4D-165E4F3133EB}" dt="2023-07-21T21:20:38.294" v="162" actId="1076"/>
        <pc:sldMkLst>
          <pc:docMk/>
          <pc:sldMk cId="1394642815" sldId="260"/>
        </pc:sldMkLst>
        <pc:spChg chg="add del mod">
          <ac:chgData name="Anudeepa Giri" userId="7cd4d73269f28c72" providerId="LiveId" clId="{372C6DD5-0876-42F2-9A4D-165E4F3133EB}" dt="2023-07-21T21:20:16.770" v="159" actId="207"/>
          <ac:spMkLst>
            <pc:docMk/>
            <pc:sldMk cId="1394642815" sldId="260"/>
            <ac:spMk id="4" creationId="{CE22558D-E77F-140A-D3D1-A4A2A532B795}"/>
          </ac:spMkLst>
        </pc:spChg>
        <pc:spChg chg="add del mod">
          <ac:chgData name="Anudeepa Giri" userId="7cd4d73269f28c72" providerId="LiveId" clId="{372C6DD5-0876-42F2-9A4D-165E4F3133EB}" dt="2023-07-21T21:14:27.560" v="36" actId="478"/>
          <ac:spMkLst>
            <pc:docMk/>
            <pc:sldMk cId="1394642815" sldId="260"/>
            <ac:spMk id="6" creationId="{D6E19AED-CE16-9647-1328-DF356C21B260}"/>
          </ac:spMkLst>
        </pc:spChg>
        <pc:picChg chg="add del mod">
          <ac:chgData name="Anudeepa Giri" userId="7cd4d73269f28c72" providerId="LiveId" clId="{372C6DD5-0876-42F2-9A4D-165E4F3133EB}" dt="2023-07-21T21:14:41.755" v="53"/>
          <ac:picMkLst>
            <pc:docMk/>
            <pc:sldMk cId="1394642815" sldId="260"/>
            <ac:picMk id="1026" creationId="{6AFBA4AE-0909-2592-169B-9606D4DD483F}"/>
          </ac:picMkLst>
        </pc:picChg>
        <pc:picChg chg="add mod">
          <ac:chgData name="Anudeepa Giri" userId="7cd4d73269f28c72" providerId="LiveId" clId="{372C6DD5-0876-42F2-9A4D-165E4F3133EB}" dt="2023-07-21T21:20:34.930" v="161" actId="1076"/>
          <ac:picMkLst>
            <pc:docMk/>
            <pc:sldMk cId="1394642815" sldId="260"/>
            <ac:picMk id="1028" creationId="{E57E5353-7559-C33C-A698-D1A192EF72C8}"/>
          </ac:picMkLst>
        </pc:picChg>
        <pc:picChg chg="add mod">
          <ac:chgData name="Anudeepa Giri" userId="7cd4d73269f28c72" providerId="LiveId" clId="{372C6DD5-0876-42F2-9A4D-165E4F3133EB}" dt="2023-07-21T21:20:38.294" v="162" actId="1076"/>
          <ac:picMkLst>
            <pc:docMk/>
            <pc:sldMk cId="1394642815" sldId="260"/>
            <ac:picMk id="1030" creationId="{7DE34C10-12BF-5B9A-5FE6-A97DC3590B01}"/>
          </ac:picMkLst>
        </pc:picChg>
        <pc:picChg chg="add mod">
          <ac:chgData name="Anudeepa Giri" userId="7cd4d73269f28c72" providerId="LiveId" clId="{372C6DD5-0876-42F2-9A4D-165E4F3133EB}" dt="2023-07-21T21:20:28.707" v="160" actId="1076"/>
          <ac:picMkLst>
            <pc:docMk/>
            <pc:sldMk cId="1394642815" sldId="260"/>
            <ac:picMk id="1032" creationId="{C3BEA0F5-FFA3-1718-1BD2-962556764AC5}"/>
          </ac:picMkLst>
        </pc:picChg>
      </pc:sldChg>
      <pc:sldChg chg="addSp delSp modSp mod">
        <pc:chgData name="Anudeepa Giri" userId="7cd4d73269f28c72" providerId="LiveId" clId="{372C6DD5-0876-42F2-9A4D-165E4F3133EB}" dt="2023-07-22T02:25:35.663" v="999" actId="20577"/>
        <pc:sldMkLst>
          <pc:docMk/>
          <pc:sldMk cId="2921500887" sldId="261"/>
        </pc:sldMkLst>
        <pc:spChg chg="mod">
          <ac:chgData name="Anudeepa Giri" userId="7cd4d73269f28c72" providerId="LiveId" clId="{372C6DD5-0876-42F2-9A4D-165E4F3133EB}" dt="2023-07-22T01:55:50.615" v="455" actId="20577"/>
          <ac:spMkLst>
            <pc:docMk/>
            <pc:sldMk cId="2921500887" sldId="261"/>
            <ac:spMk id="2" creationId="{4BAA31E5-9663-8FEA-E165-01511D54713F}"/>
          </ac:spMkLst>
        </pc:spChg>
        <pc:spChg chg="add del mod">
          <ac:chgData name="Anudeepa Giri" userId="7cd4d73269f28c72" providerId="LiveId" clId="{372C6DD5-0876-42F2-9A4D-165E4F3133EB}" dt="2023-07-22T01:56:54.787" v="464"/>
          <ac:spMkLst>
            <pc:docMk/>
            <pc:sldMk cId="2921500887" sldId="261"/>
            <ac:spMk id="5" creationId="{B200FC17-DB28-A45B-D96F-6B10A0047678}"/>
          </ac:spMkLst>
        </pc:spChg>
        <pc:spChg chg="add mod">
          <ac:chgData name="Anudeepa Giri" userId="7cd4d73269f28c72" providerId="LiveId" clId="{372C6DD5-0876-42F2-9A4D-165E4F3133EB}" dt="2023-07-22T02:25:35.663" v="999" actId="20577"/>
          <ac:spMkLst>
            <pc:docMk/>
            <pc:sldMk cId="2921500887" sldId="261"/>
            <ac:spMk id="7" creationId="{60551ADA-3479-D3EA-0479-AACF37DCCD58}"/>
          </ac:spMkLst>
        </pc:spChg>
        <pc:picChg chg="add mod">
          <ac:chgData name="Anudeepa Giri" userId="7cd4d73269f28c72" providerId="LiveId" clId="{372C6DD5-0876-42F2-9A4D-165E4F3133EB}" dt="2023-07-22T01:56:49.208" v="463"/>
          <ac:picMkLst>
            <pc:docMk/>
            <pc:sldMk cId="2921500887" sldId="261"/>
            <ac:picMk id="3" creationId="{1A0CCB21-4FBB-E0DD-31F6-7BE10D01BC80}"/>
          </ac:picMkLst>
        </pc:picChg>
        <pc:picChg chg="del">
          <ac:chgData name="Anudeepa Giri" userId="7cd4d73269f28c72" providerId="LiveId" clId="{372C6DD5-0876-42F2-9A4D-165E4F3133EB}" dt="2023-07-22T01:55:57.540" v="457" actId="478"/>
          <ac:picMkLst>
            <pc:docMk/>
            <pc:sldMk cId="2921500887" sldId="261"/>
            <ac:picMk id="4" creationId="{5EB48178-F085-22A8-A651-1C153BB2B428}"/>
          </ac:picMkLst>
        </pc:picChg>
        <pc:picChg chg="add mod">
          <ac:chgData name="Anudeepa Giri" userId="7cd4d73269f28c72" providerId="LiveId" clId="{372C6DD5-0876-42F2-9A4D-165E4F3133EB}" dt="2023-07-22T02:21:20.842" v="590" actId="1076"/>
          <ac:picMkLst>
            <pc:docMk/>
            <pc:sldMk cId="2921500887" sldId="261"/>
            <ac:picMk id="6" creationId="{C2F75D5D-9BD0-026D-4EB6-5CA39BAF984F}"/>
          </ac:picMkLst>
        </pc:picChg>
      </pc:sldChg>
      <pc:sldChg chg="addSp delSp modSp mod">
        <pc:chgData name="Anudeepa Giri" userId="7cd4d73269f28c72" providerId="LiveId" clId="{372C6DD5-0876-42F2-9A4D-165E4F3133EB}" dt="2023-07-22T02:32:06.116" v="1075" actId="20577"/>
        <pc:sldMkLst>
          <pc:docMk/>
          <pc:sldMk cId="4280944663" sldId="262"/>
        </pc:sldMkLst>
        <pc:spChg chg="mod">
          <ac:chgData name="Anudeepa Giri" userId="7cd4d73269f28c72" providerId="LiveId" clId="{372C6DD5-0876-42F2-9A4D-165E4F3133EB}" dt="2023-07-22T02:26:25.955" v="1003" actId="255"/>
          <ac:spMkLst>
            <pc:docMk/>
            <pc:sldMk cId="4280944663" sldId="262"/>
            <ac:spMk id="2" creationId="{4BAA31E5-9663-8FEA-E165-01511D54713F}"/>
          </ac:spMkLst>
        </pc:spChg>
        <pc:spChg chg="mod">
          <ac:chgData name="Anudeepa Giri" userId="7cd4d73269f28c72" providerId="LiveId" clId="{372C6DD5-0876-42F2-9A4D-165E4F3133EB}" dt="2023-07-22T02:32:06.116" v="1075" actId="20577"/>
          <ac:spMkLst>
            <pc:docMk/>
            <pc:sldMk cId="4280944663" sldId="262"/>
            <ac:spMk id="5" creationId="{B200FC17-DB28-A45B-D96F-6B10A0047678}"/>
          </ac:spMkLst>
        </pc:spChg>
        <pc:picChg chg="del">
          <ac:chgData name="Anudeepa Giri" userId="7cd4d73269f28c72" providerId="LiveId" clId="{372C6DD5-0876-42F2-9A4D-165E4F3133EB}" dt="2023-07-22T02:26:28.995" v="1004" actId="478"/>
          <ac:picMkLst>
            <pc:docMk/>
            <pc:sldMk cId="4280944663" sldId="262"/>
            <ac:picMk id="4" creationId="{0A2F446F-26FC-1348-3EC4-1CC59D2D82C1}"/>
          </ac:picMkLst>
        </pc:picChg>
        <pc:picChg chg="add mod">
          <ac:chgData name="Anudeepa Giri" userId="7cd4d73269f28c72" providerId="LiveId" clId="{372C6DD5-0876-42F2-9A4D-165E4F3133EB}" dt="2023-07-22T02:27:27.759" v="1006" actId="1076"/>
          <ac:picMkLst>
            <pc:docMk/>
            <pc:sldMk cId="4280944663" sldId="262"/>
            <ac:picMk id="6" creationId="{13F0636B-65C6-F9BC-6BB0-11EA0DD0B6BA}"/>
          </ac:picMkLst>
        </pc:picChg>
      </pc:sldChg>
      <pc:sldChg chg="del">
        <pc:chgData name="Anudeepa Giri" userId="7cd4d73269f28c72" providerId="LiveId" clId="{372C6DD5-0876-42F2-9A4D-165E4F3133EB}" dt="2023-07-21T21:37:57.881" v="208" actId="2696"/>
        <pc:sldMkLst>
          <pc:docMk/>
          <pc:sldMk cId="166499025" sldId="263"/>
        </pc:sldMkLst>
      </pc:sldChg>
      <pc:sldChg chg="delSp add del mod">
        <pc:chgData name="Anudeepa Giri" userId="7cd4d73269f28c72" providerId="LiveId" clId="{372C6DD5-0876-42F2-9A4D-165E4F3133EB}" dt="2023-07-22T02:32:14.054" v="1076" actId="2696"/>
        <pc:sldMkLst>
          <pc:docMk/>
          <pc:sldMk cId="984437363" sldId="264"/>
        </pc:sldMkLst>
        <pc:picChg chg="del">
          <ac:chgData name="Anudeepa Giri" userId="7cd4d73269f28c72" providerId="LiveId" clId="{372C6DD5-0876-42F2-9A4D-165E4F3133EB}" dt="2023-07-21T21:39:33.452" v="211" actId="478"/>
          <ac:picMkLst>
            <pc:docMk/>
            <pc:sldMk cId="984437363" sldId="264"/>
            <ac:picMk id="4" creationId="{3D7B62CD-93A7-A681-EBC4-95F0D46C4162}"/>
          </ac:picMkLst>
        </pc:picChg>
      </pc:sldChg>
      <pc:sldChg chg="del">
        <pc:chgData name="Anudeepa Giri" userId="7cd4d73269f28c72" providerId="LiveId" clId="{372C6DD5-0876-42F2-9A4D-165E4F3133EB}" dt="2023-07-21T21:37:43.412" v="205" actId="2696"/>
        <pc:sldMkLst>
          <pc:docMk/>
          <pc:sldMk cId="666601543" sldId="265"/>
        </pc:sldMkLst>
      </pc:sldChg>
      <pc:sldChg chg="addSp delSp modSp mod">
        <pc:chgData name="Anudeepa Giri" userId="7cd4d73269f28c72" providerId="LiveId" clId="{372C6DD5-0876-42F2-9A4D-165E4F3133EB}" dt="2023-07-21T21:41:35.951" v="224" actId="1076"/>
        <pc:sldMkLst>
          <pc:docMk/>
          <pc:sldMk cId="1933898159" sldId="266"/>
        </pc:sldMkLst>
        <pc:spChg chg="mod">
          <ac:chgData name="Anudeepa Giri" userId="7cd4d73269f28c72" providerId="LiveId" clId="{372C6DD5-0876-42F2-9A4D-165E4F3133EB}" dt="2023-07-21T21:33:01.516" v="175" actId="207"/>
          <ac:spMkLst>
            <pc:docMk/>
            <pc:sldMk cId="1933898159" sldId="266"/>
            <ac:spMk id="2" creationId="{4BAA31E5-9663-8FEA-E165-01511D54713F}"/>
          </ac:spMkLst>
        </pc:spChg>
        <pc:spChg chg="add del mod">
          <ac:chgData name="Anudeepa Giri" userId="7cd4d73269f28c72" providerId="LiveId" clId="{372C6DD5-0876-42F2-9A4D-165E4F3133EB}" dt="2023-07-21T21:33:11.083" v="179" actId="478"/>
          <ac:spMkLst>
            <pc:docMk/>
            <pc:sldMk cId="1933898159" sldId="266"/>
            <ac:spMk id="4" creationId="{D02E9699-3388-A731-7B76-D42B7492A342}"/>
          </ac:spMkLst>
        </pc:spChg>
        <pc:spChg chg="del mod">
          <ac:chgData name="Anudeepa Giri" userId="7cd4d73269f28c72" providerId="LiveId" clId="{372C6DD5-0876-42F2-9A4D-165E4F3133EB}" dt="2023-07-21T21:34:49.047" v="183"/>
          <ac:spMkLst>
            <pc:docMk/>
            <pc:sldMk cId="1933898159" sldId="266"/>
            <ac:spMk id="5" creationId="{B200FC17-DB28-A45B-D96F-6B10A0047678}"/>
          </ac:spMkLst>
        </pc:spChg>
        <pc:spChg chg="add mod">
          <ac:chgData name="Anudeepa Giri" userId="7cd4d73269f28c72" providerId="LiveId" clId="{372C6DD5-0876-42F2-9A4D-165E4F3133EB}" dt="2023-07-21T21:41:35.951" v="224" actId="1076"/>
          <ac:spMkLst>
            <pc:docMk/>
            <pc:sldMk cId="1933898159" sldId="266"/>
            <ac:spMk id="7" creationId="{6376C2DA-B0E2-D728-5E99-0B3DB617AA40}"/>
          </ac:spMkLst>
        </pc:spChg>
        <pc:picChg chg="add mod">
          <ac:chgData name="Anudeepa Giri" userId="7cd4d73269f28c72" providerId="LiveId" clId="{372C6DD5-0876-42F2-9A4D-165E4F3133EB}" dt="2023-07-21T21:35:03.453" v="187" actId="14100"/>
          <ac:picMkLst>
            <pc:docMk/>
            <pc:sldMk cId="1933898159" sldId="266"/>
            <ac:picMk id="6" creationId="{ABB1CAF5-841E-49B6-EFCF-BBD962A44BD7}"/>
          </ac:picMkLst>
        </pc:picChg>
        <pc:picChg chg="del mod">
          <ac:chgData name="Anudeepa Giri" userId="7cd4d73269f28c72" providerId="LiveId" clId="{372C6DD5-0876-42F2-9A4D-165E4F3133EB}" dt="2023-07-21T21:33:06.568" v="177" actId="478"/>
          <ac:picMkLst>
            <pc:docMk/>
            <pc:sldMk cId="1933898159" sldId="266"/>
            <ac:picMk id="10" creationId="{47F5D171-B707-F8FF-2F74-974C92D7F0AF}"/>
          </ac:picMkLst>
        </pc:picChg>
      </pc:sldChg>
      <pc:sldChg chg="addSp delSp modSp mod">
        <pc:chgData name="Anudeepa Giri" userId="7cd4d73269f28c72" providerId="LiveId" clId="{372C6DD5-0876-42F2-9A4D-165E4F3133EB}" dt="2023-07-22T01:55:02.550" v="433" actId="1076"/>
        <pc:sldMkLst>
          <pc:docMk/>
          <pc:sldMk cId="2960526743" sldId="267"/>
        </pc:sldMkLst>
        <pc:spChg chg="del mod">
          <ac:chgData name="Anudeepa Giri" userId="7cd4d73269f28c72" providerId="LiveId" clId="{372C6DD5-0876-42F2-9A4D-165E4F3133EB}" dt="2023-07-22T01:32:15.244" v="355" actId="478"/>
          <ac:spMkLst>
            <pc:docMk/>
            <pc:sldMk cId="2960526743" sldId="267"/>
            <ac:spMk id="2" creationId="{4BAA31E5-9663-8FEA-E165-01511D54713F}"/>
          </ac:spMkLst>
        </pc:spChg>
        <pc:spChg chg="mod">
          <ac:chgData name="Anudeepa Giri" userId="7cd4d73269f28c72" providerId="LiveId" clId="{372C6DD5-0876-42F2-9A4D-165E4F3133EB}" dt="2023-07-22T01:54:59.581" v="432" actId="14100"/>
          <ac:spMkLst>
            <pc:docMk/>
            <pc:sldMk cId="2960526743" sldId="267"/>
            <ac:spMk id="4" creationId="{CE22558D-E77F-140A-D3D1-A4A2A532B795}"/>
          </ac:spMkLst>
        </pc:spChg>
        <pc:spChg chg="add del mod">
          <ac:chgData name="Anudeepa Giri" userId="7cd4d73269f28c72" providerId="LiveId" clId="{372C6DD5-0876-42F2-9A4D-165E4F3133EB}" dt="2023-07-22T01:32:19.660" v="357" actId="478"/>
          <ac:spMkLst>
            <pc:docMk/>
            <pc:sldMk cId="2960526743" sldId="267"/>
            <ac:spMk id="5" creationId="{E2177E5F-0D23-2BC0-F21C-4E71CBA6C0EB}"/>
          </ac:spMkLst>
        </pc:spChg>
        <pc:spChg chg="add del mod">
          <ac:chgData name="Anudeepa Giri" userId="7cd4d73269f28c72" providerId="LiveId" clId="{372C6DD5-0876-42F2-9A4D-165E4F3133EB}" dt="2023-07-22T01:50:57.618" v="395" actId="478"/>
          <ac:spMkLst>
            <pc:docMk/>
            <pc:sldMk cId="2960526743" sldId="267"/>
            <ac:spMk id="11" creationId="{334F38C5-5438-A62C-5488-81AE190CF109}"/>
          </ac:spMkLst>
        </pc:spChg>
        <pc:spChg chg="add del mod">
          <ac:chgData name="Anudeepa Giri" userId="7cd4d73269f28c72" providerId="LiveId" clId="{372C6DD5-0876-42F2-9A4D-165E4F3133EB}" dt="2023-07-22T01:53:38.057" v="402" actId="478"/>
          <ac:spMkLst>
            <pc:docMk/>
            <pc:sldMk cId="2960526743" sldId="267"/>
            <ac:spMk id="14" creationId="{28D72405-40D5-9EA6-0E7B-631931B8C41C}"/>
          </ac:spMkLst>
        </pc:spChg>
        <pc:spChg chg="add del mod">
          <ac:chgData name="Anudeepa Giri" userId="7cd4d73269f28c72" providerId="LiveId" clId="{372C6DD5-0876-42F2-9A4D-165E4F3133EB}" dt="2023-07-22T01:53:38.057" v="402" actId="478"/>
          <ac:spMkLst>
            <pc:docMk/>
            <pc:sldMk cId="2960526743" sldId="267"/>
            <ac:spMk id="17" creationId="{BC734198-D0B5-DAFE-C9E3-ABB70C41CD4E}"/>
          </ac:spMkLst>
        </pc:spChg>
        <pc:spChg chg="add mod">
          <ac:chgData name="Anudeepa Giri" userId="7cd4d73269f28c72" providerId="LiveId" clId="{372C6DD5-0876-42F2-9A4D-165E4F3133EB}" dt="2023-07-22T01:54:23.250" v="406" actId="1076"/>
          <ac:spMkLst>
            <pc:docMk/>
            <pc:sldMk cId="2960526743" sldId="267"/>
            <ac:spMk id="20" creationId="{C5F3C920-95DE-DB08-07C0-2EFD46C9CC3C}"/>
          </ac:spMkLst>
        </pc:spChg>
        <pc:picChg chg="add mod">
          <ac:chgData name="Anudeepa Giri" userId="7cd4d73269f28c72" providerId="LiveId" clId="{372C6DD5-0876-42F2-9A4D-165E4F3133EB}" dt="2023-07-22T01:55:02.550" v="433" actId="1076"/>
          <ac:picMkLst>
            <pc:docMk/>
            <pc:sldMk cId="2960526743" sldId="267"/>
            <ac:picMk id="7" creationId="{F31A019A-2F50-16EB-ABE5-7537F44086A0}"/>
          </ac:picMkLst>
        </pc:picChg>
        <pc:picChg chg="del">
          <ac:chgData name="Anudeepa Giri" userId="7cd4d73269f28c72" providerId="LiveId" clId="{372C6DD5-0876-42F2-9A4D-165E4F3133EB}" dt="2023-07-22T01:32:24.400" v="358" actId="478"/>
          <ac:picMkLst>
            <pc:docMk/>
            <pc:sldMk cId="2960526743" sldId="267"/>
            <ac:picMk id="8" creationId="{E481F3F4-5655-6648-7791-4AC2788B0F1B}"/>
          </ac:picMkLst>
        </pc:picChg>
        <pc:picChg chg="add del mod">
          <ac:chgData name="Anudeepa Giri" userId="7cd4d73269f28c72" providerId="LiveId" clId="{372C6DD5-0876-42F2-9A4D-165E4F3133EB}" dt="2023-07-22T01:50:57.618" v="395" actId="478"/>
          <ac:picMkLst>
            <pc:docMk/>
            <pc:sldMk cId="2960526743" sldId="267"/>
            <ac:picMk id="10" creationId="{9DA57AC3-3C1A-A9DE-1A94-77CE0A8DC06D}"/>
          </ac:picMkLst>
        </pc:picChg>
        <pc:picChg chg="add del mod">
          <ac:chgData name="Anudeepa Giri" userId="7cd4d73269f28c72" providerId="LiveId" clId="{372C6DD5-0876-42F2-9A4D-165E4F3133EB}" dt="2023-07-22T01:53:38.057" v="402" actId="478"/>
          <ac:picMkLst>
            <pc:docMk/>
            <pc:sldMk cId="2960526743" sldId="267"/>
            <ac:picMk id="13" creationId="{9483B1A5-2F2B-1E36-EEF9-381DE0232094}"/>
          </ac:picMkLst>
        </pc:picChg>
        <pc:picChg chg="add del mod">
          <ac:chgData name="Anudeepa Giri" userId="7cd4d73269f28c72" providerId="LiveId" clId="{372C6DD5-0876-42F2-9A4D-165E4F3133EB}" dt="2023-07-22T01:53:38.057" v="402" actId="478"/>
          <ac:picMkLst>
            <pc:docMk/>
            <pc:sldMk cId="2960526743" sldId="267"/>
            <ac:picMk id="16" creationId="{8553F0EF-8832-4EF7-A5C0-31AD53B063D0}"/>
          </ac:picMkLst>
        </pc:picChg>
        <pc:picChg chg="add mod">
          <ac:chgData name="Anudeepa Giri" userId="7cd4d73269f28c72" providerId="LiveId" clId="{372C6DD5-0876-42F2-9A4D-165E4F3133EB}" dt="2023-07-22T01:54:51.042" v="431" actId="1076"/>
          <ac:picMkLst>
            <pc:docMk/>
            <pc:sldMk cId="2960526743" sldId="267"/>
            <ac:picMk id="19" creationId="{374E9545-C595-23F1-D5DF-F9B84FC53874}"/>
          </ac:picMkLst>
        </pc:picChg>
      </pc:sldChg>
      <pc:sldChg chg="addSp delSp modSp mod">
        <pc:chgData name="Anudeepa Giri" userId="7cd4d73269f28c72" providerId="LiveId" clId="{372C6DD5-0876-42F2-9A4D-165E4F3133EB}" dt="2023-07-22T01:31:53.643" v="352" actId="1076"/>
        <pc:sldMkLst>
          <pc:docMk/>
          <pc:sldMk cId="2018167771" sldId="268"/>
        </pc:sldMkLst>
        <pc:spChg chg="mod">
          <ac:chgData name="Anudeepa Giri" userId="7cd4d73269f28c72" providerId="LiveId" clId="{372C6DD5-0876-42F2-9A4D-165E4F3133EB}" dt="2023-07-21T21:42:47.854" v="259" actId="1076"/>
          <ac:spMkLst>
            <pc:docMk/>
            <pc:sldMk cId="2018167771" sldId="268"/>
            <ac:spMk id="2" creationId="{4BAA31E5-9663-8FEA-E165-01511D54713F}"/>
          </ac:spMkLst>
        </pc:spChg>
        <pc:spChg chg="mod">
          <ac:chgData name="Anudeepa Giri" userId="7cd4d73269f28c72" providerId="LiveId" clId="{372C6DD5-0876-42F2-9A4D-165E4F3133EB}" dt="2023-07-22T01:31:50.125" v="351" actId="27636"/>
          <ac:spMkLst>
            <pc:docMk/>
            <pc:sldMk cId="2018167771" sldId="268"/>
            <ac:spMk id="5" creationId="{B200FC17-DB28-A45B-D96F-6B10A0047678}"/>
          </ac:spMkLst>
        </pc:spChg>
        <pc:spChg chg="add mod">
          <ac:chgData name="Anudeepa Giri" userId="7cd4d73269f28c72" providerId="LiveId" clId="{372C6DD5-0876-42F2-9A4D-165E4F3133EB}" dt="2023-07-22T01:28:17.280" v="274" actId="1076"/>
          <ac:spMkLst>
            <pc:docMk/>
            <pc:sldMk cId="2018167771" sldId="268"/>
            <ac:spMk id="6" creationId="{4F27ACDA-EB7B-E921-1B94-849C72421A23}"/>
          </ac:spMkLst>
        </pc:spChg>
        <pc:spChg chg="add mod">
          <ac:chgData name="Anudeepa Giri" userId="7cd4d73269f28c72" providerId="LiveId" clId="{372C6DD5-0876-42F2-9A4D-165E4F3133EB}" dt="2023-07-22T01:31:38.151" v="347" actId="1076"/>
          <ac:spMkLst>
            <pc:docMk/>
            <pc:sldMk cId="2018167771" sldId="268"/>
            <ac:spMk id="10" creationId="{2FCF7625-73E1-796F-57B9-D1EF141F5869}"/>
          </ac:spMkLst>
        </pc:spChg>
        <pc:picChg chg="add mod">
          <ac:chgData name="Anudeepa Giri" userId="7cd4d73269f28c72" providerId="LiveId" clId="{372C6DD5-0876-42F2-9A4D-165E4F3133EB}" dt="2023-07-22T01:31:53.643" v="352" actId="1076"/>
          <ac:picMkLst>
            <pc:docMk/>
            <pc:sldMk cId="2018167771" sldId="268"/>
            <ac:picMk id="4" creationId="{2FEB79BC-B383-5E2F-1429-5E0050BBEF89}"/>
          </ac:picMkLst>
        </pc:picChg>
        <pc:picChg chg="del">
          <ac:chgData name="Anudeepa Giri" userId="7cd4d73269f28c72" providerId="LiveId" clId="{372C6DD5-0876-42F2-9A4D-165E4F3133EB}" dt="2023-07-21T21:42:51.614" v="260" actId="478"/>
          <ac:picMkLst>
            <pc:docMk/>
            <pc:sldMk cId="2018167771" sldId="268"/>
            <ac:picMk id="7" creationId="{CCC95D7D-14BC-8AD3-3BDB-4A3184BE2A94}"/>
          </ac:picMkLst>
        </pc:picChg>
        <pc:picChg chg="add mod">
          <ac:chgData name="Anudeepa Giri" userId="7cd4d73269f28c72" providerId="LiveId" clId="{372C6DD5-0876-42F2-9A4D-165E4F3133EB}" dt="2023-07-22T01:31:38.151" v="347" actId="1076"/>
          <ac:picMkLst>
            <pc:docMk/>
            <pc:sldMk cId="2018167771" sldId="268"/>
            <ac:picMk id="9" creationId="{F88FC70C-BD99-CDF4-3BED-69A64FFC9E58}"/>
          </ac:picMkLst>
        </pc:picChg>
      </pc:sldChg>
      <pc:sldChg chg="del">
        <pc:chgData name="Anudeepa Giri" userId="7cd4d73269f28c72" providerId="LiveId" clId="{372C6DD5-0876-42F2-9A4D-165E4F3133EB}" dt="2023-07-21T21:37:53.853" v="207" actId="2696"/>
        <pc:sldMkLst>
          <pc:docMk/>
          <pc:sldMk cId="3033420221" sldId="269"/>
        </pc:sldMkLst>
      </pc:sldChg>
      <pc:sldChg chg="del">
        <pc:chgData name="Anudeepa Giri" userId="7cd4d73269f28c72" providerId="LiveId" clId="{372C6DD5-0876-42F2-9A4D-165E4F3133EB}" dt="2023-07-21T21:37:33.399" v="203" actId="2696"/>
        <pc:sldMkLst>
          <pc:docMk/>
          <pc:sldMk cId="3662483707" sldId="270"/>
        </pc:sldMkLst>
      </pc:sldChg>
      <pc:sldChg chg="del">
        <pc:chgData name="Anudeepa Giri" userId="7cd4d73269f28c72" providerId="LiveId" clId="{372C6DD5-0876-42F2-9A4D-165E4F3133EB}" dt="2023-07-21T21:37:38.901" v="204" actId="2696"/>
        <pc:sldMkLst>
          <pc:docMk/>
          <pc:sldMk cId="4233000833" sldId="271"/>
        </pc:sldMkLst>
      </pc:sldChg>
      <pc:sldChg chg="addSp delSp modSp mod">
        <pc:chgData name="Anudeepa Giri" userId="7cd4d73269f28c72" providerId="LiveId" clId="{372C6DD5-0876-42F2-9A4D-165E4F3133EB}" dt="2023-07-22T02:37:33.252" v="1157" actId="120"/>
        <pc:sldMkLst>
          <pc:docMk/>
          <pc:sldMk cId="584102244" sldId="272"/>
        </pc:sldMkLst>
        <pc:spChg chg="mod">
          <ac:chgData name="Anudeepa Giri" userId="7cd4d73269f28c72" providerId="LiveId" clId="{372C6DD5-0876-42F2-9A4D-165E4F3133EB}" dt="2023-07-22T02:37:00.472" v="1084" actId="1076"/>
          <ac:spMkLst>
            <pc:docMk/>
            <pc:sldMk cId="584102244" sldId="272"/>
            <ac:spMk id="2" creationId="{4BAA31E5-9663-8FEA-E165-01511D54713F}"/>
          </ac:spMkLst>
        </pc:spChg>
        <pc:spChg chg="add mod">
          <ac:chgData name="Anudeepa Giri" userId="7cd4d73269f28c72" providerId="LiveId" clId="{372C6DD5-0876-42F2-9A4D-165E4F3133EB}" dt="2023-07-22T02:37:33.252" v="1157" actId="120"/>
          <ac:spMkLst>
            <pc:docMk/>
            <pc:sldMk cId="584102244" sldId="272"/>
            <ac:spMk id="4" creationId="{ED5B0721-3E11-F741-B25C-B50258880185}"/>
          </ac:spMkLst>
        </pc:spChg>
        <pc:picChg chg="add mod">
          <ac:chgData name="Anudeepa Giri" userId="7cd4d73269f28c72" providerId="LiveId" clId="{372C6DD5-0876-42F2-9A4D-165E4F3133EB}" dt="2023-07-22T02:32:41.551" v="1079" actId="1076"/>
          <ac:picMkLst>
            <pc:docMk/>
            <pc:sldMk cId="584102244" sldId="272"/>
            <ac:picMk id="6" creationId="{80BEA595-C5EA-BDBC-46D1-A5AEDD8E2BFF}"/>
          </ac:picMkLst>
        </pc:picChg>
        <pc:picChg chg="del mod">
          <ac:chgData name="Anudeepa Giri" userId="7cd4d73269f28c72" providerId="LiveId" clId="{372C6DD5-0876-42F2-9A4D-165E4F3133EB}" dt="2023-07-22T02:07:53.104" v="485" actId="478"/>
          <ac:picMkLst>
            <pc:docMk/>
            <pc:sldMk cId="584102244" sldId="272"/>
            <ac:picMk id="7" creationId="{C3558E57-376C-EE94-91BF-436552114FFB}"/>
          </ac:picMkLst>
        </pc:picChg>
        <pc:picChg chg="del">
          <ac:chgData name="Anudeepa Giri" userId="7cd4d73269f28c72" providerId="LiveId" clId="{372C6DD5-0876-42F2-9A4D-165E4F3133EB}" dt="2023-07-22T02:07:48.787" v="483" actId="478"/>
          <ac:picMkLst>
            <pc:docMk/>
            <pc:sldMk cId="584102244" sldId="272"/>
            <ac:picMk id="9" creationId="{C0AEB87C-3C28-1464-00A6-003DEF4D6255}"/>
          </ac:picMkLst>
        </pc:picChg>
      </pc:sldChg>
      <pc:sldChg chg="del">
        <pc:chgData name="Anudeepa Giri" userId="7cd4d73269f28c72" providerId="LiveId" clId="{372C6DD5-0876-42F2-9A4D-165E4F3133EB}" dt="2023-07-21T21:37:27.896" v="202" actId="2696"/>
        <pc:sldMkLst>
          <pc:docMk/>
          <pc:sldMk cId="648926064" sldId="273"/>
        </pc:sldMkLst>
      </pc:sldChg>
      <pc:sldChg chg="del">
        <pc:chgData name="Anudeepa Giri" userId="7cd4d73269f28c72" providerId="LiveId" clId="{372C6DD5-0876-42F2-9A4D-165E4F3133EB}" dt="2023-07-21T21:37:49.791" v="206" actId="2696"/>
        <pc:sldMkLst>
          <pc:docMk/>
          <pc:sldMk cId="4015563950" sldId="275"/>
        </pc:sldMkLst>
      </pc:sldChg>
      <pc:sldChg chg="addSp delSp modSp mod">
        <pc:chgData name="Anudeepa Giri" userId="7cd4d73269f28c72" providerId="LiveId" clId="{372C6DD5-0876-42F2-9A4D-165E4F3133EB}" dt="2023-07-22T02:11:36.768" v="515" actId="27636"/>
        <pc:sldMkLst>
          <pc:docMk/>
          <pc:sldMk cId="998169463" sldId="277"/>
        </pc:sldMkLst>
        <pc:spChg chg="add del mod">
          <ac:chgData name="Anudeepa Giri" userId="7cd4d73269f28c72" providerId="LiveId" clId="{372C6DD5-0876-42F2-9A4D-165E4F3133EB}" dt="2023-07-21T21:00:15.249" v="7" actId="478"/>
          <ac:spMkLst>
            <pc:docMk/>
            <pc:sldMk cId="998169463" sldId="277"/>
            <ac:spMk id="4" creationId="{C6ADE76C-EFC5-7BD3-64E0-34C4F324105A}"/>
          </ac:spMkLst>
        </pc:spChg>
        <pc:spChg chg="mod">
          <ac:chgData name="Anudeepa Giri" userId="7cd4d73269f28c72" providerId="LiveId" clId="{372C6DD5-0876-42F2-9A4D-165E4F3133EB}" dt="2023-07-22T02:11:36.768" v="515" actId="27636"/>
          <ac:spMkLst>
            <pc:docMk/>
            <pc:sldMk cId="998169463" sldId="277"/>
            <ac:spMk id="8" creationId="{030415D0-1858-9CD2-D4B5-47AAFBD39AC5}"/>
          </ac:spMkLst>
        </pc:spChg>
        <pc:spChg chg="add del mod">
          <ac:chgData name="Anudeepa Giri" userId="7cd4d73269f28c72" providerId="LiveId" clId="{372C6DD5-0876-42F2-9A4D-165E4F3133EB}" dt="2023-07-21T21:00:15.249" v="7" actId="478"/>
          <ac:spMkLst>
            <pc:docMk/>
            <pc:sldMk cId="998169463" sldId="277"/>
            <ac:spMk id="10" creationId="{72C1090A-3F15-BD66-3225-FA11BF29174D}"/>
          </ac:spMkLst>
        </pc:spChg>
        <pc:spChg chg="add mod">
          <ac:chgData name="Anudeepa Giri" userId="7cd4d73269f28c72" providerId="LiveId" clId="{372C6DD5-0876-42F2-9A4D-165E4F3133EB}" dt="2023-07-21T21:02:21.472" v="10" actId="1076"/>
          <ac:spMkLst>
            <pc:docMk/>
            <pc:sldMk cId="998169463" sldId="277"/>
            <ac:spMk id="13" creationId="{80528187-7B40-AB0A-54A9-73DECD595EAE}"/>
          </ac:spMkLst>
        </pc:spChg>
        <pc:spChg chg="add mod">
          <ac:chgData name="Anudeepa Giri" userId="7cd4d73269f28c72" providerId="LiveId" clId="{372C6DD5-0876-42F2-9A4D-165E4F3133EB}" dt="2023-07-21T21:02:21.472" v="10" actId="1076"/>
          <ac:spMkLst>
            <pc:docMk/>
            <pc:sldMk cId="998169463" sldId="277"/>
            <ac:spMk id="16" creationId="{A2A913EE-9D80-D67B-9948-92FFC7C00875}"/>
          </ac:spMkLst>
        </pc:spChg>
        <pc:spChg chg="add del mod">
          <ac:chgData name="Anudeepa Giri" userId="7cd4d73269f28c72" providerId="LiveId" clId="{372C6DD5-0876-42F2-9A4D-165E4F3133EB}" dt="2023-07-21T21:02:33.123" v="14" actId="478"/>
          <ac:spMkLst>
            <pc:docMk/>
            <pc:sldMk cId="998169463" sldId="277"/>
            <ac:spMk id="18" creationId="{2EF3DFDB-0F57-6363-1033-1661E265DC64}"/>
          </ac:spMkLst>
        </pc:spChg>
        <pc:picChg chg="add del mod">
          <ac:chgData name="Anudeepa Giri" userId="7cd4d73269f28c72" providerId="LiveId" clId="{372C6DD5-0876-42F2-9A4D-165E4F3133EB}" dt="2023-07-21T21:00:15.249" v="7" actId="478"/>
          <ac:picMkLst>
            <pc:docMk/>
            <pc:sldMk cId="998169463" sldId="277"/>
            <ac:picMk id="3" creationId="{616BEDC2-9744-7A72-138B-198F2C79239F}"/>
          </ac:picMkLst>
        </pc:picChg>
        <pc:picChg chg="add del mod">
          <ac:chgData name="Anudeepa Giri" userId="7cd4d73269f28c72" providerId="LiveId" clId="{372C6DD5-0876-42F2-9A4D-165E4F3133EB}" dt="2023-07-21T21:00:15.249" v="7" actId="478"/>
          <ac:picMkLst>
            <pc:docMk/>
            <pc:sldMk cId="998169463" sldId="277"/>
            <ac:picMk id="6" creationId="{4E876556-E0E5-91C9-B4EF-D6DD7024585E}"/>
          </ac:picMkLst>
        </pc:picChg>
        <pc:picChg chg="del">
          <ac:chgData name="Anudeepa Giri" userId="7cd4d73269f28c72" providerId="LiveId" clId="{372C6DD5-0876-42F2-9A4D-165E4F3133EB}" dt="2023-07-21T21:02:26.100" v="11" actId="478"/>
          <ac:picMkLst>
            <pc:docMk/>
            <pc:sldMk cId="998169463" sldId="277"/>
            <ac:picMk id="9" creationId="{ACE9DFD7-4693-BA8A-85F4-D3E70F8EA1CE}"/>
          </ac:picMkLst>
        </pc:picChg>
        <pc:picChg chg="add mod">
          <ac:chgData name="Anudeepa Giri" userId="7cd4d73269f28c72" providerId="LiveId" clId="{372C6DD5-0876-42F2-9A4D-165E4F3133EB}" dt="2023-07-21T21:02:55.424" v="20" actId="1076"/>
          <ac:picMkLst>
            <pc:docMk/>
            <pc:sldMk cId="998169463" sldId="277"/>
            <ac:picMk id="12" creationId="{0B67ED1F-D8AE-9261-CDBE-723D647E5E98}"/>
          </ac:picMkLst>
        </pc:picChg>
        <pc:picChg chg="add mod">
          <ac:chgData name="Anudeepa Giri" userId="7cd4d73269f28c72" providerId="LiveId" clId="{372C6DD5-0876-42F2-9A4D-165E4F3133EB}" dt="2023-07-21T21:02:58.451" v="21" actId="1076"/>
          <ac:picMkLst>
            <pc:docMk/>
            <pc:sldMk cId="998169463" sldId="277"/>
            <ac:picMk id="15" creationId="{F80F9D2A-361A-F738-306F-25A7EB09D26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209381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11298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594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1398987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2080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56208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495956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79543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350445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57658-AE76-43D4-9E37-B61740578B60}"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44607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57658-AE76-43D4-9E37-B61740578B60}"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317011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57658-AE76-43D4-9E37-B61740578B60}" type="datetimeFigureOut">
              <a:rPr lang="en-IN" smtClean="0"/>
              <a:t>02-11-2024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405705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57658-AE76-43D4-9E37-B61740578B60}" type="datetimeFigureOut">
              <a:rPr lang="en-IN" smtClean="0"/>
              <a:t>02-11-2024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109460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57658-AE76-43D4-9E37-B61740578B60}" type="datetimeFigureOut">
              <a:rPr lang="en-IN" smtClean="0"/>
              <a:t>02-11-2024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298816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557658-AE76-43D4-9E37-B61740578B60}"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22988-8586-41D6-B117-8B4C94AC78C9}" type="slidenum">
              <a:rPr lang="en-IN" smtClean="0"/>
              <a:t>‹#›</a:t>
            </a:fld>
            <a:endParaRPr lang="en-IN"/>
          </a:p>
        </p:txBody>
      </p:sp>
    </p:spTree>
    <p:extLst>
      <p:ext uri="{BB962C8B-B14F-4D97-AF65-F5344CB8AC3E}">
        <p14:creationId xmlns:p14="http://schemas.microsoft.com/office/powerpoint/2010/main" val="320855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22988-8586-41D6-B117-8B4C94AC78C9}" type="slidenum">
              <a:rPr lang="en-IN" smtClean="0"/>
              <a:t>‹#›</a:t>
            </a:fld>
            <a:endParaRPr lang="en-IN"/>
          </a:p>
        </p:txBody>
      </p:sp>
      <p:sp>
        <p:nvSpPr>
          <p:cNvPr id="5" name="Date Placeholder 4"/>
          <p:cNvSpPr>
            <a:spLocks noGrp="1"/>
          </p:cNvSpPr>
          <p:nvPr>
            <p:ph type="dt" sz="half" idx="10"/>
          </p:nvPr>
        </p:nvSpPr>
        <p:spPr/>
        <p:txBody>
          <a:bodyPr/>
          <a:lstStyle/>
          <a:p>
            <a:fld id="{5C557658-AE76-43D4-9E37-B61740578B60}" type="datetimeFigureOut">
              <a:rPr lang="en-IN" smtClean="0"/>
              <a:t>02-11-2024</a:t>
            </a:fld>
            <a:endParaRPr lang="en-IN"/>
          </a:p>
        </p:txBody>
      </p:sp>
    </p:spTree>
    <p:extLst>
      <p:ext uri="{BB962C8B-B14F-4D97-AF65-F5344CB8AC3E}">
        <p14:creationId xmlns:p14="http://schemas.microsoft.com/office/powerpoint/2010/main" val="298714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557658-AE76-43D4-9E37-B61740578B60}" type="datetimeFigureOut">
              <a:rPr lang="en-IN" smtClean="0"/>
              <a:t>02-11-2024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A22988-8586-41D6-B117-8B4C94AC78C9}" type="slidenum">
              <a:rPr lang="en-IN" smtClean="0"/>
              <a:t>‹#›</a:t>
            </a:fld>
            <a:endParaRPr lang="en-IN"/>
          </a:p>
        </p:txBody>
      </p:sp>
    </p:spTree>
    <p:extLst>
      <p:ext uri="{BB962C8B-B14F-4D97-AF65-F5344CB8AC3E}">
        <p14:creationId xmlns:p14="http://schemas.microsoft.com/office/powerpoint/2010/main" val="6392395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ingersnapsxoxo.com/2018/04/the-joy-of-grocery-shopping-big-bazaar.html" TargetMode="External"/><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hyperlink" Target="https://www.juku.it/server-vendors-mere-resellers/sales-graph-hand-drawing-on-blackboard/" TargetMode="External"/><Relationship Id="rId5" Type="http://schemas.openxmlformats.org/officeDocument/2006/relationships/image" Target="../media/image2.jpeg"/><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reneshbedre.com/blog/linear-regression.html" TargetMode="External"/><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hyperlink" Target="https://sefiks.com/2017/11/19/how-random-forests-can-keep-you-from-decision-tree/" TargetMode="External"/><Relationship Id="rId5" Type="http://schemas.openxmlformats.org/officeDocument/2006/relationships/image" Target="../media/image8.png"/><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hyperlink" Target="https://creativecommons.org/licenses/by-sa/3.0/" TargetMode="External"/><Relationship Id="rId4" Type="http://schemas.openxmlformats.org/officeDocument/2006/relationships/hyperlink" Target="http://softwarerecs.stackexchange.com/questions/3016/free-decision-tree-softwar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C6B2C6-2EB6-D57E-03AE-74EEC848AF6F}"/>
              </a:ext>
            </a:extLst>
          </p:cNvPr>
          <p:cNvSpPr>
            <a:spLocks noGrp="1"/>
          </p:cNvSpPr>
          <p:nvPr>
            <p:ph type="title"/>
          </p:nvPr>
        </p:nvSpPr>
        <p:spPr>
          <a:xfrm>
            <a:off x="763059" y="0"/>
            <a:ext cx="8596668" cy="1320800"/>
          </a:xfrm>
        </p:spPr>
        <p:txBody>
          <a:bodyPr>
            <a:noAutofit/>
          </a:bodyPr>
          <a:lstStyle/>
          <a:p>
            <a:pPr algn="ctr"/>
            <a:r>
              <a:rPr lang="en-US" sz="6000" dirty="0">
                <a:solidFill>
                  <a:schemeClr val="tx1"/>
                </a:solidFill>
                <a:latin typeface="Gabriola" panose="04040605051002020D02" pitchFamily="82" charset="0"/>
              </a:rPr>
              <a:t>Introduction</a:t>
            </a:r>
            <a:endParaRPr lang="en-IN" sz="6000" dirty="0">
              <a:solidFill>
                <a:schemeClr val="tx1"/>
              </a:solidFill>
              <a:latin typeface="Gabriola" panose="04040605051002020D02" pitchFamily="82" charset="0"/>
            </a:endParaRPr>
          </a:p>
        </p:txBody>
      </p:sp>
      <p:sp>
        <p:nvSpPr>
          <p:cNvPr id="8" name="Content Placeholder 3">
            <a:extLst>
              <a:ext uri="{FF2B5EF4-FFF2-40B4-BE49-F238E27FC236}">
                <a16:creationId xmlns:a16="http://schemas.microsoft.com/office/drawing/2014/main" xmlns="" id="{030415D0-1858-9CD2-D4B5-47AAFBD39AC5}"/>
              </a:ext>
            </a:extLst>
          </p:cNvPr>
          <p:cNvSpPr>
            <a:spLocks noGrp="1"/>
          </p:cNvSpPr>
          <p:nvPr>
            <p:ph sz="half" idx="2"/>
          </p:nvPr>
        </p:nvSpPr>
        <p:spPr>
          <a:xfrm>
            <a:off x="217713" y="1320801"/>
            <a:ext cx="5588227" cy="5099182"/>
          </a:xfrm>
        </p:spPr>
        <p:txBody>
          <a:bodyPr>
            <a:normAutofit/>
          </a:bodyPr>
          <a:lstStyle/>
          <a:p>
            <a:r>
              <a:rPr lang="en-US" sz="1800" b="1" i="1" kern="0" dirty="0">
                <a:effectLst/>
                <a:latin typeface="Times New Roman" panose="02020603050405020304" pitchFamily="18" charset="0"/>
                <a:ea typeface="Calibri" panose="020F0502020204030204" pitchFamily="34" charset="0"/>
              </a:rPr>
              <a:t>In today’s data driven world</a:t>
            </a:r>
            <a:r>
              <a:rPr lang="en-US" sz="1800" b="1" i="1" kern="0" dirty="0" smtClean="0">
                <a:effectLst/>
                <a:latin typeface="Times New Roman" panose="02020603050405020304" pitchFamily="18" charset="0"/>
                <a:ea typeface="Calibri" panose="020F0502020204030204" pitchFamily="34" charset="0"/>
              </a:rPr>
              <a:t>, predictive </a:t>
            </a:r>
            <a:r>
              <a:rPr lang="en-US" sz="1800" b="1" i="1" kern="0" dirty="0">
                <a:effectLst/>
                <a:latin typeface="Times New Roman" panose="02020603050405020304" pitchFamily="18" charset="0"/>
                <a:ea typeface="Calibri" panose="020F0502020204030204" pitchFamily="34" charset="0"/>
              </a:rPr>
              <a:t>analytics has become a key tool for businesses to drive growth.</a:t>
            </a:r>
            <a:r>
              <a:rPr lang="pt-BR" dirty="0"/>
              <a:t> </a:t>
            </a:r>
            <a:endParaRPr lang="en-US" sz="1800" b="1" i="1" kern="0" dirty="0">
              <a:effectLst/>
              <a:latin typeface="Times New Roman" panose="02020603050405020304" pitchFamily="18" charset="0"/>
              <a:ea typeface="Calibri" panose="020F0502020204030204" pitchFamily="34" charset="0"/>
            </a:endParaRPr>
          </a:p>
          <a:p>
            <a:r>
              <a:rPr lang="en-US" b="1" i="1" kern="0" dirty="0">
                <a:latin typeface="Times New Roman" panose="02020603050405020304" pitchFamily="18" charset="0"/>
                <a:ea typeface="Calibri" panose="020F0502020204030204" pitchFamily="34" charset="0"/>
              </a:rPr>
              <a:t>The </a:t>
            </a:r>
            <a:r>
              <a:rPr lang="en-US" b="1" i="1" kern="0" dirty="0" err="1">
                <a:latin typeface="Times New Roman" panose="02020603050405020304" pitchFamily="18" charset="0"/>
                <a:ea typeface="Calibri" panose="020F0502020204030204" pitchFamily="34" charset="0"/>
              </a:rPr>
              <a:t>BigMart</a:t>
            </a:r>
            <a:r>
              <a:rPr lang="en-US" b="1" i="1" kern="0" dirty="0">
                <a:latin typeface="Times New Roman" panose="02020603050405020304" pitchFamily="18" charset="0"/>
                <a:ea typeface="Calibri" panose="020F0502020204030204" pitchFamily="34" charset="0"/>
              </a:rPr>
              <a:t> Sales Prediction Mini Project utilizes various ML Algorithms to forecast future sales trends and help businesses make informed decisions.</a:t>
            </a:r>
          </a:p>
          <a:p>
            <a:r>
              <a:rPr lang="en-US" sz="1800" b="1" i="1" dirty="0">
                <a:effectLst/>
                <a:latin typeface="Times New Roman" panose="02020603050405020304" pitchFamily="18" charset="0"/>
                <a:ea typeface="Calibri" panose="020F0502020204030204" pitchFamily="34" charset="0"/>
              </a:rPr>
              <a:t>Predictive analytics uses past data and statistical algorithms to make accurate predictions about future trends and events.</a:t>
            </a:r>
          </a:p>
          <a:p>
            <a:r>
              <a:rPr lang="en-US" b="1" i="1" dirty="0">
                <a:latin typeface="Times New Roman" panose="02020603050405020304" pitchFamily="18" charset="0"/>
                <a:ea typeface="Calibri" panose="020F0502020204030204" pitchFamily="34" charset="0"/>
              </a:rPr>
              <a:t>By analyzing data such as consumer </a:t>
            </a:r>
            <a:r>
              <a:rPr lang="en-US" b="1" i="1" dirty="0" err="1">
                <a:latin typeface="Times New Roman" panose="02020603050405020304" pitchFamily="18" charset="0"/>
                <a:ea typeface="Calibri" panose="020F0502020204030204" pitchFamily="34" charset="0"/>
              </a:rPr>
              <a:t>behaviour</a:t>
            </a:r>
            <a:r>
              <a:rPr lang="en-US" b="1" i="1" dirty="0" smtClean="0">
                <a:latin typeface="Times New Roman" panose="02020603050405020304" pitchFamily="18" charset="0"/>
                <a:ea typeface="Calibri" panose="020F0502020204030204" pitchFamily="34" charset="0"/>
              </a:rPr>
              <a:t>, sales </a:t>
            </a:r>
            <a:r>
              <a:rPr lang="en-US" b="1" i="1" dirty="0">
                <a:latin typeface="Times New Roman" panose="02020603050405020304" pitchFamily="18" charset="0"/>
                <a:ea typeface="Calibri" panose="020F0502020204030204" pitchFamily="34" charset="0"/>
              </a:rPr>
              <a:t>patterns, and market trends, businesses can improve decision making and gain a competitive edge.</a:t>
            </a:r>
          </a:p>
          <a:p>
            <a:r>
              <a:rPr lang="en-US" sz="1800" b="1" i="1" dirty="0">
                <a:effectLst/>
                <a:latin typeface="Times New Roman" panose="02020603050405020304" pitchFamily="18" charset="0"/>
                <a:ea typeface="Calibri" panose="020F0502020204030204" pitchFamily="34" charset="0"/>
              </a:rPr>
              <a:t>For continuous variables, the accuracy measures Root Mean Square Error (RMSE) and Mean Absolute Error (MAE) are used to evaluate model performance.</a:t>
            </a:r>
            <a:endParaRPr lang="en-IN" sz="1800" b="1" i="1" dirty="0">
              <a:effectLst/>
              <a:latin typeface="Calibri" panose="020F0502020204030204" pitchFamily="34" charset="0"/>
              <a:ea typeface="Calibri" panose="020F0502020204030204" pitchFamily="34" charset="0"/>
            </a:endParaRPr>
          </a:p>
          <a:p>
            <a:endParaRPr lang="en-IN" sz="2400" dirty="0"/>
          </a:p>
        </p:txBody>
      </p:sp>
      <p:pic>
        <p:nvPicPr>
          <p:cNvPr id="12" name="Picture 11">
            <a:extLst>
              <a:ext uri="{FF2B5EF4-FFF2-40B4-BE49-F238E27FC236}">
                <a16:creationId xmlns:a16="http://schemas.microsoft.com/office/drawing/2014/main" xmlns="" id="{0B67ED1F-D8AE-9261-CDBE-723D647E5E9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010457" y="3708261"/>
            <a:ext cx="4862661" cy="2735247"/>
          </a:xfrm>
          <a:prstGeom prst="rect">
            <a:avLst/>
          </a:prstGeom>
        </p:spPr>
      </p:pic>
      <p:sp>
        <p:nvSpPr>
          <p:cNvPr id="13" name="TextBox 12">
            <a:extLst>
              <a:ext uri="{FF2B5EF4-FFF2-40B4-BE49-F238E27FC236}">
                <a16:creationId xmlns:a16="http://schemas.microsoft.com/office/drawing/2014/main" xmlns="" id="{80528187-7B40-AB0A-54A9-73DECD595EAE}"/>
              </a:ext>
            </a:extLst>
          </p:cNvPr>
          <p:cNvSpPr txBox="1"/>
          <p:nvPr/>
        </p:nvSpPr>
        <p:spPr>
          <a:xfrm>
            <a:off x="1252226" y="6653975"/>
            <a:ext cx="9996497" cy="230832"/>
          </a:xfrm>
          <a:prstGeom prst="rect">
            <a:avLst/>
          </a:prstGeom>
          <a:noFill/>
        </p:spPr>
        <p:txBody>
          <a:bodyPr wrap="square" rtlCol="0">
            <a:spAutoFit/>
          </a:bodyPr>
          <a:lstStyle/>
          <a:p>
            <a:r>
              <a:rPr lang="en-IN" sz="900">
                <a:hlinkClick r:id="rId3" tooltip="http://www.gingersnapsxoxo.com/2018/04/the-joy-of-grocery-shopping-big-bazaar.html"/>
              </a:rPr>
              <a:t>This Photo</a:t>
            </a:r>
            <a:r>
              <a:rPr lang="en-IN" sz="900"/>
              <a:t> by Unknown Author is licensed under </a:t>
            </a:r>
            <a:r>
              <a:rPr lang="en-IN" sz="900">
                <a:hlinkClick r:id="rId4" tooltip="https://creativecommons.org/licenses/by-sa/3.0/"/>
              </a:rPr>
              <a:t>CC BY-SA</a:t>
            </a:r>
            <a:endParaRPr lang="en-IN" sz="900"/>
          </a:p>
        </p:txBody>
      </p:sp>
      <p:pic>
        <p:nvPicPr>
          <p:cNvPr id="15" name="Picture 14">
            <a:extLst>
              <a:ext uri="{FF2B5EF4-FFF2-40B4-BE49-F238E27FC236}">
                <a16:creationId xmlns:a16="http://schemas.microsoft.com/office/drawing/2014/main" xmlns="" id="{F80F9D2A-361A-F738-306F-25A7EB09D267}"/>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7010457" y="167469"/>
            <a:ext cx="4722402" cy="3148268"/>
          </a:xfrm>
          <a:prstGeom prst="rect">
            <a:avLst/>
          </a:prstGeom>
        </p:spPr>
      </p:pic>
      <p:sp>
        <p:nvSpPr>
          <p:cNvPr id="16" name="TextBox 15">
            <a:extLst>
              <a:ext uri="{FF2B5EF4-FFF2-40B4-BE49-F238E27FC236}">
                <a16:creationId xmlns:a16="http://schemas.microsoft.com/office/drawing/2014/main" xmlns="" id="{A2A913EE-9D80-D67B-9948-92FFC7C00875}"/>
              </a:ext>
            </a:extLst>
          </p:cNvPr>
          <p:cNvSpPr txBox="1"/>
          <p:nvPr/>
        </p:nvSpPr>
        <p:spPr>
          <a:xfrm>
            <a:off x="2011680" y="6803975"/>
            <a:ext cx="8434544" cy="230832"/>
          </a:xfrm>
          <a:prstGeom prst="rect">
            <a:avLst/>
          </a:prstGeom>
          <a:noFill/>
        </p:spPr>
        <p:txBody>
          <a:bodyPr wrap="square" rtlCol="0">
            <a:spAutoFit/>
          </a:bodyPr>
          <a:lstStyle/>
          <a:p>
            <a:r>
              <a:rPr lang="en-IN" sz="900">
                <a:hlinkClick r:id="rId6" tooltip="https://www.juku.it/server-vendors-mere-resellers/sales-graph-hand-drawing-on-blackboard/"/>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99816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A31E5-9663-8FEA-E165-01511D54713F}"/>
              </a:ext>
            </a:extLst>
          </p:cNvPr>
          <p:cNvSpPr>
            <a:spLocks noGrp="1"/>
          </p:cNvSpPr>
          <p:nvPr>
            <p:ph type="title"/>
          </p:nvPr>
        </p:nvSpPr>
        <p:spPr>
          <a:xfrm>
            <a:off x="1306639" y="194319"/>
            <a:ext cx="10020073" cy="957942"/>
          </a:xfrm>
        </p:spPr>
        <p:txBody>
          <a:bodyPr>
            <a:noAutofit/>
          </a:bodyPr>
          <a:lstStyle/>
          <a:p>
            <a:r>
              <a:rPr lang="en-IN" sz="3600" b="0" i="0" dirty="0">
                <a:solidFill>
                  <a:srgbClr val="3767D6"/>
                </a:solidFill>
                <a:effectLst/>
                <a:latin typeface="DM Serif Display" panose="020F0502020204030204" pitchFamily="2" charset="0"/>
              </a:rPr>
              <a:t>Identifying the Problem</a:t>
            </a:r>
            <a:br>
              <a:rPr lang="en-IN" sz="3600" b="0" i="0" dirty="0">
                <a:solidFill>
                  <a:srgbClr val="3767D6"/>
                </a:solidFill>
                <a:effectLst/>
                <a:latin typeface="DM Serif Display" panose="020F0502020204030204" pitchFamily="2" charset="0"/>
              </a:rPr>
            </a:br>
            <a:r>
              <a:rPr lang="en-US" sz="1800" b="1" i="0" dirty="0">
                <a:solidFill>
                  <a:schemeClr val="tx1"/>
                </a:solidFill>
                <a:effectLst/>
                <a:latin typeface="Inter"/>
              </a:rPr>
              <a:t>Understanding the challenges in </a:t>
            </a:r>
            <a:r>
              <a:rPr lang="en-US" sz="1800" b="1" i="0" dirty="0" err="1">
                <a:solidFill>
                  <a:schemeClr val="tx1"/>
                </a:solidFill>
                <a:effectLst/>
                <a:latin typeface="Inter"/>
              </a:rPr>
              <a:t>BigMart</a:t>
            </a:r>
            <a:r>
              <a:rPr lang="en-US" sz="1800" b="1" i="0" dirty="0">
                <a:solidFill>
                  <a:schemeClr val="tx1"/>
                </a:solidFill>
                <a:effectLst/>
                <a:latin typeface="Inter"/>
              </a:rPr>
              <a:t> Sales Prediction</a:t>
            </a:r>
            <a:r>
              <a:rPr lang="en-US" sz="6000" b="1" i="0" dirty="0">
                <a:solidFill>
                  <a:srgbClr val="444444"/>
                </a:solidFill>
                <a:effectLst/>
                <a:latin typeface="Gabriola" panose="04040605051002020D02" pitchFamily="82" charset="0"/>
              </a:rPr>
              <a:t/>
            </a:r>
            <a:br>
              <a:rPr lang="en-US" sz="6000" b="1" i="0" dirty="0">
                <a:solidFill>
                  <a:srgbClr val="444444"/>
                </a:solidFill>
                <a:effectLst/>
                <a:latin typeface="Gabriola" panose="04040605051002020D02" pitchFamily="82" charset="0"/>
              </a:rPr>
            </a:br>
            <a:endParaRPr lang="en-IN" sz="6000" dirty="0">
              <a:latin typeface="Gabriola" panose="04040605051002020D02" pitchFamily="82" charset="0"/>
            </a:endParaRPr>
          </a:p>
        </p:txBody>
      </p:sp>
      <p:sp>
        <p:nvSpPr>
          <p:cNvPr id="4" name="Content Placeholder 3">
            <a:extLst>
              <a:ext uri="{FF2B5EF4-FFF2-40B4-BE49-F238E27FC236}">
                <a16:creationId xmlns:a16="http://schemas.microsoft.com/office/drawing/2014/main" xmlns="" id="{CE22558D-E77F-140A-D3D1-A4A2A532B795}"/>
              </a:ext>
            </a:extLst>
          </p:cNvPr>
          <p:cNvSpPr>
            <a:spLocks noGrp="1"/>
          </p:cNvSpPr>
          <p:nvPr>
            <p:ph sz="half" idx="2"/>
          </p:nvPr>
        </p:nvSpPr>
        <p:spPr>
          <a:xfrm>
            <a:off x="146888" y="1459416"/>
            <a:ext cx="11898224" cy="4577899"/>
          </a:xfrm>
        </p:spPr>
        <p:txBody>
          <a:bodyPr>
            <a:normAutofit/>
          </a:bodyPr>
          <a:lstStyle/>
          <a:p>
            <a:pPr algn="ctr"/>
            <a:endParaRPr lang="en-IN" sz="1800" dirty="0">
              <a:solidFill>
                <a:srgbClr val="000000"/>
              </a:solidFill>
              <a:effectLst/>
              <a:latin typeface="DM Serif Display" pitchFamily="2" charset="0"/>
              <a:ea typeface="Times New Roman" panose="02020603050405020304" pitchFamily="18" charset="0"/>
              <a:cs typeface="Poppins" panose="00000500000000000000" pitchFamily="2" charset="0"/>
            </a:endParaRPr>
          </a:p>
          <a:p>
            <a:r>
              <a:rPr lang="en-IN" sz="1800" dirty="0">
                <a:solidFill>
                  <a:schemeClr val="tx2">
                    <a:lumMod val="75000"/>
                  </a:schemeClr>
                </a:solidFill>
                <a:effectLst/>
                <a:latin typeface="DM Serif Display" pitchFamily="2" charset="0"/>
                <a:ea typeface="Times New Roman" panose="02020603050405020304" pitchFamily="18" charset="0"/>
                <a:cs typeface="Poppins" panose="00000500000000000000" pitchFamily="2" charset="0"/>
              </a:rPr>
              <a:t>       Lack of accurate sales forecasting</a:t>
            </a:r>
            <a:endParaRPr lang="en-IN" sz="1800" dirty="0">
              <a:solidFill>
                <a:schemeClr val="tx2">
                  <a:lumMod val="75000"/>
                </a:schemeClr>
              </a:solidFill>
              <a:effectLst/>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r>
              <a:rPr lang="en-IN" sz="1800" dirty="0">
                <a:solidFill>
                  <a:srgbClr val="000000"/>
                </a:solidFill>
                <a:effectLst/>
                <a:latin typeface="Inter"/>
                <a:ea typeface="Times New Roman" panose="02020603050405020304" pitchFamily="18" charset="0"/>
                <a:cs typeface="Poppins" panose="00000500000000000000" pitchFamily="2" charset="0"/>
              </a:rPr>
              <a:t>                  Sales forecasting is crucial for business planning and decision-making</a:t>
            </a:r>
          </a:p>
          <a:p>
            <a:pPr marL="342900" lvl="0" indent="-342900">
              <a:buSzPts val="1000"/>
              <a:buFont typeface="Symbol" panose="05050102010706020507" pitchFamily="18" charset="2"/>
              <a:buChar char=""/>
              <a:tabLst>
                <a:tab pos="457200" algn="l"/>
              </a:tabLst>
            </a:pP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DM Serif Display" pitchFamily="2" charset="0"/>
                <a:ea typeface="Times New Roman" panose="02020603050405020304" pitchFamily="18" charset="0"/>
                <a:cs typeface="Poppins" panose="00000500000000000000" pitchFamily="2" charset="0"/>
              </a:rPr>
              <a:t>       Inefficient data analysis methods</a:t>
            </a:r>
            <a:endParaRPr lang="en-IN" sz="1800" dirty="0">
              <a:effectLst/>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r>
              <a:rPr lang="en-IN" sz="1800" dirty="0">
                <a:solidFill>
                  <a:srgbClr val="000000"/>
                </a:solidFill>
                <a:effectLst/>
                <a:latin typeface="Inter"/>
                <a:ea typeface="Times New Roman" panose="02020603050405020304" pitchFamily="18" charset="0"/>
                <a:cs typeface="Poppins" panose="00000500000000000000" pitchFamily="2" charset="0"/>
              </a:rPr>
              <a:t>                  Current methods are time-consuming and prone to errors</a:t>
            </a:r>
          </a:p>
          <a:p>
            <a:pPr marL="342900" lvl="0" indent="-342900">
              <a:buSzPts val="1000"/>
              <a:buFont typeface="Symbol" panose="05050102010706020507" pitchFamily="18" charset="2"/>
              <a:buChar char=""/>
              <a:tabLst>
                <a:tab pos="457200" algn="l"/>
              </a:tabLst>
            </a:pP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DM Serif Display" pitchFamily="2" charset="0"/>
                <a:ea typeface="Times New Roman" panose="02020603050405020304" pitchFamily="18" charset="0"/>
                <a:cs typeface="Poppins" panose="00000500000000000000" pitchFamily="2" charset="0"/>
              </a:rPr>
              <a:t>       Limited insights into customer </a:t>
            </a:r>
            <a:r>
              <a:rPr lang="en-IN" sz="1800" dirty="0" err="1">
                <a:solidFill>
                  <a:srgbClr val="000000"/>
                </a:solidFill>
                <a:effectLst/>
                <a:latin typeface="DM Serif Display" pitchFamily="2" charset="0"/>
                <a:ea typeface="Times New Roman" panose="02020603050405020304" pitchFamily="18" charset="0"/>
                <a:cs typeface="Poppins" panose="00000500000000000000" pitchFamily="2" charset="0"/>
              </a:rPr>
              <a:t>behavior</a:t>
            </a:r>
            <a:endParaRPr lang="en-IN" sz="1800" dirty="0">
              <a:effectLst/>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r>
              <a:rPr lang="en-IN" sz="1800" dirty="0">
                <a:solidFill>
                  <a:srgbClr val="000000"/>
                </a:solidFill>
                <a:effectLst/>
                <a:latin typeface="Inter"/>
                <a:ea typeface="Times New Roman" panose="02020603050405020304" pitchFamily="18" charset="0"/>
                <a:cs typeface="Poppins" panose="00000500000000000000" pitchFamily="2" charset="0"/>
              </a:rPr>
              <a:t>                   Understanding customer </a:t>
            </a:r>
            <a:r>
              <a:rPr lang="en-IN" sz="1800" dirty="0" err="1">
                <a:solidFill>
                  <a:srgbClr val="000000"/>
                </a:solidFill>
                <a:effectLst/>
                <a:latin typeface="Inter"/>
                <a:ea typeface="Times New Roman" panose="02020603050405020304" pitchFamily="18" charset="0"/>
                <a:cs typeface="Poppins" panose="00000500000000000000" pitchFamily="2" charset="0"/>
              </a:rPr>
              <a:t>behavior</a:t>
            </a:r>
            <a:r>
              <a:rPr lang="en-IN" sz="1800" dirty="0">
                <a:solidFill>
                  <a:srgbClr val="000000"/>
                </a:solidFill>
                <a:effectLst/>
                <a:latin typeface="Inter"/>
                <a:ea typeface="Times New Roman" panose="02020603050405020304" pitchFamily="18" charset="0"/>
                <a:cs typeface="Poppins" panose="00000500000000000000" pitchFamily="2" charset="0"/>
              </a:rPr>
              <a:t> can drive sales growth</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pic>
        <p:nvPicPr>
          <p:cNvPr id="1028" name="Picture 4">
            <a:extLst>
              <a:ext uri="{FF2B5EF4-FFF2-40B4-BE49-F238E27FC236}">
                <a16:creationId xmlns:a16="http://schemas.microsoft.com/office/drawing/2014/main" xmlns="" id="{E57E5353-7559-C33C-A698-D1A192EF72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810" y="3044458"/>
            <a:ext cx="449943" cy="3272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xmlns="" id="{7DE34C10-12BF-5B9A-5FE6-A97DC3590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98" y="4343983"/>
            <a:ext cx="507165" cy="4908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xmlns="" id="{C3BEA0F5-FFA3-1718-1BD2-962556764AC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290" y="1809132"/>
            <a:ext cx="380362" cy="34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64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A31E5-9663-8FEA-E165-01511D54713F}"/>
              </a:ext>
            </a:extLst>
          </p:cNvPr>
          <p:cNvSpPr>
            <a:spLocks noGrp="1"/>
          </p:cNvSpPr>
          <p:nvPr>
            <p:ph type="title"/>
          </p:nvPr>
        </p:nvSpPr>
        <p:spPr>
          <a:xfrm>
            <a:off x="2002971" y="5555"/>
            <a:ext cx="7654245" cy="1325563"/>
          </a:xfrm>
        </p:spPr>
        <p:txBody>
          <a:bodyPr>
            <a:noAutofit/>
          </a:bodyPr>
          <a:lstStyle/>
          <a:p>
            <a:pPr algn="ctr"/>
            <a:r>
              <a:rPr lang="en-US" sz="6600" b="1" dirty="0">
                <a:solidFill>
                  <a:schemeClr val="accent2"/>
                </a:solidFill>
                <a:latin typeface="Gabriola" panose="04040605051002020D02" pitchFamily="82" charset="0"/>
              </a:rPr>
              <a:t>Methodology</a:t>
            </a:r>
            <a:endParaRPr lang="en-IN" sz="6600" b="1" dirty="0">
              <a:solidFill>
                <a:schemeClr val="accent2"/>
              </a:solidFill>
              <a:latin typeface="Gabriola" panose="04040605051002020D02" pitchFamily="82" charset="0"/>
            </a:endParaRPr>
          </a:p>
        </p:txBody>
      </p:sp>
      <p:pic>
        <p:nvPicPr>
          <p:cNvPr id="6" name="Content Placeholder 5">
            <a:extLst>
              <a:ext uri="{FF2B5EF4-FFF2-40B4-BE49-F238E27FC236}">
                <a16:creationId xmlns:a16="http://schemas.microsoft.com/office/drawing/2014/main" xmlns="" id="{ABB1CAF5-841E-49B6-EFCF-BBD962A44BD7}"/>
              </a:ext>
            </a:extLst>
          </p:cNvPr>
          <p:cNvPicPr>
            <a:picLocks noGrp="1" noChangeAspect="1"/>
          </p:cNvPicPr>
          <p:nvPr>
            <p:ph sz="half" idx="2"/>
          </p:nvPr>
        </p:nvPicPr>
        <p:blipFill>
          <a:blip r:embed="rId2"/>
          <a:stretch>
            <a:fillRect/>
          </a:stretch>
        </p:blipFill>
        <p:spPr>
          <a:xfrm>
            <a:off x="484318" y="1177114"/>
            <a:ext cx="4925079" cy="5454692"/>
          </a:xfrm>
          <a:prstGeom prst="rect">
            <a:avLst/>
          </a:prstGeom>
        </p:spPr>
      </p:pic>
      <p:sp>
        <p:nvSpPr>
          <p:cNvPr id="7" name="TextBox 6">
            <a:extLst>
              <a:ext uri="{FF2B5EF4-FFF2-40B4-BE49-F238E27FC236}">
                <a16:creationId xmlns:a16="http://schemas.microsoft.com/office/drawing/2014/main" xmlns="" id="{6376C2DA-B0E2-D728-5E99-0B3DB617AA40}"/>
              </a:ext>
            </a:extLst>
          </p:cNvPr>
          <p:cNvSpPr txBox="1"/>
          <p:nvPr/>
        </p:nvSpPr>
        <p:spPr>
          <a:xfrm>
            <a:off x="5409397" y="988335"/>
            <a:ext cx="6699184" cy="5986254"/>
          </a:xfrm>
          <a:prstGeom prst="rect">
            <a:avLst/>
          </a:prstGeom>
          <a:noFill/>
        </p:spPr>
        <p:txBody>
          <a:bodyPr wrap="square" rtlCol="0">
            <a:spAutoFit/>
          </a:bodyPr>
          <a:lstStyle/>
          <a:p>
            <a:pPr lvl="1">
              <a:lnSpc>
                <a:spcPct val="150000"/>
              </a:lnSpc>
              <a:spcAft>
                <a:spcPts val="600"/>
              </a:spcAf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Hypothesis Generation</a:t>
            </a: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 understanding the problem better by brainstorming possible factors that can impact the outcome</a:t>
            </a:r>
          </a:p>
          <a:p>
            <a:pPr lvl="1">
              <a:lnSpc>
                <a:spcPct val="150000"/>
              </a:lnSpc>
              <a:spcAft>
                <a:spcPts val="600"/>
              </a:spcAf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50000"/>
              </a:lnSpc>
              <a:spcAft>
                <a:spcPts val="600"/>
              </a:spcAft>
            </a:pPr>
            <a:r>
              <a:rPr lang="en-IN" sz="1600" b="1" dirty="0">
                <a:solidFill>
                  <a:srgbClr val="222222"/>
                </a:solidFill>
                <a:effectLst/>
                <a:latin typeface="Times New Roman" panose="02020603050405020304" pitchFamily="18" charset="0"/>
                <a:ea typeface="Times New Roman" panose="02020603050405020304" pitchFamily="18" charset="0"/>
              </a:rPr>
              <a:t>Data Exploration</a:t>
            </a:r>
            <a:r>
              <a:rPr lang="en-IN" sz="1600" dirty="0">
                <a:solidFill>
                  <a:srgbClr val="222222"/>
                </a:solidFill>
                <a:effectLst/>
                <a:latin typeface="Times New Roman" panose="02020603050405020304" pitchFamily="18" charset="0"/>
                <a:ea typeface="Times New Roman" panose="02020603050405020304" pitchFamily="18" charset="0"/>
              </a:rPr>
              <a:t> – looking at categorical and continuous</a:t>
            </a:r>
          </a:p>
          <a:p>
            <a:pPr lvl="1" algn="l">
              <a:lnSpc>
                <a:spcPct val="150000"/>
              </a:lnSpc>
              <a:spcAft>
                <a:spcPts val="600"/>
              </a:spcAft>
            </a:pPr>
            <a:r>
              <a:rPr lang="en-IN" sz="1600" dirty="0">
                <a:solidFill>
                  <a:srgbClr val="222222"/>
                </a:solidFill>
                <a:effectLst/>
                <a:latin typeface="Times New Roman" panose="02020603050405020304" pitchFamily="18" charset="0"/>
                <a:ea typeface="Times New Roman" panose="02020603050405020304" pitchFamily="18" charset="0"/>
              </a:rPr>
              <a:t>feature summaries and making inferences about the data.</a:t>
            </a:r>
            <a:endParaRPr lang="en-IN" sz="1600" dirty="0">
              <a:effectLst/>
              <a:latin typeface="Times New Roman" panose="02020603050405020304" pitchFamily="18" charset="0"/>
              <a:ea typeface="Calibri" panose="020F0502020204030204" pitchFamily="34" charset="0"/>
            </a:endParaRPr>
          </a:p>
          <a:p>
            <a:pPr marL="342900" lvl="0" indent="-342900">
              <a:lnSpc>
                <a:spcPct val="150000"/>
              </a:lnSpc>
              <a:buFont typeface="+mj-lt"/>
              <a:buAutoNum type="arabicPeriod"/>
              <a:tabLst>
                <a:tab pos="457200" algn="l"/>
              </a:tabLs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 imputing missing values in the data and checking for outliers</a:t>
            </a:r>
            <a:endParaRPr lang="en-IN" sz="16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457200" algn="l"/>
              </a:tabLs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Feature Engineering</a:t>
            </a: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 modifying existing variables and creating new ones for analysis</a:t>
            </a:r>
            <a:endParaRPr lang="en-IN" sz="16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457200" algn="l"/>
              </a:tabLs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Model Building</a:t>
            </a: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 making predictive models on the data</a:t>
            </a:r>
            <a:endParaRPr lang="en-IN" sz="16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457200" algn="l"/>
              </a:tabLs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EDA-</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one of the most important parts when it comes to data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analysis.To</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gain important insights of our data, one must do exploratory data analysis. Here in our project we used two libraries i.e.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KLib</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DTale</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library.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389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A31E5-9663-8FEA-E165-01511D54713F}"/>
              </a:ext>
            </a:extLst>
          </p:cNvPr>
          <p:cNvSpPr>
            <a:spLocks noGrp="1"/>
          </p:cNvSpPr>
          <p:nvPr>
            <p:ph type="title"/>
          </p:nvPr>
        </p:nvSpPr>
        <p:spPr>
          <a:xfrm>
            <a:off x="2041572" y="176609"/>
            <a:ext cx="7654245" cy="1325563"/>
          </a:xfrm>
        </p:spPr>
        <p:txBody>
          <a:bodyPr>
            <a:noAutofit/>
          </a:bodyPr>
          <a:lstStyle/>
          <a:p>
            <a:pPr algn="ctr"/>
            <a:r>
              <a:rPr lang="en-US" sz="5400" b="1" dirty="0">
                <a:latin typeface="Gabriola" panose="04040605051002020D02" pitchFamily="82" charset="0"/>
              </a:rPr>
              <a:t>Machine Learning Algorithms Used</a:t>
            </a:r>
            <a:endParaRPr lang="en-IN" sz="5400" b="1" dirty="0">
              <a:latin typeface="Gabriola" panose="04040605051002020D02" pitchFamily="82" charset="0"/>
            </a:endParaRPr>
          </a:p>
        </p:txBody>
      </p:sp>
      <p:sp>
        <p:nvSpPr>
          <p:cNvPr id="5" name="Content Placeholder 4">
            <a:extLst>
              <a:ext uri="{FF2B5EF4-FFF2-40B4-BE49-F238E27FC236}">
                <a16:creationId xmlns:a16="http://schemas.microsoft.com/office/drawing/2014/main" xmlns="" id="{B200FC17-DB28-A45B-D96F-6B10A0047678}"/>
              </a:ext>
            </a:extLst>
          </p:cNvPr>
          <p:cNvSpPr>
            <a:spLocks noGrp="1"/>
          </p:cNvSpPr>
          <p:nvPr>
            <p:ph sz="half" idx="2"/>
          </p:nvPr>
        </p:nvSpPr>
        <p:spPr>
          <a:xfrm>
            <a:off x="152400" y="1126785"/>
            <a:ext cx="12090400" cy="4390382"/>
          </a:xfrm>
        </p:spPr>
        <p:txBody>
          <a:bodyPr>
            <a:normAutofit/>
          </a:bodyPr>
          <a:lstStyle/>
          <a:p>
            <a:pPr marL="0" indent="0">
              <a:lnSpc>
                <a:spcPct val="150000"/>
              </a:lnSpc>
              <a:buNone/>
            </a:pPr>
            <a:r>
              <a:rPr lang="en-US" sz="1800" b="1" dirty="0">
                <a:effectLst/>
                <a:latin typeface="Times New Roman" panose="02020603050405020304" pitchFamily="18" charset="0"/>
                <a:ea typeface="Times New Roman" panose="02020603050405020304" pitchFamily="18" charset="0"/>
              </a:rPr>
              <a:t>1. Linear Regression</a:t>
            </a:r>
            <a:endParaRPr lang="en-IN" sz="1800" dirty="0">
              <a:effectLst/>
              <a:latin typeface="Calibri" panose="020F0502020204030204" pitchFamily="34" charset="0"/>
              <a:ea typeface="Calibri" panose="020F0502020204030204" pitchFamily="34" charset="0"/>
            </a:endParaRPr>
          </a:p>
          <a:p>
            <a:pPr marL="0" indent="0">
              <a:buNone/>
            </a:pPr>
            <a:r>
              <a:rPr lang="en-US" sz="1800" kern="0" dirty="0">
                <a:effectLst/>
                <a:latin typeface="Times New Roman" panose="02020603050405020304" pitchFamily="18" charset="0"/>
                <a:ea typeface="Calibri" panose="020F0502020204030204" pitchFamily="34" charset="0"/>
              </a:rPr>
              <a:t>Linear Regression is a machine learning algorithm based on supervised learning. It </a:t>
            </a:r>
          </a:p>
          <a:p>
            <a:pPr marL="0" indent="0">
              <a:buNone/>
            </a:pPr>
            <a:r>
              <a:rPr lang="en-US" sz="1800" kern="0" dirty="0">
                <a:effectLst/>
                <a:latin typeface="Times New Roman" panose="02020603050405020304" pitchFamily="18" charset="0"/>
                <a:ea typeface="Calibri" panose="020F0502020204030204" pitchFamily="34" charset="0"/>
              </a:rPr>
              <a:t>performs a regression task. Regression models a target prediction value based on</a:t>
            </a:r>
          </a:p>
          <a:p>
            <a:pPr marL="0" indent="0">
              <a:buNone/>
            </a:pPr>
            <a:r>
              <a:rPr lang="en-US" sz="1800" kern="0" dirty="0">
                <a:effectLst/>
                <a:latin typeface="Times New Roman" panose="02020603050405020304" pitchFamily="18" charset="0"/>
                <a:ea typeface="Calibri" panose="020F0502020204030204" pitchFamily="34" charset="0"/>
              </a:rPr>
              <a:t> independent variables.</a:t>
            </a:r>
          </a:p>
          <a:p>
            <a:pPr marL="0" indent="0">
              <a:buNone/>
            </a:pPr>
            <a:endParaRPr lang="en-US" kern="0" dirty="0">
              <a:latin typeface="Times New Roman" panose="02020603050405020304" pitchFamily="18" charset="0"/>
              <a:ea typeface="Calibri" panose="020F0502020204030204" pitchFamily="34" charset="0"/>
            </a:endParaRPr>
          </a:p>
          <a:p>
            <a:pPr marL="0" indent="0">
              <a:buNone/>
            </a:pPr>
            <a:endParaRPr lang="en-US" kern="0" dirty="0">
              <a:latin typeface="Times New Roman" panose="02020603050405020304" pitchFamily="18" charset="0"/>
              <a:ea typeface="Calibri" panose="020F0502020204030204" pitchFamily="34" charset="0"/>
            </a:endParaRPr>
          </a:p>
          <a:p>
            <a:pPr marL="0" indent="0">
              <a:buNone/>
            </a:pPr>
            <a:r>
              <a:rPr lang="en-IN" dirty="0"/>
              <a:t>2.</a:t>
            </a:r>
            <a:r>
              <a:rPr lang="en-US" sz="1800" kern="0" dirty="0">
                <a:effectLst/>
                <a:latin typeface="Times New Roman" panose="02020603050405020304" pitchFamily="18" charset="0"/>
                <a:ea typeface="Calibri" panose="020F0502020204030204" pitchFamily="34" charset="0"/>
              </a:rPr>
              <a:t> </a:t>
            </a:r>
            <a:r>
              <a:rPr lang="en-US" b="1" kern="0" dirty="0">
                <a:latin typeface="Times New Roman" panose="02020603050405020304" pitchFamily="18" charset="0"/>
                <a:ea typeface="Calibri" panose="020F0502020204030204" pitchFamily="34" charset="0"/>
              </a:rPr>
              <a:t>Random Forest Regression</a:t>
            </a:r>
            <a:endParaRPr lang="en-US" sz="1800" kern="0" dirty="0">
              <a:effectLst/>
              <a:latin typeface="Times New Roman" panose="02020603050405020304" pitchFamily="18" charset="0"/>
              <a:ea typeface="Calibri" panose="020F0502020204030204" pitchFamily="34" charset="0"/>
            </a:endParaRPr>
          </a:p>
          <a:p>
            <a:pPr marL="0" indent="0">
              <a:buNone/>
            </a:pPr>
            <a:r>
              <a:rPr lang="en-US" sz="1800" kern="0" dirty="0">
                <a:effectLst/>
                <a:latin typeface="Times New Roman" panose="02020603050405020304" pitchFamily="18" charset="0"/>
                <a:ea typeface="Calibri" panose="020F0502020204030204" pitchFamily="34" charset="0"/>
              </a:rPr>
              <a:t>Random Forest is a tree-based bootstrapping algorithm based on that tree that includes</a:t>
            </a:r>
          </a:p>
          <a:p>
            <a:pPr marL="0" indent="0">
              <a:buNone/>
            </a:pPr>
            <a:r>
              <a:rPr lang="en-US" sz="1800" kern="0" dirty="0">
                <a:effectLst/>
                <a:latin typeface="Times New Roman" panose="02020603050405020304" pitchFamily="18" charset="0"/>
                <a:ea typeface="Calibri" panose="020F0502020204030204" pitchFamily="34" charset="0"/>
              </a:rPr>
              <a:t> a certain number of decision trees to build a powerful predictive model. </a:t>
            </a:r>
          </a:p>
          <a:p>
            <a:pPr marL="0" indent="0">
              <a:buNone/>
            </a:pPr>
            <a:r>
              <a:rPr lang="en-US" sz="1800" kern="0" dirty="0">
                <a:effectLst/>
                <a:latin typeface="Times New Roman" panose="02020603050405020304" pitchFamily="18" charset="0"/>
                <a:ea typeface="Calibri" panose="020F0502020204030204" pitchFamily="34" charset="0"/>
              </a:rPr>
              <a:t>The final prediction may be the function of all predictions made by each learner.</a:t>
            </a:r>
            <a:endParaRPr lang="en-IN" dirty="0"/>
          </a:p>
        </p:txBody>
      </p:sp>
      <p:pic>
        <p:nvPicPr>
          <p:cNvPr id="4" name="Picture 3">
            <a:extLst>
              <a:ext uri="{FF2B5EF4-FFF2-40B4-BE49-F238E27FC236}">
                <a16:creationId xmlns:a16="http://schemas.microsoft.com/office/drawing/2014/main" xmlns="" id="{2FEB79BC-B383-5E2F-1429-5E0050BBEF8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970388" y="1340833"/>
            <a:ext cx="2360080" cy="1871279"/>
          </a:xfrm>
          <a:prstGeom prst="rect">
            <a:avLst/>
          </a:prstGeom>
        </p:spPr>
      </p:pic>
      <p:sp>
        <p:nvSpPr>
          <p:cNvPr id="6" name="TextBox 5">
            <a:extLst>
              <a:ext uri="{FF2B5EF4-FFF2-40B4-BE49-F238E27FC236}">
                <a16:creationId xmlns:a16="http://schemas.microsoft.com/office/drawing/2014/main" xmlns="" id="{4F27ACDA-EB7B-E921-1B94-849C72421A23}"/>
              </a:ext>
            </a:extLst>
          </p:cNvPr>
          <p:cNvSpPr txBox="1"/>
          <p:nvPr/>
        </p:nvSpPr>
        <p:spPr>
          <a:xfrm>
            <a:off x="15442419" y="12040916"/>
            <a:ext cx="690280" cy="1061829"/>
          </a:xfrm>
          <a:prstGeom prst="rect">
            <a:avLst/>
          </a:prstGeom>
          <a:noFill/>
        </p:spPr>
        <p:txBody>
          <a:bodyPr wrap="square" rtlCol="0">
            <a:spAutoFit/>
          </a:bodyPr>
          <a:lstStyle/>
          <a:p>
            <a:r>
              <a:rPr lang="en-IN" sz="900">
                <a:hlinkClick r:id="rId3" tooltip="https://www.reneshbedre.com/blog/linear-regression.html"/>
              </a:rPr>
              <a:t>This Photo</a:t>
            </a:r>
            <a:r>
              <a:rPr lang="en-IN" sz="900"/>
              <a:t> by Unknown Author is licensed under </a:t>
            </a:r>
            <a:r>
              <a:rPr lang="en-IN" sz="900">
                <a:hlinkClick r:id="rId4" tooltip="https://creativecommons.org/licenses/by/3.0/"/>
              </a:rPr>
              <a:t>CC BY</a:t>
            </a:r>
            <a:endParaRPr lang="en-IN" sz="900"/>
          </a:p>
        </p:txBody>
      </p:sp>
      <p:pic>
        <p:nvPicPr>
          <p:cNvPr id="9" name="Picture 8">
            <a:extLst>
              <a:ext uri="{FF2B5EF4-FFF2-40B4-BE49-F238E27FC236}">
                <a16:creationId xmlns:a16="http://schemas.microsoft.com/office/drawing/2014/main" xmlns="" id="{F88FC70C-BD99-CDF4-3BED-69A64FFC9E5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8351309" y="3409572"/>
            <a:ext cx="3688291" cy="2107595"/>
          </a:xfrm>
          <a:prstGeom prst="rect">
            <a:avLst/>
          </a:prstGeom>
        </p:spPr>
      </p:pic>
      <p:sp>
        <p:nvSpPr>
          <p:cNvPr id="10" name="TextBox 9">
            <a:extLst>
              <a:ext uri="{FF2B5EF4-FFF2-40B4-BE49-F238E27FC236}">
                <a16:creationId xmlns:a16="http://schemas.microsoft.com/office/drawing/2014/main" xmlns="" id="{2FCF7625-73E1-796F-57B9-D1EF141F5869}"/>
              </a:ext>
            </a:extLst>
          </p:cNvPr>
          <p:cNvSpPr txBox="1"/>
          <p:nvPr/>
        </p:nvSpPr>
        <p:spPr>
          <a:xfrm>
            <a:off x="8351309" y="6340908"/>
            <a:ext cx="3688291" cy="230832"/>
          </a:xfrm>
          <a:prstGeom prst="rect">
            <a:avLst/>
          </a:prstGeom>
          <a:noFill/>
        </p:spPr>
        <p:txBody>
          <a:bodyPr wrap="square" rtlCol="0">
            <a:spAutoFit/>
          </a:bodyPr>
          <a:lstStyle/>
          <a:p>
            <a:r>
              <a:rPr lang="en-IN" sz="900">
                <a:hlinkClick r:id="rId6" tooltip="https://sefiks.com/2017/11/19/how-random-forests-can-keep-you-from-decision-tree/"/>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201816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CE22558D-E77F-140A-D3D1-A4A2A532B795}"/>
              </a:ext>
            </a:extLst>
          </p:cNvPr>
          <p:cNvSpPr>
            <a:spLocks noGrp="1"/>
          </p:cNvSpPr>
          <p:nvPr>
            <p:ph sz="half" idx="2"/>
          </p:nvPr>
        </p:nvSpPr>
        <p:spPr>
          <a:xfrm>
            <a:off x="337115" y="313267"/>
            <a:ext cx="11787151" cy="5731933"/>
          </a:xfrm>
        </p:spPr>
        <p:txBody>
          <a:bodyPr>
            <a:normAutofit/>
          </a:bodyPr>
          <a:lstStyle/>
          <a:p>
            <a:pPr marL="0" indent="0">
              <a:buNone/>
            </a:pPr>
            <a:endParaRPr lang="en-US" sz="1800" b="1"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3. </a:t>
            </a:r>
            <a:r>
              <a:rPr lang="en-US" sz="1800" b="1" dirty="0" err="1">
                <a:effectLst/>
                <a:latin typeface="Times New Roman" panose="02020603050405020304" pitchFamily="18" charset="0"/>
                <a:ea typeface="Times New Roman" panose="02020603050405020304" pitchFamily="18" charset="0"/>
              </a:rPr>
              <a:t>XGBoost</a:t>
            </a:r>
            <a:r>
              <a:rPr lang="en-US" sz="1800" b="1" dirty="0">
                <a:effectLst/>
                <a:latin typeface="Times New Roman" panose="02020603050405020304" pitchFamily="18" charset="0"/>
                <a:ea typeface="Times New Roman" panose="02020603050405020304" pitchFamily="18" charset="0"/>
              </a:rPr>
              <a:t> Regression</a:t>
            </a:r>
            <a:endParaRPr lang="en-IN" sz="1800" dirty="0">
              <a:effectLst/>
              <a:latin typeface="Calibri" panose="020F0502020204030204" pitchFamily="34" charset="0"/>
              <a:ea typeface="Calibri" panose="020F0502020204030204" pitchFamily="34" charset="0"/>
            </a:endParaRPr>
          </a:p>
          <a:p>
            <a:pPr marL="0" indent="0">
              <a:buNone/>
            </a:pPr>
            <a:r>
              <a:rPr lang="en-US" sz="1800" kern="0" dirty="0" err="1">
                <a:effectLst/>
                <a:latin typeface="Times New Roman" panose="02020603050405020304" pitchFamily="18" charset="0"/>
                <a:ea typeface="Calibri" panose="020F0502020204030204" pitchFamily="34" charset="0"/>
              </a:rPr>
              <a:t>XGBoost</a:t>
            </a:r>
            <a:r>
              <a:rPr lang="en-US" sz="1800" kern="0" dirty="0">
                <a:effectLst/>
                <a:latin typeface="Times New Roman" panose="02020603050405020304" pitchFamily="18" charset="0"/>
                <a:ea typeface="Calibri" panose="020F0502020204030204" pitchFamily="34" charset="0"/>
              </a:rPr>
              <a:t> stands for </a:t>
            </a:r>
            <a:r>
              <a:rPr lang="en-US" sz="1800" kern="0" dirty="0" err="1">
                <a:effectLst/>
                <a:latin typeface="Times New Roman" panose="02020603050405020304" pitchFamily="18" charset="0"/>
                <a:ea typeface="Calibri" panose="020F0502020204030204" pitchFamily="34" charset="0"/>
              </a:rPr>
              <a:t>eXtreme</a:t>
            </a:r>
            <a:r>
              <a:rPr lang="en-US" sz="1800" kern="0" dirty="0">
                <a:effectLst/>
                <a:latin typeface="Times New Roman" panose="02020603050405020304" pitchFamily="18" charset="0"/>
                <a:ea typeface="Calibri" panose="020F0502020204030204" pitchFamily="34" charset="0"/>
              </a:rPr>
              <a:t> Gradient Boosting. The implementation of an algorithm </a:t>
            </a:r>
          </a:p>
          <a:p>
            <a:pPr marL="0" indent="0">
              <a:buNone/>
            </a:pPr>
            <a:r>
              <a:rPr lang="en-US" sz="1800" kern="0" dirty="0">
                <a:effectLst/>
                <a:latin typeface="Times New Roman" panose="02020603050405020304" pitchFamily="18" charset="0"/>
                <a:ea typeface="Calibri" panose="020F0502020204030204" pitchFamily="34" charset="0"/>
              </a:rPr>
              <a:t>designed for the efficient operation of computer time and memory resources. Boosting</a:t>
            </a:r>
          </a:p>
          <a:p>
            <a:pPr marL="0" indent="0">
              <a:buNone/>
            </a:pPr>
            <a:r>
              <a:rPr lang="en-US" sz="1800" kern="0" dirty="0">
                <a:effectLst/>
                <a:latin typeface="Times New Roman" panose="02020603050405020304" pitchFamily="18" charset="0"/>
                <a:ea typeface="Calibri" panose="020F0502020204030204" pitchFamily="34" charset="0"/>
              </a:rPr>
              <a:t> is a sequential process based on the principle of the ensemble.</a:t>
            </a:r>
          </a:p>
          <a:p>
            <a:pPr marL="0" indent="0">
              <a:buNone/>
            </a:pPr>
            <a:endParaRPr lang="en-US" kern="0" dirty="0">
              <a:latin typeface="Times New Roman" panose="02020603050405020304" pitchFamily="18" charset="0"/>
              <a:ea typeface="Calibri" panose="020F0502020204030204" pitchFamily="34" charset="0"/>
            </a:endParaRPr>
          </a:p>
          <a:p>
            <a:pPr marL="0" indent="0">
              <a:buNone/>
            </a:pPr>
            <a:endParaRPr lang="en-US" sz="2400" kern="0" dirty="0">
              <a:latin typeface="Times New Roman" panose="02020603050405020304" pitchFamily="18" charset="0"/>
              <a:ea typeface="Calibri" panose="020F0502020204030204" pitchFamily="34" charset="0"/>
            </a:endParaRPr>
          </a:p>
          <a:p>
            <a:pPr marL="0" indent="0">
              <a:buNone/>
            </a:pPr>
            <a:r>
              <a:rPr lang="en-US" sz="1800" b="1" dirty="0">
                <a:effectLst/>
                <a:latin typeface="Times New Roman" panose="02020603050405020304" pitchFamily="18" charset="0"/>
                <a:ea typeface="Times New Roman" panose="02020603050405020304" pitchFamily="18" charset="0"/>
              </a:rPr>
              <a:t> 4 . Decision Tree</a:t>
            </a:r>
          </a:p>
          <a:p>
            <a:pPr marL="0" indent="0">
              <a:buNone/>
            </a:pPr>
            <a:r>
              <a:rPr lang="en-US" sz="1800" kern="0" dirty="0">
                <a:effectLst/>
                <a:latin typeface="Times New Roman" panose="02020603050405020304" pitchFamily="18" charset="0"/>
                <a:ea typeface="Calibri" panose="020F0502020204030204" pitchFamily="34" charset="0"/>
              </a:rPr>
              <a:t>It's a simple model with little bias that may be used to create a classifier model.</a:t>
            </a:r>
          </a:p>
          <a:p>
            <a:pPr marL="0" indent="0">
              <a:buNone/>
            </a:pPr>
            <a:r>
              <a:rPr lang="en-US" sz="1800" kern="0" dirty="0">
                <a:effectLst/>
                <a:latin typeface="Times New Roman" panose="02020603050405020304" pitchFamily="18" charset="0"/>
                <a:ea typeface="Calibri" panose="020F0502020204030204" pitchFamily="34" charset="0"/>
              </a:rPr>
              <a:t>The root node is the first to be considered in a top-down approach. It is a potent </a:t>
            </a:r>
          </a:p>
          <a:p>
            <a:pPr marL="0" indent="0">
              <a:buNone/>
            </a:pPr>
            <a:r>
              <a:rPr lang="en-US" sz="1800" kern="0" dirty="0">
                <a:effectLst/>
                <a:latin typeface="Times New Roman" panose="02020603050405020304" pitchFamily="18" charset="0"/>
                <a:ea typeface="Calibri" panose="020F0502020204030204" pitchFamily="34" charset="0"/>
              </a:rPr>
              <a:t>approach for data mining and a powerful method of multi-variable analysis.</a:t>
            </a:r>
            <a:endParaRPr lang="en-IN" sz="1800" dirty="0">
              <a:effectLst/>
              <a:latin typeface="Calibri" panose="020F0502020204030204" pitchFamily="34" charset="0"/>
              <a:ea typeface="Calibri" panose="020F0502020204030204" pitchFamily="34" charset="0"/>
            </a:endParaRPr>
          </a:p>
          <a:p>
            <a:pPr marL="0" indent="0">
              <a:buNone/>
            </a:pPr>
            <a:endParaRPr lang="en-IN" sz="2400" dirty="0"/>
          </a:p>
        </p:txBody>
      </p:sp>
      <p:pic>
        <p:nvPicPr>
          <p:cNvPr id="7" name="Picture 6">
            <a:extLst>
              <a:ext uri="{FF2B5EF4-FFF2-40B4-BE49-F238E27FC236}">
                <a16:creationId xmlns:a16="http://schemas.microsoft.com/office/drawing/2014/main" xmlns="" id="{F31A019A-2F50-16EB-ABE5-7537F44086A0}"/>
              </a:ext>
            </a:extLst>
          </p:cNvPr>
          <p:cNvPicPr>
            <a:picLocks noChangeAspect="1"/>
          </p:cNvPicPr>
          <p:nvPr/>
        </p:nvPicPr>
        <p:blipFill>
          <a:blip r:embed="rId2"/>
          <a:stretch>
            <a:fillRect/>
          </a:stretch>
        </p:blipFill>
        <p:spPr>
          <a:xfrm>
            <a:off x="8455897" y="313267"/>
            <a:ext cx="3592170" cy="2491242"/>
          </a:xfrm>
          <a:prstGeom prst="rect">
            <a:avLst/>
          </a:prstGeom>
        </p:spPr>
      </p:pic>
      <p:pic>
        <p:nvPicPr>
          <p:cNvPr id="19" name="Picture 18">
            <a:extLst>
              <a:ext uri="{FF2B5EF4-FFF2-40B4-BE49-F238E27FC236}">
                <a16:creationId xmlns:a16="http://schemas.microsoft.com/office/drawing/2014/main" xmlns="" id="{374E9545-C595-23F1-D5DF-F9B84FC5387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7934042" y="3318555"/>
            <a:ext cx="4114025" cy="2510703"/>
          </a:xfrm>
          <a:prstGeom prst="rect">
            <a:avLst/>
          </a:prstGeom>
        </p:spPr>
      </p:pic>
      <p:sp>
        <p:nvSpPr>
          <p:cNvPr id="20" name="TextBox 19">
            <a:extLst>
              <a:ext uri="{FF2B5EF4-FFF2-40B4-BE49-F238E27FC236}">
                <a16:creationId xmlns:a16="http://schemas.microsoft.com/office/drawing/2014/main" xmlns="" id="{C5F3C920-95DE-DB08-07C0-2EFD46C9CC3C}"/>
              </a:ext>
            </a:extLst>
          </p:cNvPr>
          <p:cNvSpPr txBox="1"/>
          <p:nvPr/>
        </p:nvSpPr>
        <p:spPr>
          <a:xfrm>
            <a:off x="8077975" y="5880058"/>
            <a:ext cx="4114025" cy="230832"/>
          </a:xfrm>
          <a:prstGeom prst="rect">
            <a:avLst/>
          </a:prstGeom>
          <a:noFill/>
        </p:spPr>
        <p:txBody>
          <a:bodyPr wrap="square" rtlCol="0">
            <a:spAutoFit/>
          </a:bodyPr>
          <a:lstStyle/>
          <a:p>
            <a:r>
              <a:rPr lang="en-IN" sz="900">
                <a:hlinkClick r:id="rId4" tooltip="http://softwarerecs.stackexchange.com/questions/3016/free-decision-tree-software"/>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296052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A31E5-9663-8FEA-E165-01511D54713F}"/>
              </a:ext>
            </a:extLst>
          </p:cNvPr>
          <p:cNvSpPr>
            <a:spLocks noGrp="1"/>
          </p:cNvSpPr>
          <p:nvPr>
            <p:ph type="title"/>
          </p:nvPr>
        </p:nvSpPr>
        <p:spPr>
          <a:xfrm>
            <a:off x="739775" y="128812"/>
            <a:ext cx="10109200" cy="838200"/>
          </a:xfrm>
        </p:spPr>
        <p:txBody>
          <a:bodyPr>
            <a:noAutofit/>
          </a:bodyPr>
          <a:lstStyle/>
          <a:p>
            <a:pPr algn="ctr"/>
            <a:r>
              <a:rPr lang="en-IN" sz="6000" b="1" dirty="0">
                <a:latin typeface="Gabriola" panose="04040605051002020D02" pitchFamily="82" charset="0"/>
              </a:rPr>
              <a:t>Result and Discussion</a:t>
            </a:r>
          </a:p>
        </p:txBody>
      </p:sp>
      <p:pic>
        <p:nvPicPr>
          <p:cNvPr id="6" name="Content Placeholder 5">
            <a:extLst>
              <a:ext uri="{FF2B5EF4-FFF2-40B4-BE49-F238E27FC236}">
                <a16:creationId xmlns:a16="http://schemas.microsoft.com/office/drawing/2014/main" xmlns="" id="{C2F75D5D-9BD0-026D-4EB6-5CA39BAF984F}"/>
              </a:ext>
            </a:extLst>
          </p:cNvPr>
          <p:cNvPicPr>
            <a:picLocks noGrp="1" noChangeAspect="1"/>
          </p:cNvPicPr>
          <p:nvPr>
            <p:ph sz="half" idx="2"/>
          </p:nvPr>
        </p:nvPicPr>
        <p:blipFill>
          <a:blip r:embed="rId2"/>
          <a:stretch>
            <a:fillRect/>
          </a:stretch>
        </p:blipFill>
        <p:spPr>
          <a:xfrm>
            <a:off x="93134" y="1244600"/>
            <a:ext cx="5833533" cy="4163408"/>
          </a:xfrm>
          <a:prstGeom prst="rect">
            <a:avLst/>
          </a:prstGeom>
        </p:spPr>
      </p:pic>
      <p:sp>
        <p:nvSpPr>
          <p:cNvPr id="7" name="TextBox 6">
            <a:extLst>
              <a:ext uri="{FF2B5EF4-FFF2-40B4-BE49-F238E27FC236}">
                <a16:creationId xmlns:a16="http://schemas.microsoft.com/office/drawing/2014/main" xmlns="" id="{60551ADA-3479-D3EA-0479-AACF37DCCD58}"/>
              </a:ext>
            </a:extLst>
          </p:cNvPr>
          <p:cNvSpPr txBox="1"/>
          <p:nvPr/>
        </p:nvSpPr>
        <p:spPr>
          <a:xfrm>
            <a:off x="5926667" y="1354667"/>
            <a:ext cx="6002866"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employ a combination of time series analysis, regression analysis, and machine learning algorithms to forecast sales. These techniques enable us to capture trends, patterns, and seasonality in the sales data.</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Sales Prediction Accuracy Improved</a:t>
            </a:r>
          </a:p>
          <a:p>
            <a:r>
              <a:rPr lang="en-US" dirty="0">
                <a:latin typeface="Times New Roman" panose="02020603050405020304" pitchFamily="18" charset="0"/>
                <a:cs typeface="Times New Roman" panose="02020603050405020304" pitchFamily="18" charset="0"/>
              </a:rPr>
              <a:t>Through predictive analytics, Big Mart Sales project was able to significantly improve its accuracy in forecasting future sales.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Consumer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Insights</a:t>
            </a:r>
          </a:p>
          <a:p>
            <a:r>
              <a:rPr lang="en-US" dirty="0">
                <a:latin typeface="Times New Roman" panose="02020603050405020304" pitchFamily="18" charset="0"/>
                <a:cs typeface="Times New Roman" panose="02020603050405020304" pitchFamily="18" charset="0"/>
              </a:rPr>
              <a:t>Data collected and analyzed from project also provided valuable insights into consumer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preferences,allowing</a:t>
            </a:r>
            <a:r>
              <a:rPr lang="en-US" dirty="0">
                <a:latin typeface="Times New Roman" panose="02020603050405020304" pitchFamily="18" charset="0"/>
                <a:cs typeface="Times New Roman" panose="02020603050405020304" pitchFamily="18" charset="0"/>
              </a:rPr>
              <a:t> for better decision making and targeted marketing strategies.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50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A31E5-9663-8FEA-E165-01511D54713F}"/>
              </a:ext>
            </a:extLst>
          </p:cNvPr>
          <p:cNvSpPr>
            <a:spLocks noGrp="1"/>
          </p:cNvSpPr>
          <p:nvPr>
            <p:ph type="title"/>
          </p:nvPr>
        </p:nvSpPr>
        <p:spPr>
          <a:xfrm>
            <a:off x="965201" y="136447"/>
            <a:ext cx="10515600" cy="784680"/>
          </a:xfrm>
        </p:spPr>
        <p:txBody>
          <a:bodyPr>
            <a:noAutofit/>
          </a:bodyPr>
          <a:lstStyle/>
          <a:p>
            <a:pPr algn="ctr"/>
            <a:r>
              <a:rPr lang="en-IN" sz="4800" b="1" dirty="0">
                <a:latin typeface="Gabriola" panose="04040605051002020D02" pitchFamily="82" charset="0"/>
              </a:rPr>
              <a:t>Result and Discussion</a:t>
            </a:r>
            <a:r>
              <a:rPr lang="en-US" sz="2800" b="0" i="0" dirty="0">
                <a:solidFill>
                  <a:srgbClr val="444444"/>
                </a:solidFill>
                <a:effectLst/>
                <a:latin typeface="Georgia" panose="02040502050405020303" pitchFamily="18" charset="0"/>
              </a:rPr>
              <a:t/>
            </a:r>
            <a:br>
              <a:rPr lang="en-US" sz="2800" b="0" i="0" dirty="0">
                <a:solidFill>
                  <a:srgbClr val="444444"/>
                </a:solidFill>
                <a:effectLst/>
                <a:latin typeface="Georgia" panose="02040502050405020303" pitchFamily="18" charset="0"/>
              </a:rPr>
            </a:br>
            <a:endParaRPr lang="en-IN" sz="6000" dirty="0">
              <a:latin typeface="Gabriola" panose="04040605051002020D02" pitchFamily="82" charset="0"/>
            </a:endParaRPr>
          </a:p>
        </p:txBody>
      </p:sp>
      <p:sp>
        <p:nvSpPr>
          <p:cNvPr id="5" name="Content Placeholder 4">
            <a:extLst>
              <a:ext uri="{FF2B5EF4-FFF2-40B4-BE49-F238E27FC236}">
                <a16:creationId xmlns:a16="http://schemas.microsoft.com/office/drawing/2014/main" xmlns="" id="{B200FC17-DB28-A45B-D96F-6B10A0047678}"/>
              </a:ext>
            </a:extLst>
          </p:cNvPr>
          <p:cNvSpPr>
            <a:spLocks noGrp="1"/>
          </p:cNvSpPr>
          <p:nvPr>
            <p:ph sz="half" idx="2"/>
          </p:nvPr>
        </p:nvSpPr>
        <p:spPr>
          <a:xfrm>
            <a:off x="302759" y="1032933"/>
            <a:ext cx="7867574" cy="4489073"/>
          </a:xfrm>
        </p:spPr>
        <p:txBody>
          <a:bodyPr>
            <a:normAutofit fontScale="92500" lnSpcReduction="10000"/>
          </a:bodyPr>
          <a:lstStyle/>
          <a:p>
            <a:pPr>
              <a:buFont typeface="Wingdings" panose="05000000000000000000" pitchFamily="2" charset="2"/>
              <a:buChar char="q"/>
            </a:pPr>
            <a:r>
              <a:rPr lang="en-US" sz="2100" dirty="0">
                <a:latin typeface="Times New Roman" panose="02020603050405020304" pitchFamily="18" charset="0"/>
                <a:ea typeface="Calibri" panose="020F0502020204030204" pitchFamily="34" charset="0"/>
              </a:rPr>
              <a:t>M</a:t>
            </a:r>
            <a:r>
              <a:rPr lang="en-US" sz="2100" dirty="0">
                <a:effectLst/>
                <a:latin typeface="Times New Roman" panose="02020603050405020304" pitchFamily="18" charset="0"/>
                <a:ea typeface="Calibri" panose="020F0502020204030204" pitchFamily="34" charset="0"/>
              </a:rPr>
              <a:t>ost efficient algorithm to predict the sales revenue of Big Mart is observed with Gradient Boosted Decision Tree and Random Forest algorithms having the least RMSE value among other algorithms but with low level of accuracy.</a:t>
            </a:r>
            <a:endParaRPr lang="en-US" sz="2000" kern="0" dirty="0">
              <a:latin typeface="Times New Roman" panose="02020603050405020304" pitchFamily="18" charset="0"/>
              <a:ea typeface="Calibri" panose="020F0502020204030204" pitchFamily="34" charset="0"/>
            </a:endParaRPr>
          </a:p>
          <a:p>
            <a:pPr>
              <a:buFont typeface="Wingdings" panose="05000000000000000000" pitchFamily="2" charset="2"/>
              <a:buChar char="q"/>
            </a:pPr>
            <a:r>
              <a:rPr lang="en-US" sz="2000" kern="0" dirty="0">
                <a:effectLst/>
                <a:latin typeface="Times New Roman" panose="02020603050405020304" pitchFamily="18" charset="0"/>
                <a:ea typeface="Calibri" panose="020F0502020204030204" pitchFamily="34" charset="0"/>
              </a:rPr>
              <a:t>Accuracy is critical in prediction-based systems, and it can improve dramatically as the number of parameters increases.</a:t>
            </a:r>
          </a:p>
          <a:p>
            <a:pPr>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rPr>
              <a:t>Stakeholders involved in sales information can provide more inputs to facilitate with hypothesis generation, and taking into account more instances can lead to more precise outcomes that closely reflect real-world scenarios.</a:t>
            </a:r>
            <a:endParaRPr lang="en-IN" sz="2000" dirty="0">
              <a:effectLst/>
              <a:latin typeface="Calibri" panose="020F0502020204030204" pitchFamily="34" charset="0"/>
              <a:ea typeface="Calibri" panose="020F0502020204030204" pitchFamily="34" charset="0"/>
            </a:endParaRPr>
          </a:p>
          <a:p>
            <a:pPr>
              <a:buFont typeface="Wingdings" panose="05000000000000000000" pitchFamily="2" charset="2"/>
              <a:buChar char="q"/>
            </a:pPr>
            <a:r>
              <a:rPr lang="en-US" sz="2000" kern="0" dirty="0">
                <a:latin typeface="Times New Roman" panose="02020603050405020304" pitchFamily="18" charset="0"/>
                <a:ea typeface="Calibri" panose="020F0502020204030204" pitchFamily="34" charset="0"/>
              </a:rPr>
              <a:t>R</a:t>
            </a:r>
            <a:r>
              <a:rPr lang="en-US" sz="2000" kern="0" dirty="0">
                <a:effectLst/>
                <a:latin typeface="Times New Roman" panose="02020603050405020304" pitchFamily="18" charset="0"/>
                <a:ea typeface="Calibri" panose="020F0502020204030204" pitchFamily="34" charset="0"/>
              </a:rPr>
              <a:t>egression results are more expressive and well bounded, with some degree of accuracy, making them easier to interpret.</a:t>
            </a:r>
            <a:r>
              <a:rPr lang="en-US" sz="2000" kern="0" dirty="0">
                <a:effectLst/>
                <a:latin typeface="Calibri" panose="020F0502020204030204" pitchFamily="34" charset="0"/>
                <a:ea typeface="Calibri" panose="020F0502020204030204" pitchFamily="34" charset="0"/>
              </a:rPr>
              <a:t> </a:t>
            </a:r>
            <a:r>
              <a:rPr lang="en-US" sz="2000" kern="0" dirty="0">
                <a:effectLst/>
                <a:latin typeface="Times New Roman" panose="02020603050405020304" pitchFamily="18" charset="0"/>
                <a:ea typeface="Calibri" panose="020F0502020204030204" pitchFamily="34" charset="0"/>
              </a:rPr>
              <a:t>The proposed approach is flexible, and it can be improved further by incorporating variants during the regression model-building stage.</a:t>
            </a:r>
            <a:r>
              <a:rPr lang="en-US" sz="2000" dirty="0"/>
              <a:t/>
            </a:r>
            <a:br>
              <a:rPr lang="en-US" sz="2000" dirty="0"/>
            </a:br>
            <a:endParaRPr lang="en-IN" sz="2000" dirty="0"/>
          </a:p>
        </p:txBody>
      </p:sp>
      <p:pic>
        <p:nvPicPr>
          <p:cNvPr id="6" name="Picture 5">
            <a:extLst>
              <a:ext uri="{FF2B5EF4-FFF2-40B4-BE49-F238E27FC236}">
                <a16:creationId xmlns:a16="http://schemas.microsoft.com/office/drawing/2014/main" xmlns="" id="{13F0636B-65C6-F9BC-6BB0-11EA0DD0B6BA}"/>
              </a:ext>
            </a:extLst>
          </p:cNvPr>
          <p:cNvPicPr>
            <a:picLocks noChangeAspect="1"/>
          </p:cNvPicPr>
          <p:nvPr/>
        </p:nvPicPr>
        <p:blipFill>
          <a:blip r:embed="rId2"/>
          <a:stretch>
            <a:fillRect/>
          </a:stretch>
        </p:blipFill>
        <p:spPr>
          <a:xfrm>
            <a:off x="8415612" y="921127"/>
            <a:ext cx="3473629" cy="3467278"/>
          </a:xfrm>
          <a:prstGeom prst="rect">
            <a:avLst/>
          </a:prstGeom>
        </p:spPr>
      </p:pic>
    </p:spTree>
    <p:extLst>
      <p:ext uri="{BB962C8B-B14F-4D97-AF65-F5344CB8AC3E}">
        <p14:creationId xmlns:p14="http://schemas.microsoft.com/office/powerpoint/2010/main" val="428094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A31E5-9663-8FEA-E165-01511D54713F}"/>
              </a:ext>
            </a:extLst>
          </p:cNvPr>
          <p:cNvSpPr>
            <a:spLocks noGrp="1"/>
          </p:cNvSpPr>
          <p:nvPr>
            <p:ph type="title"/>
          </p:nvPr>
        </p:nvSpPr>
        <p:spPr>
          <a:xfrm>
            <a:off x="705908" y="308938"/>
            <a:ext cx="10390642" cy="906123"/>
          </a:xfrm>
        </p:spPr>
        <p:txBody>
          <a:bodyPr>
            <a:noAutofit/>
          </a:bodyPr>
          <a:lstStyle/>
          <a:p>
            <a:pPr algn="ctr"/>
            <a:r>
              <a:rPr lang="en-US" sz="3900" b="1" i="0" dirty="0">
                <a:solidFill>
                  <a:srgbClr val="444444"/>
                </a:solidFill>
                <a:effectLst/>
                <a:latin typeface="Gabriola" panose="04040605051002020D02" pitchFamily="82" charset="0"/>
              </a:rPr>
              <a:t> </a:t>
            </a:r>
            <a:r>
              <a:rPr lang="en-US" sz="3900" b="1" dirty="0">
                <a:solidFill>
                  <a:srgbClr val="444444"/>
                </a:solidFill>
                <a:latin typeface="Gabriola" panose="04040605051002020D02" pitchFamily="82" charset="0"/>
              </a:rPr>
              <a:t>Conclusion</a:t>
            </a:r>
            <a:br>
              <a:rPr lang="en-US" sz="3900" b="1" dirty="0">
                <a:solidFill>
                  <a:srgbClr val="444444"/>
                </a:solidFill>
                <a:latin typeface="Gabriola" panose="04040605051002020D02" pitchFamily="82" charset="0"/>
              </a:rPr>
            </a:br>
            <a:r>
              <a:rPr lang="en-US" sz="6000" b="1" i="0" dirty="0">
                <a:solidFill>
                  <a:srgbClr val="444444"/>
                </a:solidFill>
                <a:effectLst/>
                <a:latin typeface="Bahnschrift" panose="020B0502040204020203" pitchFamily="34" charset="0"/>
              </a:rPr>
              <a:t/>
            </a:r>
            <a:br>
              <a:rPr lang="en-US" sz="6000" b="1" i="0" dirty="0">
                <a:solidFill>
                  <a:srgbClr val="444444"/>
                </a:solidFill>
                <a:effectLst/>
                <a:latin typeface="Bahnschrift" panose="020B0502040204020203" pitchFamily="34" charset="0"/>
              </a:rPr>
            </a:br>
            <a:endParaRPr lang="en-IN" sz="6000" dirty="0">
              <a:latin typeface="Gabriola" panose="04040605051002020D02" pitchFamily="82" charset="0"/>
            </a:endParaRPr>
          </a:p>
        </p:txBody>
      </p:sp>
      <p:sp>
        <p:nvSpPr>
          <p:cNvPr id="4" name="Content Placeholder 3">
            <a:extLst>
              <a:ext uri="{FF2B5EF4-FFF2-40B4-BE49-F238E27FC236}">
                <a16:creationId xmlns:a16="http://schemas.microsoft.com/office/drawing/2014/main" xmlns="" id="{ED5B0721-3E11-F741-B25C-B50258880185}"/>
              </a:ext>
            </a:extLst>
          </p:cNvPr>
          <p:cNvSpPr>
            <a:spLocks noGrp="1"/>
          </p:cNvSpPr>
          <p:nvPr>
            <p:ph sz="half" idx="2"/>
          </p:nvPr>
        </p:nvSpPr>
        <p:spPr>
          <a:xfrm>
            <a:off x="177800" y="990600"/>
            <a:ext cx="11760199" cy="5050763"/>
          </a:xfrm>
        </p:spPr>
        <p:txBody>
          <a:bodyPr>
            <a:normAutofit lnSpcReduction="10000"/>
          </a:bodyPr>
          <a:lstStyle/>
          <a:p>
            <a:pPr>
              <a:lnSpc>
                <a:spcPct val="110000"/>
              </a:lnSpc>
            </a:pPr>
            <a:endParaRPr lang="en-US" dirty="0">
              <a:latin typeface="Times New Roman" panose="02020603050405020304" pitchFamily="18" charset="0"/>
              <a:cs typeface="Times New Roman" panose="02020603050405020304" pitchFamily="18" charset="0"/>
            </a:endParaRPr>
          </a:p>
          <a:p>
            <a:pPr>
              <a:lnSpc>
                <a:spcPct val="110000"/>
              </a:lnSpc>
            </a:pPr>
            <a:r>
              <a:rPr lang="en-US" dirty="0">
                <a:latin typeface="Times New Roman" panose="02020603050405020304" pitchFamily="18" charset="0"/>
                <a:cs typeface="Times New Roman" panose="02020603050405020304" pitchFamily="18" charset="0"/>
              </a:rPr>
              <a:t>Accurate sales forecasting through data analytics empowers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to make informed decisions, optimize operations, and stay competitive in the market. By leveraging historical sales data and advanced analytics techniques, we can predict future sales with high accuracy, leading to improved profitability and customer satisfaction.</a:t>
            </a:r>
          </a:p>
          <a:p>
            <a:r>
              <a:rPr lang="en-US" sz="1800" dirty="0">
                <a:effectLst/>
                <a:latin typeface="Times New Roman" panose="02020603050405020304" pitchFamily="18" charset="0"/>
                <a:ea typeface="Times New Roman" panose="02020603050405020304" pitchFamily="18" charset="0"/>
              </a:rPr>
              <a:t>Upon analyzing the data, it was found that the </a:t>
            </a:r>
            <a:r>
              <a:rPr lang="en-US" sz="1800" dirty="0" err="1">
                <a:effectLst/>
                <a:latin typeface="Times New Roman" panose="02020603050405020304" pitchFamily="18" charset="0"/>
                <a:ea typeface="Times New Roman" panose="02020603050405020304" pitchFamily="18" charset="0"/>
              </a:rPr>
              <a:t>XGBoost</a:t>
            </a:r>
            <a:r>
              <a:rPr lang="en-US" sz="1800" dirty="0">
                <a:effectLst/>
                <a:latin typeface="Times New Roman" panose="02020603050405020304" pitchFamily="18" charset="0"/>
                <a:ea typeface="Times New Roman" panose="02020603050405020304" pitchFamily="18" charset="0"/>
              </a:rPr>
              <a:t> algorithm provided more </a:t>
            </a:r>
          </a:p>
          <a:p>
            <a:pPr marL="0" indent="0">
              <a:buNone/>
            </a:pPr>
            <a:r>
              <a:rPr lang="en-US" sz="1800" dirty="0">
                <a:effectLst/>
                <a:latin typeface="Times New Roman" panose="02020603050405020304" pitchFamily="18" charset="0"/>
                <a:ea typeface="Times New Roman" panose="02020603050405020304" pitchFamily="18" charset="0"/>
              </a:rPr>
              <a:t>efficient and accurate predictions with faster results. This was evident from lower</a:t>
            </a:r>
          </a:p>
          <a:p>
            <a:pPr marL="0" indent="0">
              <a:buNone/>
            </a:pPr>
            <a:r>
              <a:rPr lang="en-US" sz="1800" dirty="0">
                <a:effectLst/>
                <a:latin typeface="Times New Roman" panose="02020603050405020304" pitchFamily="18" charset="0"/>
                <a:ea typeface="Times New Roman" panose="02020603050405020304" pitchFamily="18" charset="0"/>
              </a:rPr>
              <a:t> RMSE, MSE, and MAE ratings and higher R2, Adjusted R-squared, and R-squared</a:t>
            </a:r>
          </a:p>
          <a:p>
            <a:pPr marL="0" indent="0">
              <a:buNone/>
            </a:pPr>
            <a:r>
              <a:rPr lang="en-US" sz="1800" dirty="0">
                <a:effectLst/>
                <a:latin typeface="Times New Roman" panose="02020603050405020304" pitchFamily="18" charset="0"/>
                <a:ea typeface="Times New Roman" panose="02020603050405020304" pitchFamily="18" charset="0"/>
              </a:rPr>
              <a:t> values for </a:t>
            </a:r>
            <a:r>
              <a:rPr lang="en-US" sz="1800" dirty="0" err="1">
                <a:effectLst/>
                <a:latin typeface="Times New Roman" panose="02020603050405020304" pitchFamily="18" charset="0"/>
                <a:ea typeface="Times New Roman" panose="02020603050405020304" pitchFamily="18" charset="0"/>
              </a:rPr>
              <a:t>XGBoost</a:t>
            </a:r>
            <a:r>
              <a:rPr lang="en-US" sz="1800" dirty="0">
                <a:effectLst/>
                <a:latin typeface="Times New Roman" panose="02020603050405020304" pitchFamily="18" charset="0"/>
                <a:ea typeface="Times New Roman" panose="02020603050405020304" pitchFamily="18" charset="0"/>
              </a:rPr>
              <a:t> compared to Linear Regression.</a:t>
            </a:r>
          </a:p>
          <a:p>
            <a:pPr marL="0" indent="0" algn="ctr">
              <a:buNone/>
            </a:pPr>
            <a:r>
              <a:rPr lang="en-US" sz="3900" b="1" dirty="0">
                <a:solidFill>
                  <a:srgbClr val="444444"/>
                </a:solidFill>
                <a:latin typeface="Gabriola" panose="04040605051002020D02" pitchFamily="82" charset="0"/>
              </a:rPr>
              <a:t> </a:t>
            </a:r>
            <a:r>
              <a:rPr lang="en-US" sz="3900" b="1" dirty="0" smtClean="0">
                <a:solidFill>
                  <a:srgbClr val="444444"/>
                </a:solidFill>
                <a:latin typeface="Gabriola" panose="04040605051002020D02" pitchFamily="82" charset="0"/>
              </a:rPr>
              <a:t>Future </a:t>
            </a:r>
            <a:r>
              <a:rPr lang="en-US" sz="3900" b="1" dirty="0">
                <a:solidFill>
                  <a:srgbClr val="444444"/>
                </a:solidFill>
                <a:latin typeface="Gabriola" panose="04040605051002020D02" pitchFamily="82" charset="0"/>
              </a:rPr>
              <a:t>Work </a:t>
            </a:r>
            <a:r>
              <a:rPr lang="en-US" sz="3900" dirty="0">
                <a:effectLst/>
                <a:latin typeface="Times New Roman" panose="02020603050405020304" pitchFamily="18" charset="0"/>
                <a:ea typeface="Calibri" panose="020F0502020204030204" pitchFamily="34" charset="0"/>
              </a:rPr>
              <a:t> </a:t>
            </a:r>
            <a:endParaRPr lang="en-IN" sz="3900" dirty="0">
              <a:effectLst/>
              <a:latin typeface="Calibri" panose="020F0502020204030204" pitchFamily="34" charset="0"/>
              <a:ea typeface="Calibri" panose="020F0502020204030204" pitchFamily="34" charset="0"/>
            </a:endParaRPr>
          </a:p>
          <a:p>
            <a:pPr algn="just">
              <a:lnSpc>
                <a:spcPct val="110000"/>
              </a:lnSpc>
            </a:pPr>
            <a:r>
              <a:rPr lang="en-US" sz="1800" dirty="0">
                <a:effectLst/>
                <a:latin typeface="Times New Roman" panose="02020603050405020304" pitchFamily="18" charset="0"/>
                <a:ea typeface="Times New Roman" panose="02020603050405020304" pitchFamily="18" charset="0"/>
              </a:rPr>
              <a:t>The potential future extension of this technology includes collaboration with other</a:t>
            </a:r>
          </a:p>
          <a:p>
            <a:pPr marL="0" indent="0" algn="just">
              <a:lnSpc>
                <a:spcPct val="110000"/>
              </a:lnSpc>
              <a:buNone/>
            </a:pPr>
            <a:r>
              <a:rPr lang="en-US" sz="1800" dirty="0">
                <a:effectLst/>
                <a:latin typeface="Times New Roman" panose="02020603050405020304" pitchFamily="18" charset="0"/>
                <a:ea typeface="Times New Roman" panose="02020603050405020304" pitchFamily="18" charset="0"/>
              </a:rPr>
              <a:t> devices endowed with built-in intelligence via the Internet of Things (IoT), making it </a:t>
            </a:r>
          </a:p>
          <a:p>
            <a:pPr marL="0" indent="0" algn="just">
              <a:lnSpc>
                <a:spcPct val="110000"/>
              </a:lnSpc>
              <a:buNone/>
            </a:pPr>
            <a:r>
              <a:rPr lang="en-US" sz="1800" dirty="0">
                <a:effectLst/>
                <a:latin typeface="Times New Roman" panose="02020603050405020304" pitchFamily="18" charset="0"/>
                <a:ea typeface="Times New Roman" panose="02020603050405020304" pitchFamily="18" charset="0"/>
              </a:rPr>
              <a:t>more feasible and versatile in its applications. </a:t>
            </a:r>
            <a:r>
              <a:rPr lang="en-US" sz="1800" kern="0" dirty="0">
                <a:effectLst/>
                <a:latin typeface="Times New Roman" panose="02020603050405020304" pitchFamily="18" charset="0"/>
                <a:ea typeface="Times New Roman" panose="02020603050405020304" pitchFamily="18" charset="0"/>
              </a:rPr>
              <a:t>Experts have stressed the importance of a smart sales projection tool for business organizations to properly manage large volumes of data. </a:t>
            </a:r>
            <a:endParaRPr lang="en-US" dirty="0"/>
          </a:p>
        </p:txBody>
      </p:sp>
      <p:pic>
        <p:nvPicPr>
          <p:cNvPr id="6" name="Picture 5">
            <a:extLst>
              <a:ext uri="{FF2B5EF4-FFF2-40B4-BE49-F238E27FC236}">
                <a16:creationId xmlns:a16="http://schemas.microsoft.com/office/drawing/2014/main" xmlns="" id="{80BEA595-C5EA-BDBC-46D1-A5AEDD8E2BFF}"/>
              </a:ext>
            </a:extLst>
          </p:cNvPr>
          <p:cNvPicPr>
            <a:picLocks noChangeAspect="1"/>
          </p:cNvPicPr>
          <p:nvPr/>
        </p:nvPicPr>
        <p:blipFill>
          <a:blip r:embed="rId2"/>
          <a:stretch>
            <a:fillRect/>
          </a:stretch>
        </p:blipFill>
        <p:spPr>
          <a:xfrm>
            <a:off x="8644466" y="2359958"/>
            <a:ext cx="3031067" cy="2887807"/>
          </a:xfrm>
          <a:prstGeom prst="rect">
            <a:avLst/>
          </a:prstGeom>
        </p:spPr>
      </p:pic>
    </p:spTree>
    <p:extLst>
      <p:ext uri="{BB962C8B-B14F-4D97-AF65-F5344CB8AC3E}">
        <p14:creationId xmlns:p14="http://schemas.microsoft.com/office/powerpoint/2010/main" val="584102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1234</TotalTime>
  <Words>726</Words>
  <Application>Microsoft Office PowerPoint</Application>
  <PresentationFormat>Custom</PresentationFormat>
  <Paragraphs>76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Introduction</vt:lpstr>
      <vt:lpstr>Identifying the Problem Understanding the challenges in BigMart Sales Prediction </vt:lpstr>
      <vt:lpstr>Methodology</vt:lpstr>
      <vt:lpstr>Machine Learning Algorithms Used</vt:lpstr>
      <vt:lpstr>PowerPoint Presentation</vt:lpstr>
      <vt:lpstr>Result and Discussion</vt:lpstr>
      <vt:lpstr>Result and Discussion </vt:lpstr>
      <vt:lpstr> 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ENABLED ATTENDANCE SYSTEM</dc:title>
  <dc:creator>Anudeepa Giri</dc:creator>
  <cp:lastModifiedBy>HP</cp:lastModifiedBy>
  <cp:revision>4</cp:revision>
  <dcterms:created xsi:type="dcterms:W3CDTF">2022-11-28T19:48:14Z</dcterms:created>
  <dcterms:modified xsi:type="dcterms:W3CDTF">2024-11-02T15:11:04Z</dcterms:modified>
</cp:coreProperties>
</file>