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  <p:sldMasterId id="2147483660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74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0" r:id="rId19"/>
    <p:sldId id="275" r:id="rId20"/>
    <p:sldId id="280" r:id="rId21"/>
    <p:sldId id="271" r:id="rId22"/>
    <p:sldId id="273" r:id="rId23"/>
    <p:sldId id="278" r:id="rId24"/>
    <p:sldId id="277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6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6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4FB446-DE01-4A9E-965B-E51812DC22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84AD9DB-BBBA-402B-A315-90F95D870EB1}">
      <dgm:prSet/>
      <dgm:spPr/>
      <dgm:t>
        <a:bodyPr/>
        <a:lstStyle/>
        <a:p>
          <a:r>
            <a:rPr lang="en-US"/>
            <a:t>collections -Data structures beyond lists, ruples, dictionaries and sets.</a:t>
          </a:r>
        </a:p>
      </dgm:t>
    </dgm:pt>
    <dgm:pt modelId="{8E9137AB-29AA-48D4-8ADF-EA527BA4352B}" type="parTrans" cxnId="{347498B4-1F38-46A9-9CE3-EA75DD8BCF8C}">
      <dgm:prSet/>
      <dgm:spPr/>
      <dgm:t>
        <a:bodyPr/>
        <a:lstStyle/>
        <a:p>
          <a:endParaRPr lang="en-US"/>
        </a:p>
      </dgm:t>
    </dgm:pt>
    <dgm:pt modelId="{3FC8BD0E-9A49-4EED-B0AD-B79C7CEC60F6}" type="sibTrans" cxnId="{347498B4-1F38-46A9-9CE3-EA75DD8BCF8C}">
      <dgm:prSet/>
      <dgm:spPr/>
      <dgm:t>
        <a:bodyPr/>
        <a:lstStyle/>
        <a:p>
          <a:endParaRPr lang="en-US"/>
        </a:p>
      </dgm:t>
    </dgm:pt>
    <dgm:pt modelId="{6BA1A75D-A3FA-40D9-9783-B7865904CA9E}">
      <dgm:prSet/>
      <dgm:spPr/>
      <dgm:t>
        <a:bodyPr/>
        <a:lstStyle/>
        <a:p>
          <a:r>
            <a:rPr lang="en-US"/>
            <a:t>Cryptography modules--Encrypting data for secure transmission.</a:t>
          </a:r>
        </a:p>
      </dgm:t>
    </dgm:pt>
    <dgm:pt modelId="{C0B9BF96-AEC9-4379-9213-A03E625CC9A6}" type="parTrans" cxnId="{B1F896EF-F17E-41C0-B5D2-45DBB455A304}">
      <dgm:prSet/>
      <dgm:spPr/>
      <dgm:t>
        <a:bodyPr/>
        <a:lstStyle/>
        <a:p>
          <a:endParaRPr lang="en-US"/>
        </a:p>
      </dgm:t>
    </dgm:pt>
    <dgm:pt modelId="{F5BD9E49-7853-4FB6-8EBC-E41195269F12}" type="sibTrans" cxnId="{B1F896EF-F17E-41C0-B5D2-45DBB455A304}">
      <dgm:prSet/>
      <dgm:spPr/>
      <dgm:t>
        <a:bodyPr/>
        <a:lstStyle/>
        <a:p>
          <a:endParaRPr lang="en-US"/>
        </a:p>
      </dgm:t>
    </dgm:pt>
    <dgm:pt modelId="{2C4AE21C-F274-4B32-B494-857DAAD799CB}">
      <dgm:prSet/>
      <dgm:spPr/>
      <dgm:t>
        <a:bodyPr/>
        <a:lstStyle/>
        <a:p>
          <a:r>
            <a:rPr lang="en-US"/>
            <a:t>csv--Processing comma-separated value files (like those in Excel).</a:t>
          </a:r>
        </a:p>
      </dgm:t>
    </dgm:pt>
    <dgm:pt modelId="{DFB56DFB-77D7-43CF-824F-2532E7631754}" type="parTrans" cxnId="{0A31A86A-B6B1-4D0A-867C-86B07F0F865B}">
      <dgm:prSet/>
      <dgm:spPr/>
      <dgm:t>
        <a:bodyPr/>
        <a:lstStyle/>
        <a:p>
          <a:endParaRPr lang="en-US"/>
        </a:p>
      </dgm:t>
    </dgm:pt>
    <dgm:pt modelId="{BF4C73EC-A874-4DBD-BD9E-95D1DFC57CBF}" type="sibTrans" cxnId="{0A31A86A-B6B1-4D0A-867C-86B07F0F865B}">
      <dgm:prSet/>
      <dgm:spPr/>
      <dgm:t>
        <a:bodyPr/>
        <a:lstStyle/>
        <a:p>
          <a:endParaRPr lang="en-US"/>
        </a:p>
      </dgm:t>
    </dgm:pt>
    <dgm:pt modelId="{5D76E648-3FC0-40AE-9E30-EE2EAD057E00}">
      <dgm:prSet/>
      <dgm:spPr/>
      <dgm:t>
        <a:bodyPr/>
        <a:lstStyle/>
        <a:p>
          <a:r>
            <a:rPr lang="en-US"/>
            <a:t>datetime- Date and time manipulations. Also modules time and calendar. </a:t>
          </a:r>
        </a:p>
      </dgm:t>
    </dgm:pt>
    <dgm:pt modelId="{3C648118-9918-45A4-BF98-88DA45792C62}" type="parTrans" cxnId="{C9DDC956-C2E6-4F47-878D-BE58A8D69DDF}">
      <dgm:prSet/>
      <dgm:spPr/>
      <dgm:t>
        <a:bodyPr/>
        <a:lstStyle/>
        <a:p>
          <a:endParaRPr lang="en-US"/>
        </a:p>
      </dgm:t>
    </dgm:pt>
    <dgm:pt modelId="{99B7CBA7-AA96-438E-A647-F54FD1421DBA}" type="sibTrans" cxnId="{C9DDC956-C2E6-4F47-878D-BE58A8D69DDF}">
      <dgm:prSet/>
      <dgm:spPr/>
      <dgm:t>
        <a:bodyPr/>
        <a:lstStyle/>
        <a:p>
          <a:endParaRPr lang="en-US"/>
        </a:p>
      </dgm:t>
    </dgm:pt>
    <dgm:pt modelId="{D144957A-8EF3-4F34-BF46-9395ABFC5EE6}">
      <dgm:prSet/>
      <dgm:spPr/>
      <dgm:t>
        <a:bodyPr/>
        <a:lstStyle/>
        <a:p>
          <a:r>
            <a:rPr lang="en-US"/>
            <a:t>decimal-Fixed-point and floating-point arithmetic, including monetary calculations.</a:t>
          </a:r>
        </a:p>
      </dgm:t>
    </dgm:pt>
    <dgm:pt modelId="{010C4701-17C7-4E5F-B7D9-75B7C61279AA}" type="parTrans" cxnId="{658C2B2B-A6BE-4B90-B39B-5BC04014F1D4}">
      <dgm:prSet/>
      <dgm:spPr/>
      <dgm:t>
        <a:bodyPr/>
        <a:lstStyle/>
        <a:p>
          <a:endParaRPr lang="en-US"/>
        </a:p>
      </dgm:t>
    </dgm:pt>
    <dgm:pt modelId="{F861ABEA-4D77-4AF5-84AD-A158AD741B0B}" type="sibTrans" cxnId="{658C2B2B-A6BE-4B90-B39B-5BC04014F1D4}">
      <dgm:prSet/>
      <dgm:spPr/>
      <dgm:t>
        <a:bodyPr/>
        <a:lstStyle/>
        <a:p>
          <a:endParaRPr lang="en-US"/>
        </a:p>
      </dgm:t>
    </dgm:pt>
    <dgm:pt modelId="{2CE93FFB-7CEE-4826-9594-17EF8D7DB113}">
      <dgm:prSet/>
      <dgm:spPr/>
      <dgm:t>
        <a:bodyPr/>
        <a:lstStyle/>
        <a:p>
          <a:r>
            <a:rPr lang="en-US"/>
            <a:t>doctest_-Embed validation tests and expected results in docstrings for simple unit testing. </a:t>
          </a:r>
        </a:p>
      </dgm:t>
    </dgm:pt>
    <dgm:pt modelId="{6AAAB7C8-7D3B-4399-B228-57A8C684F8B4}" type="parTrans" cxnId="{BE2B41D9-9D75-4DDD-B913-DB956B41744B}">
      <dgm:prSet/>
      <dgm:spPr/>
      <dgm:t>
        <a:bodyPr/>
        <a:lstStyle/>
        <a:p>
          <a:endParaRPr lang="en-US"/>
        </a:p>
      </dgm:t>
    </dgm:pt>
    <dgm:pt modelId="{F43A1E00-863A-4A4C-A4D2-EBDEA1E48578}" type="sibTrans" cxnId="{BE2B41D9-9D75-4DDD-B913-DB956B41744B}">
      <dgm:prSet/>
      <dgm:spPr/>
      <dgm:t>
        <a:bodyPr/>
        <a:lstStyle/>
        <a:p>
          <a:endParaRPr lang="en-US"/>
        </a:p>
      </dgm:t>
    </dgm:pt>
    <dgm:pt modelId="{26E4B53C-7DDE-41F3-B58C-578CB2656DBC}">
      <dgm:prSet/>
      <dgm:spPr/>
      <dgm:t>
        <a:bodyPr/>
        <a:lstStyle/>
        <a:p>
          <a:r>
            <a:rPr lang="en-US"/>
            <a:t>gettext and locale- Internationalization and localization modules.</a:t>
          </a:r>
        </a:p>
      </dgm:t>
    </dgm:pt>
    <dgm:pt modelId="{2B37C0E4-DA4A-4BA1-BD76-B23511277ED5}" type="parTrans" cxnId="{67BBF0A2-A7D4-403E-869E-9B3CDF9B154A}">
      <dgm:prSet/>
      <dgm:spPr/>
      <dgm:t>
        <a:bodyPr/>
        <a:lstStyle/>
        <a:p>
          <a:endParaRPr lang="en-US"/>
        </a:p>
      </dgm:t>
    </dgm:pt>
    <dgm:pt modelId="{399E23E1-C9AF-41A6-8C4D-37767E95D536}" type="sibTrans" cxnId="{67BBF0A2-A7D4-403E-869E-9B3CDF9B154A}">
      <dgm:prSet/>
      <dgm:spPr/>
      <dgm:t>
        <a:bodyPr/>
        <a:lstStyle/>
        <a:p>
          <a:endParaRPr lang="en-US"/>
        </a:p>
      </dgm:t>
    </dgm:pt>
    <dgm:pt modelId="{1DCE88BB-2B6F-48F8-BC4F-2E5D5BC65CD6}" type="pres">
      <dgm:prSet presAssocID="{494FB446-DE01-4A9E-965B-E51812DC22BD}" presName="root" presStyleCnt="0">
        <dgm:presLayoutVars>
          <dgm:dir/>
          <dgm:resizeHandles val="exact"/>
        </dgm:presLayoutVars>
      </dgm:prSet>
      <dgm:spPr/>
    </dgm:pt>
    <dgm:pt modelId="{7BEDA3E2-0972-4474-AA7D-687C17BAF4AA}" type="pres">
      <dgm:prSet presAssocID="{884AD9DB-BBBA-402B-A315-90F95D870EB1}" presName="compNode" presStyleCnt="0"/>
      <dgm:spPr/>
    </dgm:pt>
    <dgm:pt modelId="{3BDEB703-DF62-4384-8744-A5F2F6F1B402}" type="pres">
      <dgm:prSet presAssocID="{884AD9DB-BBBA-402B-A315-90F95D870EB1}" presName="bgRect" presStyleLbl="bgShp" presStyleIdx="0" presStyleCnt="7"/>
      <dgm:spPr/>
    </dgm:pt>
    <dgm:pt modelId="{E52AC998-0B13-4380-973A-45E848AF6F28}" type="pres">
      <dgm:prSet presAssocID="{884AD9DB-BBBA-402B-A315-90F95D870EB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A9A0226-222E-490D-9D52-3C418E3BC1CA}" type="pres">
      <dgm:prSet presAssocID="{884AD9DB-BBBA-402B-A315-90F95D870EB1}" presName="spaceRect" presStyleCnt="0"/>
      <dgm:spPr/>
    </dgm:pt>
    <dgm:pt modelId="{6EEC27CC-9831-465A-ADAE-7B59D89D3575}" type="pres">
      <dgm:prSet presAssocID="{884AD9DB-BBBA-402B-A315-90F95D870EB1}" presName="parTx" presStyleLbl="revTx" presStyleIdx="0" presStyleCnt="7">
        <dgm:presLayoutVars>
          <dgm:chMax val="0"/>
          <dgm:chPref val="0"/>
        </dgm:presLayoutVars>
      </dgm:prSet>
      <dgm:spPr/>
    </dgm:pt>
    <dgm:pt modelId="{8FF31B49-89F4-449D-999A-4AF49AF295D2}" type="pres">
      <dgm:prSet presAssocID="{3FC8BD0E-9A49-4EED-B0AD-B79C7CEC60F6}" presName="sibTrans" presStyleCnt="0"/>
      <dgm:spPr/>
    </dgm:pt>
    <dgm:pt modelId="{1B16D375-760A-4288-85F6-5ED3EA636028}" type="pres">
      <dgm:prSet presAssocID="{6BA1A75D-A3FA-40D9-9783-B7865904CA9E}" presName="compNode" presStyleCnt="0"/>
      <dgm:spPr/>
    </dgm:pt>
    <dgm:pt modelId="{3B803CBF-B211-4D78-A991-46957B62E097}" type="pres">
      <dgm:prSet presAssocID="{6BA1A75D-A3FA-40D9-9783-B7865904CA9E}" presName="bgRect" presStyleLbl="bgShp" presStyleIdx="1" presStyleCnt="7"/>
      <dgm:spPr/>
    </dgm:pt>
    <dgm:pt modelId="{2B09FB05-52C4-49FB-811E-7F0D0CDA05E4}" type="pres">
      <dgm:prSet presAssocID="{6BA1A75D-A3FA-40D9-9783-B7865904CA9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E0FE351C-34FE-4EBB-854B-94F9B6E57611}" type="pres">
      <dgm:prSet presAssocID="{6BA1A75D-A3FA-40D9-9783-B7865904CA9E}" presName="spaceRect" presStyleCnt="0"/>
      <dgm:spPr/>
    </dgm:pt>
    <dgm:pt modelId="{0AA4F80E-7A84-4DE6-8A8A-43D9AEC954DB}" type="pres">
      <dgm:prSet presAssocID="{6BA1A75D-A3FA-40D9-9783-B7865904CA9E}" presName="parTx" presStyleLbl="revTx" presStyleIdx="1" presStyleCnt="7">
        <dgm:presLayoutVars>
          <dgm:chMax val="0"/>
          <dgm:chPref val="0"/>
        </dgm:presLayoutVars>
      </dgm:prSet>
      <dgm:spPr/>
    </dgm:pt>
    <dgm:pt modelId="{C7656928-3316-4CCF-9238-63D3C2544E0C}" type="pres">
      <dgm:prSet presAssocID="{F5BD9E49-7853-4FB6-8EBC-E41195269F12}" presName="sibTrans" presStyleCnt="0"/>
      <dgm:spPr/>
    </dgm:pt>
    <dgm:pt modelId="{DE5D6C84-B3AA-482C-A8A8-3C6A03389AE5}" type="pres">
      <dgm:prSet presAssocID="{2C4AE21C-F274-4B32-B494-857DAAD799CB}" presName="compNode" presStyleCnt="0"/>
      <dgm:spPr/>
    </dgm:pt>
    <dgm:pt modelId="{628CED8A-4BFF-48E0-8A10-F6F2FAAB69E1}" type="pres">
      <dgm:prSet presAssocID="{2C4AE21C-F274-4B32-B494-857DAAD799CB}" presName="bgRect" presStyleLbl="bgShp" presStyleIdx="2" presStyleCnt="7"/>
      <dgm:spPr/>
    </dgm:pt>
    <dgm:pt modelId="{320F221A-E9BB-4FDF-A145-E580D3102291}" type="pres">
      <dgm:prSet presAssocID="{2C4AE21C-F274-4B32-B494-857DAAD799CB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145D5ED-1629-425B-B4A7-3ADADB89F48B}" type="pres">
      <dgm:prSet presAssocID="{2C4AE21C-F274-4B32-B494-857DAAD799CB}" presName="spaceRect" presStyleCnt="0"/>
      <dgm:spPr/>
    </dgm:pt>
    <dgm:pt modelId="{C96669DA-01E0-4B72-B469-CF7D60243FEB}" type="pres">
      <dgm:prSet presAssocID="{2C4AE21C-F274-4B32-B494-857DAAD799CB}" presName="parTx" presStyleLbl="revTx" presStyleIdx="2" presStyleCnt="7">
        <dgm:presLayoutVars>
          <dgm:chMax val="0"/>
          <dgm:chPref val="0"/>
        </dgm:presLayoutVars>
      </dgm:prSet>
      <dgm:spPr/>
    </dgm:pt>
    <dgm:pt modelId="{6BA1CA80-FCB9-4F7E-915D-49F604CFE237}" type="pres">
      <dgm:prSet presAssocID="{BF4C73EC-A874-4DBD-BD9E-95D1DFC57CBF}" presName="sibTrans" presStyleCnt="0"/>
      <dgm:spPr/>
    </dgm:pt>
    <dgm:pt modelId="{A9A60DB9-EE90-47D2-94BF-515BD01A12A5}" type="pres">
      <dgm:prSet presAssocID="{5D76E648-3FC0-40AE-9E30-EE2EAD057E00}" presName="compNode" presStyleCnt="0"/>
      <dgm:spPr/>
    </dgm:pt>
    <dgm:pt modelId="{880FD4D0-8A3F-49F4-AE6C-F0436EBEAA42}" type="pres">
      <dgm:prSet presAssocID="{5D76E648-3FC0-40AE-9E30-EE2EAD057E00}" presName="bgRect" presStyleLbl="bgShp" presStyleIdx="3" presStyleCnt="7"/>
      <dgm:spPr/>
    </dgm:pt>
    <dgm:pt modelId="{C5F48301-7A40-4196-A8FA-44BF53BD979E}" type="pres">
      <dgm:prSet presAssocID="{5D76E648-3FC0-40AE-9E30-EE2EAD057E00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34929CD2-F57F-4287-96AE-FF0D1F1970AE}" type="pres">
      <dgm:prSet presAssocID="{5D76E648-3FC0-40AE-9E30-EE2EAD057E00}" presName="spaceRect" presStyleCnt="0"/>
      <dgm:spPr/>
    </dgm:pt>
    <dgm:pt modelId="{A83A9316-2EBF-4624-B512-2299BA9D9628}" type="pres">
      <dgm:prSet presAssocID="{5D76E648-3FC0-40AE-9E30-EE2EAD057E00}" presName="parTx" presStyleLbl="revTx" presStyleIdx="3" presStyleCnt="7">
        <dgm:presLayoutVars>
          <dgm:chMax val="0"/>
          <dgm:chPref val="0"/>
        </dgm:presLayoutVars>
      </dgm:prSet>
      <dgm:spPr/>
    </dgm:pt>
    <dgm:pt modelId="{D5D05AE7-2125-457B-818E-DAFF46331302}" type="pres">
      <dgm:prSet presAssocID="{99B7CBA7-AA96-438E-A647-F54FD1421DBA}" presName="sibTrans" presStyleCnt="0"/>
      <dgm:spPr/>
    </dgm:pt>
    <dgm:pt modelId="{89E3A5B5-B1B9-4C19-B592-480F55625B6E}" type="pres">
      <dgm:prSet presAssocID="{D144957A-8EF3-4F34-BF46-9395ABFC5EE6}" presName="compNode" presStyleCnt="0"/>
      <dgm:spPr/>
    </dgm:pt>
    <dgm:pt modelId="{F1E9282C-9267-468A-99EA-5C4F32E39797}" type="pres">
      <dgm:prSet presAssocID="{D144957A-8EF3-4F34-BF46-9395ABFC5EE6}" presName="bgRect" presStyleLbl="bgShp" presStyleIdx="4" presStyleCnt="7"/>
      <dgm:spPr/>
    </dgm:pt>
    <dgm:pt modelId="{0ADD42CF-D810-47BB-BB55-450F5150EC83}" type="pres">
      <dgm:prSet presAssocID="{D144957A-8EF3-4F34-BF46-9395ABFC5EE6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EC385114-EA0B-43E0-8EB9-C5E01841272C}" type="pres">
      <dgm:prSet presAssocID="{D144957A-8EF3-4F34-BF46-9395ABFC5EE6}" presName="spaceRect" presStyleCnt="0"/>
      <dgm:spPr/>
    </dgm:pt>
    <dgm:pt modelId="{4ED5ABBD-5E78-46DA-A570-DCFF7854F437}" type="pres">
      <dgm:prSet presAssocID="{D144957A-8EF3-4F34-BF46-9395ABFC5EE6}" presName="parTx" presStyleLbl="revTx" presStyleIdx="4" presStyleCnt="7">
        <dgm:presLayoutVars>
          <dgm:chMax val="0"/>
          <dgm:chPref val="0"/>
        </dgm:presLayoutVars>
      </dgm:prSet>
      <dgm:spPr/>
    </dgm:pt>
    <dgm:pt modelId="{6EE33BD8-9DA0-47D0-B3F2-BAFC8A24C863}" type="pres">
      <dgm:prSet presAssocID="{F861ABEA-4D77-4AF5-84AD-A158AD741B0B}" presName="sibTrans" presStyleCnt="0"/>
      <dgm:spPr/>
    </dgm:pt>
    <dgm:pt modelId="{67C8925F-B1D7-4AD7-986F-B21157AD5A88}" type="pres">
      <dgm:prSet presAssocID="{2CE93FFB-7CEE-4826-9594-17EF8D7DB113}" presName="compNode" presStyleCnt="0"/>
      <dgm:spPr/>
    </dgm:pt>
    <dgm:pt modelId="{4D99C825-06C2-4D04-ADFC-6EFC917800CB}" type="pres">
      <dgm:prSet presAssocID="{2CE93FFB-7CEE-4826-9594-17EF8D7DB113}" presName="bgRect" presStyleLbl="bgShp" presStyleIdx="5" presStyleCnt="7"/>
      <dgm:spPr/>
    </dgm:pt>
    <dgm:pt modelId="{6ACCB1D1-68B3-4875-BCE7-1B319154188D}" type="pres">
      <dgm:prSet presAssocID="{2CE93FFB-7CEE-4826-9594-17EF8D7DB113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ADD50DF7-F259-430E-8A29-982A76EB4A82}" type="pres">
      <dgm:prSet presAssocID="{2CE93FFB-7CEE-4826-9594-17EF8D7DB113}" presName="spaceRect" presStyleCnt="0"/>
      <dgm:spPr/>
    </dgm:pt>
    <dgm:pt modelId="{F0235CB7-9C91-4A61-AE05-8D1E8C8F8F9C}" type="pres">
      <dgm:prSet presAssocID="{2CE93FFB-7CEE-4826-9594-17EF8D7DB113}" presName="parTx" presStyleLbl="revTx" presStyleIdx="5" presStyleCnt="7">
        <dgm:presLayoutVars>
          <dgm:chMax val="0"/>
          <dgm:chPref val="0"/>
        </dgm:presLayoutVars>
      </dgm:prSet>
      <dgm:spPr/>
    </dgm:pt>
    <dgm:pt modelId="{C8484B79-E57A-4A32-B7EA-1D8D8E2625FF}" type="pres">
      <dgm:prSet presAssocID="{F43A1E00-863A-4A4C-A4D2-EBDEA1E48578}" presName="sibTrans" presStyleCnt="0"/>
      <dgm:spPr/>
    </dgm:pt>
    <dgm:pt modelId="{43E89A52-45E0-4180-BC7B-CCD925B38BC7}" type="pres">
      <dgm:prSet presAssocID="{26E4B53C-7DDE-41F3-B58C-578CB2656DBC}" presName="compNode" presStyleCnt="0"/>
      <dgm:spPr/>
    </dgm:pt>
    <dgm:pt modelId="{7727AABB-3FBD-4537-BE5E-9D4881D44277}" type="pres">
      <dgm:prSet presAssocID="{26E4B53C-7DDE-41F3-B58C-578CB2656DBC}" presName="bgRect" presStyleLbl="bgShp" presStyleIdx="6" presStyleCnt="7"/>
      <dgm:spPr/>
    </dgm:pt>
    <dgm:pt modelId="{DFA60C48-6881-4F92-B92A-6307F0D3AE90}" type="pres">
      <dgm:prSet presAssocID="{26E4B53C-7DDE-41F3-B58C-578CB2656DBC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73C5CEDF-D556-4048-B919-A207E0D76842}" type="pres">
      <dgm:prSet presAssocID="{26E4B53C-7DDE-41F3-B58C-578CB2656DBC}" presName="spaceRect" presStyleCnt="0"/>
      <dgm:spPr/>
    </dgm:pt>
    <dgm:pt modelId="{4AFBE262-ECA5-47A8-B062-A1286F9817B3}" type="pres">
      <dgm:prSet presAssocID="{26E4B53C-7DDE-41F3-B58C-578CB2656DBC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B1E3A80E-9E10-47A0-BE67-93898D042CC6}" type="presOf" srcId="{26E4B53C-7DDE-41F3-B58C-578CB2656DBC}" destId="{4AFBE262-ECA5-47A8-B062-A1286F9817B3}" srcOrd="0" destOrd="0" presId="urn:microsoft.com/office/officeart/2018/2/layout/IconVerticalSolidList"/>
    <dgm:cxn modelId="{F2558914-DBDF-4C16-B0CD-46B56188368D}" type="presOf" srcId="{2C4AE21C-F274-4B32-B494-857DAAD799CB}" destId="{C96669DA-01E0-4B72-B469-CF7D60243FEB}" srcOrd="0" destOrd="0" presId="urn:microsoft.com/office/officeart/2018/2/layout/IconVerticalSolidList"/>
    <dgm:cxn modelId="{5499C126-AE48-43AF-99CF-5A1772432C37}" type="presOf" srcId="{5D76E648-3FC0-40AE-9E30-EE2EAD057E00}" destId="{A83A9316-2EBF-4624-B512-2299BA9D9628}" srcOrd="0" destOrd="0" presId="urn:microsoft.com/office/officeart/2018/2/layout/IconVerticalSolidList"/>
    <dgm:cxn modelId="{658C2B2B-A6BE-4B90-B39B-5BC04014F1D4}" srcId="{494FB446-DE01-4A9E-965B-E51812DC22BD}" destId="{D144957A-8EF3-4F34-BF46-9395ABFC5EE6}" srcOrd="4" destOrd="0" parTransId="{010C4701-17C7-4E5F-B7D9-75B7C61279AA}" sibTransId="{F861ABEA-4D77-4AF5-84AD-A158AD741B0B}"/>
    <dgm:cxn modelId="{4D99C72D-0BB7-4E74-9765-73FDDFCAC145}" type="presOf" srcId="{6BA1A75D-A3FA-40D9-9783-B7865904CA9E}" destId="{0AA4F80E-7A84-4DE6-8A8A-43D9AEC954DB}" srcOrd="0" destOrd="0" presId="urn:microsoft.com/office/officeart/2018/2/layout/IconVerticalSolidList"/>
    <dgm:cxn modelId="{D5879B38-6E3C-4AB4-AF71-54979B935D35}" type="presOf" srcId="{884AD9DB-BBBA-402B-A315-90F95D870EB1}" destId="{6EEC27CC-9831-465A-ADAE-7B59D89D3575}" srcOrd="0" destOrd="0" presId="urn:microsoft.com/office/officeart/2018/2/layout/IconVerticalSolidList"/>
    <dgm:cxn modelId="{C6121562-C118-46E4-B44F-F27711A0D213}" type="presOf" srcId="{D144957A-8EF3-4F34-BF46-9395ABFC5EE6}" destId="{4ED5ABBD-5E78-46DA-A570-DCFF7854F437}" srcOrd="0" destOrd="0" presId="urn:microsoft.com/office/officeart/2018/2/layout/IconVerticalSolidList"/>
    <dgm:cxn modelId="{0A31A86A-B6B1-4D0A-867C-86B07F0F865B}" srcId="{494FB446-DE01-4A9E-965B-E51812DC22BD}" destId="{2C4AE21C-F274-4B32-B494-857DAAD799CB}" srcOrd="2" destOrd="0" parTransId="{DFB56DFB-77D7-43CF-824F-2532E7631754}" sibTransId="{BF4C73EC-A874-4DBD-BD9E-95D1DFC57CBF}"/>
    <dgm:cxn modelId="{C9DDC956-C2E6-4F47-878D-BE58A8D69DDF}" srcId="{494FB446-DE01-4A9E-965B-E51812DC22BD}" destId="{5D76E648-3FC0-40AE-9E30-EE2EAD057E00}" srcOrd="3" destOrd="0" parTransId="{3C648118-9918-45A4-BF98-88DA45792C62}" sibTransId="{99B7CBA7-AA96-438E-A647-F54FD1421DBA}"/>
    <dgm:cxn modelId="{67BBF0A2-A7D4-403E-869E-9B3CDF9B154A}" srcId="{494FB446-DE01-4A9E-965B-E51812DC22BD}" destId="{26E4B53C-7DDE-41F3-B58C-578CB2656DBC}" srcOrd="6" destOrd="0" parTransId="{2B37C0E4-DA4A-4BA1-BD76-B23511277ED5}" sibTransId="{399E23E1-C9AF-41A6-8C4D-37767E95D536}"/>
    <dgm:cxn modelId="{347498B4-1F38-46A9-9CE3-EA75DD8BCF8C}" srcId="{494FB446-DE01-4A9E-965B-E51812DC22BD}" destId="{884AD9DB-BBBA-402B-A315-90F95D870EB1}" srcOrd="0" destOrd="0" parTransId="{8E9137AB-29AA-48D4-8ADF-EA527BA4352B}" sibTransId="{3FC8BD0E-9A49-4EED-B0AD-B79C7CEC60F6}"/>
    <dgm:cxn modelId="{554131D8-5234-4D26-91A4-7E976B23CEC1}" type="presOf" srcId="{2CE93FFB-7CEE-4826-9594-17EF8D7DB113}" destId="{F0235CB7-9C91-4A61-AE05-8D1E8C8F8F9C}" srcOrd="0" destOrd="0" presId="urn:microsoft.com/office/officeart/2018/2/layout/IconVerticalSolidList"/>
    <dgm:cxn modelId="{BE2B41D9-9D75-4DDD-B913-DB956B41744B}" srcId="{494FB446-DE01-4A9E-965B-E51812DC22BD}" destId="{2CE93FFB-7CEE-4826-9594-17EF8D7DB113}" srcOrd="5" destOrd="0" parTransId="{6AAAB7C8-7D3B-4399-B228-57A8C684F8B4}" sibTransId="{F43A1E00-863A-4A4C-A4D2-EBDEA1E48578}"/>
    <dgm:cxn modelId="{56BE4CDB-7E4D-44F9-A1DC-750A12E61EB2}" type="presOf" srcId="{494FB446-DE01-4A9E-965B-E51812DC22BD}" destId="{1DCE88BB-2B6F-48F8-BC4F-2E5D5BC65CD6}" srcOrd="0" destOrd="0" presId="urn:microsoft.com/office/officeart/2018/2/layout/IconVerticalSolidList"/>
    <dgm:cxn modelId="{B1F896EF-F17E-41C0-B5D2-45DBB455A304}" srcId="{494FB446-DE01-4A9E-965B-E51812DC22BD}" destId="{6BA1A75D-A3FA-40D9-9783-B7865904CA9E}" srcOrd="1" destOrd="0" parTransId="{C0B9BF96-AEC9-4379-9213-A03E625CC9A6}" sibTransId="{F5BD9E49-7853-4FB6-8EBC-E41195269F12}"/>
    <dgm:cxn modelId="{CC15E053-2099-416F-A344-AA55A1C438F0}" type="presParOf" srcId="{1DCE88BB-2B6F-48F8-BC4F-2E5D5BC65CD6}" destId="{7BEDA3E2-0972-4474-AA7D-687C17BAF4AA}" srcOrd="0" destOrd="0" presId="urn:microsoft.com/office/officeart/2018/2/layout/IconVerticalSolidList"/>
    <dgm:cxn modelId="{B2BDF991-C1CA-4AC8-B154-CF4C5D1DB89E}" type="presParOf" srcId="{7BEDA3E2-0972-4474-AA7D-687C17BAF4AA}" destId="{3BDEB703-DF62-4384-8744-A5F2F6F1B402}" srcOrd="0" destOrd="0" presId="urn:microsoft.com/office/officeart/2018/2/layout/IconVerticalSolidList"/>
    <dgm:cxn modelId="{19B9ADDB-F33F-46CD-8C85-D7ADE90985A1}" type="presParOf" srcId="{7BEDA3E2-0972-4474-AA7D-687C17BAF4AA}" destId="{E52AC998-0B13-4380-973A-45E848AF6F28}" srcOrd="1" destOrd="0" presId="urn:microsoft.com/office/officeart/2018/2/layout/IconVerticalSolidList"/>
    <dgm:cxn modelId="{51B71F62-3580-44A4-864E-0D9EE44168B5}" type="presParOf" srcId="{7BEDA3E2-0972-4474-AA7D-687C17BAF4AA}" destId="{BA9A0226-222E-490D-9D52-3C418E3BC1CA}" srcOrd="2" destOrd="0" presId="urn:microsoft.com/office/officeart/2018/2/layout/IconVerticalSolidList"/>
    <dgm:cxn modelId="{8787D0EF-A6C8-4664-814A-57ED5AAF5A12}" type="presParOf" srcId="{7BEDA3E2-0972-4474-AA7D-687C17BAF4AA}" destId="{6EEC27CC-9831-465A-ADAE-7B59D89D3575}" srcOrd="3" destOrd="0" presId="urn:microsoft.com/office/officeart/2018/2/layout/IconVerticalSolidList"/>
    <dgm:cxn modelId="{3A764D87-BD0A-47AF-A3EE-0C772E9A60CC}" type="presParOf" srcId="{1DCE88BB-2B6F-48F8-BC4F-2E5D5BC65CD6}" destId="{8FF31B49-89F4-449D-999A-4AF49AF295D2}" srcOrd="1" destOrd="0" presId="urn:microsoft.com/office/officeart/2018/2/layout/IconVerticalSolidList"/>
    <dgm:cxn modelId="{99C65115-EBBF-4845-BD29-FD3AD01E6491}" type="presParOf" srcId="{1DCE88BB-2B6F-48F8-BC4F-2E5D5BC65CD6}" destId="{1B16D375-760A-4288-85F6-5ED3EA636028}" srcOrd="2" destOrd="0" presId="urn:microsoft.com/office/officeart/2018/2/layout/IconVerticalSolidList"/>
    <dgm:cxn modelId="{54623431-DE42-4DDD-BD06-B574C85215FD}" type="presParOf" srcId="{1B16D375-760A-4288-85F6-5ED3EA636028}" destId="{3B803CBF-B211-4D78-A991-46957B62E097}" srcOrd="0" destOrd="0" presId="urn:microsoft.com/office/officeart/2018/2/layout/IconVerticalSolidList"/>
    <dgm:cxn modelId="{BF0827B4-5864-4044-B96B-190E078FCABF}" type="presParOf" srcId="{1B16D375-760A-4288-85F6-5ED3EA636028}" destId="{2B09FB05-52C4-49FB-811E-7F0D0CDA05E4}" srcOrd="1" destOrd="0" presId="urn:microsoft.com/office/officeart/2018/2/layout/IconVerticalSolidList"/>
    <dgm:cxn modelId="{FF9A3D54-9410-45F9-8388-F87908A9BC81}" type="presParOf" srcId="{1B16D375-760A-4288-85F6-5ED3EA636028}" destId="{E0FE351C-34FE-4EBB-854B-94F9B6E57611}" srcOrd="2" destOrd="0" presId="urn:microsoft.com/office/officeart/2018/2/layout/IconVerticalSolidList"/>
    <dgm:cxn modelId="{77F6775D-5C0D-4010-B176-E1762D4DBBA8}" type="presParOf" srcId="{1B16D375-760A-4288-85F6-5ED3EA636028}" destId="{0AA4F80E-7A84-4DE6-8A8A-43D9AEC954DB}" srcOrd="3" destOrd="0" presId="urn:microsoft.com/office/officeart/2018/2/layout/IconVerticalSolidList"/>
    <dgm:cxn modelId="{3B691ADB-4458-47DB-8F6A-1EDFFDF2C23D}" type="presParOf" srcId="{1DCE88BB-2B6F-48F8-BC4F-2E5D5BC65CD6}" destId="{C7656928-3316-4CCF-9238-63D3C2544E0C}" srcOrd="3" destOrd="0" presId="urn:microsoft.com/office/officeart/2018/2/layout/IconVerticalSolidList"/>
    <dgm:cxn modelId="{1DAF3710-4177-4007-AD1F-2BDF4776DE6C}" type="presParOf" srcId="{1DCE88BB-2B6F-48F8-BC4F-2E5D5BC65CD6}" destId="{DE5D6C84-B3AA-482C-A8A8-3C6A03389AE5}" srcOrd="4" destOrd="0" presId="urn:microsoft.com/office/officeart/2018/2/layout/IconVerticalSolidList"/>
    <dgm:cxn modelId="{59C4D694-BC63-4DB6-9FC3-F0061E412218}" type="presParOf" srcId="{DE5D6C84-B3AA-482C-A8A8-3C6A03389AE5}" destId="{628CED8A-4BFF-48E0-8A10-F6F2FAAB69E1}" srcOrd="0" destOrd="0" presId="urn:microsoft.com/office/officeart/2018/2/layout/IconVerticalSolidList"/>
    <dgm:cxn modelId="{BC733A80-6FCC-4FED-BD89-C15F36B37612}" type="presParOf" srcId="{DE5D6C84-B3AA-482C-A8A8-3C6A03389AE5}" destId="{320F221A-E9BB-4FDF-A145-E580D3102291}" srcOrd="1" destOrd="0" presId="urn:microsoft.com/office/officeart/2018/2/layout/IconVerticalSolidList"/>
    <dgm:cxn modelId="{3CFA1F00-F035-4FB5-889B-05E2A73B91A5}" type="presParOf" srcId="{DE5D6C84-B3AA-482C-A8A8-3C6A03389AE5}" destId="{D145D5ED-1629-425B-B4A7-3ADADB89F48B}" srcOrd="2" destOrd="0" presId="urn:microsoft.com/office/officeart/2018/2/layout/IconVerticalSolidList"/>
    <dgm:cxn modelId="{98911461-1A02-44D5-8873-3B24C5310880}" type="presParOf" srcId="{DE5D6C84-B3AA-482C-A8A8-3C6A03389AE5}" destId="{C96669DA-01E0-4B72-B469-CF7D60243FEB}" srcOrd="3" destOrd="0" presId="urn:microsoft.com/office/officeart/2018/2/layout/IconVerticalSolidList"/>
    <dgm:cxn modelId="{5AC54226-9067-418C-8196-AC5D9298D9BE}" type="presParOf" srcId="{1DCE88BB-2B6F-48F8-BC4F-2E5D5BC65CD6}" destId="{6BA1CA80-FCB9-4F7E-915D-49F604CFE237}" srcOrd="5" destOrd="0" presId="urn:microsoft.com/office/officeart/2018/2/layout/IconVerticalSolidList"/>
    <dgm:cxn modelId="{0AFA23B9-1960-436B-95A0-5DA6E1080065}" type="presParOf" srcId="{1DCE88BB-2B6F-48F8-BC4F-2E5D5BC65CD6}" destId="{A9A60DB9-EE90-47D2-94BF-515BD01A12A5}" srcOrd="6" destOrd="0" presId="urn:microsoft.com/office/officeart/2018/2/layout/IconVerticalSolidList"/>
    <dgm:cxn modelId="{CEFE16CC-CAAF-4AE5-8C1C-C1E2334E9C10}" type="presParOf" srcId="{A9A60DB9-EE90-47D2-94BF-515BD01A12A5}" destId="{880FD4D0-8A3F-49F4-AE6C-F0436EBEAA42}" srcOrd="0" destOrd="0" presId="urn:microsoft.com/office/officeart/2018/2/layout/IconVerticalSolidList"/>
    <dgm:cxn modelId="{0567D2B7-9F72-4AC6-9338-9AE23326E603}" type="presParOf" srcId="{A9A60DB9-EE90-47D2-94BF-515BD01A12A5}" destId="{C5F48301-7A40-4196-A8FA-44BF53BD979E}" srcOrd="1" destOrd="0" presId="urn:microsoft.com/office/officeart/2018/2/layout/IconVerticalSolidList"/>
    <dgm:cxn modelId="{4694FB31-54D3-47C1-ADD2-C4ED3E328D46}" type="presParOf" srcId="{A9A60DB9-EE90-47D2-94BF-515BD01A12A5}" destId="{34929CD2-F57F-4287-96AE-FF0D1F1970AE}" srcOrd="2" destOrd="0" presId="urn:microsoft.com/office/officeart/2018/2/layout/IconVerticalSolidList"/>
    <dgm:cxn modelId="{27EE8E2A-5365-4110-8F01-26A30EB480BC}" type="presParOf" srcId="{A9A60DB9-EE90-47D2-94BF-515BD01A12A5}" destId="{A83A9316-2EBF-4624-B512-2299BA9D9628}" srcOrd="3" destOrd="0" presId="urn:microsoft.com/office/officeart/2018/2/layout/IconVerticalSolidList"/>
    <dgm:cxn modelId="{BC6D94CF-D745-4257-8754-6A11E81E13EB}" type="presParOf" srcId="{1DCE88BB-2B6F-48F8-BC4F-2E5D5BC65CD6}" destId="{D5D05AE7-2125-457B-818E-DAFF46331302}" srcOrd="7" destOrd="0" presId="urn:microsoft.com/office/officeart/2018/2/layout/IconVerticalSolidList"/>
    <dgm:cxn modelId="{D37D460E-64F6-4896-82C5-7A261BC97D53}" type="presParOf" srcId="{1DCE88BB-2B6F-48F8-BC4F-2E5D5BC65CD6}" destId="{89E3A5B5-B1B9-4C19-B592-480F55625B6E}" srcOrd="8" destOrd="0" presId="urn:microsoft.com/office/officeart/2018/2/layout/IconVerticalSolidList"/>
    <dgm:cxn modelId="{D4FEADB3-76F9-4208-BB95-2246374FCA2F}" type="presParOf" srcId="{89E3A5B5-B1B9-4C19-B592-480F55625B6E}" destId="{F1E9282C-9267-468A-99EA-5C4F32E39797}" srcOrd="0" destOrd="0" presId="urn:microsoft.com/office/officeart/2018/2/layout/IconVerticalSolidList"/>
    <dgm:cxn modelId="{B474B2BD-6F45-461E-83F1-B05C8040F141}" type="presParOf" srcId="{89E3A5B5-B1B9-4C19-B592-480F55625B6E}" destId="{0ADD42CF-D810-47BB-BB55-450F5150EC83}" srcOrd="1" destOrd="0" presId="urn:microsoft.com/office/officeart/2018/2/layout/IconVerticalSolidList"/>
    <dgm:cxn modelId="{49831B07-1323-45BC-880C-5AEA3DF0D3EF}" type="presParOf" srcId="{89E3A5B5-B1B9-4C19-B592-480F55625B6E}" destId="{EC385114-EA0B-43E0-8EB9-C5E01841272C}" srcOrd="2" destOrd="0" presId="urn:microsoft.com/office/officeart/2018/2/layout/IconVerticalSolidList"/>
    <dgm:cxn modelId="{665903BA-93B9-430A-A423-7B248E180F19}" type="presParOf" srcId="{89E3A5B5-B1B9-4C19-B592-480F55625B6E}" destId="{4ED5ABBD-5E78-46DA-A570-DCFF7854F437}" srcOrd="3" destOrd="0" presId="urn:microsoft.com/office/officeart/2018/2/layout/IconVerticalSolidList"/>
    <dgm:cxn modelId="{F6FD7A62-07C6-498A-8D68-65E6AE24B94D}" type="presParOf" srcId="{1DCE88BB-2B6F-48F8-BC4F-2E5D5BC65CD6}" destId="{6EE33BD8-9DA0-47D0-B3F2-BAFC8A24C863}" srcOrd="9" destOrd="0" presId="urn:microsoft.com/office/officeart/2018/2/layout/IconVerticalSolidList"/>
    <dgm:cxn modelId="{81661D2C-0DE1-4761-81E1-7C3EF37D21B9}" type="presParOf" srcId="{1DCE88BB-2B6F-48F8-BC4F-2E5D5BC65CD6}" destId="{67C8925F-B1D7-4AD7-986F-B21157AD5A88}" srcOrd="10" destOrd="0" presId="urn:microsoft.com/office/officeart/2018/2/layout/IconVerticalSolidList"/>
    <dgm:cxn modelId="{161E7E1D-EA14-46E5-92FF-BCA43110D280}" type="presParOf" srcId="{67C8925F-B1D7-4AD7-986F-B21157AD5A88}" destId="{4D99C825-06C2-4D04-ADFC-6EFC917800CB}" srcOrd="0" destOrd="0" presId="urn:microsoft.com/office/officeart/2018/2/layout/IconVerticalSolidList"/>
    <dgm:cxn modelId="{C32170B9-7D0A-476B-AA0B-2E1C06C5DFB3}" type="presParOf" srcId="{67C8925F-B1D7-4AD7-986F-B21157AD5A88}" destId="{6ACCB1D1-68B3-4875-BCE7-1B319154188D}" srcOrd="1" destOrd="0" presId="urn:microsoft.com/office/officeart/2018/2/layout/IconVerticalSolidList"/>
    <dgm:cxn modelId="{3CD905B0-0411-48C8-93F9-6865A8C0B471}" type="presParOf" srcId="{67C8925F-B1D7-4AD7-986F-B21157AD5A88}" destId="{ADD50DF7-F259-430E-8A29-982A76EB4A82}" srcOrd="2" destOrd="0" presId="urn:microsoft.com/office/officeart/2018/2/layout/IconVerticalSolidList"/>
    <dgm:cxn modelId="{6230D5E9-4973-4B5D-8F94-D36248808FF9}" type="presParOf" srcId="{67C8925F-B1D7-4AD7-986F-B21157AD5A88}" destId="{F0235CB7-9C91-4A61-AE05-8D1E8C8F8F9C}" srcOrd="3" destOrd="0" presId="urn:microsoft.com/office/officeart/2018/2/layout/IconVerticalSolidList"/>
    <dgm:cxn modelId="{D9A3F18F-0CE9-423F-8C8F-785A31F8EA95}" type="presParOf" srcId="{1DCE88BB-2B6F-48F8-BC4F-2E5D5BC65CD6}" destId="{C8484B79-E57A-4A32-B7EA-1D8D8E2625FF}" srcOrd="11" destOrd="0" presId="urn:microsoft.com/office/officeart/2018/2/layout/IconVerticalSolidList"/>
    <dgm:cxn modelId="{5FC757D1-4A68-4980-ADA1-700B4A81F7D0}" type="presParOf" srcId="{1DCE88BB-2B6F-48F8-BC4F-2E5D5BC65CD6}" destId="{43E89A52-45E0-4180-BC7B-CCD925B38BC7}" srcOrd="12" destOrd="0" presId="urn:microsoft.com/office/officeart/2018/2/layout/IconVerticalSolidList"/>
    <dgm:cxn modelId="{6F2A9D82-B3A9-49E0-A266-43E9EEDBAD03}" type="presParOf" srcId="{43E89A52-45E0-4180-BC7B-CCD925B38BC7}" destId="{7727AABB-3FBD-4537-BE5E-9D4881D44277}" srcOrd="0" destOrd="0" presId="urn:microsoft.com/office/officeart/2018/2/layout/IconVerticalSolidList"/>
    <dgm:cxn modelId="{F6553DAA-B96F-4851-8D8E-7C453D9A8303}" type="presParOf" srcId="{43E89A52-45E0-4180-BC7B-CCD925B38BC7}" destId="{DFA60C48-6881-4F92-B92A-6307F0D3AE90}" srcOrd="1" destOrd="0" presId="urn:microsoft.com/office/officeart/2018/2/layout/IconVerticalSolidList"/>
    <dgm:cxn modelId="{385E1935-299A-4280-9741-978D5FEFF18B}" type="presParOf" srcId="{43E89A52-45E0-4180-BC7B-CCD925B38BC7}" destId="{73C5CEDF-D556-4048-B919-A207E0D76842}" srcOrd="2" destOrd="0" presId="urn:microsoft.com/office/officeart/2018/2/layout/IconVerticalSolidList"/>
    <dgm:cxn modelId="{41E6BACF-9DFC-457D-A7DE-91D5BFF3A121}" type="presParOf" srcId="{43E89A52-45E0-4180-BC7B-CCD925B38BC7}" destId="{4AFBE262-ECA5-47A8-B062-A1286F9817B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83778E-0BE0-40F0-9D4A-554EC3B42AE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F3BA6FB-6206-49B5-9C14-A7101130B1C4}">
      <dgm:prSet/>
      <dgm:spPr/>
      <dgm:t>
        <a:bodyPr/>
        <a:lstStyle/>
        <a:p>
          <a:r>
            <a:rPr lang="en-US"/>
            <a:t>json-JavaScript Object Notation (SON) processing used with web services and NoSQL document databases</a:t>
          </a:r>
        </a:p>
      </dgm:t>
    </dgm:pt>
    <dgm:pt modelId="{D5900476-2831-4E7C-8025-CE0B081F2193}" type="parTrans" cxnId="{14AAFEF6-E1F0-492C-B1BE-DD7690BD8FBB}">
      <dgm:prSet/>
      <dgm:spPr/>
      <dgm:t>
        <a:bodyPr/>
        <a:lstStyle/>
        <a:p>
          <a:endParaRPr lang="en-US"/>
        </a:p>
      </dgm:t>
    </dgm:pt>
    <dgm:pt modelId="{84EEB58F-A046-4FCB-A43A-04C42CA8E438}" type="sibTrans" cxnId="{14AAFEF6-E1F0-492C-B1BE-DD7690BD8FBB}">
      <dgm:prSet/>
      <dgm:spPr/>
      <dgm:t>
        <a:bodyPr/>
        <a:lstStyle/>
        <a:p>
          <a:endParaRPr lang="en-US"/>
        </a:p>
      </dgm:t>
    </dgm:pt>
    <dgm:pt modelId="{2D577CAE-2B57-4D6A-985C-EB568623907D}">
      <dgm:prSet/>
      <dgm:spPr/>
      <dgm:t>
        <a:bodyPr/>
        <a:lstStyle/>
        <a:p>
          <a:r>
            <a:rPr lang="en-US"/>
            <a:t>os--Interacting with the operating system. profile, pstats, </a:t>
          </a:r>
        </a:p>
      </dgm:t>
    </dgm:pt>
    <dgm:pt modelId="{7E6235FF-26AA-4D83-92BA-397972B32787}" type="parTrans" cxnId="{1680E539-E399-4325-B298-9E175BA9B0F0}">
      <dgm:prSet/>
      <dgm:spPr/>
      <dgm:t>
        <a:bodyPr/>
        <a:lstStyle/>
        <a:p>
          <a:endParaRPr lang="en-US"/>
        </a:p>
      </dgm:t>
    </dgm:pt>
    <dgm:pt modelId="{13B4183A-12DD-41E8-A043-E30674CB855F}" type="sibTrans" cxnId="{1680E539-E399-4325-B298-9E175BA9B0F0}">
      <dgm:prSet/>
      <dgm:spPr/>
      <dgm:t>
        <a:bodyPr/>
        <a:lstStyle/>
        <a:p>
          <a:endParaRPr lang="en-US"/>
        </a:p>
      </dgm:t>
    </dgm:pt>
    <dgm:pt modelId="{E1543C18-5349-45F0-A8E6-7A5A02036113}">
      <dgm:prSet/>
      <dgm:spPr/>
      <dgm:t>
        <a:bodyPr/>
        <a:lstStyle/>
        <a:p>
          <a:r>
            <a:rPr lang="en-US"/>
            <a:t>timeit--Performance analysis.random-_-Pseudorandom numbers.</a:t>
          </a:r>
        </a:p>
      </dgm:t>
    </dgm:pt>
    <dgm:pt modelId="{AD125BAF-030E-422A-947C-5E23320CC876}" type="parTrans" cxnId="{885C2DF0-27CF-41AC-9F60-AABB02FEC46E}">
      <dgm:prSet/>
      <dgm:spPr/>
      <dgm:t>
        <a:bodyPr/>
        <a:lstStyle/>
        <a:p>
          <a:endParaRPr lang="en-US"/>
        </a:p>
      </dgm:t>
    </dgm:pt>
    <dgm:pt modelId="{DD85DE41-490E-4D33-B22D-A686CF3AA66F}" type="sibTrans" cxnId="{885C2DF0-27CF-41AC-9F60-AABB02FEC46E}">
      <dgm:prSet/>
      <dgm:spPr/>
      <dgm:t>
        <a:bodyPr/>
        <a:lstStyle/>
        <a:p>
          <a:endParaRPr lang="en-US"/>
        </a:p>
      </dgm:t>
    </dgm:pt>
    <dgm:pt modelId="{B4753434-4114-48A6-BE3C-769F7A554F6C}">
      <dgm:prSet/>
      <dgm:spPr/>
      <dgm:t>
        <a:bodyPr/>
        <a:lstStyle/>
        <a:p>
          <a:r>
            <a:rPr lang="en-US"/>
            <a:t>re-Regular expressions for pattern matching. </a:t>
          </a:r>
        </a:p>
      </dgm:t>
    </dgm:pt>
    <dgm:pt modelId="{B3C91030-C67B-4A96-B8DA-B454C5B9B010}" type="parTrans" cxnId="{6085536B-DDF8-4ECD-99DB-BF47E013EE2F}">
      <dgm:prSet/>
      <dgm:spPr/>
      <dgm:t>
        <a:bodyPr/>
        <a:lstStyle/>
        <a:p>
          <a:endParaRPr lang="en-US"/>
        </a:p>
      </dgm:t>
    </dgm:pt>
    <dgm:pt modelId="{2A061BA4-C966-4018-AB29-88F1DF481E97}" type="sibTrans" cxnId="{6085536B-DDF8-4ECD-99DB-BF47E013EE2F}">
      <dgm:prSet/>
      <dgm:spPr/>
      <dgm:t>
        <a:bodyPr/>
        <a:lstStyle/>
        <a:p>
          <a:endParaRPr lang="en-US"/>
        </a:p>
      </dgm:t>
    </dgm:pt>
    <dgm:pt modelId="{C2FD3E6D-7F71-4C8E-91F0-5EE4691E85CC}">
      <dgm:prSet/>
      <dgm:spPr/>
      <dgm:t>
        <a:bodyPr/>
        <a:lstStyle/>
        <a:p>
          <a:r>
            <a:rPr lang="en-US"/>
            <a:t>sqlite3-SQLite relational database access. </a:t>
          </a:r>
        </a:p>
      </dgm:t>
    </dgm:pt>
    <dgm:pt modelId="{42CF0363-F8AA-4C32-B020-7923418F0A25}" type="parTrans" cxnId="{98AA2B83-1655-40BA-A596-43106E7C31C1}">
      <dgm:prSet/>
      <dgm:spPr/>
      <dgm:t>
        <a:bodyPr/>
        <a:lstStyle/>
        <a:p>
          <a:endParaRPr lang="en-US"/>
        </a:p>
      </dgm:t>
    </dgm:pt>
    <dgm:pt modelId="{B380499B-EAED-4980-9F77-E51AF02B26B2}" type="sibTrans" cxnId="{98AA2B83-1655-40BA-A596-43106E7C31C1}">
      <dgm:prSet/>
      <dgm:spPr/>
      <dgm:t>
        <a:bodyPr/>
        <a:lstStyle/>
        <a:p>
          <a:endParaRPr lang="en-US"/>
        </a:p>
      </dgm:t>
    </dgm:pt>
    <dgm:pt modelId="{C18DA699-BD37-4236-A392-4319C4CE4FF4}">
      <dgm:prSet/>
      <dgm:spPr/>
      <dgm:t>
        <a:bodyPr/>
        <a:lstStyle/>
        <a:p>
          <a:r>
            <a:rPr lang="en-US"/>
            <a:t>statistics--Mathematical statistics functions such as mean, median, mode and variance. </a:t>
          </a:r>
        </a:p>
      </dgm:t>
    </dgm:pt>
    <dgm:pt modelId="{845BDD3D-F7C1-4552-8E22-0EAD4D888670}" type="parTrans" cxnId="{7FEC33E8-18F9-42F9-B5BB-A2FA5EA8E7EF}">
      <dgm:prSet/>
      <dgm:spPr/>
      <dgm:t>
        <a:bodyPr/>
        <a:lstStyle/>
        <a:p>
          <a:endParaRPr lang="en-US"/>
        </a:p>
      </dgm:t>
    </dgm:pt>
    <dgm:pt modelId="{F00609A1-55D2-4D7F-A91B-E6E81D92B8C6}" type="sibTrans" cxnId="{7FEC33E8-18F9-42F9-B5BB-A2FA5EA8E7EF}">
      <dgm:prSet/>
      <dgm:spPr/>
      <dgm:t>
        <a:bodyPr/>
        <a:lstStyle/>
        <a:p>
          <a:endParaRPr lang="en-US"/>
        </a:p>
      </dgm:t>
    </dgm:pt>
    <dgm:pt modelId="{814B6B8C-B928-4686-AECE-252C849D736D}">
      <dgm:prSet/>
      <dgm:spPr/>
      <dgm:t>
        <a:bodyPr/>
        <a:lstStyle/>
        <a:p>
          <a:r>
            <a:rPr lang="en-US"/>
            <a:t>string-String processing.</a:t>
          </a:r>
        </a:p>
      </dgm:t>
    </dgm:pt>
    <dgm:pt modelId="{66A0EC9D-3B3C-4B9F-885F-0082314FAEE2}" type="parTrans" cxnId="{01AF0FA4-E42E-43B3-ACAB-0C8C57FD3A31}">
      <dgm:prSet/>
      <dgm:spPr/>
      <dgm:t>
        <a:bodyPr/>
        <a:lstStyle/>
        <a:p>
          <a:endParaRPr lang="en-US"/>
        </a:p>
      </dgm:t>
    </dgm:pt>
    <dgm:pt modelId="{693DA0D3-58CC-421B-8870-0A150077FDA7}" type="sibTrans" cxnId="{01AF0FA4-E42E-43B3-ACAB-0C8C57FD3A31}">
      <dgm:prSet/>
      <dgm:spPr/>
      <dgm:t>
        <a:bodyPr/>
        <a:lstStyle/>
        <a:p>
          <a:endParaRPr lang="en-US"/>
        </a:p>
      </dgm:t>
    </dgm:pt>
    <dgm:pt modelId="{50759CA8-6F8A-4E33-946E-E21A16B3EB43}">
      <dgm:prSet/>
      <dgm:spPr/>
      <dgm:t>
        <a:bodyPr/>
        <a:lstStyle/>
        <a:p>
          <a:r>
            <a:rPr lang="en-US"/>
            <a:t>sys-Command-line argument processing;standard input, standard output and standarderror streams.</a:t>
          </a:r>
        </a:p>
      </dgm:t>
    </dgm:pt>
    <dgm:pt modelId="{DAC856D3-2FDE-4947-A124-631466F4D148}" type="parTrans" cxnId="{6909D3E5-48BF-49B8-B8FD-54F29CB11231}">
      <dgm:prSet/>
      <dgm:spPr/>
      <dgm:t>
        <a:bodyPr/>
        <a:lstStyle/>
        <a:p>
          <a:endParaRPr lang="en-US"/>
        </a:p>
      </dgm:t>
    </dgm:pt>
    <dgm:pt modelId="{AA64C4B8-9E8A-46A6-AD0C-00E64EC28C6F}" type="sibTrans" cxnId="{6909D3E5-48BF-49B8-B8FD-54F29CB11231}">
      <dgm:prSet/>
      <dgm:spPr/>
      <dgm:t>
        <a:bodyPr/>
        <a:lstStyle/>
        <a:p>
          <a:endParaRPr lang="en-US"/>
        </a:p>
      </dgm:t>
    </dgm:pt>
    <dgm:pt modelId="{A07D6FE3-A1C9-44FF-993E-BE4535169C2E}">
      <dgm:prSet/>
      <dgm:spPr/>
      <dgm:t>
        <a:bodyPr/>
        <a:lstStyle/>
        <a:p>
          <a:r>
            <a:rPr lang="en-US"/>
            <a:t>tkinter-_-Graphical user interfaces (GUIs) and canvas-based graphics.</a:t>
          </a:r>
        </a:p>
      </dgm:t>
    </dgm:pt>
    <dgm:pt modelId="{E27F6BB1-4FA5-48D3-A2A1-3F425A00D3FE}" type="parTrans" cxnId="{3277952A-B2C1-41BB-9696-B93C9BF538A0}">
      <dgm:prSet/>
      <dgm:spPr/>
      <dgm:t>
        <a:bodyPr/>
        <a:lstStyle/>
        <a:p>
          <a:endParaRPr lang="en-US"/>
        </a:p>
      </dgm:t>
    </dgm:pt>
    <dgm:pt modelId="{295ECA87-7D48-4431-9835-D2BE9F292F9E}" type="sibTrans" cxnId="{3277952A-B2C1-41BB-9696-B93C9BF538A0}">
      <dgm:prSet/>
      <dgm:spPr/>
      <dgm:t>
        <a:bodyPr/>
        <a:lstStyle/>
        <a:p>
          <a:endParaRPr lang="en-US"/>
        </a:p>
      </dgm:t>
    </dgm:pt>
    <dgm:pt modelId="{43B56280-B833-4698-A2FC-BB92FB4358DE}">
      <dgm:prSet/>
      <dgm:spPr/>
      <dgm:t>
        <a:bodyPr/>
        <a:lstStyle/>
        <a:p>
          <a:r>
            <a:rPr lang="en-US"/>
            <a:t>turtle--Turtle graphics.webbrowser-For conveniently displaying web pages in Python apps.</a:t>
          </a:r>
        </a:p>
      </dgm:t>
    </dgm:pt>
    <dgm:pt modelId="{8D035672-BA24-4198-B69A-0E781DA12F32}" type="parTrans" cxnId="{68953FC7-EBEA-4906-B9E4-2A40A643E526}">
      <dgm:prSet/>
      <dgm:spPr/>
      <dgm:t>
        <a:bodyPr/>
        <a:lstStyle/>
        <a:p>
          <a:endParaRPr lang="en-US"/>
        </a:p>
      </dgm:t>
    </dgm:pt>
    <dgm:pt modelId="{AC8967E5-2E34-4146-8C0D-D0F63B93CB1D}" type="sibTrans" cxnId="{68953FC7-EBEA-4906-B9E4-2A40A643E526}">
      <dgm:prSet/>
      <dgm:spPr/>
      <dgm:t>
        <a:bodyPr/>
        <a:lstStyle/>
        <a:p>
          <a:endParaRPr lang="en-US"/>
        </a:p>
      </dgm:t>
    </dgm:pt>
    <dgm:pt modelId="{A2DEF140-6DBB-4F15-8E8F-BFD6D0DCC8F9}" type="pres">
      <dgm:prSet presAssocID="{4983778E-0BE0-40F0-9D4A-554EC3B42AE2}" presName="linear" presStyleCnt="0">
        <dgm:presLayoutVars>
          <dgm:animLvl val="lvl"/>
          <dgm:resizeHandles val="exact"/>
        </dgm:presLayoutVars>
      </dgm:prSet>
      <dgm:spPr/>
    </dgm:pt>
    <dgm:pt modelId="{0B34254C-C4BE-4B7A-B6E7-82A2A086B80F}" type="pres">
      <dgm:prSet presAssocID="{FF3BA6FB-6206-49B5-9C14-A7101130B1C4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59DE74AA-C84C-464B-AF5A-BB2647CD18ED}" type="pres">
      <dgm:prSet presAssocID="{84EEB58F-A046-4FCB-A43A-04C42CA8E438}" presName="spacer" presStyleCnt="0"/>
      <dgm:spPr/>
    </dgm:pt>
    <dgm:pt modelId="{FCBC5E48-FA54-4103-B738-C25266FC9B4F}" type="pres">
      <dgm:prSet presAssocID="{2D577CAE-2B57-4D6A-985C-EB568623907D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F5F1056D-251A-4E12-BC25-FE74C8AC804F}" type="pres">
      <dgm:prSet presAssocID="{13B4183A-12DD-41E8-A043-E30674CB855F}" presName="spacer" presStyleCnt="0"/>
      <dgm:spPr/>
    </dgm:pt>
    <dgm:pt modelId="{80F85560-9B9F-4636-AE7F-E274D1ACC902}" type="pres">
      <dgm:prSet presAssocID="{E1543C18-5349-45F0-A8E6-7A5A02036113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A188C2CB-D773-4638-B142-46E309ADD505}" type="pres">
      <dgm:prSet presAssocID="{DD85DE41-490E-4D33-B22D-A686CF3AA66F}" presName="spacer" presStyleCnt="0"/>
      <dgm:spPr/>
    </dgm:pt>
    <dgm:pt modelId="{DABE2BB5-051C-446D-AA7D-5CD2225AB535}" type="pres">
      <dgm:prSet presAssocID="{B4753434-4114-48A6-BE3C-769F7A554F6C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28989382-60A3-40B8-B15D-147A8A84E3EE}" type="pres">
      <dgm:prSet presAssocID="{2A061BA4-C966-4018-AB29-88F1DF481E97}" presName="spacer" presStyleCnt="0"/>
      <dgm:spPr/>
    </dgm:pt>
    <dgm:pt modelId="{3A97C6A6-538C-49FD-823E-05F23E0279CF}" type="pres">
      <dgm:prSet presAssocID="{C2FD3E6D-7F71-4C8E-91F0-5EE4691E85CC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E69C3E59-2174-475A-9827-3EA13F1F1E12}" type="pres">
      <dgm:prSet presAssocID="{B380499B-EAED-4980-9F77-E51AF02B26B2}" presName="spacer" presStyleCnt="0"/>
      <dgm:spPr/>
    </dgm:pt>
    <dgm:pt modelId="{0C1DA600-A8A6-4279-9DCC-854C967BD207}" type="pres">
      <dgm:prSet presAssocID="{C18DA699-BD37-4236-A392-4319C4CE4FF4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0D62C0AE-006F-408F-85FD-CEC253479116}" type="pres">
      <dgm:prSet presAssocID="{F00609A1-55D2-4D7F-A91B-E6E81D92B8C6}" presName="spacer" presStyleCnt="0"/>
      <dgm:spPr/>
    </dgm:pt>
    <dgm:pt modelId="{A218323A-EC96-4BEF-8EEB-60880201B484}" type="pres">
      <dgm:prSet presAssocID="{814B6B8C-B928-4686-AECE-252C849D736D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A0CA8A69-DCB9-4594-A13E-BD30B8E2AB19}" type="pres">
      <dgm:prSet presAssocID="{693DA0D3-58CC-421B-8870-0A150077FDA7}" presName="spacer" presStyleCnt="0"/>
      <dgm:spPr/>
    </dgm:pt>
    <dgm:pt modelId="{6A202ED0-DFFA-46E9-8DCF-F2F1B1C993DA}" type="pres">
      <dgm:prSet presAssocID="{50759CA8-6F8A-4E33-946E-E21A16B3EB43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7D52C2C1-29A0-4EB2-A10D-FB1D40054905}" type="pres">
      <dgm:prSet presAssocID="{AA64C4B8-9E8A-46A6-AD0C-00E64EC28C6F}" presName="spacer" presStyleCnt="0"/>
      <dgm:spPr/>
    </dgm:pt>
    <dgm:pt modelId="{40C5F8AA-0AF8-4916-9D6C-745FB0222D85}" type="pres">
      <dgm:prSet presAssocID="{A07D6FE3-A1C9-44FF-993E-BE4535169C2E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024242B5-8DCF-4B22-B1AF-72FB8E909756}" type="pres">
      <dgm:prSet presAssocID="{295ECA87-7D48-4431-9835-D2BE9F292F9E}" presName="spacer" presStyleCnt="0"/>
      <dgm:spPr/>
    </dgm:pt>
    <dgm:pt modelId="{479B4C51-A394-4DCA-A45E-29327CC94C9B}" type="pres">
      <dgm:prSet presAssocID="{43B56280-B833-4698-A2FC-BB92FB4358DE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3277952A-B2C1-41BB-9696-B93C9BF538A0}" srcId="{4983778E-0BE0-40F0-9D4A-554EC3B42AE2}" destId="{A07D6FE3-A1C9-44FF-993E-BE4535169C2E}" srcOrd="8" destOrd="0" parTransId="{E27F6BB1-4FA5-48D3-A2A1-3F425A00D3FE}" sibTransId="{295ECA87-7D48-4431-9835-D2BE9F292F9E}"/>
    <dgm:cxn modelId="{1680E539-E399-4325-B298-9E175BA9B0F0}" srcId="{4983778E-0BE0-40F0-9D4A-554EC3B42AE2}" destId="{2D577CAE-2B57-4D6A-985C-EB568623907D}" srcOrd="1" destOrd="0" parTransId="{7E6235FF-26AA-4D83-92BA-397972B32787}" sibTransId="{13B4183A-12DD-41E8-A043-E30674CB855F}"/>
    <dgm:cxn modelId="{6085536B-DDF8-4ECD-99DB-BF47E013EE2F}" srcId="{4983778E-0BE0-40F0-9D4A-554EC3B42AE2}" destId="{B4753434-4114-48A6-BE3C-769F7A554F6C}" srcOrd="3" destOrd="0" parTransId="{B3C91030-C67B-4A96-B8DA-B454C5B9B010}" sibTransId="{2A061BA4-C966-4018-AB29-88F1DF481E97}"/>
    <dgm:cxn modelId="{BD98EC76-7CC6-4F68-9077-A25081BDD03D}" type="presOf" srcId="{B4753434-4114-48A6-BE3C-769F7A554F6C}" destId="{DABE2BB5-051C-446D-AA7D-5CD2225AB535}" srcOrd="0" destOrd="0" presId="urn:microsoft.com/office/officeart/2005/8/layout/vList2"/>
    <dgm:cxn modelId="{98AA2B83-1655-40BA-A596-43106E7C31C1}" srcId="{4983778E-0BE0-40F0-9D4A-554EC3B42AE2}" destId="{C2FD3E6D-7F71-4C8E-91F0-5EE4691E85CC}" srcOrd="4" destOrd="0" parTransId="{42CF0363-F8AA-4C32-B020-7923418F0A25}" sibTransId="{B380499B-EAED-4980-9F77-E51AF02B26B2}"/>
    <dgm:cxn modelId="{7341BC85-67AD-472C-A2A4-350F8B254A13}" type="presOf" srcId="{814B6B8C-B928-4686-AECE-252C849D736D}" destId="{A218323A-EC96-4BEF-8EEB-60880201B484}" srcOrd="0" destOrd="0" presId="urn:microsoft.com/office/officeart/2005/8/layout/vList2"/>
    <dgm:cxn modelId="{9B59E98B-DD14-4B04-A525-5434B9AD17E6}" type="presOf" srcId="{FF3BA6FB-6206-49B5-9C14-A7101130B1C4}" destId="{0B34254C-C4BE-4B7A-B6E7-82A2A086B80F}" srcOrd="0" destOrd="0" presId="urn:microsoft.com/office/officeart/2005/8/layout/vList2"/>
    <dgm:cxn modelId="{6E328B97-40D6-4763-BA93-3EFF20628B84}" type="presOf" srcId="{E1543C18-5349-45F0-A8E6-7A5A02036113}" destId="{80F85560-9B9F-4636-AE7F-E274D1ACC902}" srcOrd="0" destOrd="0" presId="urn:microsoft.com/office/officeart/2005/8/layout/vList2"/>
    <dgm:cxn modelId="{01AF0FA4-E42E-43B3-ACAB-0C8C57FD3A31}" srcId="{4983778E-0BE0-40F0-9D4A-554EC3B42AE2}" destId="{814B6B8C-B928-4686-AECE-252C849D736D}" srcOrd="6" destOrd="0" parTransId="{66A0EC9D-3B3C-4B9F-885F-0082314FAEE2}" sibTransId="{693DA0D3-58CC-421B-8870-0A150077FDA7}"/>
    <dgm:cxn modelId="{D3D51AB8-9E00-4ACD-B348-D072DAC36EC1}" type="presOf" srcId="{43B56280-B833-4698-A2FC-BB92FB4358DE}" destId="{479B4C51-A394-4DCA-A45E-29327CC94C9B}" srcOrd="0" destOrd="0" presId="urn:microsoft.com/office/officeart/2005/8/layout/vList2"/>
    <dgm:cxn modelId="{68953FC7-EBEA-4906-B9E4-2A40A643E526}" srcId="{4983778E-0BE0-40F0-9D4A-554EC3B42AE2}" destId="{43B56280-B833-4698-A2FC-BB92FB4358DE}" srcOrd="9" destOrd="0" parTransId="{8D035672-BA24-4198-B69A-0E781DA12F32}" sibTransId="{AC8967E5-2E34-4146-8C0D-D0F63B93CB1D}"/>
    <dgm:cxn modelId="{8F454ED9-35A9-4A59-ADD4-9E46F07EACFE}" type="presOf" srcId="{C2FD3E6D-7F71-4C8E-91F0-5EE4691E85CC}" destId="{3A97C6A6-538C-49FD-823E-05F23E0279CF}" srcOrd="0" destOrd="0" presId="urn:microsoft.com/office/officeart/2005/8/layout/vList2"/>
    <dgm:cxn modelId="{DC15C8DA-A684-4D36-89DD-D4E4E5D972D1}" type="presOf" srcId="{4983778E-0BE0-40F0-9D4A-554EC3B42AE2}" destId="{A2DEF140-6DBB-4F15-8E8F-BFD6D0DCC8F9}" srcOrd="0" destOrd="0" presId="urn:microsoft.com/office/officeart/2005/8/layout/vList2"/>
    <dgm:cxn modelId="{AAEB1FE2-744B-450C-8718-638192E906C1}" type="presOf" srcId="{50759CA8-6F8A-4E33-946E-E21A16B3EB43}" destId="{6A202ED0-DFFA-46E9-8DCF-F2F1B1C993DA}" srcOrd="0" destOrd="0" presId="urn:microsoft.com/office/officeart/2005/8/layout/vList2"/>
    <dgm:cxn modelId="{C2D27FE3-D2B2-4F51-AD05-8868B2E06EB5}" type="presOf" srcId="{2D577CAE-2B57-4D6A-985C-EB568623907D}" destId="{FCBC5E48-FA54-4103-B738-C25266FC9B4F}" srcOrd="0" destOrd="0" presId="urn:microsoft.com/office/officeart/2005/8/layout/vList2"/>
    <dgm:cxn modelId="{6909D3E5-48BF-49B8-B8FD-54F29CB11231}" srcId="{4983778E-0BE0-40F0-9D4A-554EC3B42AE2}" destId="{50759CA8-6F8A-4E33-946E-E21A16B3EB43}" srcOrd="7" destOrd="0" parTransId="{DAC856D3-2FDE-4947-A124-631466F4D148}" sibTransId="{AA64C4B8-9E8A-46A6-AD0C-00E64EC28C6F}"/>
    <dgm:cxn modelId="{7FEC33E8-18F9-42F9-B5BB-A2FA5EA8E7EF}" srcId="{4983778E-0BE0-40F0-9D4A-554EC3B42AE2}" destId="{C18DA699-BD37-4236-A392-4319C4CE4FF4}" srcOrd="5" destOrd="0" parTransId="{845BDD3D-F7C1-4552-8E22-0EAD4D888670}" sibTransId="{F00609A1-55D2-4D7F-A91B-E6E81D92B8C6}"/>
    <dgm:cxn modelId="{17C97AE8-6BE9-4F23-B15F-5A5135E3ECF8}" type="presOf" srcId="{A07D6FE3-A1C9-44FF-993E-BE4535169C2E}" destId="{40C5F8AA-0AF8-4916-9D6C-745FB0222D85}" srcOrd="0" destOrd="0" presId="urn:microsoft.com/office/officeart/2005/8/layout/vList2"/>
    <dgm:cxn modelId="{885C2DF0-27CF-41AC-9F60-AABB02FEC46E}" srcId="{4983778E-0BE0-40F0-9D4A-554EC3B42AE2}" destId="{E1543C18-5349-45F0-A8E6-7A5A02036113}" srcOrd="2" destOrd="0" parTransId="{AD125BAF-030E-422A-947C-5E23320CC876}" sibTransId="{DD85DE41-490E-4D33-B22D-A686CF3AA66F}"/>
    <dgm:cxn modelId="{14AAFEF6-E1F0-492C-B1BE-DD7690BD8FBB}" srcId="{4983778E-0BE0-40F0-9D4A-554EC3B42AE2}" destId="{FF3BA6FB-6206-49B5-9C14-A7101130B1C4}" srcOrd="0" destOrd="0" parTransId="{D5900476-2831-4E7C-8025-CE0B081F2193}" sibTransId="{84EEB58F-A046-4FCB-A43A-04C42CA8E438}"/>
    <dgm:cxn modelId="{AE7346FF-FACE-41FA-84FA-9B566BD2B51D}" type="presOf" srcId="{C18DA699-BD37-4236-A392-4319C4CE4FF4}" destId="{0C1DA600-A8A6-4279-9DCC-854C967BD207}" srcOrd="0" destOrd="0" presId="urn:microsoft.com/office/officeart/2005/8/layout/vList2"/>
    <dgm:cxn modelId="{B63AB620-B4EB-477D-ACE9-DB31BB1F4FCB}" type="presParOf" srcId="{A2DEF140-6DBB-4F15-8E8F-BFD6D0DCC8F9}" destId="{0B34254C-C4BE-4B7A-B6E7-82A2A086B80F}" srcOrd="0" destOrd="0" presId="urn:microsoft.com/office/officeart/2005/8/layout/vList2"/>
    <dgm:cxn modelId="{F208DA72-9A54-4C4B-A723-ED1375D3530F}" type="presParOf" srcId="{A2DEF140-6DBB-4F15-8E8F-BFD6D0DCC8F9}" destId="{59DE74AA-C84C-464B-AF5A-BB2647CD18ED}" srcOrd="1" destOrd="0" presId="urn:microsoft.com/office/officeart/2005/8/layout/vList2"/>
    <dgm:cxn modelId="{52C81871-FE7B-4185-951B-EB1EA2A72F11}" type="presParOf" srcId="{A2DEF140-6DBB-4F15-8E8F-BFD6D0DCC8F9}" destId="{FCBC5E48-FA54-4103-B738-C25266FC9B4F}" srcOrd="2" destOrd="0" presId="urn:microsoft.com/office/officeart/2005/8/layout/vList2"/>
    <dgm:cxn modelId="{DE24B681-EB5F-48FB-8884-76749AE7A9FC}" type="presParOf" srcId="{A2DEF140-6DBB-4F15-8E8F-BFD6D0DCC8F9}" destId="{F5F1056D-251A-4E12-BC25-FE74C8AC804F}" srcOrd="3" destOrd="0" presId="urn:microsoft.com/office/officeart/2005/8/layout/vList2"/>
    <dgm:cxn modelId="{5DA19AE4-EAAE-4EA6-9751-87488917120A}" type="presParOf" srcId="{A2DEF140-6DBB-4F15-8E8F-BFD6D0DCC8F9}" destId="{80F85560-9B9F-4636-AE7F-E274D1ACC902}" srcOrd="4" destOrd="0" presId="urn:microsoft.com/office/officeart/2005/8/layout/vList2"/>
    <dgm:cxn modelId="{4DF1FB61-549D-47E4-AF48-DA93B6CB89DD}" type="presParOf" srcId="{A2DEF140-6DBB-4F15-8E8F-BFD6D0DCC8F9}" destId="{A188C2CB-D773-4638-B142-46E309ADD505}" srcOrd="5" destOrd="0" presId="urn:microsoft.com/office/officeart/2005/8/layout/vList2"/>
    <dgm:cxn modelId="{B8220EAB-BB58-4FC5-B139-105C1DCC5398}" type="presParOf" srcId="{A2DEF140-6DBB-4F15-8E8F-BFD6D0DCC8F9}" destId="{DABE2BB5-051C-446D-AA7D-5CD2225AB535}" srcOrd="6" destOrd="0" presId="urn:microsoft.com/office/officeart/2005/8/layout/vList2"/>
    <dgm:cxn modelId="{6C75A95A-B997-488A-9D7A-2B909CDF4342}" type="presParOf" srcId="{A2DEF140-6DBB-4F15-8E8F-BFD6D0DCC8F9}" destId="{28989382-60A3-40B8-B15D-147A8A84E3EE}" srcOrd="7" destOrd="0" presId="urn:microsoft.com/office/officeart/2005/8/layout/vList2"/>
    <dgm:cxn modelId="{9AD1305A-A564-4E30-B61E-2E5273A941EA}" type="presParOf" srcId="{A2DEF140-6DBB-4F15-8E8F-BFD6D0DCC8F9}" destId="{3A97C6A6-538C-49FD-823E-05F23E0279CF}" srcOrd="8" destOrd="0" presId="urn:microsoft.com/office/officeart/2005/8/layout/vList2"/>
    <dgm:cxn modelId="{8080C42C-F6E3-45DD-BDC9-389B7E6FE552}" type="presParOf" srcId="{A2DEF140-6DBB-4F15-8E8F-BFD6D0DCC8F9}" destId="{E69C3E59-2174-475A-9827-3EA13F1F1E12}" srcOrd="9" destOrd="0" presId="urn:microsoft.com/office/officeart/2005/8/layout/vList2"/>
    <dgm:cxn modelId="{13BF86A5-1812-45AF-B34B-0F6FEF4F3C7E}" type="presParOf" srcId="{A2DEF140-6DBB-4F15-8E8F-BFD6D0DCC8F9}" destId="{0C1DA600-A8A6-4279-9DCC-854C967BD207}" srcOrd="10" destOrd="0" presId="urn:microsoft.com/office/officeart/2005/8/layout/vList2"/>
    <dgm:cxn modelId="{5C1B97BE-15BF-4C90-B722-8D096CAB899D}" type="presParOf" srcId="{A2DEF140-6DBB-4F15-8E8F-BFD6D0DCC8F9}" destId="{0D62C0AE-006F-408F-85FD-CEC253479116}" srcOrd="11" destOrd="0" presId="urn:microsoft.com/office/officeart/2005/8/layout/vList2"/>
    <dgm:cxn modelId="{DAF675A5-BEAE-4272-BA00-2EF2228F2019}" type="presParOf" srcId="{A2DEF140-6DBB-4F15-8E8F-BFD6D0DCC8F9}" destId="{A218323A-EC96-4BEF-8EEB-60880201B484}" srcOrd="12" destOrd="0" presId="urn:microsoft.com/office/officeart/2005/8/layout/vList2"/>
    <dgm:cxn modelId="{F735EB7D-4FA7-44CC-A8C3-4B4E8C8E081D}" type="presParOf" srcId="{A2DEF140-6DBB-4F15-8E8F-BFD6D0DCC8F9}" destId="{A0CA8A69-DCB9-4594-A13E-BD30B8E2AB19}" srcOrd="13" destOrd="0" presId="urn:microsoft.com/office/officeart/2005/8/layout/vList2"/>
    <dgm:cxn modelId="{C8D87D31-0C69-4B84-B19C-60ED5A97D26D}" type="presParOf" srcId="{A2DEF140-6DBB-4F15-8E8F-BFD6D0DCC8F9}" destId="{6A202ED0-DFFA-46E9-8DCF-F2F1B1C993DA}" srcOrd="14" destOrd="0" presId="urn:microsoft.com/office/officeart/2005/8/layout/vList2"/>
    <dgm:cxn modelId="{00B6515E-1693-41CF-A9FF-437542D7148A}" type="presParOf" srcId="{A2DEF140-6DBB-4F15-8E8F-BFD6D0DCC8F9}" destId="{7D52C2C1-29A0-4EB2-A10D-FB1D40054905}" srcOrd="15" destOrd="0" presId="urn:microsoft.com/office/officeart/2005/8/layout/vList2"/>
    <dgm:cxn modelId="{E35CD4C2-06DE-4F8A-A225-3FE6A05F58BD}" type="presParOf" srcId="{A2DEF140-6DBB-4F15-8E8F-BFD6D0DCC8F9}" destId="{40C5F8AA-0AF8-4916-9D6C-745FB0222D85}" srcOrd="16" destOrd="0" presId="urn:microsoft.com/office/officeart/2005/8/layout/vList2"/>
    <dgm:cxn modelId="{8BE40C03-9B89-40D8-B2C3-44F532279245}" type="presParOf" srcId="{A2DEF140-6DBB-4F15-8E8F-BFD6D0DCC8F9}" destId="{024242B5-8DCF-4B22-B1AF-72FB8E909756}" srcOrd="17" destOrd="0" presId="urn:microsoft.com/office/officeart/2005/8/layout/vList2"/>
    <dgm:cxn modelId="{8FAC7D54-E2BA-43F3-8983-08CDFE117B04}" type="presParOf" srcId="{A2DEF140-6DBB-4F15-8E8F-BFD6D0DCC8F9}" destId="{479B4C51-A394-4DCA-A45E-29327CC94C9B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AD1896-6526-4988-963D-A60B904441EE}" type="doc">
      <dgm:prSet loTypeId="urn:microsoft.com/office/officeart/2005/8/layout/vList2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27F6944A-C9DC-425E-9F3A-3D03F03839C1}">
      <dgm:prSet/>
      <dgm:spPr/>
      <dgm:t>
        <a:bodyPr/>
        <a:lstStyle/>
        <a:p>
          <a:r>
            <a:rPr lang="en-US"/>
            <a:t>T</a:t>
          </a:r>
          <a:r>
            <a:rPr lang="en-US" b="0" i="0" baseline="0"/>
            <a:t>uples are immutable and typically store heterogeneous data, but the data can be homogeneous. </a:t>
          </a:r>
          <a:endParaRPr lang="en-US"/>
        </a:p>
      </dgm:t>
    </dgm:pt>
    <dgm:pt modelId="{4D880389-99FD-4925-AF0F-05D397ECD7BC}" type="parTrans" cxnId="{B7F897E4-784D-46C2-B3D2-5FB770319EF4}">
      <dgm:prSet/>
      <dgm:spPr/>
      <dgm:t>
        <a:bodyPr/>
        <a:lstStyle/>
        <a:p>
          <a:endParaRPr lang="en-US"/>
        </a:p>
      </dgm:t>
    </dgm:pt>
    <dgm:pt modelId="{BCE2087F-B23E-42C1-87A0-9956E0BD68F0}" type="sibTrans" cxnId="{B7F897E4-784D-46C2-B3D2-5FB770319EF4}">
      <dgm:prSet/>
      <dgm:spPr/>
      <dgm:t>
        <a:bodyPr/>
        <a:lstStyle/>
        <a:p>
          <a:endParaRPr lang="en-US"/>
        </a:p>
      </dgm:t>
    </dgm:pt>
    <dgm:pt modelId="{B02DA9DA-F943-4771-8F57-E1C673762894}">
      <dgm:prSet/>
      <dgm:spPr/>
      <dgm:t>
        <a:bodyPr/>
        <a:lstStyle/>
        <a:p>
          <a:r>
            <a:rPr lang="en-US" b="0" i="0" baseline="0"/>
            <a:t>A tuple’s length is its number of elements and cannot change during program execution.</a:t>
          </a:r>
          <a:endParaRPr lang="en-US"/>
        </a:p>
      </dgm:t>
    </dgm:pt>
    <dgm:pt modelId="{91BF0851-35E4-4599-B356-9CDBB79CC723}" type="parTrans" cxnId="{E9D04C7C-A4EF-4979-96BD-A22FDD6C3F71}">
      <dgm:prSet/>
      <dgm:spPr/>
      <dgm:t>
        <a:bodyPr/>
        <a:lstStyle/>
        <a:p>
          <a:endParaRPr lang="en-US"/>
        </a:p>
      </dgm:t>
    </dgm:pt>
    <dgm:pt modelId="{404D96B0-A2B4-4E5C-8688-5CEE9CC45356}" type="sibTrans" cxnId="{E9D04C7C-A4EF-4979-96BD-A22FDD6C3F71}">
      <dgm:prSet/>
      <dgm:spPr/>
      <dgm:t>
        <a:bodyPr/>
        <a:lstStyle/>
        <a:p>
          <a:endParaRPr lang="en-US"/>
        </a:p>
      </dgm:t>
    </dgm:pt>
    <dgm:pt modelId="{E813DEDF-2A26-4354-B09A-4CAB366AE9A7}" type="pres">
      <dgm:prSet presAssocID="{87AD1896-6526-4988-963D-A60B904441EE}" presName="linear" presStyleCnt="0">
        <dgm:presLayoutVars>
          <dgm:animLvl val="lvl"/>
          <dgm:resizeHandles val="exact"/>
        </dgm:presLayoutVars>
      </dgm:prSet>
      <dgm:spPr/>
    </dgm:pt>
    <dgm:pt modelId="{D78E7707-63DC-4F7F-B3BA-77341BC8B998}" type="pres">
      <dgm:prSet presAssocID="{27F6944A-C9DC-425E-9F3A-3D03F03839C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118E80A-1204-4342-B447-DDDC46643A4A}" type="pres">
      <dgm:prSet presAssocID="{BCE2087F-B23E-42C1-87A0-9956E0BD68F0}" presName="spacer" presStyleCnt="0"/>
      <dgm:spPr/>
    </dgm:pt>
    <dgm:pt modelId="{1C7BC13D-891D-47A6-A69D-D1FC245CD75D}" type="pres">
      <dgm:prSet presAssocID="{B02DA9DA-F943-4771-8F57-E1C67376289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898F73B-9BE8-4967-81E5-3579B985A2FB}" type="presOf" srcId="{27F6944A-C9DC-425E-9F3A-3D03F03839C1}" destId="{D78E7707-63DC-4F7F-B3BA-77341BC8B998}" srcOrd="0" destOrd="0" presId="urn:microsoft.com/office/officeart/2005/8/layout/vList2"/>
    <dgm:cxn modelId="{E9D04C7C-A4EF-4979-96BD-A22FDD6C3F71}" srcId="{87AD1896-6526-4988-963D-A60B904441EE}" destId="{B02DA9DA-F943-4771-8F57-E1C673762894}" srcOrd="1" destOrd="0" parTransId="{91BF0851-35E4-4599-B356-9CDBB79CC723}" sibTransId="{404D96B0-A2B4-4E5C-8688-5CEE9CC45356}"/>
    <dgm:cxn modelId="{E3948EB2-D00E-48C0-817E-5417E619B494}" type="presOf" srcId="{87AD1896-6526-4988-963D-A60B904441EE}" destId="{E813DEDF-2A26-4354-B09A-4CAB366AE9A7}" srcOrd="0" destOrd="0" presId="urn:microsoft.com/office/officeart/2005/8/layout/vList2"/>
    <dgm:cxn modelId="{B7F897E4-784D-46C2-B3D2-5FB770319EF4}" srcId="{87AD1896-6526-4988-963D-A60B904441EE}" destId="{27F6944A-C9DC-425E-9F3A-3D03F03839C1}" srcOrd="0" destOrd="0" parTransId="{4D880389-99FD-4925-AF0F-05D397ECD7BC}" sibTransId="{BCE2087F-B23E-42C1-87A0-9956E0BD68F0}"/>
    <dgm:cxn modelId="{0A4F1FE8-8037-44DF-889C-62D8A05027EA}" type="presOf" srcId="{B02DA9DA-F943-4771-8F57-E1C673762894}" destId="{1C7BC13D-891D-47A6-A69D-D1FC245CD75D}" srcOrd="0" destOrd="0" presId="urn:microsoft.com/office/officeart/2005/8/layout/vList2"/>
    <dgm:cxn modelId="{2A88A49E-5C4F-497A-B5B0-8A7AEA96D96B}" type="presParOf" srcId="{E813DEDF-2A26-4354-B09A-4CAB366AE9A7}" destId="{D78E7707-63DC-4F7F-B3BA-77341BC8B998}" srcOrd="0" destOrd="0" presId="urn:microsoft.com/office/officeart/2005/8/layout/vList2"/>
    <dgm:cxn modelId="{F68E633D-50D4-41F1-BD46-1156D016AF88}" type="presParOf" srcId="{E813DEDF-2A26-4354-B09A-4CAB366AE9A7}" destId="{4118E80A-1204-4342-B447-DDDC46643A4A}" srcOrd="1" destOrd="0" presId="urn:microsoft.com/office/officeart/2005/8/layout/vList2"/>
    <dgm:cxn modelId="{26326940-9D47-4A52-A972-332872013252}" type="presParOf" srcId="{E813DEDF-2A26-4354-B09A-4CAB366AE9A7}" destId="{1C7BC13D-891D-47A6-A69D-D1FC245CD75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FFF9A0-F506-4036-B330-F43CCCF6C9B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6_2" csCatId="accent6" phldr="1"/>
      <dgm:spPr/>
      <dgm:t>
        <a:bodyPr/>
        <a:lstStyle/>
        <a:p>
          <a:endParaRPr lang="en-US"/>
        </a:p>
      </dgm:t>
    </dgm:pt>
    <dgm:pt modelId="{C277CD19-9C5C-4FA4-8E06-D1E032CBB6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A dictionary </a:t>
          </a:r>
          <a:r>
            <a:rPr lang="en-US" b="0" i="1" baseline="0"/>
            <a:t>associates </a:t>
          </a:r>
          <a:r>
            <a:rPr lang="en-US" b="0" i="0" baseline="0"/>
            <a:t>keys with values. Each key </a:t>
          </a:r>
          <a:r>
            <a:rPr lang="en-US" b="0" i="1" baseline="0"/>
            <a:t>maps </a:t>
          </a:r>
          <a:r>
            <a:rPr lang="en-US" b="0" i="0" baseline="0"/>
            <a:t>to a specific value. </a:t>
          </a:r>
          <a:endParaRPr lang="en-US"/>
        </a:p>
      </dgm:t>
    </dgm:pt>
    <dgm:pt modelId="{6403A94F-EC1F-4CDC-AB0D-D998D083539C}" type="parTrans" cxnId="{8CFD7791-55F0-4FFF-B9B3-A5516FBF68F1}">
      <dgm:prSet/>
      <dgm:spPr/>
      <dgm:t>
        <a:bodyPr/>
        <a:lstStyle/>
        <a:p>
          <a:endParaRPr lang="en-US"/>
        </a:p>
      </dgm:t>
    </dgm:pt>
    <dgm:pt modelId="{D870720A-0330-47F3-8745-11CB2C789FEF}" type="sibTrans" cxnId="{8CFD7791-55F0-4FFF-B9B3-A5516FBF68F1}">
      <dgm:prSet/>
      <dgm:spPr/>
      <dgm:t>
        <a:bodyPr/>
        <a:lstStyle/>
        <a:p>
          <a:endParaRPr lang="en-US"/>
        </a:p>
      </dgm:t>
    </dgm:pt>
    <dgm:pt modelId="{50A5D67F-895A-4E5C-9115-B34453BCFD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The following table contains examples of dictionaries with their keys, key types, values and value types:</a:t>
          </a:r>
          <a:endParaRPr lang="en-US"/>
        </a:p>
      </dgm:t>
    </dgm:pt>
    <dgm:pt modelId="{B7B1502E-BEBD-40CE-8FAD-E0EBB09BADB0}" type="parTrans" cxnId="{AB1BE73F-F7FD-4BF8-9206-68583ADAB1F9}">
      <dgm:prSet/>
      <dgm:spPr/>
      <dgm:t>
        <a:bodyPr/>
        <a:lstStyle/>
        <a:p>
          <a:endParaRPr lang="en-US"/>
        </a:p>
      </dgm:t>
    </dgm:pt>
    <dgm:pt modelId="{1820D508-68DA-4A29-8614-6A546F000726}" type="sibTrans" cxnId="{AB1BE73F-F7FD-4BF8-9206-68583ADAB1F9}">
      <dgm:prSet/>
      <dgm:spPr/>
      <dgm:t>
        <a:bodyPr/>
        <a:lstStyle/>
        <a:p>
          <a:endParaRPr lang="en-US"/>
        </a:p>
      </dgm:t>
    </dgm:pt>
    <dgm:pt modelId="{9D258019-36E9-4BCF-AFCA-1CE73DDD5117}" type="pres">
      <dgm:prSet presAssocID="{FCFFF9A0-F506-4036-B330-F43CCCF6C9B8}" presName="root" presStyleCnt="0">
        <dgm:presLayoutVars>
          <dgm:dir/>
          <dgm:resizeHandles val="exact"/>
        </dgm:presLayoutVars>
      </dgm:prSet>
      <dgm:spPr/>
    </dgm:pt>
    <dgm:pt modelId="{BCA2D800-E089-4A3D-8DCC-6CEA2C231C0C}" type="pres">
      <dgm:prSet presAssocID="{C277CD19-9C5C-4FA4-8E06-D1E032CBB65A}" presName="compNode" presStyleCnt="0"/>
      <dgm:spPr/>
    </dgm:pt>
    <dgm:pt modelId="{852A0373-E38F-41D4-9614-99147137F7AB}" type="pres">
      <dgm:prSet presAssocID="{C277CD19-9C5C-4FA4-8E06-D1E032CBB65A}" presName="bgRect" presStyleLbl="bgShp" presStyleIdx="0" presStyleCnt="2"/>
      <dgm:spPr/>
    </dgm:pt>
    <dgm:pt modelId="{E1385834-7A9D-47CC-B801-DE918A43866B}" type="pres">
      <dgm:prSet presAssocID="{C277CD19-9C5C-4FA4-8E06-D1E032CBB65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0AE69DDB-C21C-4476-80B5-08C062458DD8}" type="pres">
      <dgm:prSet presAssocID="{C277CD19-9C5C-4FA4-8E06-D1E032CBB65A}" presName="spaceRect" presStyleCnt="0"/>
      <dgm:spPr/>
    </dgm:pt>
    <dgm:pt modelId="{651DD34D-FE66-44CF-9E09-8C1BB6E46213}" type="pres">
      <dgm:prSet presAssocID="{C277CD19-9C5C-4FA4-8E06-D1E032CBB65A}" presName="parTx" presStyleLbl="revTx" presStyleIdx="0" presStyleCnt="2">
        <dgm:presLayoutVars>
          <dgm:chMax val="0"/>
          <dgm:chPref val="0"/>
        </dgm:presLayoutVars>
      </dgm:prSet>
      <dgm:spPr/>
    </dgm:pt>
    <dgm:pt modelId="{FD623A4A-A4F4-42EF-8B7F-FAD54179A1CA}" type="pres">
      <dgm:prSet presAssocID="{D870720A-0330-47F3-8745-11CB2C789FEF}" presName="sibTrans" presStyleCnt="0"/>
      <dgm:spPr/>
    </dgm:pt>
    <dgm:pt modelId="{D131EE0A-69D3-4DC4-8240-97A22BAEF044}" type="pres">
      <dgm:prSet presAssocID="{50A5D67F-895A-4E5C-9115-B34453BCFDE3}" presName="compNode" presStyleCnt="0"/>
      <dgm:spPr/>
    </dgm:pt>
    <dgm:pt modelId="{8176F42F-7016-404C-8EA3-806D17A355A0}" type="pres">
      <dgm:prSet presAssocID="{50A5D67F-895A-4E5C-9115-B34453BCFDE3}" presName="bgRect" presStyleLbl="bgShp" presStyleIdx="1" presStyleCnt="2"/>
      <dgm:spPr/>
    </dgm:pt>
    <dgm:pt modelId="{F95B1590-4D63-47AD-AC29-44C3508DE1D1}" type="pres">
      <dgm:prSet presAssocID="{50A5D67F-895A-4E5C-9115-B34453BCFDE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D5EA0FD3-7F12-4E98-BC9B-88F9AC2DF9AC}" type="pres">
      <dgm:prSet presAssocID="{50A5D67F-895A-4E5C-9115-B34453BCFDE3}" presName="spaceRect" presStyleCnt="0"/>
      <dgm:spPr/>
    </dgm:pt>
    <dgm:pt modelId="{7A5BDDB9-4784-44EA-95CE-1476423CF3B7}" type="pres">
      <dgm:prSet presAssocID="{50A5D67F-895A-4E5C-9115-B34453BCFDE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02AF52A-DA30-4E50-9BE9-A04101FE5F9A}" type="presOf" srcId="{FCFFF9A0-F506-4036-B330-F43CCCF6C9B8}" destId="{9D258019-36E9-4BCF-AFCA-1CE73DDD5117}" srcOrd="0" destOrd="0" presId="urn:microsoft.com/office/officeart/2018/2/layout/IconVerticalSolidList"/>
    <dgm:cxn modelId="{AB1BE73F-F7FD-4BF8-9206-68583ADAB1F9}" srcId="{FCFFF9A0-F506-4036-B330-F43CCCF6C9B8}" destId="{50A5D67F-895A-4E5C-9115-B34453BCFDE3}" srcOrd="1" destOrd="0" parTransId="{B7B1502E-BEBD-40CE-8FAD-E0EBB09BADB0}" sibTransId="{1820D508-68DA-4A29-8614-6A546F000726}"/>
    <dgm:cxn modelId="{8CFD7791-55F0-4FFF-B9B3-A5516FBF68F1}" srcId="{FCFFF9A0-F506-4036-B330-F43CCCF6C9B8}" destId="{C277CD19-9C5C-4FA4-8E06-D1E032CBB65A}" srcOrd="0" destOrd="0" parTransId="{6403A94F-EC1F-4CDC-AB0D-D998D083539C}" sibTransId="{D870720A-0330-47F3-8745-11CB2C789FEF}"/>
    <dgm:cxn modelId="{F01EC4D7-810B-4697-854A-05DE3BA8B742}" type="presOf" srcId="{50A5D67F-895A-4E5C-9115-B34453BCFDE3}" destId="{7A5BDDB9-4784-44EA-95CE-1476423CF3B7}" srcOrd="0" destOrd="0" presId="urn:microsoft.com/office/officeart/2018/2/layout/IconVerticalSolidList"/>
    <dgm:cxn modelId="{9689FDF1-2402-4E64-8865-E52CACBBBD18}" type="presOf" srcId="{C277CD19-9C5C-4FA4-8E06-D1E032CBB65A}" destId="{651DD34D-FE66-44CF-9E09-8C1BB6E46213}" srcOrd="0" destOrd="0" presId="urn:microsoft.com/office/officeart/2018/2/layout/IconVerticalSolidList"/>
    <dgm:cxn modelId="{1421796D-AD45-4FBB-856C-050ECEB399DF}" type="presParOf" srcId="{9D258019-36E9-4BCF-AFCA-1CE73DDD5117}" destId="{BCA2D800-E089-4A3D-8DCC-6CEA2C231C0C}" srcOrd="0" destOrd="0" presId="urn:microsoft.com/office/officeart/2018/2/layout/IconVerticalSolidList"/>
    <dgm:cxn modelId="{672CD73E-CD7C-4547-8F99-FF78C112B886}" type="presParOf" srcId="{BCA2D800-E089-4A3D-8DCC-6CEA2C231C0C}" destId="{852A0373-E38F-41D4-9614-99147137F7AB}" srcOrd="0" destOrd="0" presId="urn:microsoft.com/office/officeart/2018/2/layout/IconVerticalSolidList"/>
    <dgm:cxn modelId="{A25BCE86-D7E8-4744-B506-02671342B2B7}" type="presParOf" srcId="{BCA2D800-E089-4A3D-8DCC-6CEA2C231C0C}" destId="{E1385834-7A9D-47CC-B801-DE918A43866B}" srcOrd="1" destOrd="0" presId="urn:microsoft.com/office/officeart/2018/2/layout/IconVerticalSolidList"/>
    <dgm:cxn modelId="{F76E554C-7A8A-4B95-A1FB-013DBE30320A}" type="presParOf" srcId="{BCA2D800-E089-4A3D-8DCC-6CEA2C231C0C}" destId="{0AE69DDB-C21C-4476-80B5-08C062458DD8}" srcOrd="2" destOrd="0" presId="urn:microsoft.com/office/officeart/2018/2/layout/IconVerticalSolidList"/>
    <dgm:cxn modelId="{7608E868-1EF9-464C-BBE0-F43F7E3ABB8F}" type="presParOf" srcId="{BCA2D800-E089-4A3D-8DCC-6CEA2C231C0C}" destId="{651DD34D-FE66-44CF-9E09-8C1BB6E46213}" srcOrd="3" destOrd="0" presId="urn:microsoft.com/office/officeart/2018/2/layout/IconVerticalSolidList"/>
    <dgm:cxn modelId="{77C47647-A5C2-4D8A-8151-F7C8EA987ACF}" type="presParOf" srcId="{9D258019-36E9-4BCF-AFCA-1CE73DDD5117}" destId="{FD623A4A-A4F4-42EF-8B7F-FAD54179A1CA}" srcOrd="1" destOrd="0" presId="urn:microsoft.com/office/officeart/2018/2/layout/IconVerticalSolidList"/>
    <dgm:cxn modelId="{869441C3-542F-47A4-A7D2-29A502333280}" type="presParOf" srcId="{9D258019-36E9-4BCF-AFCA-1CE73DDD5117}" destId="{D131EE0A-69D3-4DC4-8240-97A22BAEF044}" srcOrd="2" destOrd="0" presId="urn:microsoft.com/office/officeart/2018/2/layout/IconVerticalSolidList"/>
    <dgm:cxn modelId="{B403939E-1809-4180-9B91-03424E2B1D40}" type="presParOf" srcId="{D131EE0A-69D3-4DC4-8240-97A22BAEF044}" destId="{8176F42F-7016-404C-8EA3-806D17A355A0}" srcOrd="0" destOrd="0" presId="urn:microsoft.com/office/officeart/2018/2/layout/IconVerticalSolidList"/>
    <dgm:cxn modelId="{BB94AD1A-6059-4E3B-A0B0-914F68FE35C1}" type="presParOf" srcId="{D131EE0A-69D3-4DC4-8240-97A22BAEF044}" destId="{F95B1590-4D63-47AD-AC29-44C3508DE1D1}" srcOrd="1" destOrd="0" presId="urn:microsoft.com/office/officeart/2018/2/layout/IconVerticalSolidList"/>
    <dgm:cxn modelId="{9F70C0B7-7466-4ACA-86C0-BDC28AE18E3D}" type="presParOf" srcId="{D131EE0A-69D3-4DC4-8240-97A22BAEF044}" destId="{D5EA0FD3-7F12-4E98-BC9B-88F9AC2DF9AC}" srcOrd="2" destOrd="0" presId="urn:microsoft.com/office/officeart/2018/2/layout/IconVerticalSolidList"/>
    <dgm:cxn modelId="{FCFFE183-87B3-47BA-AC5E-C6B97C68492C}" type="presParOf" srcId="{D131EE0A-69D3-4DC4-8240-97A22BAEF044}" destId="{7A5BDDB9-4784-44EA-95CE-1476423CF3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72A13E-0FFA-410D-97C3-E04870CF4F7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272ED92-0F66-449E-AB8D-D02A8E716E8F}">
      <dgm:prSet/>
      <dgm:spPr/>
      <dgm:t>
        <a:bodyPr/>
        <a:lstStyle/>
        <a:p>
          <a:r>
            <a:rPr lang="en-US" b="0" i="0" baseline="0"/>
            <a:t>Many libraries we’ll use to interact with cloud-based services such as Twitter, IBM Watson and others communicate with your applications via JSON objects. </a:t>
          </a:r>
          <a:endParaRPr lang="en-US"/>
        </a:p>
      </dgm:t>
    </dgm:pt>
    <dgm:pt modelId="{927C7283-C6EA-45EF-9CEF-EAB934ED73C9}" type="parTrans" cxnId="{1CB67B97-DEC4-4AE9-8405-4F4668D0ECC5}">
      <dgm:prSet/>
      <dgm:spPr/>
      <dgm:t>
        <a:bodyPr/>
        <a:lstStyle/>
        <a:p>
          <a:endParaRPr lang="en-US"/>
        </a:p>
      </dgm:t>
    </dgm:pt>
    <dgm:pt modelId="{04CC667A-45CB-452B-B2D2-0B082F4C0293}" type="sibTrans" cxnId="{1CB67B97-DEC4-4AE9-8405-4F4668D0ECC5}">
      <dgm:prSet/>
      <dgm:spPr/>
      <dgm:t>
        <a:bodyPr/>
        <a:lstStyle/>
        <a:p>
          <a:endParaRPr lang="en-US"/>
        </a:p>
      </dgm:t>
    </dgm:pt>
    <dgm:pt modelId="{E3973D2D-A9CE-4DA7-9B95-51CCD55FA79D}">
      <dgm:prSet/>
      <dgm:spPr/>
      <dgm:t>
        <a:bodyPr/>
        <a:lstStyle/>
        <a:p>
          <a:r>
            <a:rPr lang="en-US" b="0" i="0" baseline="0"/>
            <a:t>JSON (JavaScript Object Notation) is a text-based, human-and-computer-readable, datainterchange</a:t>
          </a:r>
          <a:r>
            <a:rPr lang="en-US"/>
            <a:t> </a:t>
          </a:r>
          <a:r>
            <a:rPr lang="en-US" b="0" i="0" baseline="0"/>
            <a:t>format used to represent objects (such as dictionaries, lists and more) as collections of name–value pairs.</a:t>
          </a:r>
          <a:endParaRPr lang="en-US"/>
        </a:p>
      </dgm:t>
    </dgm:pt>
    <dgm:pt modelId="{CA29AA31-7E44-4330-BB13-A723C601FD87}" type="parTrans" cxnId="{530759DF-B82B-4118-B1E1-0A1F99277DAC}">
      <dgm:prSet/>
      <dgm:spPr/>
      <dgm:t>
        <a:bodyPr/>
        <a:lstStyle/>
        <a:p>
          <a:endParaRPr lang="en-US"/>
        </a:p>
      </dgm:t>
    </dgm:pt>
    <dgm:pt modelId="{7820F5FE-78FC-4D9A-B773-8DADE06F20BA}" type="sibTrans" cxnId="{530759DF-B82B-4118-B1E1-0A1F99277DAC}">
      <dgm:prSet/>
      <dgm:spPr/>
      <dgm:t>
        <a:bodyPr/>
        <a:lstStyle/>
        <a:p>
          <a:endParaRPr lang="en-US"/>
        </a:p>
      </dgm:t>
    </dgm:pt>
    <dgm:pt modelId="{58D60DDE-EDF9-4EAC-BE65-420F6B9741FC}" type="pres">
      <dgm:prSet presAssocID="{6972A13E-0FFA-410D-97C3-E04870CF4F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E837F24-2C6B-472F-900D-5B5A10B28C02}" type="pres">
      <dgm:prSet presAssocID="{4272ED92-0F66-449E-AB8D-D02A8E716E8F}" presName="hierRoot1" presStyleCnt="0"/>
      <dgm:spPr/>
    </dgm:pt>
    <dgm:pt modelId="{D2255339-6CF3-42E5-90F7-AA91AD2DC1B9}" type="pres">
      <dgm:prSet presAssocID="{4272ED92-0F66-449E-AB8D-D02A8E716E8F}" presName="composite" presStyleCnt="0"/>
      <dgm:spPr/>
    </dgm:pt>
    <dgm:pt modelId="{D76954FF-6BD7-49C1-BA73-BF90D74DF0E8}" type="pres">
      <dgm:prSet presAssocID="{4272ED92-0F66-449E-AB8D-D02A8E716E8F}" presName="background" presStyleLbl="node0" presStyleIdx="0" presStyleCnt="2"/>
      <dgm:spPr/>
    </dgm:pt>
    <dgm:pt modelId="{46AF25FB-00F3-4659-8933-F33F6607DB5B}" type="pres">
      <dgm:prSet presAssocID="{4272ED92-0F66-449E-AB8D-D02A8E716E8F}" presName="text" presStyleLbl="fgAcc0" presStyleIdx="0" presStyleCnt="2">
        <dgm:presLayoutVars>
          <dgm:chPref val="3"/>
        </dgm:presLayoutVars>
      </dgm:prSet>
      <dgm:spPr/>
    </dgm:pt>
    <dgm:pt modelId="{1D45201B-B1A1-454F-BA42-5272E0008F0A}" type="pres">
      <dgm:prSet presAssocID="{4272ED92-0F66-449E-AB8D-D02A8E716E8F}" presName="hierChild2" presStyleCnt="0"/>
      <dgm:spPr/>
    </dgm:pt>
    <dgm:pt modelId="{9F86967E-2B01-47F3-A3E2-30D3E554CCBE}" type="pres">
      <dgm:prSet presAssocID="{E3973D2D-A9CE-4DA7-9B95-51CCD55FA79D}" presName="hierRoot1" presStyleCnt="0"/>
      <dgm:spPr/>
    </dgm:pt>
    <dgm:pt modelId="{ADE95619-BE3C-427E-9471-3BE10B96E6C1}" type="pres">
      <dgm:prSet presAssocID="{E3973D2D-A9CE-4DA7-9B95-51CCD55FA79D}" presName="composite" presStyleCnt="0"/>
      <dgm:spPr/>
    </dgm:pt>
    <dgm:pt modelId="{051BECA0-F4E8-49AE-917A-F36EF17707CB}" type="pres">
      <dgm:prSet presAssocID="{E3973D2D-A9CE-4DA7-9B95-51CCD55FA79D}" presName="background" presStyleLbl="node0" presStyleIdx="1" presStyleCnt="2"/>
      <dgm:spPr/>
    </dgm:pt>
    <dgm:pt modelId="{26032794-34F4-4C68-A6AA-E4D5EA6BFE41}" type="pres">
      <dgm:prSet presAssocID="{E3973D2D-A9CE-4DA7-9B95-51CCD55FA79D}" presName="text" presStyleLbl="fgAcc0" presStyleIdx="1" presStyleCnt="2">
        <dgm:presLayoutVars>
          <dgm:chPref val="3"/>
        </dgm:presLayoutVars>
      </dgm:prSet>
      <dgm:spPr/>
    </dgm:pt>
    <dgm:pt modelId="{DACC5751-6CFD-4286-98F6-5B0DFC0785B3}" type="pres">
      <dgm:prSet presAssocID="{E3973D2D-A9CE-4DA7-9B95-51CCD55FA79D}" presName="hierChild2" presStyleCnt="0"/>
      <dgm:spPr/>
    </dgm:pt>
  </dgm:ptLst>
  <dgm:cxnLst>
    <dgm:cxn modelId="{D21CAA30-D6EE-4B3B-B21C-622282E7A2B2}" type="presOf" srcId="{6972A13E-0FFA-410D-97C3-E04870CF4F77}" destId="{58D60DDE-EDF9-4EAC-BE65-420F6B9741FC}" srcOrd="0" destOrd="0" presId="urn:microsoft.com/office/officeart/2005/8/layout/hierarchy1"/>
    <dgm:cxn modelId="{A3A3AD6A-EC4D-4C2C-812E-97D3D9BBB128}" type="presOf" srcId="{E3973D2D-A9CE-4DA7-9B95-51CCD55FA79D}" destId="{26032794-34F4-4C68-A6AA-E4D5EA6BFE41}" srcOrd="0" destOrd="0" presId="urn:microsoft.com/office/officeart/2005/8/layout/hierarchy1"/>
    <dgm:cxn modelId="{365E1056-6D5F-4410-AE29-02D8D0576697}" type="presOf" srcId="{4272ED92-0F66-449E-AB8D-D02A8E716E8F}" destId="{46AF25FB-00F3-4659-8933-F33F6607DB5B}" srcOrd="0" destOrd="0" presId="urn:microsoft.com/office/officeart/2005/8/layout/hierarchy1"/>
    <dgm:cxn modelId="{1CB67B97-DEC4-4AE9-8405-4F4668D0ECC5}" srcId="{6972A13E-0FFA-410D-97C3-E04870CF4F77}" destId="{4272ED92-0F66-449E-AB8D-D02A8E716E8F}" srcOrd="0" destOrd="0" parTransId="{927C7283-C6EA-45EF-9CEF-EAB934ED73C9}" sibTransId="{04CC667A-45CB-452B-B2D2-0B082F4C0293}"/>
    <dgm:cxn modelId="{530759DF-B82B-4118-B1E1-0A1F99277DAC}" srcId="{6972A13E-0FFA-410D-97C3-E04870CF4F77}" destId="{E3973D2D-A9CE-4DA7-9B95-51CCD55FA79D}" srcOrd="1" destOrd="0" parTransId="{CA29AA31-7E44-4330-BB13-A723C601FD87}" sibTransId="{7820F5FE-78FC-4D9A-B773-8DADE06F20BA}"/>
    <dgm:cxn modelId="{252F7FA0-E5A6-4B7B-BADB-7A947939C1C0}" type="presParOf" srcId="{58D60DDE-EDF9-4EAC-BE65-420F6B9741FC}" destId="{BE837F24-2C6B-472F-900D-5B5A10B28C02}" srcOrd="0" destOrd="0" presId="urn:microsoft.com/office/officeart/2005/8/layout/hierarchy1"/>
    <dgm:cxn modelId="{6B3BABBB-6565-48B0-9C1D-F0A4DE583F83}" type="presParOf" srcId="{BE837F24-2C6B-472F-900D-5B5A10B28C02}" destId="{D2255339-6CF3-42E5-90F7-AA91AD2DC1B9}" srcOrd="0" destOrd="0" presId="urn:microsoft.com/office/officeart/2005/8/layout/hierarchy1"/>
    <dgm:cxn modelId="{8F38234F-076A-4A6A-A398-C400D12B2175}" type="presParOf" srcId="{D2255339-6CF3-42E5-90F7-AA91AD2DC1B9}" destId="{D76954FF-6BD7-49C1-BA73-BF90D74DF0E8}" srcOrd="0" destOrd="0" presId="urn:microsoft.com/office/officeart/2005/8/layout/hierarchy1"/>
    <dgm:cxn modelId="{962A6A67-7C1E-481A-AD7C-0C3BC3219E5A}" type="presParOf" srcId="{D2255339-6CF3-42E5-90F7-AA91AD2DC1B9}" destId="{46AF25FB-00F3-4659-8933-F33F6607DB5B}" srcOrd="1" destOrd="0" presId="urn:microsoft.com/office/officeart/2005/8/layout/hierarchy1"/>
    <dgm:cxn modelId="{50EB1475-B555-409A-90C0-5207D91B73FA}" type="presParOf" srcId="{BE837F24-2C6B-472F-900D-5B5A10B28C02}" destId="{1D45201B-B1A1-454F-BA42-5272E0008F0A}" srcOrd="1" destOrd="0" presId="urn:microsoft.com/office/officeart/2005/8/layout/hierarchy1"/>
    <dgm:cxn modelId="{56776B4A-2437-4673-A1F7-16EE82F9B450}" type="presParOf" srcId="{58D60DDE-EDF9-4EAC-BE65-420F6B9741FC}" destId="{9F86967E-2B01-47F3-A3E2-30D3E554CCBE}" srcOrd="1" destOrd="0" presId="urn:microsoft.com/office/officeart/2005/8/layout/hierarchy1"/>
    <dgm:cxn modelId="{D5B0D79E-39B3-4212-ADB7-0AD6C44FFB3B}" type="presParOf" srcId="{9F86967E-2B01-47F3-A3E2-30D3E554CCBE}" destId="{ADE95619-BE3C-427E-9471-3BE10B96E6C1}" srcOrd="0" destOrd="0" presId="urn:microsoft.com/office/officeart/2005/8/layout/hierarchy1"/>
    <dgm:cxn modelId="{140D5603-7D15-470F-93F7-6AB9BA2821D9}" type="presParOf" srcId="{ADE95619-BE3C-427E-9471-3BE10B96E6C1}" destId="{051BECA0-F4E8-49AE-917A-F36EF17707CB}" srcOrd="0" destOrd="0" presId="urn:microsoft.com/office/officeart/2005/8/layout/hierarchy1"/>
    <dgm:cxn modelId="{935F6C63-80D8-4446-8A54-2E0C28A77763}" type="presParOf" srcId="{ADE95619-BE3C-427E-9471-3BE10B96E6C1}" destId="{26032794-34F4-4C68-A6AA-E4D5EA6BFE41}" srcOrd="1" destOrd="0" presId="urn:microsoft.com/office/officeart/2005/8/layout/hierarchy1"/>
    <dgm:cxn modelId="{7F6E7A23-FFD8-4104-8F69-5ED72BFC9796}" type="presParOf" srcId="{9F86967E-2B01-47F3-A3E2-30D3E554CCBE}" destId="{DACC5751-6CFD-4286-98F6-5B0DFC0785B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473027E-4A7C-40E5-994C-621433504E7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549625C-9D2B-4C94-B00E-19015D69A517}">
      <dgm:prSet/>
      <dgm:spPr/>
      <dgm:t>
        <a:bodyPr/>
        <a:lstStyle/>
        <a:p>
          <a:r>
            <a:rPr lang="en-US" b="0" i="0" baseline="0" dirty="0"/>
            <a:t>Values in JSON objects and arrays can be:</a:t>
          </a:r>
          <a:endParaRPr lang="en-US" dirty="0"/>
        </a:p>
      </dgm:t>
    </dgm:pt>
    <dgm:pt modelId="{0118DF64-EB81-48B8-BDD7-88D2EDBE2A9C}" type="parTrans" cxnId="{B93D8060-1AA6-4A13-BFD4-A6B7BA2A9700}">
      <dgm:prSet/>
      <dgm:spPr/>
      <dgm:t>
        <a:bodyPr/>
        <a:lstStyle/>
        <a:p>
          <a:endParaRPr lang="en-US"/>
        </a:p>
      </dgm:t>
    </dgm:pt>
    <dgm:pt modelId="{C4A53FA1-F6C0-435A-B215-28B21102D77C}" type="sibTrans" cxnId="{B93D8060-1AA6-4A13-BFD4-A6B7BA2A9700}">
      <dgm:prSet/>
      <dgm:spPr/>
      <dgm:t>
        <a:bodyPr/>
        <a:lstStyle/>
        <a:p>
          <a:endParaRPr lang="en-US"/>
        </a:p>
      </dgm:t>
    </dgm:pt>
    <dgm:pt modelId="{4A007A20-D5B1-4718-89B0-E9AB835CCE2C}">
      <dgm:prSet/>
      <dgm:spPr/>
      <dgm:t>
        <a:bodyPr/>
        <a:lstStyle/>
        <a:p>
          <a:r>
            <a:rPr lang="en-US" b="0" i="0" baseline="0"/>
            <a:t>strings in </a:t>
          </a:r>
          <a:r>
            <a:rPr lang="en-US" b="0" i="1" baseline="0"/>
            <a:t>double quotes </a:t>
          </a:r>
          <a:r>
            <a:rPr lang="en-US" b="0" i="0" baseline="0"/>
            <a:t>(like "Jones"),</a:t>
          </a:r>
          <a:endParaRPr lang="en-US"/>
        </a:p>
      </dgm:t>
    </dgm:pt>
    <dgm:pt modelId="{D0871854-7D9F-4624-A83D-6794E0177ECA}" type="parTrans" cxnId="{73A94B0A-A10F-4C37-BFEE-D7DFD6AC3390}">
      <dgm:prSet/>
      <dgm:spPr/>
      <dgm:t>
        <a:bodyPr/>
        <a:lstStyle/>
        <a:p>
          <a:endParaRPr lang="en-US"/>
        </a:p>
      </dgm:t>
    </dgm:pt>
    <dgm:pt modelId="{AFCF80CA-B7A3-45C8-9B07-F91D3F0594FE}" type="sibTrans" cxnId="{73A94B0A-A10F-4C37-BFEE-D7DFD6AC3390}">
      <dgm:prSet/>
      <dgm:spPr/>
      <dgm:t>
        <a:bodyPr/>
        <a:lstStyle/>
        <a:p>
          <a:endParaRPr lang="en-US"/>
        </a:p>
      </dgm:t>
    </dgm:pt>
    <dgm:pt modelId="{92666007-995A-47B2-A62B-C0000F7BBF2E}">
      <dgm:prSet/>
      <dgm:spPr/>
      <dgm:t>
        <a:bodyPr/>
        <a:lstStyle/>
        <a:p>
          <a:r>
            <a:rPr lang="en-US" b="0" i="0" baseline="0"/>
            <a:t>numbers (like 100 or 24.98),</a:t>
          </a:r>
          <a:endParaRPr lang="en-US"/>
        </a:p>
      </dgm:t>
    </dgm:pt>
    <dgm:pt modelId="{BA824136-08D9-4843-81E9-87DB3CE68218}" type="parTrans" cxnId="{89E8626E-044B-4177-A42F-8443DF0EBC60}">
      <dgm:prSet/>
      <dgm:spPr/>
      <dgm:t>
        <a:bodyPr/>
        <a:lstStyle/>
        <a:p>
          <a:endParaRPr lang="en-US"/>
        </a:p>
      </dgm:t>
    </dgm:pt>
    <dgm:pt modelId="{DFF32D06-7A30-4843-9A08-F523A058B6BD}" type="sibTrans" cxnId="{89E8626E-044B-4177-A42F-8443DF0EBC60}">
      <dgm:prSet/>
      <dgm:spPr/>
      <dgm:t>
        <a:bodyPr/>
        <a:lstStyle/>
        <a:p>
          <a:endParaRPr lang="en-US"/>
        </a:p>
      </dgm:t>
    </dgm:pt>
    <dgm:pt modelId="{85108E84-095F-4F92-B344-6C1D72EEC414}">
      <dgm:prSet/>
      <dgm:spPr/>
      <dgm:t>
        <a:bodyPr/>
        <a:lstStyle/>
        <a:p>
          <a:r>
            <a:rPr lang="en-US" b="0" i="0" baseline="0"/>
            <a:t>JSON Boolean values (represented as true or false in JSON),</a:t>
          </a:r>
          <a:endParaRPr lang="en-US"/>
        </a:p>
      </dgm:t>
    </dgm:pt>
    <dgm:pt modelId="{415C6C93-630B-4439-A23B-4CDD2349E004}" type="parTrans" cxnId="{8AC08C11-73E7-4590-8996-D46713DA912E}">
      <dgm:prSet/>
      <dgm:spPr/>
      <dgm:t>
        <a:bodyPr/>
        <a:lstStyle/>
        <a:p>
          <a:endParaRPr lang="en-US"/>
        </a:p>
      </dgm:t>
    </dgm:pt>
    <dgm:pt modelId="{4C71C176-C463-4806-A66A-EDB5366DB38D}" type="sibTrans" cxnId="{8AC08C11-73E7-4590-8996-D46713DA912E}">
      <dgm:prSet/>
      <dgm:spPr/>
      <dgm:t>
        <a:bodyPr/>
        <a:lstStyle/>
        <a:p>
          <a:endParaRPr lang="en-US"/>
        </a:p>
      </dgm:t>
    </dgm:pt>
    <dgm:pt modelId="{25BACFBD-2834-4ECE-B5B8-D8387ABEB1F9}">
      <dgm:prSet/>
      <dgm:spPr/>
      <dgm:t>
        <a:bodyPr/>
        <a:lstStyle/>
        <a:p>
          <a:r>
            <a:rPr lang="en-US" b="0" i="0" baseline="0"/>
            <a:t>null (to represent no value, like None in Python),</a:t>
          </a:r>
          <a:endParaRPr lang="en-US"/>
        </a:p>
      </dgm:t>
    </dgm:pt>
    <dgm:pt modelId="{E312C0D1-C351-4B5F-A9B2-05ABCDD67F67}" type="parTrans" cxnId="{1B47024C-EE1B-4909-AE8F-DEC92D723212}">
      <dgm:prSet/>
      <dgm:spPr/>
      <dgm:t>
        <a:bodyPr/>
        <a:lstStyle/>
        <a:p>
          <a:endParaRPr lang="en-US"/>
        </a:p>
      </dgm:t>
    </dgm:pt>
    <dgm:pt modelId="{3E786D6D-CFA2-4D2B-8DB4-05295570772C}" type="sibTrans" cxnId="{1B47024C-EE1B-4909-AE8F-DEC92D723212}">
      <dgm:prSet/>
      <dgm:spPr/>
      <dgm:t>
        <a:bodyPr/>
        <a:lstStyle/>
        <a:p>
          <a:endParaRPr lang="en-US"/>
        </a:p>
      </dgm:t>
    </dgm:pt>
    <dgm:pt modelId="{85CECDE6-138C-4CCA-8D37-1537100A6447}">
      <dgm:prSet/>
      <dgm:spPr/>
      <dgm:t>
        <a:bodyPr/>
        <a:lstStyle/>
        <a:p>
          <a:r>
            <a:rPr lang="en-US" b="0" i="0" baseline="0"/>
            <a:t>arrays (like [100, 200, 300]), and</a:t>
          </a:r>
          <a:endParaRPr lang="en-US"/>
        </a:p>
      </dgm:t>
    </dgm:pt>
    <dgm:pt modelId="{FA422521-AC2B-40D1-A024-B121A40DEFE3}" type="parTrans" cxnId="{BC4DE37E-9017-4C96-BB99-3BF298C642B6}">
      <dgm:prSet/>
      <dgm:spPr/>
      <dgm:t>
        <a:bodyPr/>
        <a:lstStyle/>
        <a:p>
          <a:endParaRPr lang="en-US"/>
        </a:p>
      </dgm:t>
    </dgm:pt>
    <dgm:pt modelId="{9DBE782E-0D2C-4F93-B5F5-3BD91A509FA3}" type="sibTrans" cxnId="{BC4DE37E-9017-4C96-BB99-3BF298C642B6}">
      <dgm:prSet/>
      <dgm:spPr/>
      <dgm:t>
        <a:bodyPr/>
        <a:lstStyle/>
        <a:p>
          <a:endParaRPr lang="en-US"/>
        </a:p>
      </dgm:t>
    </dgm:pt>
    <dgm:pt modelId="{29130011-D4AD-4536-9FA6-ADF342A43160}">
      <dgm:prSet/>
      <dgm:spPr/>
      <dgm:t>
        <a:bodyPr/>
        <a:lstStyle/>
        <a:p>
          <a:r>
            <a:rPr lang="en-US" b="0" i="0" baseline="0"/>
            <a:t>other JSON objects.</a:t>
          </a:r>
          <a:endParaRPr lang="en-US"/>
        </a:p>
      </dgm:t>
    </dgm:pt>
    <dgm:pt modelId="{6A120865-0F5D-4F2E-9410-3A2CAA398110}" type="parTrans" cxnId="{88C49AEF-A5C5-4143-A9BA-D5B3F531E505}">
      <dgm:prSet/>
      <dgm:spPr/>
      <dgm:t>
        <a:bodyPr/>
        <a:lstStyle/>
        <a:p>
          <a:endParaRPr lang="en-US"/>
        </a:p>
      </dgm:t>
    </dgm:pt>
    <dgm:pt modelId="{8AF7805E-26DC-4BA4-9987-49A9F86725BF}" type="sibTrans" cxnId="{88C49AEF-A5C5-4143-A9BA-D5B3F531E505}">
      <dgm:prSet/>
      <dgm:spPr/>
      <dgm:t>
        <a:bodyPr/>
        <a:lstStyle/>
        <a:p>
          <a:endParaRPr lang="en-US"/>
        </a:p>
      </dgm:t>
    </dgm:pt>
    <dgm:pt modelId="{58E71D9B-372E-4BC5-859C-E024D8813FEB}" type="pres">
      <dgm:prSet presAssocID="{5473027E-4A7C-40E5-994C-621433504E7C}" presName="linear" presStyleCnt="0">
        <dgm:presLayoutVars>
          <dgm:animLvl val="lvl"/>
          <dgm:resizeHandles val="exact"/>
        </dgm:presLayoutVars>
      </dgm:prSet>
      <dgm:spPr/>
    </dgm:pt>
    <dgm:pt modelId="{8C70B038-D624-4972-9641-C55B97FAF469}" type="pres">
      <dgm:prSet presAssocID="{9549625C-9D2B-4C94-B00E-19015D69A51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CF39C0A-682C-4FA4-B6F5-78609AB54584}" type="pres">
      <dgm:prSet presAssocID="{9549625C-9D2B-4C94-B00E-19015D69A51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3A94B0A-A10F-4C37-BFEE-D7DFD6AC3390}" srcId="{9549625C-9D2B-4C94-B00E-19015D69A517}" destId="{4A007A20-D5B1-4718-89B0-E9AB835CCE2C}" srcOrd="0" destOrd="0" parTransId="{D0871854-7D9F-4624-A83D-6794E0177ECA}" sibTransId="{AFCF80CA-B7A3-45C8-9B07-F91D3F0594FE}"/>
    <dgm:cxn modelId="{8AC08C11-73E7-4590-8996-D46713DA912E}" srcId="{9549625C-9D2B-4C94-B00E-19015D69A517}" destId="{85108E84-095F-4F92-B344-6C1D72EEC414}" srcOrd="2" destOrd="0" parTransId="{415C6C93-630B-4439-A23B-4CDD2349E004}" sibTransId="{4C71C176-C463-4806-A66A-EDB5366DB38D}"/>
    <dgm:cxn modelId="{8EDD2A21-1CF1-4594-8D89-CA2EB01943A6}" type="presOf" srcId="{29130011-D4AD-4536-9FA6-ADF342A43160}" destId="{1CF39C0A-682C-4FA4-B6F5-78609AB54584}" srcOrd="0" destOrd="5" presId="urn:microsoft.com/office/officeart/2005/8/layout/vList2"/>
    <dgm:cxn modelId="{B93D8060-1AA6-4A13-BFD4-A6B7BA2A9700}" srcId="{5473027E-4A7C-40E5-994C-621433504E7C}" destId="{9549625C-9D2B-4C94-B00E-19015D69A517}" srcOrd="0" destOrd="0" parTransId="{0118DF64-EB81-48B8-BDD7-88D2EDBE2A9C}" sibTransId="{C4A53FA1-F6C0-435A-B215-28B21102D77C}"/>
    <dgm:cxn modelId="{80351066-A862-42E9-9933-3384CEA17C8F}" type="presOf" srcId="{85108E84-095F-4F92-B344-6C1D72EEC414}" destId="{1CF39C0A-682C-4FA4-B6F5-78609AB54584}" srcOrd="0" destOrd="2" presId="urn:microsoft.com/office/officeart/2005/8/layout/vList2"/>
    <dgm:cxn modelId="{1B47024C-EE1B-4909-AE8F-DEC92D723212}" srcId="{9549625C-9D2B-4C94-B00E-19015D69A517}" destId="{25BACFBD-2834-4ECE-B5B8-D8387ABEB1F9}" srcOrd="3" destOrd="0" parTransId="{E312C0D1-C351-4B5F-A9B2-05ABCDD67F67}" sibTransId="{3E786D6D-CFA2-4D2B-8DB4-05295570772C}"/>
    <dgm:cxn modelId="{89E8626E-044B-4177-A42F-8443DF0EBC60}" srcId="{9549625C-9D2B-4C94-B00E-19015D69A517}" destId="{92666007-995A-47B2-A62B-C0000F7BBF2E}" srcOrd="1" destOrd="0" parTransId="{BA824136-08D9-4843-81E9-87DB3CE68218}" sibTransId="{DFF32D06-7A30-4843-9A08-F523A058B6BD}"/>
    <dgm:cxn modelId="{8359CB51-89C7-4EF1-81D6-BAB48640E10B}" type="presOf" srcId="{4A007A20-D5B1-4718-89B0-E9AB835CCE2C}" destId="{1CF39C0A-682C-4FA4-B6F5-78609AB54584}" srcOrd="0" destOrd="0" presId="urn:microsoft.com/office/officeart/2005/8/layout/vList2"/>
    <dgm:cxn modelId="{BD787D7C-B8DD-4D8D-AA6B-56C14D5E799C}" type="presOf" srcId="{92666007-995A-47B2-A62B-C0000F7BBF2E}" destId="{1CF39C0A-682C-4FA4-B6F5-78609AB54584}" srcOrd="0" destOrd="1" presId="urn:microsoft.com/office/officeart/2005/8/layout/vList2"/>
    <dgm:cxn modelId="{BC4DE37E-9017-4C96-BB99-3BF298C642B6}" srcId="{9549625C-9D2B-4C94-B00E-19015D69A517}" destId="{85CECDE6-138C-4CCA-8D37-1537100A6447}" srcOrd="4" destOrd="0" parTransId="{FA422521-AC2B-40D1-A024-B121A40DEFE3}" sibTransId="{9DBE782E-0D2C-4F93-B5F5-3BD91A509FA3}"/>
    <dgm:cxn modelId="{7BBD8A86-A724-422C-9DDB-01395F3A274D}" type="presOf" srcId="{25BACFBD-2834-4ECE-B5B8-D8387ABEB1F9}" destId="{1CF39C0A-682C-4FA4-B6F5-78609AB54584}" srcOrd="0" destOrd="3" presId="urn:microsoft.com/office/officeart/2005/8/layout/vList2"/>
    <dgm:cxn modelId="{6968E686-A4B8-42DA-A2A4-AB16829F4467}" type="presOf" srcId="{85CECDE6-138C-4CCA-8D37-1537100A6447}" destId="{1CF39C0A-682C-4FA4-B6F5-78609AB54584}" srcOrd="0" destOrd="4" presId="urn:microsoft.com/office/officeart/2005/8/layout/vList2"/>
    <dgm:cxn modelId="{E5663EB6-5725-4390-9BD9-F02919830410}" type="presOf" srcId="{5473027E-4A7C-40E5-994C-621433504E7C}" destId="{58E71D9B-372E-4BC5-859C-E024D8813FEB}" srcOrd="0" destOrd="0" presId="urn:microsoft.com/office/officeart/2005/8/layout/vList2"/>
    <dgm:cxn modelId="{88C49AEF-A5C5-4143-A9BA-D5B3F531E505}" srcId="{9549625C-9D2B-4C94-B00E-19015D69A517}" destId="{29130011-D4AD-4536-9FA6-ADF342A43160}" srcOrd="5" destOrd="0" parTransId="{6A120865-0F5D-4F2E-9410-3A2CAA398110}" sibTransId="{8AF7805E-26DC-4BA4-9987-49A9F86725BF}"/>
    <dgm:cxn modelId="{B562CEF4-3C69-41A5-86DD-097ED66ED01B}" type="presOf" srcId="{9549625C-9D2B-4C94-B00E-19015D69A517}" destId="{8C70B038-D624-4972-9641-C55B97FAF469}" srcOrd="0" destOrd="0" presId="urn:microsoft.com/office/officeart/2005/8/layout/vList2"/>
    <dgm:cxn modelId="{796BBE8A-A6F6-45EE-A3AA-5180B7DC187D}" type="presParOf" srcId="{58E71D9B-372E-4BC5-859C-E024D8813FEB}" destId="{8C70B038-D624-4972-9641-C55B97FAF469}" srcOrd="0" destOrd="0" presId="urn:microsoft.com/office/officeart/2005/8/layout/vList2"/>
    <dgm:cxn modelId="{FA4D53F7-15EC-4679-8CA9-DD79D57D5852}" type="presParOf" srcId="{58E71D9B-372E-4BC5-859C-E024D8813FEB}" destId="{1CF39C0A-682C-4FA4-B6F5-78609AB5458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EB703-DF62-4384-8744-A5F2F6F1B402}">
      <dsp:nvSpPr>
        <dsp:cNvPr id="0" name=""/>
        <dsp:cNvSpPr/>
      </dsp:nvSpPr>
      <dsp:spPr>
        <a:xfrm>
          <a:off x="0" y="471"/>
          <a:ext cx="6364224" cy="6485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2AC998-0B13-4380-973A-45E848AF6F28}">
      <dsp:nvSpPr>
        <dsp:cNvPr id="0" name=""/>
        <dsp:cNvSpPr/>
      </dsp:nvSpPr>
      <dsp:spPr>
        <a:xfrm>
          <a:off x="196194" y="146400"/>
          <a:ext cx="356716" cy="356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C27CC-9831-465A-ADAE-7B59D89D3575}">
      <dsp:nvSpPr>
        <dsp:cNvPr id="0" name=""/>
        <dsp:cNvSpPr/>
      </dsp:nvSpPr>
      <dsp:spPr>
        <a:xfrm>
          <a:off x="749104" y="471"/>
          <a:ext cx="5615119" cy="64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1" tIns="68641" rIns="68641" bIns="686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collections -Data structures beyond lists, ruples, dictionaries and sets.</a:t>
          </a:r>
        </a:p>
      </dsp:txBody>
      <dsp:txXfrm>
        <a:off x="749104" y="471"/>
        <a:ext cx="5615119" cy="648575"/>
      </dsp:txXfrm>
    </dsp:sp>
    <dsp:sp modelId="{3B803CBF-B211-4D78-A991-46957B62E097}">
      <dsp:nvSpPr>
        <dsp:cNvPr id="0" name=""/>
        <dsp:cNvSpPr/>
      </dsp:nvSpPr>
      <dsp:spPr>
        <a:xfrm>
          <a:off x="0" y="811190"/>
          <a:ext cx="6364224" cy="6485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09FB05-52C4-49FB-811E-7F0D0CDA05E4}">
      <dsp:nvSpPr>
        <dsp:cNvPr id="0" name=""/>
        <dsp:cNvSpPr/>
      </dsp:nvSpPr>
      <dsp:spPr>
        <a:xfrm>
          <a:off x="196194" y="957119"/>
          <a:ext cx="356716" cy="3567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4F80E-7A84-4DE6-8A8A-43D9AEC954DB}">
      <dsp:nvSpPr>
        <dsp:cNvPr id="0" name=""/>
        <dsp:cNvSpPr/>
      </dsp:nvSpPr>
      <dsp:spPr>
        <a:xfrm>
          <a:off x="749104" y="811190"/>
          <a:ext cx="5615119" cy="64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1" tIns="68641" rIns="68641" bIns="686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Cryptography modules--Encrypting data for secure transmission.</a:t>
          </a:r>
        </a:p>
      </dsp:txBody>
      <dsp:txXfrm>
        <a:off x="749104" y="811190"/>
        <a:ext cx="5615119" cy="648575"/>
      </dsp:txXfrm>
    </dsp:sp>
    <dsp:sp modelId="{628CED8A-4BFF-48E0-8A10-F6F2FAAB69E1}">
      <dsp:nvSpPr>
        <dsp:cNvPr id="0" name=""/>
        <dsp:cNvSpPr/>
      </dsp:nvSpPr>
      <dsp:spPr>
        <a:xfrm>
          <a:off x="0" y="1621909"/>
          <a:ext cx="6364224" cy="6485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0F221A-E9BB-4FDF-A145-E580D3102291}">
      <dsp:nvSpPr>
        <dsp:cNvPr id="0" name=""/>
        <dsp:cNvSpPr/>
      </dsp:nvSpPr>
      <dsp:spPr>
        <a:xfrm>
          <a:off x="196194" y="1767838"/>
          <a:ext cx="356716" cy="3567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669DA-01E0-4B72-B469-CF7D60243FEB}">
      <dsp:nvSpPr>
        <dsp:cNvPr id="0" name=""/>
        <dsp:cNvSpPr/>
      </dsp:nvSpPr>
      <dsp:spPr>
        <a:xfrm>
          <a:off x="749104" y="1621909"/>
          <a:ext cx="5615119" cy="64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1" tIns="68641" rIns="68641" bIns="686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csv--Processing comma-separated value files (like those in Excel).</a:t>
          </a:r>
        </a:p>
      </dsp:txBody>
      <dsp:txXfrm>
        <a:off x="749104" y="1621909"/>
        <a:ext cx="5615119" cy="648575"/>
      </dsp:txXfrm>
    </dsp:sp>
    <dsp:sp modelId="{880FD4D0-8A3F-49F4-AE6C-F0436EBEAA42}">
      <dsp:nvSpPr>
        <dsp:cNvPr id="0" name=""/>
        <dsp:cNvSpPr/>
      </dsp:nvSpPr>
      <dsp:spPr>
        <a:xfrm>
          <a:off x="0" y="2432628"/>
          <a:ext cx="6364224" cy="6485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48301-7A40-4196-A8FA-44BF53BD979E}">
      <dsp:nvSpPr>
        <dsp:cNvPr id="0" name=""/>
        <dsp:cNvSpPr/>
      </dsp:nvSpPr>
      <dsp:spPr>
        <a:xfrm>
          <a:off x="196194" y="2578557"/>
          <a:ext cx="356716" cy="3567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A9316-2EBF-4624-B512-2299BA9D9628}">
      <dsp:nvSpPr>
        <dsp:cNvPr id="0" name=""/>
        <dsp:cNvSpPr/>
      </dsp:nvSpPr>
      <dsp:spPr>
        <a:xfrm>
          <a:off x="749104" y="2432628"/>
          <a:ext cx="5615119" cy="64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1" tIns="68641" rIns="68641" bIns="686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datetime- Date and time manipulations. Also modules time and calendar. </a:t>
          </a:r>
        </a:p>
      </dsp:txBody>
      <dsp:txXfrm>
        <a:off x="749104" y="2432628"/>
        <a:ext cx="5615119" cy="648575"/>
      </dsp:txXfrm>
    </dsp:sp>
    <dsp:sp modelId="{F1E9282C-9267-468A-99EA-5C4F32E39797}">
      <dsp:nvSpPr>
        <dsp:cNvPr id="0" name=""/>
        <dsp:cNvSpPr/>
      </dsp:nvSpPr>
      <dsp:spPr>
        <a:xfrm>
          <a:off x="0" y="3243347"/>
          <a:ext cx="6364224" cy="64857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DD42CF-D810-47BB-BB55-450F5150EC83}">
      <dsp:nvSpPr>
        <dsp:cNvPr id="0" name=""/>
        <dsp:cNvSpPr/>
      </dsp:nvSpPr>
      <dsp:spPr>
        <a:xfrm>
          <a:off x="196194" y="3389276"/>
          <a:ext cx="356716" cy="3567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5ABBD-5E78-46DA-A570-DCFF7854F437}">
      <dsp:nvSpPr>
        <dsp:cNvPr id="0" name=""/>
        <dsp:cNvSpPr/>
      </dsp:nvSpPr>
      <dsp:spPr>
        <a:xfrm>
          <a:off x="749104" y="3243347"/>
          <a:ext cx="5615119" cy="64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1" tIns="68641" rIns="68641" bIns="686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decimal-Fixed-point and floating-point arithmetic, including monetary calculations.</a:t>
          </a:r>
        </a:p>
      </dsp:txBody>
      <dsp:txXfrm>
        <a:off x="749104" y="3243347"/>
        <a:ext cx="5615119" cy="648575"/>
      </dsp:txXfrm>
    </dsp:sp>
    <dsp:sp modelId="{4D99C825-06C2-4D04-ADFC-6EFC917800CB}">
      <dsp:nvSpPr>
        <dsp:cNvPr id="0" name=""/>
        <dsp:cNvSpPr/>
      </dsp:nvSpPr>
      <dsp:spPr>
        <a:xfrm>
          <a:off x="0" y="4054066"/>
          <a:ext cx="6364224" cy="6485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CB1D1-68B3-4875-BCE7-1B319154188D}">
      <dsp:nvSpPr>
        <dsp:cNvPr id="0" name=""/>
        <dsp:cNvSpPr/>
      </dsp:nvSpPr>
      <dsp:spPr>
        <a:xfrm>
          <a:off x="196194" y="4199995"/>
          <a:ext cx="356716" cy="3567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35CB7-9C91-4A61-AE05-8D1E8C8F8F9C}">
      <dsp:nvSpPr>
        <dsp:cNvPr id="0" name=""/>
        <dsp:cNvSpPr/>
      </dsp:nvSpPr>
      <dsp:spPr>
        <a:xfrm>
          <a:off x="749104" y="4054066"/>
          <a:ext cx="5615119" cy="64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1" tIns="68641" rIns="68641" bIns="686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doctest_-Embed validation tests and expected results in docstrings for simple unit testing. </a:t>
          </a:r>
        </a:p>
      </dsp:txBody>
      <dsp:txXfrm>
        <a:off x="749104" y="4054066"/>
        <a:ext cx="5615119" cy="648575"/>
      </dsp:txXfrm>
    </dsp:sp>
    <dsp:sp modelId="{7727AABB-3FBD-4537-BE5E-9D4881D44277}">
      <dsp:nvSpPr>
        <dsp:cNvPr id="0" name=""/>
        <dsp:cNvSpPr/>
      </dsp:nvSpPr>
      <dsp:spPr>
        <a:xfrm>
          <a:off x="0" y="4864785"/>
          <a:ext cx="6364224" cy="6485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A60C48-6881-4F92-B92A-6307F0D3AE90}">
      <dsp:nvSpPr>
        <dsp:cNvPr id="0" name=""/>
        <dsp:cNvSpPr/>
      </dsp:nvSpPr>
      <dsp:spPr>
        <a:xfrm>
          <a:off x="196194" y="5010715"/>
          <a:ext cx="356716" cy="35671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FBE262-ECA5-47A8-B062-A1286F9817B3}">
      <dsp:nvSpPr>
        <dsp:cNvPr id="0" name=""/>
        <dsp:cNvSpPr/>
      </dsp:nvSpPr>
      <dsp:spPr>
        <a:xfrm>
          <a:off x="749104" y="4864785"/>
          <a:ext cx="5615119" cy="64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1" tIns="68641" rIns="68641" bIns="686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gettext and locale- Internationalization and localization modules.</a:t>
          </a:r>
        </a:p>
      </dsp:txBody>
      <dsp:txXfrm>
        <a:off x="749104" y="4864785"/>
        <a:ext cx="5615119" cy="6485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4254C-C4BE-4B7A-B6E7-82A2A086B80F}">
      <dsp:nvSpPr>
        <dsp:cNvPr id="0" name=""/>
        <dsp:cNvSpPr/>
      </dsp:nvSpPr>
      <dsp:spPr>
        <a:xfrm>
          <a:off x="0" y="34739"/>
          <a:ext cx="6967728" cy="5171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json-JavaScript Object Notation (SON) processing used with web services and NoSQL document databases</a:t>
          </a:r>
        </a:p>
      </dsp:txBody>
      <dsp:txXfrm>
        <a:off x="25245" y="59984"/>
        <a:ext cx="6917238" cy="466650"/>
      </dsp:txXfrm>
    </dsp:sp>
    <dsp:sp modelId="{FCBC5E48-FA54-4103-B738-C25266FC9B4F}">
      <dsp:nvSpPr>
        <dsp:cNvPr id="0" name=""/>
        <dsp:cNvSpPr/>
      </dsp:nvSpPr>
      <dsp:spPr>
        <a:xfrm>
          <a:off x="0" y="589319"/>
          <a:ext cx="6967728" cy="517140"/>
        </a:xfrm>
        <a:prstGeom prst="roundRect">
          <a:avLst/>
        </a:prstGeom>
        <a:solidFill>
          <a:schemeClr val="accent2">
            <a:hueOff val="-272172"/>
            <a:satOff val="-1257"/>
            <a:lumOff val="-2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os--Interacting with the operating system. profile, pstats, </a:t>
          </a:r>
        </a:p>
      </dsp:txBody>
      <dsp:txXfrm>
        <a:off x="25245" y="614564"/>
        <a:ext cx="6917238" cy="466650"/>
      </dsp:txXfrm>
    </dsp:sp>
    <dsp:sp modelId="{80F85560-9B9F-4636-AE7F-E274D1ACC902}">
      <dsp:nvSpPr>
        <dsp:cNvPr id="0" name=""/>
        <dsp:cNvSpPr/>
      </dsp:nvSpPr>
      <dsp:spPr>
        <a:xfrm>
          <a:off x="0" y="1143899"/>
          <a:ext cx="6967728" cy="517140"/>
        </a:xfrm>
        <a:prstGeom prst="roundRect">
          <a:avLst/>
        </a:prstGeom>
        <a:solidFill>
          <a:schemeClr val="accent2">
            <a:hueOff val="-544344"/>
            <a:satOff val="-2514"/>
            <a:lumOff val="-5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timeit--Performance analysis.random-_-Pseudorandom numbers.</a:t>
          </a:r>
        </a:p>
      </dsp:txBody>
      <dsp:txXfrm>
        <a:off x="25245" y="1169144"/>
        <a:ext cx="6917238" cy="466650"/>
      </dsp:txXfrm>
    </dsp:sp>
    <dsp:sp modelId="{DABE2BB5-051C-446D-AA7D-5CD2225AB535}">
      <dsp:nvSpPr>
        <dsp:cNvPr id="0" name=""/>
        <dsp:cNvSpPr/>
      </dsp:nvSpPr>
      <dsp:spPr>
        <a:xfrm>
          <a:off x="0" y="1698479"/>
          <a:ext cx="6967728" cy="517140"/>
        </a:xfrm>
        <a:prstGeom prst="roundRect">
          <a:avLst/>
        </a:prstGeom>
        <a:solidFill>
          <a:schemeClr val="accent2">
            <a:hueOff val="-816517"/>
            <a:satOff val="-3771"/>
            <a:lumOff val="-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re-Regular expressions for pattern matching. </a:t>
          </a:r>
        </a:p>
      </dsp:txBody>
      <dsp:txXfrm>
        <a:off x="25245" y="1723724"/>
        <a:ext cx="6917238" cy="466650"/>
      </dsp:txXfrm>
    </dsp:sp>
    <dsp:sp modelId="{3A97C6A6-538C-49FD-823E-05F23E0279CF}">
      <dsp:nvSpPr>
        <dsp:cNvPr id="0" name=""/>
        <dsp:cNvSpPr/>
      </dsp:nvSpPr>
      <dsp:spPr>
        <a:xfrm>
          <a:off x="0" y="2253059"/>
          <a:ext cx="6967728" cy="517140"/>
        </a:xfrm>
        <a:prstGeom prst="roundRect">
          <a:avLst/>
        </a:prstGeom>
        <a:solidFill>
          <a:schemeClr val="accent2">
            <a:hueOff val="-1088689"/>
            <a:satOff val="-5028"/>
            <a:lumOff val="-1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sqlite3-SQLite relational database access. </a:t>
          </a:r>
        </a:p>
      </dsp:txBody>
      <dsp:txXfrm>
        <a:off x="25245" y="2278304"/>
        <a:ext cx="6917238" cy="466650"/>
      </dsp:txXfrm>
    </dsp:sp>
    <dsp:sp modelId="{0C1DA600-A8A6-4279-9DCC-854C967BD207}">
      <dsp:nvSpPr>
        <dsp:cNvPr id="0" name=""/>
        <dsp:cNvSpPr/>
      </dsp:nvSpPr>
      <dsp:spPr>
        <a:xfrm>
          <a:off x="0" y="2807640"/>
          <a:ext cx="6967728" cy="517140"/>
        </a:xfrm>
        <a:prstGeom prst="roundRect">
          <a:avLst/>
        </a:prstGeom>
        <a:solidFill>
          <a:schemeClr val="accent2">
            <a:hueOff val="-1360861"/>
            <a:satOff val="-6286"/>
            <a:lumOff val="-13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statistics--Mathematical statistics functions such as mean, median, mode and variance. </a:t>
          </a:r>
        </a:p>
      </dsp:txBody>
      <dsp:txXfrm>
        <a:off x="25245" y="2832885"/>
        <a:ext cx="6917238" cy="466650"/>
      </dsp:txXfrm>
    </dsp:sp>
    <dsp:sp modelId="{A218323A-EC96-4BEF-8EEB-60880201B484}">
      <dsp:nvSpPr>
        <dsp:cNvPr id="0" name=""/>
        <dsp:cNvSpPr/>
      </dsp:nvSpPr>
      <dsp:spPr>
        <a:xfrm>
          <a:off x="0" y="3362220"/>
          <a:ext cx="6967728" cy="517140"/>
        </a:xfrm>
        <a:prstGeom prst="roundRect">
          <a:avLst/>
        </a:prstGeom>
        <a:solidFill>
          <a:schemeClr val="accent2">
            <a:hueOff val="-1633033"/>
            <a:satOff val="-7543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string-String processing.</a:t>
          </a:r>
        </a:p>
      </dsp:txBody>
      <dsp:txXfrm>
        <a:off x="25245" y="3387465"/>
        <a:ext cx="6917238" cy="466650"/>
      </dsp:txXfrm>
    </dsp:sp>
    <dsp:sp modelId="{6A202ED0-DFFA-46E9-8DCF-F2F1B1C993DA}">
      <dsp:nvSpPr>
        <dsp:cNvPr id="0" name=""/>
        <dsp:cNvSpPr/>
      </dsp:nvSpPr>
      <dsp:spPr>
        <a:xfrm>
          <a:off x="0" y="3916800"/>
          <a:ext cx="6967728" cy="517140"/>
        </a:xfrm>
        <a:prstGeom prst="roundRect">
          <a:avLst/>
        </a:prstGeom>
        <a:solidFill>
          <a:schemeClr val="accent2">
            <a:hueOff val="-1905206"/>
            <a:satOff val="-8800"/>
            <a:lumOff val="-18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sys-Command-line argument processing;standard input, standard output and standarderror streams.</a:t>
          </a:r>
        </a:p>
      </dsp:txBody>
      <dsp:txXfrm>
        <a:off x="25245" y="3942045"/>
        <a:ext cx="6917238" cy="466650"/>
      </dsp:txXfrm>
    </dsp:sp>
    <dsp:sp modelId="{40C5F8AA-0AF8-4916-9D6C-745FB0222D85}">
      <dsp:nvSpPr>
        <dsp:cNvPr id="0" name=""/>
        <dsp:cNvSpPr/>
      </dsp:nvSpPr>
      <dsp:spPr>
        <a:xfrm>
          <a:off x="0" y="4471380"/>
          <a:ext cx="6967728" cy="517140"/>
        </a:xfrm>
        <a:prstGeom prst="roundRect">
          <a:avLst/>
        </a:prstGeom>
        <a:solidFill>
          <a:schemeClr val="accent2">
            <a:hueOff val="-2177378"/>
            <a:satOff val="-10057"/>
            <a:lumOff val="-2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tkinter-_-Graphical user interfaces (GUIs) and canvas-based graphics.</a:t>
          </a:r>
        </a:p>
      </dsp:txBody>
      <dsp:txXfrm>
        <a:off x="25245" y="4496625"/>
        <a:ext cx="6917238" cy="466650"/>
      </dsp:txXfrm>
    </dsp:sp>
    <dsp:sp modelId="{479B4C51-A394-4DCA-A45E-29327CC94C9B}">
      <dsp:nvSpPr>
        <dsp:cNvPr id="0" name=""/>
        <dsp:cNvSpPr/>
      </dsp:nvSpPr>
      <dsp:spPr>
        <a:xfrm>
          <a:off x="0" y="5025960"/>
          <a:ext cx="6967728" cy="517140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turtle--Turtle graphics.webbrowser-For conveniently displaying web pages in Python apps.</a:t>
          </a:r>
        </a:p>
      </dsp:txBody>
      <dsp:txXfrm>
        <a:off x="25245" y="5051205"/>
        <a:ext cx="6917238" cy="4666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E7707-63DC-4F7F-B3BA-77341BC8B998}">
      <dsp:nvSpPr>
        <dsp:cNvPr id="0" name=""/>
        <dsp:cNvSpPr/>
      </dsp:nvSpPr>
      <dsp:spPr>
        <a:xfrm>
          <a:off x="0" y="256515"/>
          <a:ext cx="5993892" cy="14847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</a:t>
          </a:r>
          <a:r>
            <a:rPr lang="en-US" sz="2700" b="0" i="0" kern="1200" baseline="0"/>
            <a:t>uples are immutable and typically store heterogeneous data, but the data can be homogeneous. </a:t>
          </a:r>
          <a:endParaRPr lang="en-US" sz="2700" kern="1200"/>
        </a:p>
      </dsp:txBody>
      <dsp:txXfrm>
        <a:off x="72479" y="328994"/>
        <a:ext cx="5848934" cy="1339772"/>
      </dsp:txXfrm>
    </dsp:sp>
    <dsp:sp modelId="{1C7BC13D-891D-47A6-A69D-D1FC245CD75D}">
      <dsp:nvSpPr>
        <dsp:cNvPr id="0" name=""/>
        <dsp:cNvSpPr/>
      </dsp:nvSpPr>
      <dsp:spPr>
        <a:xfrm>
          <a:off x="0" y="1819005"/>
          <a:ext cx="5993892" cy="14847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/>
            <a:t>A tuple’s length is its number of elements and cannot change during program execution.</a:t>
          </a:r>
          <a:endParaRPr lang="en-US" sz="2700" kern="1200"/>
        </a:p>
      </dsp:txBody>
      <dsp:txXfrm>
        <a:off x="72479" y="1891484"/>
        <a:ext cx="5848934" cy="13397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A0373-E38F-41D4-9614-99147137F7AB}">
      <dsp:nvSpPr>
        <dsp:cNvPr id="0" name=""/>
        <dsp:cNvSpPr/>
      </dsp:nvSpPr>
      <dsp:spPr>
        <a:xfrm>
          <a:off x="0" y="557212"/>
          <a:ext cx="6007607" cy="10287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85834-7A9D-47CC-B801-DE918A43866B}">
      <dsp:nvSpPr>
        <dsp:cNvPr id="0" name=""/>
        <dsp:cNvSpPr/>
      </dsp:nvSpPr>
      <dsp:spPr>
        <a:xfrm>
          <a:off x="311181" y="788670"/>
          <a:ext cx="565785" cy="5657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DD34D-FE66-44CF-9E09-8C1BB6E46213}">
      <dsp:nvSpPr>
        <dsp:cNvPr id="0" name=""/>
        <dsp:cNvSpPr/>
      </dsp:nvSpPr>
      <dsp:spPr>
        <a:xfrm>
          <a:off x="1188148" y="557212"/>
          <a:ext cx="4819459" cy="1028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71" tIns="108871" rIns="108871" bIns="10887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A dictionary </a:t>
          </a:r>
          <a:r>
            <a:rPr lang="en-US" sz="1700" b="0" i="1" kern="1200" baseline="0"/>
            <a:t>associates </a:t>
          </a:r>
          <a:r>
            <a:rPr lang="en-US" sz="1700" b="0" i="0" kern="1200" baseline="0"/>
            <a:t>keys with values. Each key </a:t>
          </a:r>
          <a:r>
            <a:rPr lang="en-US" sz="1700" b="0" i="1" kern="1200" baseline="0"/>
            <a:t>maps </a:t>
          </a:r>
          <a:r>
            <a:rPr lang="en-US" sz="1700" b="0" i="0" kern="1200" baseline="0"/>
            <a:t>to a specific value. </a:t>
          </a:r>
          <a:endParaRPr lang="en-US" sz="1700" kern="1200"/>
        </a:p>
      </dsp:txBody>
      <dsp:txXfrm>
        <a:off x="1188148" y="557212"/>
        <a:ext cx="4819459" cy="1028700"/>
      </dsp:txXfrm>
    </dsp:sp>
    <dsp:sp modelId="{8176F42F-7016-404C-8EA3-806D17A355A0}">
      <dsp:nvSpPr>
        <dsp:cNvPr id="0" name=""/>
        <dsp:cNvSpPr/>
      </dsp:nvSpPr>
      <dsp:spPr>
        <a:xfrm>
          <a:off x="0" y="1843087"/>
          <a:ext cx="6007607" cy="10287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B1590-4D63-47AD-AC29-44C3508DE1D1}">
      <dsp:nvSpPr>
        <dsp:cNvPr id="0" name=""/>
        <dsp:cNvSpPr/>
      </dsp:nvSpPr>
      <dsp:spPr>
        <a:xfrm>
          <a:off x="311181" y="2074545"/>
          <a:ext cx="565785" cy="5657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BDDB9-4784-44EA-95CE-1476423CF3B7}">
      <dsp:nvSpPr>
        <dsp:cNvPr id="0" name=""/>
        <dsp:cNvSpPr/>
      </dsp:nvSpPr>
      <dsp:spPr>
        <a:xfrm>
          <a:off x="1188148" y="1843087"/>
          <a:ext cx="4819459" cy="1028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71" tIns="108871" rIns="108871" bIns="10887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The following table contains examples of dictionaries with their keys, key types, values and value types:</a:t>
          </a:r>
          <a:endParaRPr lang="en-US" sz="1700" kern="1200"/>
        </a:p>
      </dsp:txBody>
      <dsp:txXfrm>
        <a:off x="1188148" y="1843087"/>
        <a:ext cx="4819459" cy="10287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954FF-6BD7-49C1-BA73-BF90D74DF0E8}">
      <dsp:nvSpPr>
        <dsp:cNvPr id="0" name=""/>
        <dsp:cNvSpPr/>
      </dsp:nvSpPr>
      <dsp:spPr>
        <a:xfrm>
          <a:off x="1282" y="600844"/>
          <a:ext cx="4501667" cy="285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F25FB-00F3-4659-8933-F33F6607DB5B}">
      <dsp:nvSpPr>
        <dsp:cNvPr id="0" name=""/>
        <dsp:cNvSpPr/>
      </dsp:nvSpPr>
      <dsp:spPr>
        <a:xfrm>
          <a:off x="501467" y="1076020"/>
          <a:ext cx="4501667" cy="285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Many libraries we’ll use to interact with cloud-based services such as Twitter, IBM Watson and others communicate with your applications via JSON objects. </a:t>
          </a:r>
          <a:endParaRPr lang="en-US" sz="2200" kern="1200"/>
        </a:p>
      </dsp:txBody>
      <dsp:txXfrm>
        <a:off x="585191" y="1159744"/>
        <a:ext cx="4334219" cy="2691110"/>
      </dsp:txXfrm>
    </dsp:sp>
    <dsp:sp modelId="{051BECA0-F4E8-49AE-917A-F36EF17707CB}">
      <dsp:nvSpPr>
        <dsp:cNvPr id="0" name=""/>
        <dsp:cNvSpPr/>
      </dsp:nvSpPr>
      <dsp:spPr>
        <a:xfrm>
          <a:off x="5503320" y="600844"/>
          <a:ext cx="4501667" cy="285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32794-34F4-4C68-A6AA-E4D5EA6BFE41}">
      <dsp:nvSpPr>
        <dsp:cNvPr id="0" name=""/>
        <dsp:cNvSpPr/>
      </dsp:nvSpPr>
      <dsp:spPr>
        <a:xfrm>
          <a:off x="6003505" y="1076020"/>
          <a:ext cx="4501667" cy="285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JSON (JavaScript Object Notation) is a text-based, human-and-computer-readable, datainterchange</a:t>
          </a:r>
          <a:r>
            <a:rPr lang="en-US" sz="2200" kern="1200"/>
            <a:t> </a:t>
          </a:r>
          <a:r>
            <a:rPr lang="en-US" sz="2200" b="0" i="0" kern="1200" baseline="0"/>
            <a:t>format used to represent objects (such as dictionaries, lists and more) as collections of name–value pairs.</a:t>
          </a:r>
          <a:endParaRPr lang="en-US" sz="2200" kern="1200"/>
        </a:p>
      </dsp:txBody>
      <dsp:txXfrm>
        <a:off x="6087229" y="1159744"/>
        <a:ext cx="4334219" cy="26911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0B038-D624-4972-9641-C55B97FAF469}">
      <dsp:nvSpPr>
        <dsp:cNvPr id="0" name=""/>
        <dsp:cNvSpPr/>
      </dsp:nvSpPr>
      <dsp:spPr>
        <a:xfrm>
          <a:off x="0" y="370779"/>
          <a:ext cx="10689336" cy="959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i="0" kern="1200" baseline="0" dirty="0"/>
            <a:t>Values in JSON objects and arrays can be:</a:t>
          </a:r>
          <a:endParaRPr lang="en-US" sz="4000" kern="1200" dirty="0"/>
        </a:p>
      </dsp:txBody>
      <dsp:txXfrm>
        <a:off x="46834" y="417613"/>
        <a:ext cx="10595668" cy="865732"/>
      </dsp:txXfrm>
    </dsp:sp>
    <dsp:sp modelId="{1CF39C0A-682C-4FA4-B6F5-78609AB54584}">
      <dsp:nvSpPr>
        <dsp:cNvPr id="0" name=""/>
        <dsp:cNvSpPr/>
      </dsp:nvSpPr>
      <dsp:spPr>
        <a:xfrm>
          <a:off x="0" y="1330180"/>
          <a:ext cx="10689336" cy="3643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9386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b="0" i="0" kern="1200" baseline="0"/>
            <a:t>strings in </a:t>
          </a:r>
          <a:r>
            <a:rPr lang="en-US" sz="3100" b="0" i="1" kern="1200" baseline="0"/>
            <a:t>double quotes </a:t>
          </a:r>
          <a:r>
            <a:rPr lang="en-US" sz="3100" b="0" i="0" kern="1200" baseline="0"/>
            <a:t>(like "Jones"),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b="0" i="0" kern="1200" baseline="0"/>
            <a:t>numbers (like 100 or 24.98),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b="0" i="0" kern="1200" baseline="0"/>
            <a:t>JSON Boolean values (represented as true or false in JSON),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b="0" i="0" kern="1200" baseline="0"/>
            <a:t>null (to represent no value, like None in Python),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b="0" i="0" kern="1200" baseline="0"/>
            <a:t>arrays (like [100, 200, 300]), and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b="0" i="0" kern="1200" baseline="0"/>
            <a:t>other JSON objects.</a:t>
          </a:r>
          <a:endParaRPr lang="en-US" sz="3100" kern="1200"/>
        </a:p>
      </dsp:txBody>
      <dsp:txXfrm>
        <a:off x="0" y="1330180"/>
        <a:ext cx="10689336" cy="3643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41BC1-4C84-4F15-8B95-2A3A8B41329A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4AC1F-C825-4137-A1E7-9FB22BC41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8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30CDF693-A127-416E-868B-5EEFC3D269BD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anudeep.ai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4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855C-34B4-4B3B-A454-C92300B5F7CD}" type="datetime1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anudeep.ai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BB8D-7892-46E5-A20D-9D6A876F5382}" type="datetime1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anudeep.ai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79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EBFE-4BD1-4808-9409-F24EE52C5F65}" type="datetime1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anudeep.ai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03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AD53-3BAE-47F1-B825-7C371B7CEF51}" type="datetime1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anudeep.ai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51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6877-01AE-485E-8181-CDBD86FC34E5}" type="datetime1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anudeep.ai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40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68BC-6AE6-4603-8753-AF8C7C9EC3BC}" type="datetime1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anudeep.ai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04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37BD-4963-45D5-B635-83251D524EAE}" type="datetime1">
              <a:rPr lang="en-US" smtClean="0"/>
              <a:t>11/26/2022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anudeep.ai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94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A363-26A6-4DAA-88A4-9492127CEF8E}" type="datetime1">
              <a:rPr lang="en-US" smtClean="0"/>
              <a:t>11/26/2022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anudeep.ai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33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B3487-BF3C-4B99-9EB2-2E4819C70685}" type="datetime1">
              <a:rPr lang="en-US" smtClean="0"/>
              <a:t>11/26/2022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anudeep.ai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309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9757-05F2-4856-A0AD-55215E3002E9}" type="datetime1">
              <a:rPr lang="en-US" smtClean="0"/>
              <a:t>11/26/2022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anudeep.ai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9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9FB77C0C-5B4F-4E10-8726-CDCCAED11C67}" type="datetime1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anudeep.ai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455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AD5D7-FF20-4C5F-A978-689B94A60402}" type="datetime1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anudeep.ai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653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BF5F-1BDA-4E77-A7D1-45425AC0A0D0}" type="datetime1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anudeep.ai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9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37BE-6B04-49CD-AC94-F0745BAD158E}" type="datetime1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anudeep.ai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915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00F1-684B-42C5-9735-622E3305474C}" type="datetime1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anudeep.ai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8440-0455-481C-927D-181DD648BAED}" type="datetime1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anudeep.ai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1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331B600-D85F-4BDC-813F-C735B8D14CD7}" type="datetime1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anudeep.ai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4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BC08798-16AA-4B2E-BDBD-700E024F5F56}" type="datetime1">
              <a:rPr lang="en-US" smtClean="0"/>
              <a:t>11/26/2022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anudeep.ai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1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12F6-EEF9-4DDC-9239-83BC7BBD9667}" type="datetime1">
              <a:rPr lang="en-US" smtClean="0"/>
              <a:t>11/26/2022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anudeep.ai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69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0459-352F-43B4-BB27-48C42EE44556}" type="datetime1">
              <a:rPr lang="en-US" smtClean="0"/>
              <a:t>11/26/2022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anudeep.ai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5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7A359B1D-F2D1-4783-8C08-5C8B508BE127}" type="datetime1">
              <a:rPr lang="en-US" smtClean="0"/>
              <a:t>11/26/2022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anudeep.ai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6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5EF4A0CE-FF80-4D2A-81A0-0998005E4DAC}" type="datetime1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anudeep.ai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4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BF8DF-3F83-48F4-BE6A-422724CC4C4E}" type="datetime1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anudeep.ai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0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24" r:id="rId5"/>
    <p:sldLayoutId id="2147483725" r:id="rId6"/>
    <p:sldLayoutId id="2147483730" r:id="rId7"/>
    <p:sldLayoutId id="2147483726" r:id="rId8"/>
    <p:sldLayoutId id="2147483727" r:id="rId9"/>
    <p:sldLayoutId id="2147483728" r:id="rId10"/>
    <p:sldLayoutId id="214748372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9C2F5-9682-4E16-B48A-DE3722733EBE}" type="datetime1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anudeep.ai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6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3.emf"/><Relationship Id="rId7" Type="http://schemas.openxmlformats.org/officeDocument/2006/relationships/diagramColors" Target="../diagrams/colors4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gle view of circuit shaped like a brain">
            <a:extLst>
              <a:ext uri="{FF2B5EF4-FFF2-40B4-BE49-F238E27FC236}">
                <a16:creationId xmlns:a16="http://schemas.microsoft.com/office/drawing/2014/main" id="{D47D780E-6BC1-3D32-5EA4-335D2DF30D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r="4962" b="2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3" name="Rectangle 15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DC342-EA2A-520F-6031-0528930AE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en-US" sz="4400" dirty="0"/>
            </a:br>
            <a:r>
              <a:rPr lang="en-US" sz="4400" dirty="0"/>
              <a:t>Python for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9288D-5E7F-BFE8-9868-0FE908F7C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ctr"/>
            <a:r>
              <a:rPr lang="en-US" sz="105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content prepared from the </a:t>
            </a:r>
            <a:r>
              <a:rPr lang="en-US" sz="1050" dirty="0"/>
              <a:t>book Intro to Python for Computer Science and Data Science Paul </a:t>
            </a:r>
            <a:r>
              <a:rPr lang="en-US" sz="1050" dirty="0" err="1"/>
              <a:t>Deitel</a:t>
            </a:r>
            <a:r>
              <a:rPr lang="en-US" sz="1050" dirty="0"/>
              <a:t>; Harvey M. </a:t>
            </a:r>
            <a:r>
              <a:rPr lang="en-US" sz="1050" dirty="0" err="1"/>
              <a:t>Deitel</a:t>
            </a:r>
            <a:r>
              <a:rPr lang="en-US" sz="1050" dirty="0"/>
              <a:t> and other Internet resources</a:t>
            </a:r>
            <a:endParaRPr lang="en-US" sz="2000" dirty="0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EE557-40E8-EB78-8FB0-55211D63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anudeep.ai</a:t>
            </a:r>
          </a:p>
        </p:txBody>
      </p:sp>
    </p:spTree>
    <p:extLst>
      <p:ext uri="{BB962C8B-B14F-4D97-AF65-F5344CB8AC3E}">
        <p14:creationId xmlns:p14="http://schemas.microsoft.com/office/powerpoint/2010/main" val="3392220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187B5-8F40-C740-809E-300B84922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/>
              <a:t>Dictionaries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A6363B7-0C0F-F2C9-F2B5-B1C30F6ECB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34"/>
          <a:stretch/>
        </p:blipFill>
        <p:spPr>
          <a:xfrm>
            <a:off x="7680960" y="1192831"/>
            <a:ext cx="4233672" cy="15333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D5C923-E825-07E3-935B-D394995B5E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546"/>
          <a:stretch/>
        </p:blipFill>
        <p:spPr>
          <a:xfrm>
            <a:off x="7680960" y="3938944"/>
            <a:ext cx="4230116" cy="171880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CD0D2B-C88F-A5B6-B259-3627982D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31004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anudeep.ai</a:t>
            </a:r>
          </a:p>
        </p:txBody>
      </p:sp>
      <p:graphicFrame>
        <p:nvGraphicFramePr>
          <p:cNvPr id="62" name="TextBox 5">
            <a:extLst>
              <a:ext uri="{FF2B5EF4-FFF2-40B4-BE49-F238E27FC236}">
                <a16:creationId xmlns:a16="http://schemas.microsoft.com/office/drawing/2014/main" id="{AD6743D5-EE38-F6E9-8CAE-670FF07A33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2693263"/>
              </p:ext>
            </p:extLst>
          </p:nvPr>
        </p:nvGraphicFramePr>
        <p:xfrm>
          <a:off x="841244" y="2359152"/>
          <a:ext cx="6007608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59097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FB8EBB-56FF-74B4-A94B-0B1F4363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Sets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8E3D1D-2B0C-E313-298E-171368920005}"/>
              </a:ext>
            </a:extLst>
          </p:cNvPr>
          <p:cNvSpPr txBox="1"/>
          <p:nvPr/>
        </p:nvSpPr>
        <p:spPr>
          <a:xfrm>
            <a:off x="841248" y="2252870"/>
            <a:ext cx="5993892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baseline="0" dirty="0"/>
              <a:t>A set is an unordered collection of </a:t>
            </a:r>
            <a:r>
              <a:rPr lang="en-US" b="0" i="1" u="none" strike="noStrike" baseline="0" dirty="0"/>
              <a:t>unique </a:t>
            </a:r>
            <a:r>
              <a:rPr lang="en-US" b="0" i="0" u="none" strike="noStrike" baseline="0" dirty="0"/>
              <a:t>values. Sets may contain only immutable objects, like strings, </a:t>
            </a:r>
            <a:r>
              <a:rPr lang="en-US" b="0" i="0" u="none" strike="noStrike" baseline="0" dirty="0" err="1"/>
              <a:t>ints</a:t>
            </a:r>
            <a:r>
              <a:rPr lang="en-US" b="0" i="0" u="none" strike="noStrike" baseline="0" dirty="0"/>
              <a:t>, floats and tuples that contain only immutable elements.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baseline="0" dirty="0"/>
              <a:t>Though sets are </a:t>
            </a:r>
            <a:r>
              <a:rPr lang="en-US" b="0" i="0" u="none" strike="noStrike" baseline="0" dirty="0" err="1"/>
              <a:t>iterable</a:t>
            </a:r>
            <a:r>
              <a:rPr lang="en-US" b="0" i="0" u="none" strike="noStrike" baseline="0" dirty="0"/>
              <a:t>, they are not sequences and do not support indexing and slicing with square brackets, [].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baseline="0" dirty="0"/>
              <a:t>Dictionaries also do not support slicing</a:t>
            </a:r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3D87B5B-1319-5EF6-95BE-2BE028F95C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539" b="2229"/>
          <a:stretch/>
        </p:blipFill>
        <p:spPr>
          <a:xfrm>
            <a:off x="7409627" y="2953886"/>
            <a:ext cx="4620889" cy="138951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A476C-1FE7-6FCA-2902-889DB1F49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anudeep.ai</a:t>
            </a:r>
          </a:p>
        </p:txBody>
      </p:sp>
    </p:spTree>
    <p:extLst>
      <p:ext uri="{BB962C8B-B14F-4D97-AF65-F5344CB8AC3E}">
        <p14:creationId xmlns:p14="http://schemas.microsoft.com/office/powerpoint/2010/main" val="2534913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EA5D0-64C7-0F9F-5A2F-5F92F385B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Numpy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0D1EA4-618E-E887-1392-776434994A97}"/>
              </a:ext>
            </a:extLst>
          </p:cNvPr>
          <p:cNvSpPr txBox="1"/>
          <p:nvPr/>
        </p:nvSpPr>
        <p:spPr>
          <a:xfrm>
            <a:off x="841248" y="2252870"/>
            <a:ext cx="5993892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baseline="0"/>
              <a:t>The NumPy (Numerical Python) library first appeared in 2006 and is the preferred Python array implementation.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baseline="0"/>
              <a:t>It offers a high-performance, richly functional </a:t>
            </a:r>
            <a:r>
              <a:rPr lang="en-US" sz="1300" b="0" i="1" u="none" strike="noStrike" baseline="0"/>
              <a:t>n</a:t>
            </a:r>
            <a:r>
              <a:rPr lang="en-US" sz="1300" b="0" i="0" u="none" strike="noStrike" baseline="0"/>
              <a:t>-dimensional array type called ndarray, which from this point forward we’ll refer to by its synonym, array.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baseline="0"/>
              <a:t>NumPy is one of the many opensource libraries that the Anaconda Python distribution installs.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baseline="0"/>
              <a:t>Operations on arrays are up to two orders of magnitude faster than those on lists. In a big-data world in which applications may do massive amounts of processing on vast amounts of array-based data, this performance advantage can be critical.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baseline="0"/>
              <a:t>According to libraries.io, over 450 Python libraries depend on NumPy. Many popular data science libraries such as Pandas, SciPy (Scientific Python) and Keras</a:t>
            </a:r>
            <a:r>
              <a:rPr lang="en-US" sz="1300"/>
              <a:t> </a:t>
            </a:r>
            <a:r>
              <a:rPr lang="en-US" sz="1300" b="0" i="0" u="none" strike="noStrike" baseline="0"/>
              <a:t>(for deep learning) are built on or depend on NumPy.</a:t>
            </a:r>
            <a:endParaRPr lang="en-US" sz="130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B69DB91-A886-47A4-2B39-A6F1732BC0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095" b="164"/>
          <a:stretch/>
        </p:blipFill>
        <p:spPr>
          <a:xfrm>
            <a:off x="7679814" y="2079582"/>
            <a:ext cx="4097657" cy="259825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8A840-BA16-2710-39E6-4BE032D7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anudeep.ai</a:t>
            </a:r>
          </a:p>
        </p:txBody>
      </p:sp>
    </p:spTree>
    <p:extLst>
      <p:ext uri="{BB962C8B-B14F-4D97-AF65-F5344CB8AC3E}">
        <p14:creationId xmlns:p14="http://schemas.microsoft.com/office/powerpoint/2010/main" val="2175848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581EAC-EC98-D4CF-C5CA-EB33ED70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Pandas for Data Science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1FD5D-E821-79AB-F532-FA27DD7D9DFE}"/>
              </a:ext>
            </a:extLst>
          </p:cNvPr>
          <p:cNvSpPr txBox="1"/>
          <p:nvPr/>
        </p:nvSpPr>
        <p:spPr>
          <a:xfrm>
            <a:off x="841248" y="2252870"/>
            <a:ext cx="5993892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baseline="0"/>
              <a:t>A Series is an enhanced one-dimensional array.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baseline="0"/>
              <a:t>Whereas arrays use only zero-based integer indices, Series support custom indexing, including even non-integer indices like strings.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baseline="0"/>
              <a:t>Series also offer additional capabilities that make them more convenient for many data-science-oriented tasks.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baseline="0"/>
              <a:t>For example, Series may have missing data, and many Series operations ignore missing data by default.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F3797-0997-7A48-C434-C7C7984A9B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442"/>
          <a:stretch/>
        </p:blipFill>
        <p:spPr>
          <a:xfrm>
            <a:off x="7679814" y="1658534"/>
            <a:ext cx="4097657" cy="34403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4DB8FA-8A73-0A28-524B-D02E7E7D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anudeep.ai</a:t>
            </a:r>
          </a:p>
        </p:txBody>
      </p:sp>
    </p:spTree>
    <p:extLst>
      <p:ext uri="{BB962C8B-B14F-4D97-AF65-F5344CB8AC3E}">
        <p14:creationId xmlns:p14="http://schemas.microsoft.com/office/powerpoint/2010/main" val="907334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7A658-0C5E-BC90-C116-4E3D997A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537285" cy="15358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Dataframes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925DF-40AC-3BC8-952F-D3E1AA222702}"/>
              </a:ext>
            </a:extLst>
          </p:cNvPr>
          <p:cNvSpPr txBox="1"/>
          <p:nvPr/>
        </p:nvSpPr>
        <p:spPr>
          <a:xfrm>
            <a:off x="5067380" y="641850"/>
            <a:ext cx="6570204" cy="1535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/>
              <a:t>A </a:t>
            </a:r>
            <a:r>
              <a:rPr lang="en-US" sz="1200" b="0" i="0" u="none" strike="noStrike" baseline="0" dirty="0" err="1"/>
              <a:t>DataFrame</a:t>
            </a:r>
            <a:r>
              <a:rPr lang="en-US" sz="1200" b="0" i="0" u="none" strike="noStrike" baseline="0" dirty="0"/>
              <a:t> is an enhanced two-dimensional array.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/>
              <a:t>Like Series, </a:t>
            </a:r>
            <a:r>
              <a:rPr lang="en-US" sz="1200" b="0" i="0" u="none" strike="noStrike" baseline="0" dirty="0" err="1"/>
              <a:t>DataFrames</a:t>
            </a:r>
            <a:r>
              <a:rPr lang="en-US" sz="1200" b="0" i="0" u="none" strike="noStrike" baseline="0" dirty="0"/>
              <a:t> can have custom row and column indices, and offer additional operations and capabilities that make them more convenient for many data-science-oriented tasks.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 err="1"/>
              <a:t>DataFrames</a:t>
            </a:r>
            <a:r>
              <a:rPr lang="en-US" sz="1200" b="0" i="0" u="none" strike="noStrike" baseline="0" dirty="0"/>
              <a:t> also support missing data.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/>
              <a:t>Each column in a </a:t>
            </a:r>
            <a:r>
              <a:rPr lang="en-US" sz="1200" b="0" i="0" u="none" strike="noStrike" baseline="0" dirty="0" err="1"/>
              <a:t>DataFrame</a:t>
            </a:r>
            <a:r>
              <a:rPr lang="en-US" sz="1200" b="0" i="0" u="none" strike="noStrike" baseline="0" dirty="0"/>
              <a:t> is a Series.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/>
              <a:t>The Series representing each column may contain different element types, as you’ll soon see when we discuss loading datasets into </a:t>
            </a:r>
            <a:r>
              <a:rPr lang="en-US" sz="1200" b="0" i="0" u="none" strike="noStrike" baseline="0" dirty="0" err="1"/>
              <a:t>DataFrames</a:t>
            </a:r>
            <a:r>
              <a:rPr lang="en-US" sz="1200" b="0" i="0" u="none" strike="noStrike" baseline="0" dirty="0"/>
              <a:t>.</a:t>
            </a:r>
            <a:endParaRPr lang="en-US" sz="1200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D7534E1-5C9F-76BD-493E-1373AAE1C0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3" b="1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4B34B5-0972-39D2-173C-AB7DDA79C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anudeep.ai</a:t>
            </a:r>
          </a:p>
        </p:txBody>
      </p:sp>
    </p:spTree>
    <p:extLst>
      <p:ext uri="{BB962C8B-B14F-4D97-AF65-F5344CB8AC3E}">
        <p14:creationId xmlns:p14="http://schemas.microsoft.com/office/powerpoint/2010/main" val="2169201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7C5C8-58D5-1329-E4E6-563ADD332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537285" cy="15358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Data Wrangling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31118C-9040-8CB8-1034-B13EBD93E846}"/>
              </a:ext>
            </a:extLst>
          </p:cNvPr>
          <p:cNvSpPr txBox="1"/>
          <p:nvPr/>
        </p:nvSpPr>
        <p:spPr>
          <a:xfrm>
            <a:off x="5351164" y="641850"/>
            <a:ext cx="6002636" cy="1535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u="none" strike="noStrike" baseline="0" dirty="0"/>
              <a:t>Let’s begin by creating a Series of five-digit ZIP Codes from a dictionary of city-name/five-digit-ZIP-Code key–value pairs.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u="none" strike="noStrike" baseline="0" dirty="0"/>
              <a:t> We intentionally entered an invalid ZIP Code for Miami:</a:t>
            </a:r>
            <a:endParaRPr 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15A9B4-4D5A-277C-684F-5A6E2BEC86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3" b="1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0D297B-66CB-1056-3390-8EA5EDA6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anudeep.ai</a:t>
            </a:r>
          </a:p>
        </p:txBody>
      </p:sp>
    </p:spTree>
    <p:extLst>
      <p:ext uri="{BB962C8B-B14F-4D97-AF65-F5344CB8AC3E}">
        <p14:creationId xmlns:p14="http://schemas.microsoft.com/office/powerpoint/2010/main" val="3079454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437529-559E-7BFB-4D58-34C6E6344AEB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We’ve discussed data cleaning. Now let’s consider munging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data into a different format. As a simple example, assume that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an application requires U.S. phone numbers in the format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###-###-####, with hyphens separating each group of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digits. The phone numbers have been provided to us as 10-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digit strings without hyphens. Let’s create the </a:t>
            </a:r>
            <a:r>
              <a:rPr lang="en-US" sz="1600" b="0" i="0" u="none" strike="noStrike" baseline="0" dirty="0" err="1"/>
              <a:t>DataFrame</a:t>
            </a:r>
            <a:r>
              <a:rPr lang="en-US" sz="1600" b="0" i="0" u="none" strike="noStrike" baseline="0" dirty="0"/>
              <a:t>: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FC71A-3492-B391-CD2D-193C12FACE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337"/>
          <a:stretch/>
        </p:blipFill>
        <p:spPr>
          <a:xfrm>
            <a:off x="5120640" y="1801272"/>
            <a:ext cx="6656832" cy="315487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0932FC-23CD-9C80-D041-C6E059AB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anudeep.ai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D92B5-BE5D-81AF-4493-0E7057F752D2}"/>
              </a:ext>
            </a:extLst>
          </p:cNvPr>
          <p:cNvSpPr txBox="1"/>
          <p:nvPr/>
        </p:nvSpPr>
        <p:spPr>
          <a:xfrm>
            <a:off x="1206278" y="1225233"/>
            <a:ext cx="6094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Data munging</a:t>
            </a:r>
          </a:p>
        </p:txBody>
      </p:sp>
    </p:spTree>
    <p:extLst>
      <p:ext uri="{BB962C8B-B14F-4D97-AF65-F5344CB8AC3E}">
        <p14:creationId xmlns:p14="http://schemas.microsoft.com/office/powerpoint/2010/main" val="2691052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15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3E2B4-4EE7-ABD6-9372-C0CBB14F97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1248" y="334644"/>
            <a:ext cx="10509504" cy="1076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Serialization with JSON</a:t>
            </a:r>
            <a:endParaRPr lang="en-US" dirty="0"/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28B7C-9A59-C215-A0C9-D92C9782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anudeep.ai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BA0C9606-71FE-1A35-9126-7E0B2074C5B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70373120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6848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4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6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28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048FC6-0F81-C1C2-F990-A4F6A47A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anudeep.ai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DA326D79-DC23-EC29-6B1E-FDBC2D75C2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4867592"/>
              </p:ext>
            </p:extLst>
          </p:nvPr>
        </p:nvGraphicFramePr>
        <p:xfrm>
          <a:off x="1005840" y="640080"/>
          <a:ext cx="10689336" cy="534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1811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1C97E5-2979-9B73-1389-D4BDC459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anudeep.ai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0911DB-A4A9-4CE2-E55A-2D36C62C6DD4}"/>
              </a:ext>
            </a:extLst>
          </p:cNvPr>
          <p:cNvSpPr txBox="1"/>
          <p:nvPr/>
        </p:nvSpPr>
        <p:spPr>
          <a:xfrm>
            <a:off x="1747428" y="1134650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333333"/>
                </a:solidFill>
                <a:latin typeface="LiberationSerif"/>
              </a:rPr>
              <a:t>Let’s write that object in JSON format to a file: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330872-E89E-DF5D-F39D-C8CFB89F2AE6}"/>
              </a:ext>
            </a:extLst>
          </p:cNvPr>
          <p:cNvSpPr txBox="1"/>
          <p:nvPr/>
        </p:nvSpPr>
        <p:spPr>
          <a:xfrm>
            <a:off x="3648801" y="1781958"/>
            <a:ext cx="6098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404040"/>
                </a:solidFill>
                <a:latin typeface="LiberationMono"/>
              </a:rPr>
              <a:t>In [2]: import </a:t>
            </a:r>
            <a:r>
              <a:rPr lang="en-US" sz="1800" b="0" i="0" u="none" strike="noStrike" baseline="0" dirty="0" err="1">
                <a:solidFill>
                  <a:srgbClr val="404040"/>
                </a:solidFill>
                <a:latin typeface="LiberationMono"/>
              </a:rPr>
              <a:t>json</a:t>
            </a:r>
            <a:endParaRPr lang="en-US" sz="1800" b="0" i="0" u="none" strike="noStrike" baseline="0" dirty="0">
              <a:solidFill>
                <a:srgbClr val="404040"/>
              </a:solidFill>
              <a:latin typeface="LiberationMono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404040"/>
                </a:solidFill>
                <a:latin typeface="LiberationMono"/>
              </a:rPr>
              <a:t>In [3]: with open('</a:t>
            </a:r>
            <a:r>
              <a:rPr lang="en-US" sz="1800" b="0" i="0" u="none" strike="noStrike" baseline="0" dirty="0" err="1">
                <a:solidFill>
                  <a:srgbClr val="404040"/>
                </a:solidFill>
                <a:latin typeface="LiberationMono"/>
              </a:rPr>
              <a:t>accounts.json</a:t>
            </a:r>
            <a:r>
              <a:rPr lang="en-US" sz="1800" b="0" i="0" u="none" strike="noStrike" baseline="0" dirty="0">
                <a:solidFill>
                  <a:srgbClr val="404040"/>
                </a:solidFill>
                <a:latin typeface="LiberationMono"/>
              </a:rPr>
              <a:t>', 'w') as</a:t>
            </a:r>
          </a:p>
          <a:p>
            <a:pPr algn="l"/>
            <a:r>
              <a:rPr lang="en-US" sz="1800" b="0" i="0" u="none" strike="noStrike" baseline="0" dirty="0">
                <a:solidFill>
                  <a:srgbClr val="404040"/>
                </a:solidFill>
                <a:latin typeface="LiberationMono"/>
              </a:rPr>
              <a:t>accounts:</a:t>
            </a:r>
          </a:p>
          <a:p>
            <a:pPr algn="l"/>
            <a:r>
              <a:rPr lang="en-US" sz="1800" b="0" i="0" u="none" strike="noStrike" baseline="0" dirty="0">
                <a:solidFill>
                  <a:srgbClr val="404040"/>
                </a:solidFill>
                <a:latin typeface="LiberationMono"/>
              </a:rPr>
              <a:t>...: </a:t>
            </a:r>
            <a:r>
              <a:rPr lang="en-US" sz="1800" b="0" i="0" u="none" strike="noStrike" baseline="0" dirty="0" err="1">
                <a:solidFill>
                  <a:srgbClr val="404040"/>
                </a:solidFill>
                <a:latin typeface="LiberationMono"/>
              </a:rPr>
              <a:t>json.dump</a:t>
            </a:r>
            <a:r>
              <a:rPr lang="en-US" sz="1800" b="0" i="0" u="none" strike="noStrike" baseline="0" dirty="0">
                <a:solidFill>
                  <a:srgbClr val="404040"/>
                </a:solidFill>
                <a:latin typeface="LiberationMono"/>
              </a:rPr>
              <a:t>(</a:t>
            </a:r>
            <a:r>
              <a:rPr lang="en-US" sz="1800" b="0" i="0" u="none" strike="noStrike" baseline="0" dirty="0" err="1">
                <a:solidFill>
                  <a:srgbClr val="404040"/>
                </a:solidFill>
                <a:latin typeface="LiberationMono"/>
              </a:rPr>
              <a:t>accounts_dict</a:t>
            </a:r>
            <a:r>
              <a:rPr lang="en-US" sz="1800" b="0" i="0" u="none" strike="noStrike" baseline="0" dirty="0">
                <a:solidFill>
                  <a:srgbClr val="404040"/>
                </a:solidFill>
                <a:latin typeface="LiberationMono"/>
              </a:rPr>
              <a:t>, accounts)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89447C-7536-9213-2505-32444C358EDE}"/>
              </a:ext>
            </a:extLst>
          </p:cNvPr>
          <p:cNvSpPr txBox="1"/>
          <p:nvPr/>
        </p:nvSpPr>
        <p:spPr>
          <a:xfrm>
            <a:off x="1747428" y="3168908"/>
            <a:ext cx="83312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LiberationSerif"/>
              </a:rPr>
              <a:t>Snippet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LiberationMono"/>
              </a:rPr>
              <a:t>[3]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LiberationSerif"/>
              </a:rPr>
              <a:t>opens the file </a:t>
            </a:r>
            <a:r>
              <a:rPr lang="en-US" sz="1800" b="0" i="0" u="none" strike="noStrike" baseline="0" dirty="0" err="1">
                <a:solidFill>
                  <a:srgbClr val="333333"/>
                </a:solidFill>
                <a:latin typeface="LiberationMono"/>
              </a:rPr>
              <a:t>accounts.json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LiberationMono"/>
              </a:rPr>
              <a:t>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LiberationSerif"/>
              </a:rPr>
              <a:t>and uses the </a:t>
            </a:r>
            <a:r>
              <a:rPr lang="en-US" sz="1800" b="0" i="0" u="none" strike="noStrike" baseline="0" dirty="0" err="1">
                <a:solidFill>
                  <a:srgbClr val="333333"/>
                </a:solidFill>
                <a:latin typeface="LiberationMono"/>
              </a:rPr>
              <a:t>json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LiberationMono"/>
              </a:rPr>
              <a:t>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LiberationSerif"/>
              </a:rPr>
              <a:t>module’s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LiberationMono"/>
              </a:rPr>
              <a:t>dump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LiberationSerif"/>
              </a:rPr>
              <a:t>function to serialize the dictionary </a:t>
            </a:r>
            <a:r>
              <a:rPr lang="en-US" sz="1800" b="0" i="0" u="none" strike="noStrike" baseline="0" dirty="0" err="1">
                <a:solidFill>
                  <a:srgbClr val="333333"/>
                </a:solidFill>
                <a:latin typeface="LiberationSerif"/>
              </a:rPr>
              <a:t>accounts_dict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LiberationSerif"/>
              </a:rPr>
              <a:t> into the file. The resulting file contains the following text, which we reformatted slightly for readability:</a:t>
            </a:r>
          </a:p>
          <a:p>
            <a:pPr algn="l"/>
            <a:endParaRPr lang="en-US" dirty="0">
              <a:solidFill>
                <a:srgbClr val="333333"/>
              </a:solidFill>
              <a:latin typeface="LiberationSerif"/>
            </a:endParaRPr>
          </a:p>
          <a:p>
            <a:pPr lvl="4"/>
            <a:endParaRPr lang="en-US" b="0" i="0" u="none" strike="noStrike" baseline="0" dirty="0">
              <a:solidFill>
                <a:srgbClr val="333333"/>
              </a:solidFill>
              <a:latin typeface="LiberationSerif"/>
            </a:endParaRPr>
          </a:p>
          <a:p>
            <a:pPr lvl="4"/>
            <a:r>
              <a:rPr lang="en-US" dirty="0">
                <a:solidFill>
                  <a:srgbClr val="404040"/>
                </a:solidFill>
                <a:latin typeface="LiberationMono"/>
              </a:rPr>
              <a:t>{"accounts":</a:t>
            </a:r>
          </a:p>
          <a:p>
            <a:pPr lvl="4"/>
            <a:r>
              <a:rPr lang="en-US" dirty="0">
                <a:solidFill>
                  <a:srgbClr val="404040"/>
                </a:solidFill>
                <a:latin typeface="LiberationMono"/>
              </a:rPr>
              <a:t>[{"account": 100, "name": "Jones", "balance":</a:t>
            </a:r>
          </a:p>
          <a:p>
            <a:pPr lvl="4"/>
            <a:r>
              <a:rPr lang="en-US" dirty="0">
                <a:solidFill>
                  <a:srgbClr val="404040"/>
                </a:solidFill>
                <a:latin typeface="LiberationMono"/>
              </a:rPr>
              <a:t>24.98},</a:t>
            </a:r>
          </a:p>
          <a:p>
            <a:pPr lvl="4"/>
            <a:r>
              <a:rPr lang="en-US" dirty="0">
                <a:solidFill>
                  <a:srgbClr val="404040"/>
                </a:solidFill>
                <a:latin typeface="LiberationMono"/>
              </a:rPr>
              <a:t>{"account": 200, "name": "Doe", "balance":</a:t>
            </a:r>
          </a:p>
          <a:p>
            <a:pPr lvl="4"/>
            <a:r>
              <a:rPr lang="en-US" dirty="0">
                <a:solidFill>
                  <a:srgbClr val="404040"/>
                </a:solidFill>
                <a:latin typeface="LiberationMono"/>
              </a:rPr>
              <a:t>345.67}]}</a:t>
            </a:r>
          </a:p>
        </p:txBody>
      </p:sp>
    </p:spTree>
    <p:extLst>
      <p:ext uri="{BB962C8B-B14F-4D97-AF65-F5344CB8AC3E}">
        <p14:creationId xmlns:p14="http://schemas.microsoft.com/office/powerpoint/2010/main" val="179252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 alt text provided for this image">
            <a:extLst>
              <a:ext uri="{FF2B5EF4-FFF2-40B4-BE49-F238E27FC236}">
                <a16:creationId xmlns:a16="http://schemas.microsoft.com/office/drawing/2014/main" id="{CBDD0290-C2BB-9AE8-6F57-B2E6CFBCB3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7"/>
          <a:stretch/>
        </p:blipFill>
        <p:spPr bwMode="auto">
          <a:xfrm>
            <a:off x="3552031" y="253365"/>
            <a:ext cx="5087938" cy="567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A47941-B19E-40A3-90A4-4151660F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anudeep.ai</a:t>
            </a:r>
          </a:p>
        </p:txBody>
      </p:sp>
    </p:spTree>
    <p:extLst>
      <p:ext uri="{BB962C8B-B14F-4D97-AF65-F5344CB8AC3E}">
        <p14:creationId xmlns:p14="http://schemas.microsoft.com/office/powerpoint/2010/main" val="2541168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8D01F-9D1F-D4BD-24DB-F1332CEF2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CSV files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9F1AF3-84FA-AAC9-B0F3-7777AD2FD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anudeep.ai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E7A0C9-B69A-CCA0-ED1C-DD323BA0C5A0}"/>
              </a:ext>
            </a:extLst>
          </p:cNvPr>
          <p:cNvSpPr txBox="1"/>
          <p:nvPr/>
        </p:nvSpPr>
        <p:spPr>
          <a:xfrm>
            <a:off x="721360" y="2274838"/>
            <a:ext cx="10708640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333333"/>
                </a:solidFill>
                <a:latin typeface="LiberationSerif"/>
              </a:rPr>
              <a:t>You can load a CSV dataset into a </a:t>
            </a:r>
            <a:r>
              <a:rPr lang="en-US" sz="2400" b="0" i="0" u="none" strike="noStrike" baseline="0" dirty="0" err="1">
                <a:solidFill>
                  <a:srgbClr val="333333"/>
                </a:solidFill>
                <a:latin typeface="LiberationMono"/>
              </a:rPr>
              <a:t>DataFrame</a:t>
            </a:r>
            <a:r>
              <a:rPr lang="en-US" sz="2400" b="0" i="0" u="none" strike="noStrike" baseline="0" dirty="0">
                <a:solidFill>
                  <a:srgbClr val="333333"/>
                </a:solidFill>
                <a:latin typeface="LiberationMono"/>
              </a:rPr>
              <a:t> </a:t>
            </a:r>
            <a:r>
              <a:rPr lang="en-US" sz="2400" b="0" i="0" u="none" strike="noStrike" baseline="0" dirty="0">
                <a:solidFill>
                  <a:srgbClr val="333333"/>
                </a:solidFill>
                <a:latin typeface="LiberationSerif"/>
              </a:rPr>
              <a:t>with the pandas function </a:t>
            </a:r>
            <a:r>
              <a:rPr lang="en-US" sz="2400" b="0" i="0" u="none" strike="noStrike" baseline="0" dirty="0" err="1">
                <a:solidFill>
                  <a:srgbClr val="333333"/>
                </a:solidFill>
                <a:latin typeface="LiberationMono"/>
              </a:rPr>
              <a:t>read_csv</a:t>
            </a:r>
            <a:r>
              <a:rPr lang="en-US" sz="2400" b="0" i="0" u="none" strike="noStrike" baseline="0" dirty="0">
                <a:solidFill>
                  <a:srgbClr val="333333"/>
                </a:solidFill>
                <a:latin typeface="LiberationSerif"/>
              </a:rPr>
              <a:t>. </a:t>
            </a:r>
          </a:p>
          <a:p>
            <a:pPr algn="l"/>
            <a:endParaRPr lang="en-US" sz="2400" dirty="0">
              <a:solidFill>
                <a:srgbClr val="333333"/>
              </a:solidFill>
              <a:latin typeface="LiberationSerif"/>
            </a:endParaRPr>
          </a:p>
          <a:p>
            <a:pPr algn="l"/>
            <a:r>
              <a:rPr lang="en-US" sz="2400" b="0" i="0" u="none" strike="noStrike" baseline="0" dirty="0">
                <a:solidFill>
                  <a:srgbClr val="333333"/>
                </a:solidFill>
                <a:latin typeface="LiberationSerif"/>
              </a:rPr>
              <a:t>The following loads and displays the CSV file </a:t>
            </a:r>
            <a:r>
              <a:rPr lang="en-US" sz="2400" b="0" i="0" u="none" strike="noStrike" baseline="0" dirty="0">
                <a:solidFill>
                  <a:srgbClr val="333333"/>
                </a:solidFill>
                <a:latin typeface="LiberationMono"/>
              </a:rPr>
              <a:t>accounts.csv </a:t>
            </a:r>
            <a:r>
              <a:rPr lang="en-US" sz="2400" b="0" i="0" u="none" strike="noStrike" baseline="0" dirty="0">
                <a:solidFill>
                  <a:srgbClr val="333333"/>
                </a:solidFill>
                <a:latin typeface="LiberationSerif"/>
              </a:rPr>
              <a:t>that you created earlier in this chapter:</a:t>
            </a:r>
          </a:p>
          <a:p>
            <a:pPr algn="l"/>
            <a:endParaRPr lang="en-US" sz="2400" b="0" i="0" u="none" strike="noStrike" baseline="0" dirty="0">
              <a:solidFill>
                <a:srgbClr val="333333"/>
              </a:solidFill>
              <a:latin typeface="LiberationSerif"/>
            </a:endParaRPr>
          </a:p>
          <a:p>
            <a:pPr lvl="8"/>
            <a:r>
              <a:rPr lang="en-US" sz="1600" b="0" i="0" u="none" strike="noStrike" baseline="0" dirty="0">
                <a:solidFill>
                  <a:srgbClr val="404040"/>
                </a:solidFill>
                <a:latin typeface="LiberationMono"/>
              </a:rPr>
              <a:t>In [1]: import pandas as pd</a:t>
            </a:r>
          </a:p>
          <a:p>
            <a:pPr lvl="8"/>
            <a:r>
              <a:rPr lang="en-US" sz="1600" b="0" i="0" u="none" strike="noStrike" baseline="0" dirty="0">
                <a:solidFill>
                  <a:srgbClr val="404040"/>
                </a:solidFill>
                <a:latin typeface="LiberationMono"/>
              </a:rPr>
              <a:t>In [2]: </a:t>
            </a:r>
            <a:r>
              <a:rPr lang="en-US" sz="1600" b="0" i="0" u="none" strike="noStrike" baseline="0" dirty="0" err="1">
                <a:solidFill>
                  <a:srgbClr val="404040"/>
                </a:solidFill>
                <a:latin typeface="LiberationMono"/>
              </a:rPr>
              <a:t>df</a:t>
            </a:r>
            <a:r>
              <a:rPr lang="en-US" sz="1600" b="0" i="0" u="none" strike="noStrike" baseline="0" dirty="0">
                <a:solidFill>
                  <a:srgbClr val="404040"/>
                </a:solidFill>
                <a:latin typeface="LiberationMono"/>
              </a:rPr>
              <a:t> = </a:t>
            </a:r>
            <a:r>
              <a:rPr lang="en-US" sz="1600" b="0" i="0" u="none" strike="noStrike" baseline="0" dirty="0" err="1">
                <a:solidFill>
                  <a:srgbClr val="404040"/>
                </a:solidFill>
                <a:latin typeface="LiberationMono"/>
              </a:rPr>
              <a:t>pd.read_csv</a:t>
            </a:r>
            <a:r>
              <a:rPr lang="en-US" sz="1600" b="0" i="0" u="none" strike="noStrike" baseline="0" dirty="0">
                <a:solidFill>
                  <a:srgbClr val="404040"/>
                </a:solidFill>
                <a:latin typeface="LiberationMono"/>
              </a:rPr>
              <a:t>('accounts.csv',</a:t>
            </a:r>
          </a:p>
          <a:p>
            <a:pPr lvl="8"/>
            <a:r>
              <a:rPr lang="en-US" sz="1600" b="0" i="0" u="none" strike="noStrike" baseline="0" dirty="0">
                <a:solidFill>
                  <a:srgbClr val="404040"/>
                </a:solidFill>
                <a:latin typeface="LiberationMono"/>
              </a:rPr>
              <a:t>...: names=['account',</a:t>
            </a:r>
          </a:p>
          <a:p>
            <a:pPr lvl="8"/>
            <a:r>
              <a:rPr lang="en-US" sz="1600" b="0" i="0" u="none" strike="noStrike" baseline="0" dirty="0">
                <a:solidFill>
                  <a:srgbClr val="404040"/>
                </a:solidFill>
                <a:latin typeface="LiberationMono"/>
              </a:rPr>
              <a:t>'name', 'balance'])</a:t>
            </a:r>
          </a:p>
          <a:p>
            <a:pPr lvl="8"/>
            <a:r>
              <a:rPr lang="en-US" sz="1600" b="0" i="0" u="none" strike="noStrike" baseline="0" dirty="0">
                <a:solidFill>
                  <a:srgbClr val="404040"/>
                </a:solidFill>
                <a:latin typeface="LiberationMono"/>
              </a:rPr>
              <a:t>...:</a:t>
            </a:r>
          </a:p>
          <a:p>
            <a:pPr lvl="8"/>
            <a:r>
              <a:rPr lang="en-US" sz="1600" b="0" i="0" u="none" strike="noStrike" baseline="0" dirty="0">
                <a:solidFill>
                  <a:srgbClr val="404040"/>
                </a:solidFill>
                <a:latin typeface="LiberationMono"/>
              </a:rPr>
              <a:t>In [3]: </a:t>
            </a:r>
            <a:r>
              <a:rPr lang="en-US" sz="1600" b="0" i="0" u="none" strike="noStrike" baseline="0" dirty="0" err="1">
                <a:solidFill>
                  <a:srgbClr val="404040"/>
                </a:solidFill>
                <a:latin typeface="LiberationMono"/>
              </a:rPr>
              <a:t>df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8553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3D black question marks with one yellow question mark">
            <a:extLst>
              <a:ext uri="{FF2B5EF4-FFF2-40B4-BE49-F238E27FC236}">
                <a16:creationId xmlns:a16="http://schemas.microsoft.com/office/drawing/2014/main" id="{BC01481F-BED1-1B26-56D3-F002FEA1F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33" r="6379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5" name="Rectangle 28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6164A-2B92-B965-B173-CE067B46C25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End module questions	</a:t>
            </a:r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4C4A1-67E6-7752-66A5-3FB969EA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28805" y="5849408"/>
            <a:ext cx="230273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anudeep.ai</a:t>
            </a:r>
          </a:p>
        </p:txBody>
      </p:sp>
    </p:spTree>
    <p:extLst>
      <p:ext uri="{BB962C8B-B14F-4D97-AF65-F5344CB8AC3E}">
        <p14:creationId xmlns:p14="http://schemas.microsoft.com/office/powerpoint/2010/main" val="3281293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lassroom sticker progress chart">
            <a:extLst>
              <a:ext uri="{FF2B5EF4-FFF2-40B4-BE49-F238E27FC236}">
                <a16:creationId xmlns:a16="http://schemas.microsoft.com/office/drawing/2014/main" id="{C40E3525-2981-2AAD-1198-812D072465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85" r="6044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4F483C-D3FA-F92F-386E-E1DA89051003}"/>
              </a:ext>
            </a:extLst>
          </p:cNvPr>
          <p:cNvSpPr txBox="1"/>
          <p:nvPr/>
        </p:nvSpPr>
        <p:spPr>
          <a:xfrm>
            <a:off x="4827297" y="676168"/>
            <a:ext cx="6845894" cy="54328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sz="2800" b="0" i="0" u="none" strike="noStrike" baseline="0" dirty="0"/>
              <a:t>Create an array containing the values 1–15, reshape it into a 3-by-5 array, then use indexing and slicing techniques to perform each of the following operations:</a:t>
            </a:r>
          </a:p>
          <a:p>
            <a:pPr>
              <a:spcAft>
                <a:spcPts val="600"/>
              </a:spcAft>
            </a:pPr>
            <a:endParaRPr lang="en-US" sz="2800" b="0" i="0" u="none" strike="noStrike" baseline="0" dirty="0"/>
          </a:p>
          <a:p>
            <a:pPr>
              <a:spcAft>
                <a:spcPts val="600"/>
              </a:spcAft>
            </a:pPr>
            <a:r>
              <a:rPr lang="en-US" sz="2800" b="0" i="0" u="none" strike="noStrike" baseline="0" dirty="0"/>
              <a:t>1. Select row 2.</a:t>
            </a:r>
          </a:p>
          <a:p>
            <a:pPr>
              <a:spcAft>
                <a:spcPts val="600"/>
              </a:spcAft>
            </a:pPr>
            <a:r>
              <a:rPr lang="en-US" sz="2800" b="0" i="0" u="none" strike="noStrike" baseline="0" dirty="0"/>
              <a:t>2. Select column 5.</a:t>
            </a:r>
          </a:p>
          <a:p>
            <a:pPr>
              <a:spcAft>
                <a:spcPts val="600"/>
              </a:spcAft>
            </a:pPr>
            <a:r>
              <a:rPr lang="en-US" sz="2800" b="0" i="0" u="none" strike="noStrike" baseline="0" dirty="0"/>
              <a:t>3. Select rows 0 and 1.</a:t>
            </a:r>
          </a:p>
          <a:p>
            <a:pPr>
              <a:spcAft>
                <a:spcPts val="600"/>
              </a:spcAft>
            </a:pPr>
            <a:r>
              <a:rPr lang="en-US" sz="2800" b="0" i="0" u="none" strike="noStrike" baseline="0" dirty="0"/>
              <a:t>4. Select columns 2–4.</a:t>
            </a:r>
          </a:p>
          <a:p>
            <a:pPr>
              <a:spcAft>
                <a:spcPts val="600"/>
              </a:spcAft>
            </a:pPr>
            <a:r>
              <a:rPr lang="en-US" sz="2800" b="0" i="0" u="none" strike="noStrike" baseline="0" dirty="0"/>
              <a:t>5. Select the element that is in row 1 and column 4.</a:t>
            </a:r>
          </a:p>
          <a:p>
            <a:pPr>
              <a:spcAft>
                <a:spcPts val="600"/>
              </a:spcAft>
            </a:pPr>
            <a:r>
              <a:rPr lang="en-US" sz="2800" b="0" i="0" u="none" strike="noStrike" baseline="0" dirty="0"/>
              <a:t>6. Select all elements from rows 1 and 2 that are in columns 0, 2 and 4.</a:t>
            </a:r>
            <a:endParaRPr lang="en-US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D3BB5D-5265-E804-942B-84DF31BC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anudeep.ai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F7DE27-0E92-A33B-DEBF-A5D66BA1C96C}"/>
              </a:ext>
            </a:extLst>
          </p:cNvPr>
          <p:cNvSpPr txBox="1"/>
          <p:nvPr/>
        </p:nvSpPr>
        <p:spPr>
          <a:xfrm>
            <a:off x="6598920" y="136525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Question 1</a:t>
            </a:r>
          </a:p>
        </p:txBody>
      </p:sp>
    </p:spTree>
    <p:extLst>
      <p:ext uri="{BB962C8B-B14F-4D97-AF65-F5344CB8AC3E}">
        <p14:creationId xmlns:p14="http://schemas.microsoft.com/office/powerpoint/2010/main" val="1445491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anda eating on the earth">
            <a:extLst>
              <a:ext uri="{FF2B5EF4-FFF2-40B4-BE49-F238E27FC236}">
                <a16:creationId xmlns:a16="http://schemas.microsoft.com/office/drawing/2014/main" id="{61263743-0757-05AB-3EDC-7BEBDFCFD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06" r="21211" b="-1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5B3C6C-4338-1E03-BDE6-3AA727F3C024}"/>
              </a:ext>
            </a:extLst>
          </p:cNvPr>
          <p:cNvSpPr txBox="1"/>
          <p:nvPr/>
        </p:nvSpPr>
        <p:spPr>
          <a:xfrm>
            <a:off x="6876184" y="563417"/>
            <a:ext cx="4845646" cy="5973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400" b="0" i="0" u="none" strike="noStrike" baseline="0" dirty="0"/>
              <a:t>Perform the following tasks with pandas </a:t>
            </a:r>
            <a:r>
              <a:rPr lang="en-US" sz="1400" b="0" i="0" u="none" strike="noStrike" baseline="0" dirty="0" err="1"/>
              <a:t>DataFrames</a:t>
            </a:r>
            <a:r>
              <a:rPr lang="en-US" sz="1400" b="0" i="0" u="none" strike="noStrike" baseline="0" dirty="0"/>
              <a:t>:</a:t>
            </a:r>
          </a:p>
          <a:p>
            <a:pPr>
              <a:spcAft>
                <a:spcPts val="600"/>
              </a:spcAft>
            </a:pPr>
            <a:endParaRPr lang="en-US" sz="1400" b="0" i="0" u="none" strike="noStrike" baseline="0" dirty="0"/>
          </a:p>
          <a:p>
            <a:pPr>
              <a:spcAft>
                <a:spcPts val="600"/>
              </a:spcAft>
            </a:pPr>
            <a:r>
              <a:rPr lang="en-US" sz="1400" b="0" i="0" u="none" strike="noStrike" baseline="0" dirty="0"/>
              <a:t>1. Create a </a:t>
            </a:r>
            <a:r>
              <a:rPr lang="en-US" sz="1400" b="0" i="0" u="none" strike="noStrike" baseline="0" dirty="0" err="1"/>
              <a:t>DataFrame</a:t>
            </a:r>
            <a:r>
              <a:rPr lang="en-US" sz="1400" b="0" i="0" u="none" strike="noStrike" baseline="0" dirty="0"/>
              <a:t> named temperatures from a dictionary of three temperature readings each for 'Maxine’, 'James' and 'Amanda'.</a:t>
            </a:r>
          </a:p>
          <a:p>
            <a:pPr>
              <a:spcAft>
                <a:spcPts val="600"/>
              </a:spcAft>
            </a:pPr>
            <a:r>
              <a:rPr lang="en-US" sz="1400" b="0" i="0" u="none" strike="noStrike" baseline="0" dirty="0"/>
              <a:t>2. Recreate the </a:t>
            </a:r>
            <a:r>
              <a:rPr lang="en-US" sz="1400" b="0" i="0" u="none" strike="noStrike" baseline="0" dirty="0" err="1"/>
              <a:t>DataFrame</a:t>
            </a:r>
            <a:r>
              <a:rPr lang="en-US" sz="1400" b="0" i="0" u="none" strike="noStrike" baseline="0" dirty="0"/>
              <a:t> temperatures in Part (a) with custom indices using the index keyword argument and a list containing 'Morning', 'Afternoon' and 'Evening'.</a:t>
            </a:r>
          </a:p>
          <a:p>
            <a:pPr>
              <a:spcAft>
                <a:spcPts val="600"/>
              </a:spcAft>
            </a:pPr>
            <a:r>
              <a:rPr lang="en-US" sz="1400" b="0" i="0" u="none" strike="noStrike" baseline="0" dirty="0"/>
              <a:t>3. Select from temperatures the column of temperature readings for 'Maxine'.</a:t>
            </a:r>
          </a:p>
          <a:p>
            <a:pPr>
              <a:spcAft>
                <a:spcPts val="600"/>
              </a:spcAft>
            </a:pPr>
            <a:r>
              <a:rPr lang="en-US" sz="1400" b="0" i="0" u="none" strike="noStrike" baseline="0" dirty="0"/>
              <a:t>4. Select from temperatures the row of 'Morning’ temperature readings.</a:t>
            </a:r>
          </a:p>
          <a:p>
            <a:pPr>
              <a:spcAft>
                <a:spcPts val="600"/>
              </a:spcAft>
            </a:pPr>
            <a:r>
              <a:rPr lang="en-US" sz="1400" b="0" i="0" u="none" strike="noStrike" baseline="0" dirty="0"/>
              <a:t>5. Select from temperatures the rows for 'Morning' and 'Evening' temperature readings.</a:t>
            </a:r>
          </a:p>
          <a:p>
            <a:pPr>
              <a:spcAft>
                <a:spcPts val="600"/>
              </a:spcAft>
            </a:pPr>
            <a:r>
              <a:rPr lang="en-US" sz="1400" b="0" i="0" u="none" strike="noStrike" baseline="0" dirty="0"/>
              <a:t>6. Select from temperatures the columns of temperature readings for 'Amanda' and 'Maxine'.</a:t>
            </a:r>
          </a:p>
          <a:p>
            <a:pPr>
              <a:spcAft>
                <a:spcPts val="600"/>
              </a:spcAft>
            </a:pPr>
            <a:r>
              <a:rPr lang="en-US" sz="1400" b="0" i="0" u="none" strike="noStrike" baseline="0" dirty="0"/>
              <a:t>7. Select from temperatures the elements for 'Amanda' and 'Maxine' in the 'Morning' and 'Afternoon'.</a:t>
            </a:r>
          </a:p>
          <a:p>
            <a:pPr>
              <a:spcAft>
                <a:spcPts val="600"/>
              </a:spcAft>
            </a:pPr>
            <a:r>
              <a:rPr lang="en-US" sz="1400" b="0" i="0" u="none" strike="noStrike" baseline="0" dirty="0"/>
              <a:t>8. Use the describe method to produce temperatures’ descriptive statistics.</a:t>
            </a:r>
          </a:p>
          <a:p>
            <a:pPr>
              <a:spcAft>
                <a:spcPts val="600"/>
              </a:spcAft>
            </a:pPr>
            <a:r>
              <a:rPr lang="en-US" sz="1400" b="0" i="0" u="none" strike="noStrike" baseline="0" dirty="0"/>
              <a:t>9. Transpose temperatures.</a:t>
            </a:r>
          </a:p>
          <a:p>
            <a:pPr>
              <a:spcAft>
                <a:spcPts val="600"/>
              </a:spcAft>
            </a:pPr>
            <a:r>
              <a:rPr lang="en-US" sz="1400" b="0" i="0" u="none" strike="noStrike" baseline="0" dirty="0"/>
              <a:t>10. Sort temperatures so that its column names are in alphabetical order</a:t>
            </a:r>
            <a:endParaRPr lang="en-US" sz="1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1E1F43-9CB4-538E-39CB-F2B46B608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anudeep.ai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FC75C-4E44-84B3-6AA9-59CDE1048F52}"/>
              </a:ext>
            </a:extLst>
          </p:cNvPr>
          <p:cNvSpPr txBox="1"/>
          <p:nvPr/>
        </p:nvSpPr>
        <p:spPr>
          <a:xfrm>
            <a:off x="7744527" y="123137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Question 2</a:t>
            </a:r>
          </a:p>
        </p:txBody>
      </p:sp>
    </p:spTree>
    <p:extLst>
      <p:ext uri="{BB962C8B-B14F-4D97-AF65-F5344CB8AC3E}">
        <p14:creationId xmlns:p14="http://schemas.microsoft.com/office/powerpoint/2010/main" val="3352166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ED18E0-5495-D017-EC7D-00FBBAAE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anudeep.ai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6C722-9B33-BAF1-3CCF-CA67671DD8ED}"/>
              </a:ext>
            </a:extLst>
          </p:cNvPr>
          <p:cNvSpPr txBox="1"/>
          <p:nvPr/>
        </p:nvSpPr>
        <p:spPr>
          <a:xfrm>
            <a:off x="729342" y="629602"/>
            <a:ext cx="1146265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solidFill>
                  <a:srgbClr val="333333"/>
                </a:solidFill>
                <a:latin typeface="LiberationSerif"/>
              </a:rPr>
              <a:t>Class Average: Writing Grades to a Plain Text File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LiberationSerif"/>
              </a:rPr>
              <a:t>In an </a:t>
            </a:r>
            <a:r>
              <a:rPr lang="en-US" sz="1800" b="0" i="0" u="none" strike="noStrike" baseline="0" dirty="0" err="1">
                <a:solidFill>
                  <a:srgbClr val="333333"/>
                </a:solidFill>
                <a:latin typeface="LiberationSerif"/>
              </a:rPr>
              <a:t>Ipython</a:t>
            </a:r>
            <a:r>
              <a:rPr lang="en-US" dirty="0">
                <a:solidFill>
                  <a:srgbClr val="333333"/>
                </a:solidFill>
                <a:latin typeface="LiberationSerif"/>
              </a:rPr>
              <a:t>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LiberationSerif"/>
              </a:rPr>
              <a:t>session, write code that enables you to store any number of grades into a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LiberationMono"/>
              </a:rPr>
              <a:t>grades.txt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LiberationSerif"/>
              </a:rPr>
              <a:t>plain text file.</a:t>
            </a:r>
          </a:p>
          <a:p>
            <a:pPr algn="l"/>
            <a:endParaRPr lang="en-US" sz="1800" b="0" i="0" u="none" strike="noStrike" baseline="0" dirty="0">
              <a:solidFill>
                <a:srgbClr val="333333"/>
              </a:solidFill>
              <a:latin typeface="LiberationSerif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solidFill>
                  <a:srgbClr val="333333"/>
                </a:solidFill>
                <a:latin typeface="LiberationSerif"/>
              </a:rPr>
              <a:t>Class Average: Reading Grades from a Plain Text File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LiberationSerif"/>
              </a:rPr>
              <a:t>In an </a:t>
            </a:r>
            <a:r>
              <a:rPr lang="en-US" sz="1800" b="0" i="0" u="none" strike="noStrike" baseline="0" dirty="0" err="1">
                <a:solidFill>
                  <a:srgbClr val="333333"/>
                </a:solidFill>
                <a:latin typeface="LiberationSerif"/>
              </a:rPr>
              <a:t>Ipython</a:t>
            </a:r>
            <a:r>
              <a:rPr lang="en-US" dirty="0">
                <a:solidFill>
                  <a:srgbClr val="333333"/>
                </a:solidFill>
                <a:latin typeface="LiberationSerif"/>
              </a:rPr>
              <a:t>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LiberationSerif"/>
              </a:rPr>
              <a:t>session, write code that reads the grades from the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LiberationMono"/>
              </a:rPr>
              <a:t>grades.txt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LiberationSerif"/>
              </a:rPr>
              <a:t>file you created in the previous exercise. Display the individual grades and their</a:t>
            </a:r>
            <a:r>
              <a:rPr lang="en-US" dirty="0">
                <a:solidFill>
                  <a:srgbClr val="333333"/>
                </a:solidFill>
                <a:latin typeface="LiberationSerif"/>
              </a:rPr>
              <a:t>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LiberationSerif"/>
              </a:rPr>
              <a:t>total, count and average.</a:t>
            </a:r>
          </a:p>
          <a:p>
            <a:pPr algn="l"/>
            <a:endParaRPr lang="en-US" dirty="0">
              <a:solidFill>
                <a:srgbClr val="333333"/>
              </a:solidFill>
              <a:latin typeface="LiberationSerif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solidFill>
                  <a:srgbClr val="333333"/>
                </a:solidFill>
                <a:latin typeface="LiberationSerif"/>
              </a:rPr>
              <a:t>Class Average: Writing Student Records to a CSV File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LiberationSerif"/>
              </a:rPr>
              <a:t>An instructor teaches a class in which each student takes three exams. The instructor would like to store this information in a file named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LiberationMono"/>
              </a:rPr>
              <a:t>grades.csv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LiberationSerif"/>
              </a:rPr>
              <a:t>for later use. Write code that enables an instructor to enter each student’s first name and last name as strings and the student’s three exam grades as integers. Use the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LiberationMono"/>
              </a:rPr>
              <a:t>csv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LiberationSerif"/>
              </a:rPr>
              <a:t>module to write each record into the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LiberationMono"/>
              </a:rPr>
              <a:t>grades.csv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LiberationSerif"/>
              </a:rPr>
              <a:t>file. Each record should be a single line of text in the following CSV format:</a:t>
            </a:r>
          </a:p>
          <a:p>
            <a:pPr algn="l"/>
            <a:r>
              <a:rPr lang="pt-BR" sz="1800" b="0" i="1" u="none" strike="noStrike" baseline="0" dirty="0">
                <a:solidFill>
                  <a:srgbClr val="404040"/>
                </a:solidFill>
                <a:latin typeface="LiberationMono-Italic"/>
              </a:rPr>
              <a:t>	firstname,lastname,exam1grade,exam2grade,ex</a:t>
            </a:r>
            <a:r>
              <a:rPr lang="en-US" sz="1800" b="0" i="1" u="none" strike="noStrike" baseline="0" dirty="0">
                <a:solidFill>
                  <a:srgbClr val="404040"/>
                </a:solidFill>
                <a:latin typeface="LiberationMono-Italic"/>
              </a:rPr>
              <a:t>am3grade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1" u="none" strike="noStrike" baseline="0" dirty="0">
              <a:solidFill>
                <a:srgbClr val="404040"/>
              </a:solidFill>
              <a:latin typeface="LiberationMono-Italic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solidFill>
                  <a:srgbClr val="333333"/>
                </a:solidFill>
                <a:latin typeface="LiberationSerif"/>
              </a:rPr>
              <a:t>Class Average: Reading Student Records from a CSV File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LiberationSerif"/>
              </a:rPr>
              <a:t>Use the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LiberationMono"/>
              </a:rPr>
              <a:t>csv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LiberationSerif"/>
              </a:rPr>
              <a:t>module to read the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LiberationMono"/>
              </a:rPr>
              <a:t>grades.csv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LiberationSerif"/>
              </a:rPr>
              <a:t>file from the previous exercise. Display the data in tabular format.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333333"/>
              </a:solidFill>
              <a:latin typeface="LiberationSerif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solidFill>
                  <a:srgbClr val="333333"/>
                </a:solidFill>
                <a:latin typeface="LiberationSerif"/>
              </a:rPr>
              <a:t>Class Average: Creating a Grade Report from a CSV File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LiberationSerif"/>
              </a:rPr>
              <a:t>Modify your solution to the preceding exercise to create a grade report that displays each student’s average to the right of that student’s row and the class average for each exam below that exam’s column.</a:t>
            </a:r>
            <a:endParaRPr lang="en-US" dirty="0"/>
          </a:p>
          <a:p>
            <a:pPr algn="l"/>
            <a:endParaRPr lang="en-US" sz="1800" b="0" i="0" u="none" strike="noStrike" baseline="0" dirty="0">
              <a:solidFill>
                <a:srgbClr val="333333"/>
              </a:solidFill>
              <a:latin typeface="LiberationSerif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EFA668-E239-846D-598F-446E7B7B7AB7}"/>
              </a:ext>
            </a:extLst>
          </p:cNvPr>
          <p:cNvSpPr txBox="1"/>
          <p:nvPr/>
        </p:nvSpPr>
        <p:spPr>
          <a:xfrm>
            <a:off x="4541520" y="136525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Question 3</a:t>
            </a:r>
          </a:p>
        </p:txBody>
      </p:sp>
    </p:spTree>
    <p:extLst>
      <p:ext uri="{BB962C8B-B14F-4D97-AF65-F5344CB8AC3E}">
        <p14:creationId xmlns:p14="http://schemas.microsoft.com/office/powerpoint/2010/main" val="358744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11" name="Rectangle 2101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12" name="Freeform: Shape 2103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13" name="Freeform: Shape 2105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F2D20-D06F-9C20-5395-142F847C0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Functions</a:t>
            </a:r>
          </a:p>
        </p:txBody>
      </p:sp>
      <p:sp>
        <p:nvSpPr>
          <p:cNvPr id="2114" name="Rectangle 210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0" name="Rectangle 210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0D58F-3104-4CD5-8B15-17924897CAC5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baseline="0"/>
              <a:t>Experience has shown that the best way to develop and maintain a large program is to construct it from smaller, more manageable pieces.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baseline="0"/>
              <a:t>This technique is called divide and conquer. Using existing functions as building blocks for creating new programs is a key aspect of software reusability —it’s also a major benefit of object-oriented programming.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baseline="0"/>
              <a:t>Packaging code as a function allows you to execute it from various locations in your program just by calling the function, rather than duplicating the possibly lengthy code.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baseline="0"/>
              <a:t>This also makes programs easier to modify.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baseline="0"/>
              <a:t>When you change a function’s code, all calls to the function execute the updated version.</a:t>
            </a:r>
            <a:endParaRPr lang="en-US" sz="1100"/>
          </a:p>
        </p:txBody>
      </p:sp>
      <p:pic>
        <p:nvPicPr>
          <p:cNvPr id="2050" name="Picture 2" descr="Python function and its types - Edupala">
            <a:extLst>
              <a:ext uri="{FF2B5EF4-FFF2-40B4-BE49-F238E27FC236}">
                <a16:creationId xmlns:a16="http://schemas.microsoft.com/office/drawing/2014/main" id="{11CB4AA2-2DA0-0469-6724-F1A297528A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8967" y="1753135"/>
            <a:ext cx="6921940" cy="346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96D2C3-FAAA-81E7-5F62-526E3082A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98967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anudeep.ai</a:t>
            </a:r>
          </a:p>
        </p:txBody>
      </p:sp>
    </p:spTree>
    <p:extLst>
      <p:ext uri="{BB962C8B-B14F-4D97-AF65-F5344CB8AC3E}">
        <p14:creationId xmlns:p14="http://schemas.microsoft.com/office/powerpoint/2010/main" val="165288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96D5C-9D43-70A0-053F-AAE859C2C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Python Standard Library modules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75465-2D40-1B8A-ABB6-DEACE47E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anudeep.ai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EB92E1D8-8612-68AC-38FD-AB3AB35C8E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30550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672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911743-9318-4433-A52B-B8933C710C42}"/>
              </a:ext>
            </a:extLst>
          </p:cNvPr>
          <p:cNvSpPr txBox="1"/>
          <p:nvPr/>
        </p:nvSpPr>
        <p:spPr>
          <a:xfrm>
            <a:off x="868680" y="1719072"/>
            <a:ext cx="3103427" cy="35204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latin typeface="+mj-lt"/>
                <a:ea typeface="+mj-ea"/>
                <a:cs typeface="+mj-cs"/>
              </a:rPr>
              <a:t>Python Standard Library modules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E262C-1A47-07AF-28DA-D7E99333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anudeep.ai</a:t>
            </a:r>
          </a:p>
        </p:txBody>
      </p:sp>
      <p:graphicFrame>
        <p:nvGraphicFramePr>
          <p:cNvPr id="37" name="TextBox 5">
            <a:extLst>
              <a:ext uri="{FF2B5EF4-FFF2-40B4-BE49-F238E27FC236}">
                <a16:creationId xmlns:a16="http://schemas.microsoft.com/office/drawing/2014/main" id="{2593E170-0A0B-C131-096B-9F917C291D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1837595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322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8ECF5-7BA0-739F-3250-8F4A488EE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Lists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B3E703-574A-CACA-2FCF-47A5E8D84AA5}"/>
              </a:ext>
            </a:extLst>
          </p:cNvPr>
          <p:cNvSpPr txBox="1"/>
          <p:nvPr/>
        </p:nvSpPr>
        <p:spPr>
          <a:xfrm>
            <a:off x="841248" y="2252870"/>
            <a:ext cx="5993892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Lists typically store homogeneous data, that is, values of the same data type. 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Consider the list c, which contains five integer elements: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They also may store heterogeneous data, that is, data of many different types. 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the following list contains a student's first name (a string), last name (a string), grade point average (a float) and graduation year (an int):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	['Mary', "Smith', 3.57, 2022]</a:t>
            </a:r>
          </a:p>
        </p:txBody>
      </p:sp>
      <p:pic>
        <p:nvPicPr>
          <p:cNvPr id="5" name="Picture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7055436F-5C9F-EF80-454C-EB31CA478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200"/>
          <a:stretch/>
        </p:blipFill>
        <p:spPr>
          <a:xfrm>
            <a:off x="7679814" y="1123707"/>
            <a:ext cx="4097657" cy="451000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C12F7-373D-B302-E5C6-C7DEF3F5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anudeep.ai</a:t>
            </a:r>
          </a:p>
        </p:txBody>
      </p:sp>
    </p:spTree>
    <p:extLst>
      <p:ext uri="{BB962C8B-B14F-4D97-AF65-F5344CB8AC3E}">
        <p14:creationId xmlns:p14="http://schemas.microsoft.com/office/powerpoint/2010/main" val="652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6902D-5917-2B76-1AD0-91E5DBBF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/>
              <a:t>Tuples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ABC41-B305-BCFA-D6E6-756BECD959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606"/>
          <a:stretch/>
        </p:blipFill>
        <p:spPr>
          <a:xfrm>
            <a:off x="7679814" y="1118606"/>
            <a:ext cx="4097657" cy="452020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D5A7FD-4E0A-80CB-9599-92431333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anudeep.ai</a:t>
            </a:r>
          </a:p>
        </p:txBody>
      </p:sp>
      <p:graphicFrame>
        <p:nvGraphicFramePr>
          <p:cNvPr id="42" name="TextBox 5">
            <a:extLst>
              <a:ext uri="{FF2B5EF4-FFF2-40B4-BE49-F238E27FC236}">
                <a16:creationId xmlns:a16="http://schemas.microsoft.com/office/drawing/2014/main" id="{9A5CD605-9863-106C-6D41-E893293CC3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663654"/>
              </p:ext>
            </p:extLst>
          </p:nvPr>
        </p:nvGraphicFramePr>
        <p:xfrm>
          <a:off x="841248" y="2252870"/>
          <a:ext cx="5993892" cy="3560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08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0E0EB-1B25-D4C7-5247-5FE59DD79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Unpacking sequences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E57B51-01B2-79D8-5BB5-C7B6E382F18F}"/>
              </a:ext>
            </a:extLst>
          </p:cNvPr>
          <p:cNvSpPr txBox="1"/>
          <p:nvPr/>
        </p:nvSpPr>
        <p:spPr>
          <a:xfrm>
            <a:off x="411480" y="2684095"/>
            <a:ext cx="4443154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u="none" strike="noStrike" baseline="0"/>
              <a:t>You can unpack any sequence’s elements by assigning the sequence to a comma-separated list of variables.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u="none" strike="noStrike" baseline="0"/>
              <a:t>A ValueError occurs if the number of variables to the left of the assignment symbol is not identical to the number of elements in the sequence on the right:</a:t>
            </a:r>
            <a:endParaRPr lang="en-US" sz="1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58421A-36C1-7ACF-6B33-84F27BDB3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858"/>
          <a:stretch/>
        </p:blipFill>
        <p:spPr>
          <a:xfrm>
            <a:off x="5385816" y="1395472"/>
            <a:ext cx="6440424" cy="401170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F44E21-319F-38F9-4FB8-8D4CDA2AB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302583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anudeep.ai</a:t>
            </a:r>
            <a:endParaRPr lang="en-US" sz="10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2148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F48AA-A67E-37BF-2A2B-57EE8A216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Python for Data Science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71DC19-1608-A9E5-E475-9B19A81E830C}"/>
              </a:ext>
            </a:extLst>
          </p:cNvPr>
          <p:cNvSpPr txBox="1"/>
          <p:nvPr/>
        </p:nvSpPr>
        <p:spPr>
          <a:xfrm>
            <a:off x="841248" y="2252870"/>
            <a:ext cx="5993892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baseline="0" dirty="0"/>
              <a:t>The matplotlib </a:t>
            </a:r>
            <a:r>
              <a:rPr lang="en-US" b="0" i="0" u="none" strike="noStrike" baseline="0" dirty="0" err="1"/>
              <a:t>pyplot</a:t>
            </a:r>
            <a:r>
              <a:rPr lang="en-US" b="0" i="0" u="none" strike="noStrike" baseline="0" dirty="0"/>
              <a:t> module contains the Matplotlib library’s graphing capabilities. This module is typically imported with the name </a:t>
            </a:r>
            <a:r>
              <a:rPr lang="en-US" b="0" i="0" u="none" strike="noStrike" baseline="0" dirty="0" err="1"/>
              <a:t>plt</a:t>
            </a:r>
            <a:r>
              <a:rPr lang="en-US" b="0" i="0" u="none" strike="noStrike" baseline="0" dirty="0"/>
              <a:t>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baseline="0" dirty="0"/>
              <a:t>The NumPy (Numerical Python) library includes the function unique that we’ll use to </a:t>
            </a:r>
            <a:r>
              <a:rPr lang="en-US" b="0" i="0" u="none" strike="noStrike" baseline="0" dirty="0" err="1"/>
              <a:t>summarise</a:t>
            </a:r>
            <a:r>
              <a:rPr lang="en-US" b="0" i="0" u="none" strike="noStrike" baseline="0" dirty="0"/>
              <a:t> the die rolls. The NumPy module typically is imported as np.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baseline="0" dirty="0"/>
              <a:t> The random module contains Python’s random-number generation functions.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baseline="0" dirty="0"/>
              <a:t>The seaborn module contains the Seaborn library’s graphing capabilities we use. This module is typically imported with the name </a:t>
            </a:r>
            <a:r>
              <a:rPr lang="en-US" b="0" i="0" u="none" strike="noStrike" baseline="0" dirty="0" err="1"/>
              <a:t>sns</a:t>
            </a:r>
            <a:r>
              <a:rPr lang="en-US" b="0" i="0" u="none" strike="noStrike" baseline="0" dirty="0"/>
              <a:t>.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B2AD2B-58AC-7666-0AA0-04EE6604C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4855"/>
          <a:stretch/>
        </p:blipFill>
        <p:spPr>
          <a:xfrm>
            <a:off x="7679814" y="2008741"/>
            <a:ext cx="4097657" cy="273993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1BFC2-ADA5-316F-7632-93D9528D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anudeep.ai</a:t>
            </a:r>
          </a:p>
        </p:txBody>
      </p:sp>
    </p:spTree>
    <p:extLst>
      <p:ext uri="{BB962C8B-B14F-4D97-AF65-F5344CB8AC3E}">
        <p14:creationId xmlns:p14="http://schemas.microsoft.com/office/powerpoint/2010/main" val="344486232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Bru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2015</Words>
  <Application>Microsoft Office PowerPoint</Application>
  <PresentationFormat>Widescreen</PresentationFormat>
  <Paragraphs>175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Century Gothic</vt:lpstr>
      <vt:lpstr>LiberationMono</vt:lpstr>
      <vt:lpstr>LiberationMono-Italic</vt:lpstr>
      <vt:lpstr>LiberationSerif</vt:lpstr>
      <vt:lpstr>Neue Haas Grotesk Text Pro</vt:lpstr>
      <vt:lpstr>AccentBoxVTI</vt:lpstr>
      <vt:lpstr>BrushVTI</vt:lpstr>
      <vt:lpstr> Python for ML</vt:lpstr>
      <vt:lpstr>PowerPoint Presentation</vt:lpstr>
      <vt:lpstr>Functions</vt:lpstr>
      <vt:lpstr>Python Standard Library modules</vt:lpstr>
      <vt:lpstr>PowerPoint Presentation</vt:lpstr>
      <vt:lpstr>Lists</vt:lpstr>
      <vt:lpstr>Tuples</vt:lpstr>
      <vt:lpstr>Unpacking sequences</vt:lpstr>
      <vt:lpstr>Python for Data Science</vt:lpstr>
      <vt:lpstr>Dictionaries</vt:lpstr>
      <vt:lpstr>Sets</vt:lpstr>
      <vt:lpstr>Numpy</vt:lpstr>
      <vt:lpstr>Pandas for Data Science</vt:lpstr>
      <vt:lpstr>Dataframes</vt:lpstr>
      <vt:lpstr>Data Wrangling</vt:lpstr>
      <vt:lpstr>PowerPoint Presentation</vt:lpstr>
      <vt:lpstr>Serialization with JSON</vt:lpstr>
      <vt:lpstr>PowerPoint Presentation</vt:lpstr>
      <vt:lpstr>PowerPoint Presentation</vt:lpstr>
      <vt:lpstr>Working with CSV files</vt:lpstr>
      <vt:lpstr>End module questions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Anudeepsri Bathina</dc:creator>
  <cp:lastModifiedBy>Anudeepsri Bathina</cp:lastModifiedBy>
  <cp:revision>219</cp:revision>
  <dcterms:created xsi:type="dcterms:W3CDTF">2022-09-22T21:39:08Z</dcterms:created>
  <dcterms:modified xsi:type="dcterms:W3CDTF">2022-11-26T19:28:04Z</dcterms:modified>
</cp:coreProperties>
</file>