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Public Sans Bold" charset="0"/>
      <p:regular r:id="rId3"/>
    </p:embeddedFont>
    <p:embeddedFont>
      <p:font typeface="Public Sans" charset="0"/>
      <p:regular r:id="rId4"/>
    </p:embeddedFont>
    <p:embeddedFont>
      <p:font typeface="Calibri" pitchFamily="34" charset="0"/>
      <p:regular r:id="rId5"/>
      <p:bold r:id="rId6"/>
      <p:italic r:id="rId7"/>
      <p:boldItalic r:id="rId8"/>
    </p:embeddedFont>
    <p:embeddedFont>
      <p:font typeface="Playfair Display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7" d="100"/>
          <a:sy n="57" d="100"/>
        </p:scale>
        <p:origin x="-562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50130" y="835881"/>
            <a:ext cx="6787740" cy="116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90"/>
              </a:lnSpc>
            </a:pPr>
            <a:r>
              <a:rPr lang="en-US" sz="9439" spc="4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POSTER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5750130" y="2059846"/>
            <a:ext cx="6787740" cy="16572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43458" y="2395688"/>
            <a:ext cx="16001083" cy="26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8"/>
              </a:lnSpc>
            </a:pPr>
            <a:r>
              <a:rPr lang="en-US" sz="2963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</a:t>
            </a:r>
            <a:r>
              <a:rPr lang="en-US" sz="2963" b="1" u="sng" dirty="0" smtClean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STATEMENT: </a:t>
            </a:r>
            <a:r>
              <a:rPr lang="en-US" sz="3200" dirty="0"/>
              <a:t>The rise of globalization and cross-cultural communication necessitates a tool that facilitates seamless interaction between people speaking different languages. The goal of this project is to develop a </a:t>
            </a:r>
            <a:r>
              <a:rPr lang="en-US" sz="3200" dirty="0" err="1"/>
              <a:t>chatbot</a:t>
            </a:r>
            <a:r>
              <a:rPr lang="en-US" sz="3200" dirty="0"/>
              <a:t> capable of translating and conversing in multiple languages. This </a:t>
            </a:r>
            <a:r>
              <a:rPr lang="en-US" sz="3200" dirty="0" err="1"/>
              <a:t>chatbot</a:t>
            </a:r>
            <a:r>
              <a:rPr lang="en-US" sz="3200" dirty="0"/>
              <a:t> should assist users by providing real-time language translation during conversations, making it easier to communicate without language barriers.</a:t>
            </a:r>
            <a:endParaRPr lang="en-US" sz="2963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2000" y="4533900"/>
            <a:ext cx="16001083" cy="473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8"/>
              </a:lnSpc>
            </a:pPr>
            <a:endParaRPr lang="en-US" sz="2963" b="1" u="sng" dirty="0" smtClean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u="sng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u="sng" dirty="0" smtClean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u="sng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u="sng" dirty="0" smtClean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u="sng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u="sng" dirty="0" smtClean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u="sng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u="sng" dirty="0" smtClean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17021" y="5390441"/>
            <a:ext cx="16001083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8"/>
              </a:lnSpc>
            </a:pPr>
            <a:r>
              <a:rPr lang="en-US" sz="2963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ALGORITHM USED</a:t>
            </a:r>
            <a:r>
              <a:rPr lang="en-US" sz="2963" b="1" u="sng" dirty="0" smtClean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 </a:t>
            </a:r>
            <a:r>
              <a:rPr lang="en-US" sz="3200" b="1" dirty="0"/>
              <a:t>Naive Bayes</a:t>
            </a:r>
            <a:r>
              <a:rPr lang="en-US" sz="3200" dirty="0"/>
              <a:t> or </a:t>
            </a:r>
            <a:r>
              <a:rPr lang="en-US" sz="3200" b="1" dirty="0"/>
              <a:t>Logistic Regression</a:t>
            </a:r>
            <a:r>
              <a:rPr lang="en-US" sz="3200" dirty="0"/>
              <a:t> with a bag-of-words or TF-IDF representation of the text, trained on language-labeled corpora.</a:t>
            </a:r>
            <a:endParaRPr lang="en-US" sz="2963" b="1" u="sng" dirty="0" smtClean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just">
              <a:lnSpc>
                <a:spcPts val="4148"/>
              </a:lnSpc>
            </a:pPr>
            <a:endParaRPr lang="en-US" sz="2963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17021" y="6591300"/>
            <a:ext cx="16087372" cy="2951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963" b="1" u="sng" dirty="0" smtClean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EXPECTED </a:t>
            </a:r>
            <a:r>
              <a:rPr lang="en-US" sz="2963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OUTPUT</a:t>
            </a:r>
            <a:r>
              <a:rPr lang="en-US" sz="2963" b="1" u="sng" dirty="0" smtClean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 </a:t>
            </a:r>
          </a:p>
          <a:p>
            <a:r>
              <a:rPr lang="en-US" sz="3200" dirty="0" smtClean="0"/>
              <a:t>The </a:t>
            </a:r>
            <a:r>
              <a:rPr lang="en-US" sz="3200" dirty="0" err="1"/>
              <a:t>chatbot</a:t>
            </a:r>
            <a:r>
              <a:rPr lang="en-US" sz="3200" dirty="0"/>
              <a:t> should be able to accept user input in multiple languages.</a:t>
            </a:r>
          </a:p>
          <a:p>
            <a:r>
              <a:rPr lang="en-US" sz="3200" b="1" dirty="0"/>
              <a:t>Language Detection and Translation:</a:t>
            </a: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 err="1"/>
              <a:t>chatbot</a:t>
            </a:r>
            <a:r>
              <a:rPr lang="en-US" sz="3200" dirty="0"/>
              <a:t> should automatically detect the input </a:t>
            </a:r>
            <a:endParaRPr lang="en-US" sz="3200" dirty="0" smtClean="0"/>
          </a:p>
          <a:p>
            <a:r>
              <a:rPr lang="en-US" sz="3200" dirty="0" smtClean="0"/>
              <a:t>language </a:t>
            </a:r>
            <a:r>
              <a:rPr lang="en-US" sz="3200" dirty="0"/>
              <a:t>and translate it to the target language.</a:t>
            </a:r>
          </a:p>
          <a:p>
            <a:pPr algn="just">
              <a:lnSpc>
                <a:spcPts val="4148"/>
              </a:lnSpc>
            </a:pPr>
            <a:endParaRPr lang="en-US" sz="2963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63400" y="7810500"/>
            <a:ext cx="4799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2320030118  Anudeepthi Swami</a:t>
            </a:r>
          </a:p>
          <a:p>
            <a:r>
              <a:rPr lang="en-US" dirty="0" smtClean="0"/>
              <a:t>2320030106  Sri Harshitha</a:t>
            </a:r>
          </a:p>
          <a:p>
            <a:r>
              <a:rPr lang="en-US" dirty="0" smtClean="0"/>
              <a:t>AIML SEC 8 Batch 22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Public Sans Bold</vt:lpstr>
      <vt:lpstr>Public Sans</vt:lpstr>
      <vt:lpstr>Calibri</vt:lpstr>
      <vt:lpstr>Playfair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cp:lastModifiedBy>JAIRAJ</cp:lastModifiedBy>
  <cp:revision>4</cp:revision>
  <dcterms:created xsi:type="dcterms:W3CDTF">2006-08-16T00:00:00Z</dcterms:created>
  <dcterms:modified xsi:type="dcterms:W3CDTF">2024-10-15T14:54:01Z</dcterms:modified>
  <dc:identifier>DAGQfqW4vEI</dc:identifier>
</cp:coreProperties>
</file>