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62" r:id="rId9"/>
    <p:sldId id="263" r:id="rId1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10" pos="5606" userDrawn="1">
          <p15:clr>
            <a:srgbClr val="C35EA4"/>
          </p15:clr>
        </p15:guide>
        <p15:guide id="11" pos="5175" userDrawn="1">
          <p15:clr>
            <a:srgbClr val="A4A3A4"/>
          </p15:clr>
        </p15:guide>
        <p15:guide id="12" pos="7806" userDrawn="1">
          <p15:clr>
            <a:srgbClr val="A4A3A4"/>
          </p15:clr>
        </p15:guide>
        <p15:guide id="13" pos="5969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tevens" initials="DS" lastIdx="1" clrIdx="0">
    <p:extLst>
      <p:ext uri="{19B8F6BF-5375-455C-9EA6-DF929625EA0E}">
        <p15:presenceInfo xmlns:p15="http://schemas.microsoft.com/office/powerpoint/2012/main" userId="David Stev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88316" autoAdjust="0"/>
  </p:normalViewPr>
  <p:slideViewPr>
    <p:cSldViewPr snapToGrid="0" snapToObjects="1" showGuides="1">
      <p:cViewPr>
        <p:scale>
          <a:sx n="87" d="100"/>
          <a:sy n="87" d="100"/>
        </p:scale>
        <p:origin x="-1968" y="-900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5606"/>
        <p:guide pos="5175"/>
        <p:guide pos="7806"/>
        <p:guide pos="5969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4/4/2019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igitalexplorer.dxc.com/dew/" TargetMode="External"/><Relationship Id="rId4" Type="http://schemas.openxmlformats.org/officeDocument/2006/relationships/hyperlink" Target="https://digitalexplorer.dxc.com/pb/playbook/59705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2780-7C6C-4E22-9C02-48A160C51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DXC Digital Explorer Journey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396C5-5431-43D5-9089-EE8DC3EA2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b="0" dirty="0"/>
              <a:t>David Stevens</a:t>
            </a:r>
          </a:p>
          <a:p>
            <a:r>
              <a:rPr lang="en-GB" sz="2000" b="0" dirty="0"/>
              <a:t>DXC Distinguished Architect</a:t>
            </a:r>
            <a:br>
              <a:rPr lang="en-GB" sz="2000" b="0" dirty="0"/>
            </a:br>
            <a:r>
              <a:rPr lang="en-GB" sz="2000" b="0" dirty="0"/>
              <a:t>Digital Explorer Product Owner &amp; Architect </a:t>
            </a:r>
            <a:br>
              <a:rPr lang="en-GB" sz="2000" b="0" dirty="0"/>
            </a:br>
            <a:r>
              <a:rPr lang="en-GB" sz="2000" b="0" dirty="0"/>
              <a:t>davidstevens@dxc.com</a:t>
            </a:r>
            <a:endParaRPr lang="en-GB" sz="3600" b="0" dirty="0"/>
          </a:p>
        </p:txBody>
      </p:sp>
    </p:spTree>
    <p:extLst>
      <p:ext uri="{BB962C8B-B14F-4D97-AF65-F5344CB8AC3E}">
        <p14:creationId xmlns:p14="http://schemas.microsoft.com/office/powerpoint/2010/main" val="10680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F6CC2-AC6A-4227-A0E4-0CF1384FE1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DXC Digital Explorer Journey map shows a highly connected pathway through the Digital Explorer platform to support a client’s Digital Transformation journey.</a:t>
            </a:r>
          </a:p>
          <a:p>
            <a:endParaRPr lang="en-GB" dirty="0"/>
          </a:p>
          <a:p>
            <a:r>
              <a:rPr lang="en-GB" dirty="0"/>
              <a:t>From the initial framing of DXC’s position and showcase solutions to analysing a client challenges to ultimately deliver Digital Solutions.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C24B00-7F2F-43EC-BE76-38F64E7B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Digital Explorer Journey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10DA4B-697C-4A2F-9B6F-E5CB0B5FF841}"/>
              </a:ext>
            </a:extLst>
          </p:cNvPr>
          <p:cNvSpPr/>
          <p:nvPr/>
        </p:nvSpPr>
        <p:spPr>
          <a:xfrm>
            <a:off x="5156200" y="2057399"/>
            <a:ext cx="8788400" cy="5121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78A7B-9961-47DD-B385-6D6124B6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3" y="2359656"/>
            <a:ext cx="8488335" cy="45167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1D24DF-D44D-440D-9AD3-114EE9A4F40B}"/>
              </a:ext>
            </a:extLst>
          </p:cNvPr>
          <p:cNvSpPr/>
          <p:nvPr/>
        </p:nvSpPr>
        <p:spPr>
          <a:xfrm>
            <a:off x="10661355" y="6172201"/>
            <a:ext cx="3759200" cy="1006474"/>
          </a:xfrm>
          <a:prstGeom prst="rightArrow">
            <a:avLst>
              <a:gd name="adj1" fmla="val 50000"/>
              <a:gd name="adj2" fmla="val 41167"/>
            </a:avLst>
          </a:prstGeom>
          <a:ln w="5715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Next Slide for the complete Map</a:t>
            </a:r>
          </a:p>
        </p:txBody>
      </p:sp>
    </p:spTree>
    <p:extLst>
      <p:ext uri="{BB962C8B-B14F-4D97-AF65-F5344CB8AC3E}">
        <p14:creationId xmlns:p14="http://schemas.microsoft.com/office/powerpoint/2010/main" val="15875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7B2B3E8C-15C6-48B1-B8C9-EBBF65C5D126}"/>
              </a:ext>
            </a:extLst>
          </p:cNvPr>
          <p:cNvSpPr/>
          <p:nvPr/>
        </p:nvSpPr>
        <p:spPr>
          <a:xfrm>
            <a:off x="10957617" y="641118"/>
            <a:ext cx="3509233" cy="3047022"/>
          </a:xfrm>
          <a:prstGeom prst="roundRect">
            <a:avLst>
              <a:gd name="adj" fmla="val 6872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i="1" dirty="0">
                <a:solidFill>
                  <a:schemeClr val="tx1"/>
                </a:solidFill>
              </a:rPr>
              <a:t>FY20 Development Plans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504724" y="2263485"/>
            <a:ext cx="8125974" cy="790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10241239" y="4937000"/>
            <a:ext cx="3898106" cy="3047011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  <a:endCxn id="146" idx="1"/>
          </p:cNvCxnSpPr>
          <p:nvPr/>
        </p:nvCxnSpPr>
        <p:spPr bwMode="auto">
          <a:xfrm flipV="1">
            <a:off x="6310265" y="4682213"/>
            <a:ext cx="4808157" cy="432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5101539" y="1176902"/>
            <a:ext cx="3596813" cy="109640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886108" y="1024076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646148" y="101794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766128" y="101953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5090328" y="3612924"/>
            <a:ext cx="0" cy="33692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939998" y="3612924"/>
            <a:ext cx="0" cy="219483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7198698" y="3696731"/>
            <a:ext cx="208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Create Innovation Agenda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3163850" y="5016167"/>
            <a:ext cx="3350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-2700000">
            <a:off x="11549946" y="4854758"/>
            <a:ext cx="8143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Production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455839" y="4634916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1585304" y="5399823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3112420" y="5395405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8115666" y="2259677"/>
            <a:ext cx="1201552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837796" y="1586604"/>
            <a:ext cx="189346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560441" y="1587192"/>
            <a:ext cx="275822" cy="275822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B42816F-0344-45AB-AEBE-CD7A40DB387E}"/>
              </a:ext>
            </a:extLst>
          </p:cNvPr>
          <p:cNvCxnSpPr>
            <a:cxnSpLocks/>
          </p:cNvCxnSpPr>
          <p:nvPr/>
        </p:nvCxnSpPr>
        <p:spPr bwMode="auto">
          <a:xfrm>
            <a:off x="10915619" y="2263485"/>
            <a:ext cx="2110513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79DB1744-F837-4679-83C2-28084780C3A5}"/>
              </a:ext>
            </a:extLst>
          </p:cNvPr>
          <p:cNvSpPr/>
          <p:nvPr/>
        </p:nvSpPr>
        <p:spPr>
          <a:xfrm rot="16200000">
            <a:off x="12386235" y="2135394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5CDC458-FE72-44C5-BBF7-228C77F903FD}"/>
              </a:ext>
            </a:extLst>
          </p:cNvPr>
          <p:cNvSpPr txBox="1"/>
          <p:nvPr/>
        </p:nvSpPr>
        <p:spPr>
          <a:xfrm rot="-2700000">
            <a:off x="12240016" y="1292966"/>
            <a:ext cx="209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Client Roadmap Summary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-2700000">
            <a:off x="8507437" y="3560217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Outline innovation ideas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-2700000">
            <a:off x="7859075" y="3674012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Review Recommendations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10704902" y="3940432"/>
            <a:ext cx="819809" cy="736805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10927934" y="3740126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9CFE3A8-9151-4319-A882-DC75120BF7F9}"/>
              </a:ext>
            </a:extLst>
          </p:cNvPr>
          <p:cNvSpPr/>
          <p:nvPr/>
        </p:nvSpPr>
        <p:spPr>
          <a:xfrm>
            <a:off x="13526512" y="2770354"/>
            <a:ext cx="809592" cy="43183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SFDC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947BF45-005D-4FEB-A791-4E0844E7AD5A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35010" y="2986270"/>
            <a:ext cx="1491502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F6A9FC5-5BBE-4AF6-8495-C23BC3D32B4D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61420" y="2986270"/>
            <a:ext cx="1045977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66666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7875" y="4686540"/>
            <a:ext cx="1739265" cy="278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1276921" y="5445066"/>
            <a:ext cx="2213480" cy="9650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507462" y="4824451"/>
            <a:ext cx="1" cy="214723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8207091" y="4824451"/>
            <a:ext cx="0" cy="965222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667622" y="6065495"/>
            <a:ext cx="882" cy="90618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2110431" y="6065495"/>
            <a:ext cx="882" cy="90618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896364" y="6660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Concept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893676"/>
            <a:ext cx="1549766" cy="4318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713316" y="7109592"/>
            <a:ext cx="1270638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972520" y="697168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529711" y="697168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7369551" y="697168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81BB00-4B4D-4BB8-B398-F1AADFD56333}"/>
              </a:ext>
            </a:extLst>
          </p:cNvPr>
          <p:cNvSpPr/>
          <p:nvPr/>
        </p:nvSpPr>
        <p:spPr>
          <a:xfrm>
            <a:off x="4003435" y="4470623"/>
            <a:ext cx="1436684" cy="43183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7369552" y="4548629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711668"/>
            <a:ext cx="1549766" cy="43183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713316" y="5912826"/>
            <a:ext cx="9563605" cy="29517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802087" y="5807759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8069180" y="578967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-2700000">
            <a:off x="12469359" y="6765374"/>
            <a:ext cx="7181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2248046" y="6257277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3370281" y="577475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1499016" y="6272192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3043922" y="628009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04902" y="6110086"/>
            <a:ext cx="5775" cy="86789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1585304" y="6358480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3130210" y="6366379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952417" y="6982179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668210" y="2401397"/>
            <a:ext cx="294" cy="3388276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2111313" y="2401397"/>
            <a:ext cx="589" cy="3388276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</p:cNvCxnSpPr>
          <p:nvPr/>
        </p:nvCxnSpPr>
        <p:spPr>
          <a:xfrm flipH="1" flipV="1">
            <a:off x="5082398" y="1711246"/>
            <a:ext cx="15861" cy="1625856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-2700000">
            <a:off x="1861486" y="1434089"/>
            <a:ext cx="14590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u="sng" dirty="0"/>
              <a:t>DXC </a:t>
            </a:r>
            <a:r>
              <a:rPr lang="en-GB" sz="1200" b="1" u="sng" dirty="0">
                <a:hlinkClick r:id="rId3"/>
              </a:rPr>
              <a:t>Digital</a:t>
            </a:r>
            <a:r>
              <a:rPr lang="en-GB" sz="1200" b="1" u="sng" dirty="0"/>
              <a:t> Story</a:t>
            </a:r>
          </a:p>
        </p:txBody>
      </p:sp>
      <p:sp>
        <p:nvSpPr>
          <p:cNvPr id="93" name="TextBox 92">
            <a:hlinkClick r:id="rId4"/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-2700000">
            <a:off x="2822236" y="1214206"/>
            <a:ext cx="216597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u="sng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-2700000">
            <a:off x="2329550" y="1222372"/>
            <a:ext cx="203934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DXC Industry Showcases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2047569"/>
            <a:ext cx="1549766" cy="43183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713316" y="2263485"/>
            <a:ext cx="222641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973991" y="2125575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530299" y="2125575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97926" y="1158413"/>
            <a:ext cx="481013" cy="823912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8179" y="70719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Start here</a:t>
            </a:r>
          </a:p>
        </p:txBody>
      </p:sp>
      <p:sp>
        <p:nvSpPr>
          <p:cNvPr id="118" name="TextBox 117">
            <a:hlinkClick r:id="rId5"/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-2700000">
            <a:off x="2648344" y="3956630"/>
            <a:ext cx="14975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b="1" u="sng" dirty="0"/>
              <a:t>Create workspace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948588" y="4182618"/>
            <a:ext cx="19619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dirty="0"/>
              <a:t>Invite team members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713320" y="3475013"/>
            <a:ext cx="6226532" cy="9821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259096"/>
            <a:ext cx="154976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2826523" y="3475013"/>
            <a:ext cx="4488677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855662" y="3337101"/>
            <a:ext cx="275822" cy="275822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796898" y="2502744"/>
            <a:ext cx="216597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dirty="0"/>
              <a:t>Analyse Client Information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952417" y="3337102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609954" y="2496597"/>
            <a:ext cx="216272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dirty="0"/>
              <a:t>Review Recommendations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383" y="96848"/>
            <a:ext cx="7627634" cy="4925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/>
              <a:t>DXC Digital Explorer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802087" y="3337102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3026132" y="5309117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2248046" y="5296081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1499016" y="531353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8069180" y="4548629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973402" y="578967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530593" y="578967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970208" y="1572277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Arrow: Chevron 132">
            <a:extLst>
              <a:ext uri="{FF2B5EF4-FFF2-40B4-BE49-F238E27FC236}">
                <a16:creationId xmlns:a16="http://schemas.microsoft.com/office/drawing/2014/main" id="{1C5C0A82-F680-4697-80AB-8EA41538EAE1}"/>
              </a:ext>
            </a:extLst>
          </p:cNvPr>
          <p:cNvSpPr/>
          <p:nvPr/>
        </p:nvSpPr>
        <p:spPr>
          <a:xfrm rot="5400000">
            <a:off x="4970208" y="2588240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11026878" y="4529387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6331B7A-64CE-4701-B836-B3B17E4A6CD7}"/>
              </a:ext>
            </a:extLst>
          </p:cNvPr>
          <p:cNvCxnSpPr>
            <a:cxnSpLocks/>
          </p:cNvCxnSpPr>
          <p:nvPr/>
        </p:nvCxnSpPr>
        <p:spPr>
          <a:xfrm flipH="1" flipV="1">
            <a:off x="8894027" y="444273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081DD8E-3650-4E5D-A016-F29C44C9EA4D}"/>
              </a:ext>
            </a:extLst>
          </p:cNvPr>
          <p:cNvCxnSpPr>
            <a:cxnSpLocks/>
          </p:cNvCxnSpPr>
          <p:nvPr/>
        </p:nvCxnSpPr>
        <p:spPr>
          <a:xfrm flipH="1" flipV="1">
            <a:off x="4541951" y="3497670"/>
            <a:ext cx="1" cy="197553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 rot="-2700000">
            <a:off x="8924662" y="5313035"/>
            <a:ext cx="194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Review and select ideas</a:t>
            </a:r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103AC4F7-783A-45EA-8B3B-F14C09605EB2}"/>
              </a:ext>
            </a:extLst>
          </p:cNvPr>
          <p:cNvSpPr/>
          <p:nvPr/>
        </p:nvSpPr>
        <p:spPr>
          <a:xfrm>
            <a:off x="3123598" y="2117769"/>
            <a:ext cx="275822" cy="1495152"/>
          </a:xfrm>
          <a:custGeom>
            <a:avLst/>
            <a:gdLst>
              <a:gd name="connsiteX0" fmla="*/ 137911 w 275822"/>
              <a:gd name="connsiteY0" fmla="*/ 0 h 1495152"/>
              <a:gd name="connsiteX1" fmla="*/ 275822 w 275822"/>
              <a:gd name="connsiteY1" fmla="*/ 137911 h 1495152"/>
              <a:gd name="connsiteX2" fmla="*/ 191592 w 275822"/>
              <a:gd name="connsiteY2" fmla="*/ 264984 h 1495152"/>
              <a:gd name="connsiteX3" fmla="*/ 189849 w 275822"/>
              <a:gd name="connsiteY3" fmla="*/ 265336 h 1495152"/>
              <a:gd name="connsiteX4" fmla="*/ 189849 w 275822"/>
              <a:gd name="connsiteY4" fmla="*/ 1229816 h 1495152"/>
              <a:gd name="connsiteX5" fmla="*/ 191592 w 275822"/>
              <a:gd name="connsiteY5" fmla="*/ 1230168 h 1495152"/>
              <a:gd name="connsiteX6" fmla="*/ 275822 w 275822"/>
              <a:gd name="connsiteY6" fmla="*/ 1357241 h 1495152"/>
              <a:gd name="connsiteX7" fmla="*/ 137911 w 275822"/>
              <a:gd name="connsiteY7" fmla="*/ 1495152 h 1495152"/>
              <a:gd name="connsiteX8" fmla="*/ 0 w 275822"/>
              <a:gd name="connsiteY8" fmla="*/ 1357241 h 1495152"/>
              <a:gd name="connsiteX9" fmla="*/ 84230 w 275822"/>
              <a:gd name="connsiteY9" fmla="*/ 1230168 h 1495152"/>
              <a:gd name="connsiteX10" fmla="*/ 85973 w 275822"/>
              <a:gd name="connsiteY10" fmla="*/ 1229816 h 1495152"/>
              <a:gd name="connsiteX11" fmla="*/ 85973 w 275822"/>
              <a:gd name="connsiteY11" fmla="*/ 265336 h 1495152"/>
              <a:gd name="connsiteX12" fmla="*/ 84230 w 275822"/>
              <a:gd name="connsiteY12" fmla="*/ 264984 h 1495152"/>
              <a:gd name="connsiteX13" fmla="*/ 0 w 275822"/>
              <a:gd name="connsiteY13" fmla="*/ 137911 h 1495152"/>
              <a:gd name="connsiteX14" fmla="*/ 137911 w 275822"/>
              <a:gd name="connsiteY14" fmla="*/ 0 h 14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822" h="1495152">
                <a:moveTo>
                  <a:pt x="137911" y="0"/>
                </a:moveTo>
                <a:cubicBezTo>
                  <a:pt x="214077" y="0"/>
                  <a:pt x="275822" y="61745"/>
                  <a:pt x="275822" y="137911"/>
                </a:cubicBezTo>
                <a:cubicBezTo>
                  <a:pt x="275822" y="195036"/>
                  <a:pt x="241091" y="244048"/>
                  <a:pt x="191592" y="264984"/>
                </a:cubicBezTo>
                <a:lnTo>
                  <a:pt x="189849" y="265336"/>
                </a:lnTo>
                <a:lnTo>
                  <a:pt x="189849" y="1229816"/>
                </a:lnTo>
                <a:lnTo>
                  <a:pt x="191592" y="1230168"/>
                </a:lnTo>
                <a:cubicBezTo>
                  <a:pt x="241091" y="1251104"/>
                  <a:pt x="275822" y="1300117"/>
                  <a:pt x="275822" y="1357241"/>
                </a:cubicBezTo>
                <a:cubicBezTo>
                  <a:pt x="275822" y="1433407"/>
                  <a:pt x="214077" y="1495152"/>
                  <a:pt x="137911" y="1495152"/>
                </a:cubicBezTo>
                <a:cubicBezTo>
                  <a:pt x="61745" y="1495152"/>
                  <a:pt x="0" y="1433407"/>
                  <a:pt x="0" y="1357241"/>
                </a:cubicBezTo>
                <a:cubicBezTo>
                  <a:pt x="0" y="1300117"/>
                  <a:pt x="34731" y="1251104"/>
                  <a:pt x="84230" y="1230168"/>
                </a:cubicBezTo>
                <a:lnTo>
                  <a:pt x="85973" y="1229816"/>
                </a:lnTo>
                <a:lnTo>
                  <a:pt x="85973" y="265336"/>
                </a:lnTo>
                <a:lnTo>
                  <a:pt x="84230" y="264984"/>
                </a:lnTo>
                <a:cubicBezTo>
                  <a:pt x="34731" y="244048"/>
                  <a:pt x="0" y="195036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AA0E739D-A15B-4BF8-A967-C5B6598D3239}"/>
              </a:ext>
            </a:extLst>
          </p:cNvPr>
          <p:cNvSpPr/>
          <p:nvPr/>
        </p:nvSpPr>
        <p:spPr>
          <a:xfrm rot="16200000">
            <a:off x="6090196" y="2724528"/>
            <a:ext cx="2675786" cy="1470263"/>
          </a:xfrm>
          <a:custGeom>
            <a:avLst/>
            <a:gdLst>
              <a:gd name="connsiteX0" fmla="*/ 2675786 w 2675786"/>
              <a:gd name="connsiteY0" fmla="*/ 1332352 h 1470263"/>
              <a:gd name="connsiteX1" fmla="*/ 2537875 w 2675786"/>
              <a:gd name="connsiteY1" fmla="*/ 1470263 h 1470263"/>
              <a:gd name="connsiteX2" fmla="*/ 2399964 w 2675786"/>
              <a:gd name="connsiteY2" fmla="*/ 1332352 h 1470263"/>
              <a:gd name="connsiteX3" fmla="*/ 2410792 w 2675786"/>
              <a:gd name="connsiteY3" fmla="*/ 1278719 h 1470263"/>
              <a:gd name="connsiteX4" fmla="*/ 1396137 w 2675786"/>
              <a:gd name="connsiteY4" fmla="*/ 264064 h 1470263"/>
              <a:gd name="connsiteX5" fmla="*/ 1386907 w 2675786"/>
              <a:gd name="connsiteY5" fmla="*/ 270287 h 1470263"/>
              <a:gd name="connsiteX6" fmla="*/ 1333226 w 2675786"/>
              <a:gd name="connsiteY6" fmla="*/ 281125 h 1470263"/>
              <a:gd name="connsiteX7" fmla="*/ 1206153 w 2675786"/>
              <a:gd name="connsiteY7" fmla="*/ 196895 h 1470263"/>
              <a:gd name="connsiteX8" fmla="*/ 1204603 w 2675786"/>
              <a:gd name="connsiteY8" fmla="*/ 189219 h 1470263"/>
              <a:gd name="connsiteX9" fmla="*/ 265464 w 2675786"/>
              <a:gd name="connsiteY9" fmla="*/ 189219 h 1470263"/>
              <a:gd name="connsiteX10" fmla="*/ 264985 w 2675786"/>
              <a:gd name="connsiteY10" fmla="*/ 191592 h 1470263"/>
              <a:gd name="connsiteX11" fmla="*/ 137911 w 2675786"/>
              <a:gd name="connsiteY11" fmla="*/ 275822 h 1470263"/>
              <a:gd name="connsiteX12" fmla="*/ 0 w 2675786"/>
              <a:gd name="connsiteY12" fmla="*/ 137911 h 1470263"/>
              <a:gd name="connsiteX13" fmla="*/ 137911 w 2675786"/>
              <a:gd name="connsiteY13" fmla="*/ 0 h 1470263"/>
              <a:gd name="connsiteX14" fmla="*/ 264985 w 2675786"/>
              <a:gd name="connsiteY14" fmla="*/ 84230 h 1470263"/>
              <a:gd name="connsiteX15" fmla="*/ 265209 w 2675786"/>
              <a:gd name="connsiteY15" fmla="*/ 85343 h 1470263"/>
              <a:gd name="connsiteX16" fmla="*/ 1208978 w 2675786"/>
              <a:gd name="connsiteY16" fmla="*/ 85343 h 1470263"/>
              <a:gd name="connsiteX17" fmla="*/ 1235708 w 2675786"/>
              <a:gd name="connsiteY17" fmla="*/ 45696 h 1470263"/>
              <a:gd name="connsiteX18" fmla="*/ 1333226 w 2675786"/>
              <a:gd name="connsiteY18" fmla="*/ 5303 h 1470263"/>
              <a:gd name="connsiteX19" fmla="*/ 1471137 w 2675786"/>
              <a:gd name="connsiteY19" fmla="*/ 143214 h 1470263"/>
              <a:gd name="connsiteX20" fmla="*/ 1462915 w 2675786"/>
              <a:gd name="connsiteY20" fmla="*/ 183939 h 1470263"/>
              <a:gd name="connsiteX21" fmla="*/ 2484244 w 2675786"/>
              <a:gd name="connsiteY21" fmla="*/ 1205269 h 1470263"/>
              <a:gd name="connsiteX22" fmla="*/ 2537875 w 2675786"/>
              <a:gd name="connsiteY22" fmla="*/ 1194441 h 1470263"/>
              <a:gd name="connsiteX23" fmla="*/ 2675786 w 2675786"/>
              <a:gd name="connsiteY23" fmla="*/ 1332352 h 147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75786" h="1470263">
                <a:moveTo>
                  <a:pt x="2675786" y="1332352"/>
                </a:moveTo>
                <a:cubicBezTo>
                  <a:pt x="2675786" y="1408518"/>
                  <a:pt x="2614041" y="1470263"/>
                  <a:pt x="2537875" y="1470263"/>
                </a:cubicBezTo>
                <a:cubicBezTo>
                  <a:pt x="2461709" y="1470263"/>
                  <a:pt x="2399964" y="1408518"/>
                  <a:pt x="2399964" y="1332352"/>
                </a:cubicBezTo>
                <a:lnTo>
                  <a:pt x="2410792" y="1278719"/>
                </a:lnTo>
                <a:lnTo>
                  <a:pt x="1396137" y="264064"/>
                </a:lnTo>
                <a:lnTo>
                  <a:pt x="1386907" y="270287"/>
                </a:lnTo>
                <a:cubicBezTo>
                  <a:pt x="1370408" y="277266"/>
                  <a:pt x="1352267" y="281125"/>
                  <a:pt x="1333226" y="281125"/>
                </a:cubicBezTo>
                <a:cubicBezTo>
                  <a:pt x="1276101" y="281125"/>
                  <a:pt x="1227089" y="246393"/>
                  <a:pt x="1206153" y="196895"/>
                </a:cubicBezTo>
                <a:lnTo>
                  <a:pt x="1204603" y="189219"/>
                </a:lnTo>
                <a:lnTo>
                  <a:pt x="265464" y="189219"/>
                </a:lnTo>
                <a:lnTo>
                  <a:pt x="264985" y="191592"/>
                </a:lnTo>
                <a:cubicBezTo>
                  <a:pt x="244048" y="241090"/>
                  <a:pt x="195036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195036" y="0"/>
                  <a:pt x="244048" y="34731"/>
                  <a:pt x="264985" y="84230"/>
                </a:cubicBezTo>
                <a:lnTo>
                  <a:pt x="265209" y="85343"/>
                </a:lnTo>
                <a:lnTo>
                  <a:pt x="1208978" y="85343"/>
                </a:lnTo>
                <a:lnTo>
                  <a:pt x="1235708" y="45696"/>
                </a:lnTo>
                <a:cubicBezTo>
                  <a:pt x="1260665" y="20739"/>
                  <a:pt x="1295143" y="5303"/>
                  <a:pt x="1333226" y="5303"/>
                </a:cubicBezTo>
                <a:cubicBezTo>
                  <a:pt x="1409392" y="5303"/>
                  <a:pt x="1471137" y="67048"/>
                  <a:pt x="1471137" y="143214"/>
                </a:cubicBezTo>
                <a:lnTo>
                  <a:pt x="1462915" y="183939"/>
                </a:lnTo>
                <a:lnTo>
                  <a:pt x="2484244" y="1205269"/>
                </a:lnTo>
                <a:lnTo>
                  <a:pt x="2537875" y="1194441"/>
                </a:lnTo>
                <a:cubicBezTo>
                  <a:pt x="2614041" y="1194441"/>
                  <a:pt x="2675786" y="1256186"/>
                  <a:pt x="2675786" y="133235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AC0C043C-A3D5-40D2-AEFC-46B00BCDFD57}"/>
              </a:ext>
            </a:extLst>
          </p:cNvPr>
          <p:cNvSpPr/>
          <p:nvPr/>
        </p:nvSpPr>
        <p:spPr>
          <a:xfrm rot="16200000">
            <a:off x="9231668" y="2151578"/>
            <a:ext cx="2702020" cy="2656783"/>
          </a:xfrm>
          <a:custGeom>
            <a:avLst/>
            <a:gdLst>
              <a:gd name="connsiteX0" fmla="*/ 2702020 w 2702020"/>
              <a:gd name="connsiteY0" fmla="*/ 2518872 h 2656783"/>
              <a:gd name="connsiteX1" fmla="*/ 2564109 w 2702020"/>
              <a:gd name="connsiteY1" fmla="*/ 2656783 h 2656783"/>
              <a:gd name="connsiteX2" fmla="*/ 2426198 w 2702020"/>
              <a:gd name="connsiteY2" fmla="*/ 2518872 h 2656783"/>
              <a:gd name="connsiteX3" fmla="*/ 2431707 w 2702020"/>
              <a:gd name="connsiteY3" fmla="*/ 2491586 h 2656783"/>
              <a:gd name="connsiteX4" fmla="*/ 199663 w 2702020"/>
              <a:gd name="connsiteY4" fmla="*/ 259543 h 2656783"/>
              <a:gd name="connsiteX5" fmla="*/ 191592 w 2702020"/>
              <a:gd name="connsiteY5" fmla="*/ 264984 h 2656783"/>
              <a:gd name="connsiteX6" fmla="*/ 137911 w 2702020"/>
              <a:gd name="connsiteY6" fmla="*/ 275822 h 2656783"/>
              <a:gd name="connsiteX7" fmla="*/ 0 w 2702020"/>
              <a:gd name="connsiteY7" fmla="*/ 137911 h 2656783"/>
              <a:gd name="connsiteX8" fmla="*/ 137911 w 2702020"/>
              <a:gd name="connsiteY8" fmla="*/ 0 h 2656783"/>
              <a:gd name="connsiteX9" fmla="*/ 275822 w 2702020"/>
              <a:gd name="connsiteY9" fmla="*/ 137911 h 2656783"/>
              <a:gd name="connsiteX10" fmla="*/ 268254 w 2702020"/>
              <a:gd name="connsiteY10" fmla="*/ 175398 h 2656783"/>
              <a:gd name="connsiteX11" fmla="*/ 2495034 w 2702020"/>
              <a:gd name="connsiteY11" fmla="*/ 2402178 h 2656783"/>
              <a:gd name="connsiteX12" fmla="*/ 2510428 w 2702020"/>
              <a:gd name="connsiteY12" fmla="*/ 2391799 h 2656783"/>
              <a:gd name="connsiteX13" fmla="*/ 2564109 w 2702020"/>
              <a:gd name="connsiteY13" fmla="*/ 2380961 h 2656783"/>
              <a:gd name="connsiteX14" fmla="*/ 2702020 w 2702020"/>
              <a:gd name="connsiteY14" fmla="*/ 2518872 h 265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2020" h="2656783">
                <a:moveTo>
                  <a:pt x="2702020" y="2518872"/>
                </a:moveTo>
                <a:cubicBezTo>
                  <a:pt x="2702020" y="2595038"/>
                  <a:pt x="2640275" y="2656783"/>
                  <a:pt x="2564109" y="2656783"/>
                </a:cubicBezTo>
                <a:cubicBezTo>
                  <a:pt x="2487943" y="2656783"/>
                  <a:pt x="2426198" y="2595038"/>
                  <a:pt x="2426198" y="2518872"/>
                </a:cubicBezTo>
                <a:lnTo>
                  <a:pt x="2431707" y="2491586"/>
                </a:lnTo>
                <a:lnTo>
                  <a:pt x="199663" y="259543"/>
                </a:lnTo>
                <a:lnTo>
                  <a:pt x="191592" y="264984"/>
                </a:lnTo>
                <a:cubicBezTo>
                  <a:pt x="175093" y="271963"/>
                  <a:pt x="156953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214077" y="0"/>
                  <a:pt x="275822" y="61745"/>
                  <a:pt x="275822" y="137911"/>
                </a:cubicBezTo>
                <a:lnTo>
                  <a:pt x="268254" y="175398"/>
                </a:lnTo>
                <a:lnTo>
                  <a:pt x="2495034" y="2402178"/>
                </a:lnTo>
                <a:lnTo>
                  <a:pt x="2510428" y="2391799"/>
                </a:lnTo>
                <a:cubicBezTo>
                  <a:pt x="2526927" y="2384820"/>
                  <a:pt x="2545067" y="2380961"/>
                  <a:pt x="2564109" y="2380961"/>
                </a:cubicBezTo>
                <a:cubicBezTo>
                  <a:pt x="2640275" y="2380961"/>
                  <a:pt x="2702020" y="2442706"/>
                  <a:pt x="2702020" y="2518872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508186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E01BADC5-BBE2-4143-95F0-BBE294792F3C}"/>
              </a:ext>
            </a:extLst>
          </p:cNvPr>
          <p:cNvSpPr txBox="1"/>
          <p:nvPr/>
        </p:nvSpPr>
        <p:spPr>
          <a:xfrm rot="-2700000">
            <a:off x="9492416" y="3367455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900" b="1" i="1"/>
            </a:lvl1pPr>
          </a:lstStyle>
          <a:p>
            <a:r>
              <a:rPr lang="en-GB" dirty="0"/>
              <a:t>Create summary playbook</a:t>
            </a:r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2969905B-4E08-44BD-8D8A-A3006DB32C14}"/>
              </a:ext>
            </a:extLst>
          </p:cNvPr>
          <p:cNvSpPr/>
          <p:nvPr/>
        </p:nvSpPr>
        <p:spPr>
          <a:xfrm>
            <a:off x="10563395" y="2848359"/>
            <a:ext cx="1931941" cy="4405442"/>
          </a:xfrm>
          <a:custGeom>
            <a:avLst/>
            <a:gdLst>
              <a:gd name="connsiteX0" fmla="*/ 1794030 w 1931941"/>
              <a:gd name="connsiteY0" fmla="*/ 0 h 4405442"/>
              <a:gd name="connsiteX1" fmla="*/ 1931941 w 1931941"/>
              <a:gd name="connsiteY1" fmla="*/ 137911 h 4405442"/>
              <a:gd name="connsiteX2" fmla="*/ 1794030 w 1931941"/>
              <a:gd name="connsiteY2" fmla="*/ 275822 h 4405442"/>
              <a:gd name="connsiteX3" fmla="*/ 1752817 w 1931941"/>
              <a:gd name="connsiteY3" fmla="*/ 267501 h 4405442"/>
              <a:gd name="connsiteX4" fmla="*/ 256985 w 1931941"/>
              <a:gd name="connsiteY4" fmla="*/ 1763333 h 4405442"/>
              <a:gd name="connsiteX5" fmla="*/ 264984 w 1931941"/>
              <a:gd name="connsiteY5" fmla="*/ 1775197 h 4405442"/>
              <a:gd name="connsiteX6" fmla="*/ 275822 w 1931941"/>
              <a:gd name="connsiteY6" fmla="*/ 1828878 h 4405442"/>
              <a:gd name="connsiteX7" fmla="*/ 191592 w 1931941"/>
              <a:gd name="connsiteY7" fmla="*/ 1955951 h 4405442"/>
              <a:gd name="connsiteX8" fmla="*/ 190680 w 1931941"/>
              <a:gd name="connsiteY8" fmla="*/ 1956135 h 4405442"/>
              <a:gd name="connsiteX9" fmla="*/ 190680 w 1931941"/>
              <a:gd name="connsiteY9" fmla="*/ 4138965 h 4405442"/>
              <a:gd name="connsiteX10" fmla="*/ 198075 w 1931941"/>
              <a:gd name="connsiteY10" fmla="*/ 4140458 h 4405442"/>
              <a:gd name="connsiteX11" fmla="*/ 282305 w 1931941"/>
              <a:gd name="connsiteY11" fmla="*/ 4267531 h 4405442"/>
              <a:gd name="connsiteX12" fmla="*/ 144394 w 1931941"/>
              <a:gd name="connsiteY12" fmla="*/ 4405442 h 4405442"/>
              <a:gd name="connsiteX13" fmla="*/ 6483 w 1931941"/>
              <a:gd name="connsiteY13" fmla="*/ 4267531 h 4405442"/>
              <a:gd name="connsiteX14" fmla="*/ 90713 w 1931941"/>
              <a:gd name="connsiteY14" fmla="*/ 4140458 h 4405442"/>
              <a:gd name="connsiteX15" fmla="*/ 92333 w 1931941"/>
              <a:gd name="connsiteY15" fmla="*/ 4140131 h 4405442"/>
              <a:gd name="connsiteX16" fmla="*/ 92333 w 1931941"/>
              <a:gd name="connsiteY16" fmla="*/ 1957587 h 4405442"/>
              <a:gd name="connsiteX17" fmla="*/ 84230 w 1931941"/>
              <a:gd name="connsiteY17" fmla="*/ 1955951 h 4405442"/>
              <a:gd name="connsiteX18" fmla="*/ 0 w 1931941"/>
              <a:gd name="connsiteY18" fmla="*/ 1828878 h 4405442"/>
              <a:gd name="connsiteX19" fmla="*/ 137911 w 1931941"/>
              <a:gd name="connsiteY19" fmla="*/ 1690967 h 4405442"/>
              <a:gd name="connsiteX20" fmla="*/ 181472 w 1931941"/>
              <a:gd name="connsiteY20" fmla="*/ 1699761 h 4405442"/>
              <a:gd name="connsiteX21" fmla="*/ 1676092 w 1931941"/>
              <a:gd name="connsiteY21" fmla="*/ 205142 h 4405442"/>
              <a:gd name="connsiteX22" fmla="*/ 1666957 w 1931941"/>
              <a:gd name="connsiteY22" fmla="*/ 191592 h 4405442"/>
              <a:gd name="connsiteX23" fmla="*/ 1656119 w 1931941"/>
              <a:gd name="connsiteY23" fmla="*/ 137911 h 4405442"/>
              <a:gd name="connsiteX24" fmla="*/ 1794030 w 1931941"/>
              <a:gd name="connsiteY24" fmla="*/ 0 h 440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1941" h="4405442">
                <a:moveTo>
                  <a:pt x="1794030" y="0"/>
                </a:moveTo>
                <a:cubicBezTo>
                  <a:pt x="1870196" y="0"/>
                  <a:pt x="1931941" y="61745"/>
                  <a:pt x="1931941" y="137911"/>
                </a:cubicBezTo>
                <a:cubicBezTo>
                  <a:pt x="1931941" y="214077"/>
                  <a:pt x="1870196" y="275822"/>
                  <a:pt x="1794030" y="275822"/>
                </a:cubicBezTo>
                <a:lnTo>
                  <a:pt x="1752817" y="267501"/>
                </a:lnTo>
                <a:lnTo>
                  <a:pt x="256985" y="1763333"/>
                </a:lnTo>
                <a:lnTo>
                  <a:pt x="264984" y="1775197"/>
                </a:lnTo>
                <a:cubicBezTo>
                  <a:pt x="271963" y="1791696"/>
                  <a:pt x="275822" y="1809836"/>
                  <a:pt x="275822" y="1828878"/>
                </a:cubicBezTo>
                <a:cubicBezTo>
                  <a:pt x="275822" y="1886002"/>
                  <a:pt x="241090" y="1935015"/>
                  <a:pt x="191592" y="1955951"/>
                </a:cubicBezTo>
                <a:lnTo>
                  <a:pt x="190680" y="1956135"/>
                </a:lnTo>
                <a:lnTo>
                  <a:pt x="190680" y="4138965"/>
                </a:lnTo>
                <a:lnTo>
                  <a:pt x="198075" y="4140458"/>
                </a:lnTo>
                <a:cubicBezTo>
                  <a:pt x="247573" y="4161394"/>
                  <a:pt x="282305" y="4210407"/>
                  <a:pt x="282305" y="4267531"/>
                </a:cubicBezTo>
                <a:cubicBezTo>
                  <a:pt x="282305" y="4343697"/>
                  <a:pt x="220560" y="4405442"/>
                  <a:pt x="144394" y="4405442"/>
                </a:cubicBezTo>
                <a:cubicBezTo>
                  <a:pt x="68228" y="4405442"/>
                  <a:pt x="6483" y="4343697"/>
                  <a:pt x="6483" y="4267531"/>
                </a:cubicBezTo>
                <a:cubicBezTo>
                  <a:pt x="6483" y="4210407"/>
                  <a:pt x="41215" y="4161394"/>
                  <a:pt x="90713" y="4140458"/>
                </a:cubicBezTo>
                <a:lnTo>
                  <a:pt x="92333" y="4140131"/>
                </a:lnTo>
                <a:lnTo>
                  <a:pt x="92333" y="1957587"/>
                </a:lnTo>
                <a:lnTo>
                  <a:pt x="84230" y="1955951"/>
                </a:lnTo>
                <a:cubicBezTo>
                  <a:pt x="34732" y="1935015"/>
                  <a:pt x="0" y="1886002"/>
                  <a:pt x="0" y="1828878"/>
                </a:cubicBezTo>
                <a:cubicBezTo>
                  <a:pt x="0" y="1752712"/>
                  <a:pt x="61745" y="1690967"/>
                  <a:pt x="137911" y="1690967"/>
                </a:cubicBezTo>
                <a:lnTo>
                  <a:pt x="181472" y="1699761"/>
                </a:lnTo>
                <a:lnTo>
                  <a:pt x="1676092" y="205142"/>
                </a:lnTo>
                <a:lnTo>
                  <a:pt x="1666957" y="191592"/>
                </a:lnTo>
                <a:cubicBezTo>
                  <a:pt x="1659978" y="175093"/>
                  <a:pt x="1656119" y="156952"/>
                  <a:pt x="1656119" y="137911"/>
                </a:cubicBezTo>
                <a:cubicBezTo>
                  <a:pt x="1656119" y="61745"/>
                  <a:pt x="1717864" y="0"/>
                  <a:pt x="179403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DFA1924-E5D5-48B8-AD04-F4DD083520CC}"/>
              </a:ext>
            </a:extLst>
          </p:cNvPr>
          <p:cNvGrpSpPr/>
          <p:nvPr/>
        </p:nvGrpSpPr>
        <p:grpSpPr>
          <a:xfrm>
            <a:off x="11404389" y="3159003"/>
            <a:ext cx="1097358" cy="512078"/>
            <a:chOff x="9480346" y="3616435"/>
            <a:chExt cx="1924492" cy="898057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FD0AED4-6AA1-4822-A9DA-7EEB71666E1F}"/>
                </a:ext>
              </a:extLst>
            </p:cNvPr>
            <p:cNvGrpSpPr/>
            <p:nvPr/>
          </p:nvGrpSpPr>
          <p:grpSpPr>
            <a:xfrm>
              <a:off x="9480346" y="3616435"/>
              <a:ext cx="1924492" cy="612695"/>
              <a:chOff x="9475224" y="3616435"/>
              <a:chExt cx="1924492" cy="612695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F8CFF3-906A-47CF-8BE7-3D8CACF9AE3B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0F023055-4144-4492-AAF2-8BFB603B67F2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4379E7BB-8C63-42BF-9EC4-FE5A9A419F00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D6A9822E-50A5-4926-B759-B9AB3A9637F6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Arc 187">
                  <a:extLst>
                    <a:ext uri="{FF2B5EF4-FFF2-40B4-BE49-F238E27FC236}">
                      <a16:creationId xmlns:a16="http://schemas.microsoft.com/office/drawing/2014/main" id="{795840AF-B932-4C07-94F7-3D907707DF60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8375DA8-CA2C-4960-A6C3-F550EFA99BD7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D1C3D950-33B9-489A-96B7-C4FC5C138313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Arc 179">
                  <a:extLst>
                    <a:ext uri="{FF2B5EF4-FFF2-40B4-BE49-F238E27FC236}">
                      <a16:creationId xmlns:a16="http://schemas.microsoft.com/office/drawing/2014/main" id="{FC5B7437-C2EF-4C5B-99A0-31512A9524B9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37B2F2B-DB18-4B73-BFD6-60BE6FCE9A51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C43D555-003A-4B1A-81F4-1F28663BCAAC}"/>
                </a:ext>
              </a:extLst>
            </p:cNvPr>
            <p:cNvGrpSpPr/>
            <p:nvPr/>
          </p:nvGrpSpPr>
          <p:grpSpPr>
            <a:xfrm>
              <a:off x="9480346" y="3759116"/>
              <a:ext cx="1924492" cy="612695"/>
              <a:chOff x="9475224" y="3616435"/>
              <a:chExt cx="1924492" cy="61269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94F5E91A-9E45-444B-822A-1849ABDC8135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72" name="Arc 171">
                  <a:extLst>
                    <a:ext uri="{FF2B5EF4-FFF2-40B4-BE49-F238E27FC236}">
                      <a16:creationId xmlns:a16="http://schemas.microsoft.com/office/drawing/2014/main" id="{56BBF3CF-B69D-4859-8971-371ACF4F0264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Arc 173">
                  <a:extLst>
                    <a:ext uri="{FF2B5EF4-FFF2-40B4-BE49-F238E27FC236}">
                      <a16:creationId xmlns:a16="http://schemas.microsoft.com/office/drawing/2014/main" id="{B063C091-4E99-4016-BF04-C61FBCFC01CD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Arc 174">
                  <a:extLst>
                    <a:ext uri="{FF2B5EF4-FFF2-40B4-BE49-F238E27FC236}">
                      <a16:creationId xmlns:a16="http://schemas.microsoft.com/office/drawing/2014/main" id="{8EA6EB3F-2E4B-47D3-BA91-331C042A7043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788074AE-9DB6-42D1-BA7F-12D9CB2E8CE2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63A3681-F59F-4C8B-81D0-D083BA15F591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69" name="Arc 168">
                  <a:extLst>
                    <a:ext uri="{FF2B5EF4-FFF2-40B4-BE49-F238E27FC236}">
                      <a16:creationId xmlns:a16="http://schemas.microsoft.com/office/drawing/2014/main" id="{6954A415-7C40-4298-AB86-18DDEFA4EB4A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>
                  <a:extLst>
                    <a:ext uri="{FF2B5EF4-FFF2-40B4-BE49-F238E27FC236}">
                      <a16:creationId xmlns:a16="http://schemas.microsoft.com/office/drawing/2014/main" id="{F4E55BE6-8885-45A4-9765-BEF949B0C02B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Arc 170">
                  <a:extLst>
                    <a:ext uri="{FF2B5EF4-FFF2-40B4-BE49-F238E27FC236}">
                      <a16:creationId xmlns:a16="http://schemas.microsoft.com/office/drawing/2014/main" id="{50B38077-7EA9-4C5D-92F5-7A2EF5D4C8A5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7D8CF49-0AE5-49F3-A6F3-23B07D3CC528}"/>
                </a:ext>
              </a:extLst>
            </p:cNvPr>
            <p:cNvGrpSpPr/>
            <p:nvPr/>
          </p:nvGrpSpPr>
          <p:grpSpPr>
            <a:xfrm>
              <a:off x="9480346" y="3901797"/>
              <a:ext cx="1924492" cy="612695"/>
              <a:chOff x="9475224" y="3616435"/>
              <a:chExt cx="1924492" cy="61269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D010C2AB-EC27-447C-BD92-D9107E71E328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38" name="Arc 137">
                  <a:extLst>
                    <a:ext uri="{FF2B5EF4-FFF2-40B4-BE49-F238E27FC236}">
                      <a16:creationId xmlns:a16="http://schemas.microsoft.com/office/drawing/2014/main" id="{44D6C923-6C52-45FC-B714-EEE8CD81E010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Arc 138">
                  <a:extLst>
                    <a:ext uri="{FF2B5EF4-FFF2-40B4-BE49-F238E27FC236}">
                      <a16:creationId xmlns:a16="http://schemas.microsoft.com/office/drawing/2014/main" id="{1140A992-3C9C-4459-9C33-C53A9012825B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Arc 140">
                  <a:extLst>
                    <a:ext uri="{FF2B5EF4-FFF2-40B4-BE49-F238E27FC236}">
                      <a16:creationId xmlns:a16="http://schemas.microsoft.com/office/drawing/2014/main" id="{9DB5ACB4-C637-457F-8724-BAC6205DFBD4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Arc 141">
                  <a:extLst>
                    <a:ext uri="{FF2B5EF4-FFF2-40B4-BE49-F238E27FC236}">
                      <a16:creationId xmlns:a16="http://schemas.microsoft.com/office/drawing/2014/main" id="{E0E7FE9D-AA2D-46DE-ADF9-0E7B42DE08FE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328095-578C-4937-9B37-9EB7F21AB0E6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B48AAAD7-1FD7-420C-BD1B-DEA958AFAD58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Arc 133">
                  <a:extLst>
                    <a:ext uri="{FF2B5EF4-FFF2-40B4-BE49-F238E27FC236}">
                      <a16:creationId xmlns:a16="http://schemas.microsoft.com/office/drawing/2014/main" id="{D95E8923-F400-4FE5-8547-13491B302A02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Arc 135">
                  <a:extLst>
                    <a:ext uri="{FF2B5EF4-FFF2-40B4-BE49-F238E27FC236}">
                      <a16:creationId xmlns:a16="http://schemas.microsoft.com/office/drawing/2014/main" id="{02FC8AD7-08E4-4622-BB97-75CE665AA1B9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89" name="Freeform 121">
            <a:extLst>
              <a:ext uri="{FF2B5EF4-FFF2-40B4-BE49-F238E27FC236}">
                <a16:creationId xmlns:a16="http://schemas.microsoft.com/office/drawing/2014/main" id="{5143EACF-DA0D-46A3-87AA-1A174AC90D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448" y="3362589"/>
            <a:ext cx="384807" cy="224847"/>
          </a:xfrm>
          <a:custGeom>
            <a:avLst/>
            <a:gdLst>
              <a:gd name="T0" fmla="*/ 576 w 1152"/>
              <a:gd name="T1" fmla="*/ 571 h 672"/>
              <a:gd name="T2" fmla="*/ 336 w 1152"/>
              <a:gd name="T3" fmla="*/ 672 h 672"/>
              <a:gd name="T4" fmla="*/ 0 w 1152"/>
              <a:gd name="T5" fmla="*/ 336 h 672"/>
              <a:gd name="T6" fmla="*/ 336 w 1152"/>
              <a:gd name="T7" fmla="*/ 0 h 672"/>
              <a:gd name="T8" fmla="*/ 576 w 1152"/>
              <a:gd name="T9" fmla="*/ 101 h 672"/>
              <a:gd name="T10" fmla="*/ 480 w 1152"/>
              <a:gd name="T11" fmla="*/ 336 h 672"/>
              <a:gd name="T12" fmla="*/ 576 w 1152"/>
              <a:gd name="T13" fmla="*/ 571 h 672"/>
              <a:gd name="T14" fmla="*/ 816 w 1152"/>
              <a:gd name="T15" fmla="*/ 0 h 672"/>
              <a:gd name="T16" fmla="*/ 576 w 1152"/>
              <a:gd name="T17" fmla="*/ 101 h 672"/>
              <a:gd name="T18" fmla="*/ 672 w 1152"/>
              <a:gd name="T19" fmla="*/ 336 h 672"/>
              <a:gd name="T20" fmla="*/ 576 w 1152"/>
              <a:gd name="T21" fmla="*/ 571 h 672"/>
              <a:gd name="T22" fmla="*/ 816 w 1152"/>
              <a:gd name="T23" fmla="*/ 672 h 672"/>
              <a:gd name="T24" fmla="*/ 1152 w 1152"/>
              <a:gd name="T25" fmla="*/ 336 h 672"/>
              <a:gd name="T26" fmla="*/ 816 w 1152"/>
              <a:gd name="T2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672">
                <a:moveTo>
                  <a:pt x="576" y="571"/>
                </a:moveTo>
                <a:cubicBezTo>
                  <a:pt x="515" y="633"/>
                  <a:pt x="430" y="672"/>
                  <a:pt x="336" y="672"/>
                </a:cubicBezTo>
                <a:cubicBezTo>
                  <a:pt x="150" y="672"/>
                  <a:pt x="0" y="522"/>
                  <a:pt x="0" y="336"/>
                </a:cubicBezTo>
                <a:cubicBezTo>
                  <a:pt x="0" y="150"/>
                  <a:pt x="150" y="0"/>
                  <a:pt x="336" y="0"/>
                </a:cubicBezTo>
                <a:cubicBezTo>
                  <a:pt x="430" y="0"/>
                  <a:pt x="515" y="39"/>
                  <a:pt x="576" y="101"/>
                </a:cubicBezTo>
                <a:cubicBezTo>
                  <a:pt x="517" y="162"/>
                  <a:pt x="480" y="244"/>
                  <a:pt x="480" y="336"/>
                </a:cubicBezTo>
                <a:cubicBezTo>
                  <a:pt x="480" y="428"/>
                  <a:pt x="517" y="510"/>
                  <a:pt x="576" y="571"/>
                </a:cubicBezTo>
                <a:close/>
                <a:moveTo>
                  <a:pt x="816" y="0"/>
                </a:moveTo>
                <a:cubicBezTo>
                  <a:pt x="722" y="0"/>
                  <a:pt x="637" y="39"/>
                  <a:pt x="576" y="101"/>
                </a:cubicBezTo>
                <a:cubicBezTo>
                  <a:pt x="635" y="162"/>
                  <a:pt x="672" y="244"/>
                  <a:pt x="672" y="336"/>
                </a:cubicBezTo>
                <a:cubicBezTo>
                  <a:pt x="672" y="428"/>
                  <a:pt x="635" y="510"/>
                  <a:pt x="576" y="571"/>
                </a:cubicBezTo>
                <a:cubicBezTo>
                  <a:pt x="637" y="633"/>
                  <a:pt x="722" y="672"/>
                  <a:pt x="816" y="672"/>
                </a:cubicBezTo>
                <a:cubicBezTo>
                  <a:pt x="1002" y="672"/>
                  <a:pt x="1152" y="522"/>
                  <a:pt x="1152" y="336"/>
                </a:cubicBezTo>
                <a:cubicBezTo>
                  <a:pt x="1152" y="150"/>
                  <a:pt x="1002" y="0"/>
                  <a:pt x="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3AD1CC-C06E-4A42-BA4C-69C484DC0B1F}"/>
              </a:ext>
            </a:extLst>
          </p:cNvPr>
          <p:cNvGrpSpPr>
            <a:grpSpLocks noChangeAspect="1"/>
          </p:cNvGrpSpPr>
          <p:nvPr/>
        </p:nvGrpSpPr>
        <p:grpSpPr>
          <a:xfrm>
            <a:off x="4083349" y="4551539"/>
            <a:ext cx="270000" cy="270000"/>
            <a:chOff x="8373533" y="48106486"/>
            <a:chExt cx="822325" cy="822325"/>
          </a:xfrm>
          <a:solidFill>
            <a:schemeClr val="tx1"/>
          </a:solidFill>
        </p:grpSpPr>
        <p:sp>
          <p:nvSpPr>
            <p:cNvPr id="191" name="Freeform 74">
              <a:extLst>
                <a:ext uri="{FF2B5EF4-FFF2-40B4-BE49-F238E27FC236}">
                  <a16:creationId xmlns:a16="http://schemas.microsoft.com/office/drawing/2014/main" id="{CB3F99DC-67BD-431F-BC93-9CE93300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3533" y="48243011"/>
              <a:ext cx="685800" cy="685800"/>
            </a:xfrm>
            <a:custGeom>
              <a:avLst/>
              <a:gdLst>
                <a:gd name="T0" fmla="*/ 480 w 960"/>
                <a:gd name="T1" fmla="*/ 768 h 960"/>
                <a:gd name="T2" fmla="*/ 768 w 960"/>
                <a:gd name="T3" fmla="*/ 480 h 960"/>
                <a:gd name="T4" fmla="*/ 960 w 960"/>
                <a:gd name="T5" fmla="*/ 480 h 960"/>
                <a:gd name="T6" fmla="*/ 480 w 960"/>
                <a:gd name="T7" fmla="*/ 960 h 960"/>
                <a:gd name="T8" fmla="*/ 0 w 960"/>
                <a:gd name="T9" fmla="*/ 480 h 960"/>
                <a:gd name="T10" fmla="*/ 480 w 960"/>
                <a:gd name="T11" fmla="*/ 0 h 960"/>
                <a:gd name="T12" fmla="*/ 480 w 960"/>
                <a:gd name="T13" fmla="*/ 192 h 960"/>
                <a:gd name="T14" fmla="*/ 192 w 960"/>
                <a:gd name="T15" fmla="*/ 480 h 960"/>
                <a:gd name="T16" fmla="*/ 480 w 960"/>
                <a:gd name="T17" fmla="*/ 76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960">
                  <a:moveTo>
                    <a:pt x="480" y="768"/>
                  </a:moveTo>
                  <a:cubicBezTo>
                    <a:pt x="639" y="768"/>
                    <a:pt x="768" y="639"/>
                    <a:pt x="768" y="480"/>
                  </a:cubicBezTo>
                  <a:cubicBezTo>
                    <a:pt x="960" y="480"/>
                    <a:pt x="960" y="480"/>
                    <a:pt x="960" y="480"/>
                  </a:cubicBezTo>
                  <a:cubicBezTo>
                    <a:pt x="960" y="745"/>
                    <a:pt x="745" y="960"/>
                    <a:pt x="480" y="960"/>
                  </a:cubicBezTo>
                  <a:cubicBezTo>
                    <a:pt x="215" y="960"/>
                    <a:pt x="0" y="745"/>
                    <a:pt x="0" y="480"/>
                  </a:cubicBezTo>
                  <a:cubicBezTo>
                    <a:pt x="0" y="215"/>
                    <a:pt x="215" y="0"/>
                    <a:pt x="480" y="0"/>
                  </a:cubicBezTo>
                  <a:cubicBezTo>
                    <a:pt x="480" y="192"/>
                    <a:pt x="480" y="192"/>
                    <a:pt x="480" y="192"/>
                  </a:cubicBezTo>
                  <a:cubicBezTo>
                    <a:pt x="321" y="192"/>
                    <a:pt x="192" y="321"/>
                    <a:pt x="192" y="480"/>
                  </a:cubicBezTo>
                  <a:cubicBezTo>
                    <a:pt x="192" y="639"/>
                    <a:pt x="321" y="768"/>
                    <a:pt x="480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5">
              <a:extLst>
                <a:ext uri="{FF2B5EF4-FFF2-40B4-BE49-F238E27FC236}">
                  <a16:creationId xmlns:a16="http://schemas.microsoft.com/office/drawing/2014/main" id="{7DC43815-BC8E-4540-B9E4-EA0423F6D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2958" y="48106486"/>
              <a:ext cx="342900" cy="342900"/>
            </a:xfrm>
            <a:custGeom>
              <a:avLst/>
              <a:gdLst>
                <a:gd name="T0" fmla="*/ 0 w 480"/>
                <a:gd name="T1" fmla="*/ 0 h 480"/>
                <a:gd name="T2" fmla="*/ 0 w 480"/>
                <a:gd name="T3" fmla="*/ 192 h 480"/>
                <a:gd name="T4" fmla="*/ 288 w 480"/>
                <a:gd name="T5" fmla="*/ 480 h 480"/>
                <a:gd name="T6" fmla="*/ 480 w 480"/>
                <a:gd name="T7" fmla="*/ 480 h 480"/>
                <a:gd name="T8" fmla="*/ 0 w 480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80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159" y="192"/>
                    <a:pt x="288" y="321"/>
                    <a:pt x="288" y="480"/>
                  </a:cubicBezTo>
                  <a:cubicBezTo>
                    <a:pt x="480" y="480"/>
                    <a:pt x="480" y="480"/>
                    <a:pt x="480" y="480"/>
                  </a:cubicBezTo>
                  <a:cubicBezTo>
                    <a:pt x="480" y="215"/>
                    <a:pt x="265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76">
              <a:extLst>
                <a:ext uri="{FF2B5EF4-FFF2-40B4-BE49-F238E27FC236}">
                  <a16:creationId xmlns:a16="http://schemas.microsoft.com/office/drawing/2014/main" id="{F7462496-C6E5-4643-A9AB-D47CDF3A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171" y="48517649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13931-A98F-415B-9EE2-86417EE76851}"/>
              </a:ext>
            </a:extLst>
          </p:cNvPr>
          <p:cNvGrpSpPr>
            <a:grpSpLocks/>
          </p:cNvGrpSpPr>
          <p:nvPr/>
        </p:nvGrpSpPr>
        <p:grpSpPr>
          <a:xfrm>
            <a:off x="209374" y="5792584"/>
            <a:ext cx="270000" cy="270000"/>
            <a:chOff x="9857502" y="48105692"/>
            <a:chExt cx="822325" cy="823912"/>
          </a:xfrm>
          <a:solidFill>
            <a:schemeClr val="tx1"/>
          </a:solidFill>
        </p:grpSpPr>
        <p:sp>
          <p:nvSpPr>
            <p:cNvPr id="195" name="Freeform 80">
              <a:extLst>
                <a:ext uri="{FF2B5EF4-FFF2-40B4-BE49-F238E27FC236}">
                  <a16:creationId xmlns:a16="http://schemas.microsoft.com/office/drawing/2014/main" id="{9BE89F4A-E198-4C8E-9105-640B5192F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7502" y="48243804"/>
              <a:ext cx="685800" cy="685800"/>
            </a:xfrm>
            <a:custGeom>
              <a:avLst/>
              <a:gdLst>
                <a:gd name="T0" fmla="*/ 345 w 432"/>
                <a:gd name="T1" fmla="*/ 346 h 432"/>
                <a:gd name="T2" fmla="*/ 86 w 432"/>
                <a:gd name="T3" fmla="*/ 346 h 432"/>
                <a:gd name="T4" fmla="*/ 86 w 432"/>
                <a:gd name="T5" fmla="*/ 86 h 432"/>
                <a:gd name="T6" fmla="*/ 216 w 432"/>
                <a:gd name="T7" fmla="*/ 86 h 432"/>
                <a:gd name="T8" fmla="*/ 216 w 432"/>
                <a:gd name="T9" fmla="*/ 0 h 432"/>
                <a:gd name="T10" fmla="*/ 0 w 432"/>
                <a:gd name="T11" fmla="*/ 0 h 432"/>
                <a:gd name="T12" fmla="*/ 0 w 432"/>
                <a:gd name="T13" fmla="*/ 432 h 432"/>
                <a:gd name="T14" fmla="*/ 432 w 432"/>
                <a:gd name="T15" fmla="*/ 432 h 432"/>
                <a:gd name="T16" fmla="*/ 432 w 432"/>
                <a:gd name="T17" fmla="*/ 216 h 432"/>
                <a:gd name="T18" fmla="*/ 345 w 432"/>
                <a:gd name="T19" fmla="*/ 216 h 432"/>
                <a:gd name="T20" fmla="*/ 345 w 432"/>
                <a:gd name="T21" fmla="*/ 34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432">
                  <a:moveTo>
                    <a:pt x="345" y="346"/>
                  </a:moveTo>
                  <a:lnTo>
                    <a:pt x="86" y="346"/>
                  </a:lnTo>
                  <a:lnTo>
                    <a:pt x="86" y="86"/>
                  </a:lnTo>
                  <a:lnTo>
                    <a:pt x="216" y="86"/>
                  </a:lnTo>
                  <a:lnTo>
                    <a:pt x="216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432" y="432"/>
                  </a:lnTo>
                  <a:lnTo>
                    <a:pt x="432" y="216"/>
                  </a:lnTo>
                  <a:lnTo>
                    <a:pt x="345" y="216"/>
                  </a:lnTo>
                  <a:lnTo>
                    <a:pt x="345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1">
              <a:extLst>
                <a:ext uri="{FF2B5EF4-FFF2-40B4-BE49-F238E27FC236}">
                  <a16:creationId xmlns:a16="http://schemas.microsoft.com/office/drawing/2014/main" id="{61EC4B7B-1578-4232-BC9D-9D8C364C6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6927" y="48105692"/>
              <a:ext cx="342900" cy="342900"/>
            </a:xfrm>
            <a:custGeom>
              <a:avLst/>
              <a:gdLst>
                <a:gd name="T0" fmla="*/ 0 w 216"/>
                <a:gd name="T1" fmla="*/ 87 h 216"/>
                <a:gd name="T2" fmla="*/ 130 w 216"/>
                <a:gd name="T3" fmla="*/ 87 h 216"/>
                <a:gd name="T4" fmla="*/ 130 w 216"/>
                <a:gd name="T5" fmla="*/ 216 h 216"/>
                <a:gd name="T6" fmla="*/ 216 w 216"/>
                <a:gd name="T7" fmla="*/ 216 h 216"/>
                <a:gd name="T8" fmla="*/ 216 w 216"/>
                <a:gd name="T9" fmla="*/ 0 h 216"/>
                <a:gd name="T10" fmla="*/ 0 w 216"/>
                <a:gd name="T11" fmla="*/ 0 h 216"/>
                <a:gd name="T12" fmla="*/ 0 w 216"/>
                <a:gd name="T13" fmla="*/ 8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16">
                  <a:moveTo>
                    <a:pt x="0" y="87"/>
                  </a:moveTo>
                  <a:lnTo>
                    <a:pt x="130" y="87"/>
                  </a:lnTo>
                  <a:lnTo>
                    <a:pt x="130" y="216"/>
                  </a:lnTo>
                  <a:lnTo>
                    <a:pt x="216" y="216"/>
                  </a:lnTo>
                  <a:lnTo>
                    <a:pt x="216" y="0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82">
              <a:extLst>
                <a:ext uri="{FF2B5EF4-FFF2-40B4-BE49-F238E27FC236}">
                  <a16:creationId xmlns:a16="http://schemas.microsoft.com/office/drawing/2014/main" id="{9C108D51-AEB0-43E0-9903-575CD1CD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140" y="48518442"/>
              <a:ext cx="136525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8" name="Freeform 96">
            <a:extLst>
              <a:ext uri="{FF2B5EF4-FFF2-40B4-BE49-F238E27FC236}">
                <a16:creationId xmlns:a16="http://schemas.microsoft.com/office/drawing/2014/main" id="{D5A0ECCF-5B19-4542-8333-6357F92F676D}"/>
              </a:ext>
            </a:extLst>
          </p:cNvPr>
          <p:cNvSpPr>
            <a:spLocks noEditPoints="1"/>
          </p:cNvSpPr>
          <p:nvPr/>
        </p:nvSpPr>
        <p:spPr bwMode="auto">
          <a:xfrm>
            <a:off x="226916" y="6974592"/>
            <a:ext cx="270000" cy="270000"/>
          </a:xfrm>
          <a:custGeom>
            <a:avLst/>
            <a:gdLst>
              <a:gd name="T0" fmla="*/ 1152 w 1152"/>
              <a:gd name="T1" fmla="*/ 336 h 1152"/>
              <a:gd name="T2" fmla="*/ 1062 w 1152"/>
              <a:gd name="T3" fmla="*/ 312 h 1152"/>
              <a:gd name="T4" fmla="*/ 774 w 1152"/>
              <a:gd name="T5" fmla="*/ 168 h 1152"/>
              <a:gd name="T6" fmla="*/ 1104 w 1152"/>
              <a:gd name="T7" fmla="*/ 192 h 1152"/>
              <a:gd name="T8" fmla="*/ 1104 w 1152"/>
              <a:gd name="T9" fmla="*/ 96 h 1152"/>
              <a:gd name="T10" fmla="*/ 731 w 1152"/>
              <a:gd name="T11" fmla="*/ 120 h 1152"/>
              <a:gd name="T12" fmla="*/ 0 w 1152"/>
              <a:gd name="T13" fmla="*/ 432 h 1152"/>
              <a:gd name="T14" fmla="*/ 336 w 1152"/>
              <a:gd name="T15" fmla="*/ 912 h 1152"/>
              <a:gd name="T16" fmla="*/ 768 w 1152"/>
              <a:gd name="T17" fmla="*/ 1152 h 1152"/>
              <a:gd name="T18" fmla="*/ 847 w 1152"/>
              <a:gd name="T19" fmla="*/ 552 h 1152"/>
              <a:gd name="T20" fmla="*/ 1104 w 1152"/>
              <a:gd name="T21" fmla="*/ 576 h 1152"/>
              <a:gd name="T22" fmla="*/ 1104 w 1152"/>
              <a:gd name="T23" fmla="*/ 480 h 1152"/>
              <a:gd name="T24" fmla="*/ 858 w 1152"/>
              <a:gd name="T25" fmla="*/ 504 h 1152"/>
              <a:gd name="T26" fmla="*/ 858 w 1152"/>
              <a:gd name="T27" fmla="*/ 360 h 1152"/>
              <a:gd name="T28" fmla="*/ 1104 w 1152"/>
              <a:gd name="T29" fmla="*/ 384 h 1152"/>
              <a:gd name="T30" fmla="*/ 760 w 1152"/>
              <a:gd name="T31" fmla="*/ 504 h 1152"/>
              <a:gd name="T32" fmla="*/ 670 w 1152"/>
              <a:gd name="T33" fmla="*/ 444 h 1152"/>
              <a:gd name="T34" fmla="*/ 624 w 1152"/>
              <a:gd name="T35" fmla="*/ 384 h 1152"/>
              <a:gd name="T36" fmla="*/ 624 w 1152"/>
              <a:gd name="T37" fmla="*/ 480 h 1152"/>
              <a:gd name="T38" fmla="*/ 710 w 1152"/>
              <a:gd name="T39" fmla="*/ 552 h 1152"/>
              <a:gd name="T40" fmla="*/ 670 w 1152"/>
              <a:gd name="T41" fmla="*/ 670 h 1152"/>
              <a:gd name="T42" fmla="*/ 96 w 1152"/>
              <a:gd name="T43" fmla="*/ 432 h 1152"/>
              <a:gd name="T44" fmla="*/ 596 w 1152"/>
              <a:gd name="T45" fmla="*/ 139 h 1152"/>
              <a:gd name="T46" fmla="*/ 528 w 1152"/>
              <a:gd name="T47" fmla="*/ 192 h 1152"/>
              <a:gd name="T48" fmla="*/ 528 w 1152"/>
              <a:gd name="T49" fmla="*/ 288 h 1152"/>
              <a:gd name="T50" fmla="*/ 574 w 1152"/>
              <a:gd name="T51" fmla="*/ 228 h 1152"/>
              <a:gd name="T52" fmla="*/ 640 w 1152"/>
              <a:gd name="T53" fmla="*/ 168 h 1152"/>
              <a:gd name="T54" fmla="*/ 442 w 1152"/>
              <a:gd name="T55" fmla="*/ 312 h 1152"/>
              <a:gd name="T56" fmla="*/ 384 w 1152"/>
              <a:gd name="T57" fmla="*/ 240 h 1152"/>
              <a:gd name="T58" fmla="*/ 288 w 1152"/>
              <a:gd name="T59" fmla="*/ 240 h 1152"/>
              <a:gd name="T60" fmla="*/ 348 w 1152"/>
              <a:gd name="T61" fmla="*/ 286 h 1152"/>
              <a:gd name="T62" fmla="*/ 760 w 1152"/>
              <a:gd name="T63" fmla="*/ 36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152">
                <a:moveTo>
                  <a:pt x="1104" y="384"/>
                </a:moveTo>
                <a:cubicBezTo>
                  <a:pt x="1131" y="384"/>
                  <a:pt x="1152" y="363"/>
                  <a:pt x="1152" y="336"/>
                </a:cubicBezTo>
                <a:cubicBezTo>
                  <a:pt x="1152" y="309"/>
                  <a:pt x="1131" y="288"/>
                  <a:pt x="1104" y="288"/>
                </a:cubicBezTo>
                <a:cubicBezTo>
                  <a:pt x="1086" y="288"/>
                  <a:pt x="1071" y="298"/>
                  <a:pt x="1062" y="312"/>
                </a:cubicBezTo>
                <a:cubicBezTo>
                  <a:pt x="847" y="312"/>
                  <a:pt x="847" y="312"/>
                  <a:pt x="847" y="312"/>
                </a:cubicBezTo>
                <a:cubicBezTo>
                  <a:pt x="832" y="259"/>
                  <a:pt x="807" y="210"/>
                  <a:pt x="774" y="168"/>
                </a:cubicBezTo>
                <a:cubicBezTo>
                  <a:pt x="1062" y="168"/>
                  <a:pt x="1062" y="168"/>
                  <a:pt x="1062" y="168"/>
                </a:cubicBezTo>
                <a:cubicBezTo>
                  <a:pt x="1071" y="182"/>
                  <a:pt x="1086" y="192"/>
                  <a:pt x="1104" y="192"/>
                </a:cubicBezTo>
                <a:cubicBezTo>
                  <a:pt x="1131" y="192"/>
                  <a:pt x="1152" y="171"/>
                  <a:pt x="1152" y="144"/>
                </a:cubicBezTo>
                <a:cubicBezTo>
                  <a:pt x="1152" y="117"/>
                  <a:pt x="1131" y="96"/>
                  <a:pt x="1104" y="96"/>
                </a:cubicBezTo>
                <a:cubicBezTo>
                  <a:pt x="1086" y="96"/>
                  <a:pt x="1071" y="106"/>
                  <a:pt x="1062" y="120"/>
                </a:cubicBezTo>
                <a:cubicBezTo>
                  <a:pt x="731" y="120"/>
                  <a:pt x="731" y="120"/>
                  <a:pt x="731" y="120"/>
                </a:cubicBezTo>
                <a:cubicBezTo>
                  <a:pt x="653" y="46"/>
                  <a:pt x="548" y="0"/>
                  <a:pt x="432" y="0"/>
                </a:cubicBezTo>
                <a:cubicBezTo>
                  <a:pt x="193" y="0"/>
                  <a:pt x="0" y="193"/>
                  <a:pt x="0" y="432"/>
                </a:cubicBezTo>
                <a:cubicBezTo>
                  <a:pt x="0" y="912"/>
                  <a:pt x="0" y="912"/>
                  <a:pt x="0" y="912"/>
                </a:cubicBezTo>
                <a:cubicBezTo>
                  <a:pt x="336" y="912"/>
                  <a:pt x="336" y="912"/>
                  <a:pt x="336" y="912"/>
                </a:cubicBezTo>
                <a:cubicBezTo>
                  <a:pt x="336" y="1152"/>
                  <a:pt x="336" y="1152"/>
                  <a:pt x="336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704"/>
                  <a:pt x="768" y="704"/>
                  <a:pt x="768" y="704"/>
                </a:cubicBezTo>
                <a:cubicBezTo>
                  <a:pt x="804" y="659"/>
                  <a:pt x="831" y="608"/>
                  <a:pt x="847" y="552"/>
                </a:cubicBezTo>
                <a:cubicBezTo>
                  <a:pt x="1062" y="552"/>
                  <a:pt x="1062" y="552"/>
                  <a:pt x="1062" y="552"/>
                </a:cubicBezTo>
                <a:cubicBezTo>
                  <a:pt x="1071" y="566"/>
                  <a:pt x="1086" y="576"/>
                  <a:pt x="1104" y="576"/>
                </a:cubicBezTo>
                <a:cubicBezTo>
                  <a:pt x="1131" y="576"/>
                  <a:pt x="1152" y="555"/>
                  <a:pt x="1152" y="528"/>
                </a:cubicBezTo>
                <a:cubicBezTo>
                  <a:pt x="1152" y="501"/>
                  <a:pt x="1131" y="480"/>
                  <a:pt x="1104" y="480"/>
                </a:cubicBezTo>
                <a:cubicBezTo>
                  <a:pt x="1086" y="480"/>
                  <a:pt x="1071" y="490"/>
                  <a:pt x="1062" y="504"/>
                </a:cubicBezTo>
                <a:cubicBezTo>
                  <a:pt x="858" y="504"/>
                  <a:pt x="858" y="504"/>
                  <a:pt x="858" y="504"/>
                </a:cubicBezTo>
                <a:cubicBezTo>
                  <a:pt x="862" y="481"/>
                  <a:pt x="864" y="457"/>
                  <a:pt x="864" y="432"/>
                </a:cubicBezTo>
                <a:cubicBezTo>
                  <a:pt x="864" y="407"/>
                  <a:pt x="862" y="383"/>
                  <a:pt x="858" y="360"/>
                </a:cubicBezTo>
                <a:cubicBezTo>
                  <a:pt x="1062" y="360"/>
                  <a:pt x="1062" y="360"/>
                  <a:pt x="1062" y="360"/>
                </a:cubicBezTo>
                <a:cubicBezTo>
                  <a:pt x="1071" y="374"/>
                  <a:pt x="1086" y="384"/>
                  <a:pt x="1104" y="384"/>
                </a:cubicBezTo>
                <a:close/>
                <a:moveTo>
                  <a:pt x="768" y="432"/>
                </a:moveTo>
                <a:cubicBezTo>
                  <a:pt x="768" y="457"/>
                  <a:pt x="765" y="481"/>
                  <a:pt x="760" y="504"/>
                </a:cubicBezTo>
                <a:cubicBezTo>
                  <a:pt x="730" y="504"/>
                  <a:pt x="730" y="504"/>
                  <a:pt x="730" y="504"/>
                </a:cubicBezTo>
                <a:cubicBezTo>
                  <a:pt x="670" y="444"/>
                  <a:pt x="670" y="444"/>
                  <a:pt x="670" y="444"/>
                </a:cubicBezTo>
                <a:cubicBezTo>
                  <a:pt x="671" y="440"/>
                  <a:pt x="672" y="436"/>
                  <a:pt x="672" y="432"/>
                </a:cubicBezTo>
                <a:cubicBezTo>
                  <a:pt x="672" y="405"/>
                  <a:pt x="651" y="384"/>
                  <a:pt x="624" y="384"/>
                </a:cubicBezTo>
                <a:cubicBezTo>
                  <a:pt x="597" y="384"/>
                  <a:pt x="576" y="405"/>
                  <a:pt x="576" y="432"/>
                </a:cubicBezTo>
                <a:cubicBezTo>
                  <a:pt x="576" y="459"/>
                  <a:pt x="597" y="480"/>
                  <a:pt x="624" y="480"/>
                </a:cubicBezTo>
                <a:cubicBezTo>
                  <a:pt x="628" y="480"/>
                  <a:pt x="632" y="479"/>
                  <a:pt x="636" y="478"/>
                </a:cubicBezTo>
                <a:cubicBezTo>
                  <a:pt x="710" y="552"/>
                  <a:pt x="710" y="552"/>
                  <a:pt x="710" y="552"/>
                </a:cubicBezTo>
                <a:cubicBezTo>
                  <a:pt x="746" y="552"/>
                  <a:pt x="746" y="552"/>
                  <a:pt x="746" y="552"/>
                </a:cubicBezTo>
                <a:cubicBezTo>
                  <a:pt x="729" y="597"/>
                  <a:pt x="703" y="636"/>
                  <a:pt x="670" y="670"/>
                </a:cubicBezTo>
                <a:cubicBezTo>
                  <a:pt x="432" y="432"/>
                  <a:pt x="432" y="432"/>
                  <a:pt x="432" y="432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246"/>
                  <a:pt x="246" y="96"/>
                  <a:pt x="432" y="96"/>
                </a:cubicBezTo>
                <a:cubicBezTo>
                  <a:pt x="491" y="96"/>
                  <a:pt x="547" y="111"/>
                  <a:pt x="596" y="139"/>
                </a:cubicBezTo>
                <a:cubicBezTo>
                  <a:pt x="540" y="194"/>
                  <a:pt x="540" y="194"/>
                  <a:pt x="540" y="194"/>
                </a:cubicBezTo>
                <a:cubicBezTo>
                  <a:pt x="536" y="193"/>
                  <a:pt x="532" y="192"/>
                  <a:pt x="528" y="192"/>
                </a:cubicBezTo>
                <a:cubicBezTo>
                  <a:pt x="501" y="192"/>
                  <a:pt x="480" y="213"/>
                  <a:pt x="480" y="240"/>
                </a:cubicBezTo>
                <a:cubicBezTo>
                  <a:pt x="480" y="267"/>
                  <a:pt x="501" y="288"/>
                  <a:pt x="528" y="288"/>
                </a:cubicBezTo>
                <a:cubicBezTo>
                  <a:pt x="555" y="288"/>
                  <a:pt x="576" y="267"/>
                  <a:pt x="576" y="240"/>
                </a:cubicBezTo>
                <a:cubicBezTo>
                  <a:pt x="576" y="236"/>
                  <a:pt x="575" y="232"/>
                  <a:pt x="574" y="228"/>
                </a:cubicBezTo>
                <a:cubicBezTo>
                  <a:pt x="634" y="168"/>
                  <a:pt x="634" y="168"/>
                  <a:pt x="634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87" y="205"/>
                  <a:pt x="724" y="255"/>
                  <a:pt x="746" y="312"/>
                </a:cubicBezTo>
                <a:cubicBezTo>
                  <a:pt x="442" y="312"/>
                  <a:pt x="442" y="312"/>
                  <a:pt x="442" y="312"/>
                </a:cubicBezTo>
                <a:cubicBezTo>
                  <a:pt x="382" y="252"/>
                  <a:pt x="382" y="252"/>
                  <a:pt x="382" y="252"/>
                </a:cubicBezTo>
                <a:cubicBezTo>
                  <a:pt x="383" y="248"/>
                  <a:pt x="384" y="244"/>
                  <a:pt x="384" y="240"/>
                </a:cubicBezTo>
                <a:cubicBezTo>
                  <a:pt x="384" y="213"/>
                  <a:pt x="363" y="192"/>
                  <a:pt x="336" y="192"/>
                </a:cubicBezTo>
                <a:cubicBezTo>
                  <a:pt x="309" y="192"/>
                  <a:pt x="288" y="213"/>
                  <a:pt x="288" y="240"/>
                </a:cubicBezTo>
                <a:cubicBezTo>
                  <a:pt x="288" y="267"/>
                  <a:pt x="309" y="288"/>
                  <a:pt x="336" y="288"/>
                </a:cubicBezTo>
                <a:cubicBezTo>
                  <a:pt x="340" y="288"/>
                  <a:pt x="344" y="287"/>
                  <a:pt x="348" y="286"/>
                </a:cubicBezTo>
                <a:cubicBezTo>
                  <a:pt x="422" y="360"/>
                  <a:pt x="422" y="360"/>
                  <a:pt x="422" y="360"/>
                </a:cubicBezTo>
                <a:cubicBezTo>
                  <a:pt x="760" y="360"/>
                  <a:pt x="760" y="360"/>
                  <a:pt x="760" y="360"/>
                </a:cubicBezTo>
                <a:cubicBezTo>
                  <a:pt x="765" y="383"/>
                  <a:pt x="768" y="407"/>
                  <a:pt x="768" y="4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77">
            <a:extLst>
              <a:ext uri="{FF2B5EF4-FFF2-40B4-BE49-F238E27FC236}">
                <a16:creationId xmlns:a16="http://schemas.microsoft.com/office/drawing/2014/main" id="{210F515E-2D3F-451C-B87E-3ACBD81A968D}"/>
              </a:ext>
            </a:extLst>
          </p:cNvPr>
          <p:cNvSpPr>
            <a:spLocks noEditPoints="1"/>
          </p:cNvSpPr>
          <p:nvPr/>
        </p:nvSpPr>
        <p:spPr bwMode="auto">
          <a:xfrm>
            <a:off x="256034" y="2128485"/>
            <a:ext cx="270000" cy="270000"/>
          </a:xfrm>
          <a:custGeom>
            <a:avLst/>
            <a:gdLst>
              <a:gd name="T0" fmla="*/ 864 w 1056"/>
              <a:gd name="T1" fmla="*/ 480 h 960"/>
              <a:gd name="T2" fmla="*/ 1056 w 1056"/>
              <a:gd name="T3" fmla="*/ 480 h 960"/>
              <a:gd name="T4" fmla="*/ 1056 w 1056"/>
              <a:gd name="T5" fmla="*/ 768 h 960"/>
              <a:gd name="T6" fmla="*/ 864 w 1056"/>
              <a:gd name="T7" fmla="*/ 960 h 960"/>
              <a:gd name="T8" fmla="*/ 192 w 1056"/>
              <a:gd name="T9" fmla="*/ 960 h 960"/>
              <a:gd name="T10" fmla="*/ 0 w 1056"/>
              <a:gd name="T11" fmla="*/ 768 h 960"/>
              <a:gd name="T12" fmla="*/ 0 w 1056"/>
              <a:gd name="T13" fmla="*/ 0 h 960"/>
              <a:gd name="T14" fmla="*/ 864 w 1056"/>
              <a:gd name="T15" fmla="*/ 0 h 960"/>
              <a:gd name="T16" fmla="*/ 864 w 1056"/>
              <a:gd name="T17" fmla="*/ 480 h 960"/>
              <a:gd name="T18" fmla="*/ 480 w 1056"/>
              <a:gd name="T19" fmla="*/ 96 h 960"/>
              <a:gd name="T20" fmla="*/ 96 w 1056"/>
              <a:gd name="T21" fmla="*/ 96 h 960"/>
              <a:gd name="T22" fmla="*/ 96 w 1056"/>
              <a:gd name="T23" fmla="*/ 384 h 960"/>
              <a:gd name="T24" fmla="*/ 480 w 1056"/>
              <a:gd name="T25" fmla="*/ 384 h 960"/>
              <a:gd name="T26" fmla="*/ 480 w 1056"/>
              <a:gd name="T27" fmla="*/ 96 h 960"/>
              <a:gd name="T28" fmla="*/ 768 w 1056"/>
              <a:gd name="T29" fmla="*/ 96 h 960"/>
              <a:gd name="T30" fmla="*/ 576 w 1056"/>
              <a:gd name="T31" fmla="*/ 96 h 960"/>
              <a:gd name="T32" fmla="*/ 576 w 1056"/>
              <a:gd name="T33" fmla="*/ 192 h 960"/>
              <a:gd name="T34" fmla="*/ 768 w 1056"/>
              <a:gd name="T35" fmla="*/ 192 h 960"/>
              <a:gd name="T36" fmla="*/ 768 w 1056"/>
              <a:gd name="T37" fmla="*/ 96 h 960"/>
              <a:gd name="T38" fmla="*/ 768 w 1056"/>
              <a:gd name="T39" fmla="*/ 288 h 960"/>
              <a:gd name="T40" fmla="*/ 576 w 1056"/>
              <a:gd name="T41" fmla="*/ 288 h 960"/>
              <a:gd name="T42" fmla="*/ 576 w 1056"/>
              <a:gd name="T43" fmla="*/ 384 h 960"/>
              <a:gd name="T44" fmla="*/ 768 w 1056"/>
              <a:gd name="T45" fmla="*/ 384 h 960"/>
              <a:gd name="T46" fmla="*/ 768 w 1056"/>
              <a:gd name="T47" fmla="*/ 288 h 960"/>
              <a:gd name="T48" fmla="*/ 768 w 1056"/>
              <a:gd name="T49" fmla="*/ 480 h 960"/>
              <a:gd name="T50" fmla="*/ 96 w 1056"/>
              <a:gd name="T51" fmla="*/ 480 h 960"/>
              <a:gd name="T52" fmla="*/ 96 w 1056"/>
              <a:gd name="T53" fmla="*/ 576 h 960"/>
              <a:gd name="T54" fmla="*/ 768 w 1056"/>
              <a:gd name="T55" fmla="*/ 576 h 960"/>
              <a:gd name="T56" fmla="*/ 768 w 1056"/>
              <a:gd name="T57" fmla="*/ 480 h 960"/>
              <a:gd name="T58" fmla="*/ 768 w 1056"/>
              <a:gd name="T59" fmla="*/ 672 h 960"/>
              <a:gd name="T60" fmla="*/ 96 w 1056"/>
              <a:gd name="T61" fmla="*/ 672 h 960"/>
              <a:gd name="T62" fmla="*/ 96 w 1056"/>
              <a:gd name="T63" fmla="*/ 768 h 960"/>
              <a:gd name="T64" fmla="*/ 768 w 1056"/>
              <a:gd name="T65" fmla="*/ 768 h 960"/>
              <a:gd name="T66" fmla="*/ 768 w 1056"/>
              <a:gd name="T67" fmla="*/ 67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960">
                <a:moveTo>
                  <a:pt x="864" y="480"/>
                </a:moveTo>
                <a:cubicBezTo>
                  <a:pt x="1056" y="480"/>
                  <a:pt x="1056" y="480"/>
                  <a:pt x="1056" y="480"/>
                </a:cubicBezTo>
                <a:cubicBezTo>
                  <a:pt x="1056" y="768"/>
                  <a:pt x="1056" y="768"/>
                  <a:pt x="1056" y="768"/>
                </a:cubicBezTo>
                <a:cubicBezTo>
                  <a:pt x="1056" y="874"/>
                  <a:pt x="970" y="960"/>
                  <a:pt x="864" y="960"/>
                </a:cubicBezTo>
                <a:cubicBezTo>
                  <a:pt x="192" y="960"/>
                  <a:pt x="192" y="960"/>
                  <a:pt x="192" y="960"/>
                </a:cubicBezTo>
                <a:cubicBezTo>
                  <a:pt x="86" y="960"/>
                  <a:pt x="0" y="874"/>
                  <a:pt x="0" y="768"/>
                </a:cubicBezTo>
                <a:cubicBezTo>
                  <a:pt x="0" y="0"/>
                  <a:pt x="0" y="0"/>
                  <a:pt x="0" y="0"/>
                </a:cubicBezTo>
                <a:cubicBezTo>
                  <a:pt x="864" y="0"/>
                  <a:pt x="864" y="0"/>
                  <a:pt x="864" y="0"/>
                </a:cubicBezTo>
                <a:lnTo>
                  <a:pt x="864" y="480"/>
                </a:lnTo>
                <a:close/>
                <a:moveTo>
                  <a:pt x="480" y="96"/>
                </a:moveTo>
                <a:cubicBezTo>
                  <a:pt x="96" y="96"/>
                  <a:pt x="96" y="96"/>
                  <a:pt x="96" y="96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480" y="384"/>
                  <a:pt x="480" y="384"/>
                  <a:pt x="480" y="384"/>
                </a:cubicBezTo>
                <a:lnTo>
                  <a:pt x="480" y="96"/>
                </a:lnTo>
                <a:close/>
                <a:moveTo>
                  <a:pt x="768" y="96"/>
                </a:moveTo>
                <a:cubicBezTo>
                  <a:pt x="576" y="96"/>
                  <a:pt x="576" y="96"/>
                  <a:pt x="576" y="96"/>
                </a:cubicBezTo>
                <a:cubicBezTo>
                  <a:pt x="576" y="192"/>
                  <a:pt x="576" y="192"/>
                  <a:pt x="576" y="192"/>
                </a:cubicBezTo>
                <a:cubicBezTo>
                  <a:pt x="768" y="192"/>
                  <a:pt x="768" y="192"/>
                  <a:pt x="768" y="192"/>
                </a:cubicBezTo>
                <a:lnTo>
                  <a:pt x="768" y="96"/>
                </a:lnTo>
                <a:close/>
                <a:moveTo>
                  <a:pt x="768" y="288"/>
                </a:moveTo>
                <a:cubicBezTo>
                  <a:pt x="576" y="288"/>
                  <a:pt x="576" y="288"/>
                  <a:pt x="576" y="288"/>
                </a:cubicBezTo>
                <a:cubicBezTo>
                  <a:pt x="576" y="384"/>
                  <a:pt x="576" y="384"/>
                  <a:pt x="576" y="384"/>
                </a:cubicBezTo>
                <a:cubicBezTo>
                  <a:pt x="768" y="384"/>
                  <a:pt x="768" y="384"/>
                  <a:pt x="768" y="384"/>
                </a:cubicBezTo>
                <a:lnTo>
                  <a:pt x="768" y="288"/>
                </a:lnTo>
                <a:close/>
                <a:moveTo>
                  <a:pt x="768" y="480"/>
                </a:moveTo>
                <a:cubicBezTo>
                  <a:pt x="96" y="480"/>
                  <a:pt x="96" y="480"/>
                  <a:pt x="96" y="480"/>
                </a:cubicBezTo>
                <a:cubicBezTo>
                  <a:pt x="96" y="576"/>
                  <a:pt x="96" y="576"/>
                  <a:pt x="96" y="576"/>
                </a:cubicBezTo>
                <a:cubicBezTo>
                  <a:pt x="768" y="576"/>
                  <a:pt x="768" y="576"/>
                  <a:pt x="768" y="576"/>
                </a:cubicBezTo>
                <a:lnTo>
                  <a:pt x="768" y="480"/>
                </a:lnTo>
                <a:close/>
                <a:moveTo>
                  <a:pt x="768" y="672"/>
                </a:moveTo>
                <a:cubicBezTo>
                  <a:pt x="96" y="672"/>
                  <a:pt x="96" y="672"/>
                  <a:pt x="96" y="672"/>
                </a:cubicBezTo>
                <a:cubicBezTo>
                  <a:pt x="96" y="768"/>
                  <a:pt x="96" y="768"/>
                  <a:pt x="96" y="768"/>
                </a:cubicBezTo>
                <a:cubicBezTo>
                  <a:pt x="768" y="768"/>
                  <a:pt x="768" y="768"/>
                  <a:pt x="768" y="768"/>
                </a:cubicBezTo>
                <a:lnTo>
                  <a:pt x="768" y="6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2" name="Arrow: Chevron 301">
            <a:extLst>
              <a:ext uri="{FF2B5EF4-FFF2-40B4-BE49-F238E27FC236}">
                <a16:creationId xmlns:a16="http://schemas.microsoft.com/office/drawing/2014/main" id="{7C8D3F18-89CA-4A4B-8DE0-3D8C870417DA}"/>
              </a:ext>
            </a:extLst>
          </p:cNvPr>
          <p:cNvSpPr/>
          <p:nvPr/>
        </p:nvSpPr>
        <p:spPr>
          <a:xfrm rot="5400000">
            <a:off x="11157127" y="5528184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3" name="Arrow: Chevron 302">
            <a:extLst>
              <a:ext uri="{FF2B5EF4-FFF2-40B4-BE49-F238E27FC236}">
                <a16:creationId xmlns:a16="http://schemas.microsoft.com/office/drawing/2014/main" id="{C1D5FD45-8C6D-4026-A8AE-A67DB899F520}"/>
              </a:ext>
            </a:extLst>
          </p:cNvPr>
          <p:cNvSpPr/>
          <p:nvPr/>
        </p:nvSpPr>
        <p:spPr>
          <a:xfrm rot="5400000">
            <a:off x="11170145" y="599168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6A840A5-A763-4854-AF74-FDF6AF4479D0}"/>
              </a:ext>
            </a:extLst>
          </p:cNvPr>
          <p:cNvSpPr/>
          <p:nvPr/>
        </p:nvSpPr>
        <p:spPr>
          <a:xfrm>
            <a:off x="10658340" y="4643772"/>
            <a:ext cx="76882" cy="768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B044409-7D48-48B2-A1F9-E5C39523A1F2}"/>
              </a:ext>
            </a:extLst>
          </p:cNvPr>
          <p:cNvSpPr txBox="1"/>
          <p:nvPr/>
        </p:nvSpPr>
        <p:spPr>
          <a:xfrm rot="-2700000">
            <a:off x="6688294" y="2685541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i="1" dirty="0"/>
              <a:t>Create summary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655700A-795C-4355-8B8F-2430276004AC}"/>
              </a:ext>
            </a:extLst>
          </p:cNvPr>
          <p:cNvSpPr txBox="1"/>
          <p:nvPr/>
        </p:nvSpPr>
        <p:spPr>
          <a:xfrm rot="16200000">
            <a:off x="6115031" y="3990169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i="1" dirty="0"/>
              <a:t>Create roadmap</a:t>
            </a:r>
          </a:p>
        </p:txBody>
      </p:sp>
    </p:spTree>
    <p:extLst>
      <p:ext uri="{BB962C8B-B14F-4D97-AF65-F5344CB8AC3E}">
        <p14:creationId xmlns:p14="http://schemas.microsoft.com/office/powerpoint/2010/main" val="461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384C541-B3C9-4936-B8AE-42E12B2C8266}"/>
              </a:ext>
            </a:extLst>
          </p:cNvPr>
          <p:cNvSpPr/>
          <p:nvPr/>
        </p:nvSpPr>
        <p:spPr>
          <a:xfrm>
            <a:off x="-2829869" y="-1706772"/>
            <a:ext cx="19505552" cy="1195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40F376-2AA2-437D-BF46-32E747920BAD}"/>
              </a:ext>
            </a:extLst>
          </p:cNvPr>
          <p:cNvCxnSpPr>
            <a:cxnSpLocks/>
          </p:cNvCxnSpPr>
          <p:nvPr/>
        </p:nvCxnSpPr>
        <p:spPr bwMode="auto">
          <a:xfrm>
            <a:off x="11423290" y="5941965"/>
            <a:ext cx="0" cy="1897481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E0FBEF-A0AE-4C73-A48F-6C811D566B14}"/>
              </a:ext>
            </a:extLst>
          </p:cNvPr>
          <p:cNvCxnSpPr>
            <a:cxnSpLocks/>
            <a:stCxn id="94" idx="0"/>
          </p:cNvCxnSpPr>
          <p:nvPr/>
        </p:nvCxnSpPr>
        <p:spPr bwMode="auto">
          <a:xfrm flipH="1">
            <a:off x="8548494" y="4725312"/>
            <a:ext cx="8386" cy="310230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31463-E4CD-468D-BD8E-06D7911CD14A}"/>
              </a:ext>
            </a:extLst>
          </p:cNvPr>
          <p:cNvCxnSpPr>
            <a:cxnSpLocks/>
          </p:cNvCxnSpPr>
          <p:nvPr/>
        </p:nvCxnSpPr>
        <p:spPr bwMode="auto">
          <a:xfrm>
            <a:off x="9434036" y="3843266"/>
            <a:ext cx="0" cy="3916212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69B3B08-D310-4A99-90A1-D04CCC91DD49}"/>
              </a:ext>
            </a:extLst>
          </p:cNvPr>
          <p:cNvCxnSpPr>
            <a:cxnSpLocks/>
            <a:stCxn id="97" idx="0"/>
          </p:cNvCxnSpPr>
          <p:nvPr/>
        </p:nvCxnSpPr>
        <p:spPr bwMode="auto">
          <a:xfrm>
            <a:off x="10867586" y="4240339"/>
            <a:ext cx="13342" cy="35872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384FB7C-D574-4464-956B-42A5FFC04782}"/>
              </a:ext>
            </a:extLst>
          </p:cNvPr>
          <p:cNvCxnSpPr>
            <a:cxnSpLocks/>
          </p:cNvCxnSpPr>
          <p:nvPr/>
        </p:nvCxnSpPr>
        <p:spPr bwMode="auto">
          <a:xfrm>
            <a:off x="13340640" y="6030289"/>
            <a:ext cx="6685" cy="179732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F4D550-A9B2-46D1-A2C5-B9FE04FB3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4760074" y="2655910"/>
            <a:ext cx="1" cy="525167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DF4737-0A71-474B-8ACB-0E7B0A1E7F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08547" y="1828726"/>
            <a:ext cx="1" cy="5998889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8E8482-9387-4948-B735-48F69603BAFF}"/>
              </a:ext>
            </a:extLst>
          </p:cNvPr>
          <p:cNvCxnSpPr>
            <a:cxnSpLocks/>
          </p:cNvCxnSpPr>
          <p:nvPr/>
        </p:nvCxnSpPr>
        <p:spPr bwMode="auto">
          <a:xfrm>
            <a:off x="6962607" y="1004032"/>
            <a:ext cx="0" cy="6878902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F02CA02-3B7A-402D-A3E7-7CE33D3648F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891566" y="4375772"/>
            <a:ext cx="1839875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AAD25F-6BA5-4641-890B-6091E2E62948}"/>
              </a:ext>
            </a:extLst>
          </p:cNvPr>
          <p:cNvCxnSpPr>
            <a:cxnSpLocks/>
          </p:cNvCxnSpPr>
          <p:nvPr/>
        </p:nvCxnSpPr>
        <p:spPr bwMode="auto">
          <a:xfrm flipH="1">
            <a:off x="606721" y="2699925"/>
            <a:ext cx="12854176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F54597-C84F-4DFA-96E6-D4989503D453}"/>
              </a:ext>
            </a:extLst>
          </p:cNvPr>
          <p:cNvCxnSpPr>
            <a:cxnSpLocks/>
          </p:cNvCxnSpPr>
          <p:nvPr/>
        </p:nvCxnSpPr>
        <p:spPr bwMode="auto">
          <a:xfrm>
            <a:off x="6498642" y="2690604"/>
            <a:ext cx="588718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2F45E-7F69-443E-AF9C-A3F193CDD1BD}"/>
              </a:ext>
            </a:extLst>
          </p:cNvPr>
          <p:cNvCxnSpPr>
            <a:cxnSpLocks/>
          </p:cNvCxnSpPr>
          <p:nvPr/>
        </p:nvCxnSpPr>
        <p:spPr bwMode="auto">
          <a:xfrm>
            <a:off x="997249" y="2699925"/>
            <a:ext cx="4721463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hlinkClick r:id="rId3"/>
            <a:extLst>
              <a:ext uri="{FF2B5EF4-FFF2-40B4-BE49-F238E27FC236}">
                <a16:creationId xmlns:a16="http://schemas.microsoft.com/office/drawing/2014/main" id="{43919662-9B63-4203-8454-10CB9B7C7C6B}"/>
              </a:ext>
            </a:extLst>
          </p:cNvPr>
          <p:cNvSpPr txBox="1"/>
          <p:nvPr/>
        </p:nvSpPr>
        <p:spPr>
          <a:xfrm rot="18900000">
            <a:off x="761858" y="3565207"/>
            <a:ext cx="2623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DXC Innovation Flight Plan </a:t>
            </a:r>
          </a:p>
        </p:txBody>
      </p: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D6940CC7-206F-430C-AADC-A76FD786E941}"/>
              </a:ext>
            </a:extLst>
          </p:cNvPr>
          <p:cNvSpPr txBox="1"/>
          <p:nvPr/>
        </p:nvSpPr>
        <p:spPr>
          <a:xfrm rot="18900000">
            <a:off x="2414146" y="3620063"/>
            <a:ext cx="26333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Analyse Client Requirements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CC005-EF48-4FAB-8273-B6114D8D270A}"/>
              </a:ext>
            </a:extLst>
          </p:cNvPr>
          <p:cNvCxnSpPr>
            <a:cxnSpLocks/>
            <a:endCxn id="21" idx="3"/>
          </p:cNvCxnSpPr>
          <p:nvPr/>
        </p:nvCxnSpPr>
        <p:spPr bwMode="auto">
          <a:xfrm flipH="1" flipV="1">
            <a:off x="2913265" y="1007810"/>
            <a:ext cx="10632292" cy="3216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A2D548-786A-4F8A-A885-20FE6133F87A}"/>
              </a:ext>
            </a:extLst>
          </p:cNvPr>
          <p:cNvSpPr/>
          <p:nvPr/>
        </p:nvSpPr>
        <p:spPr>
          <a:xfrm>
            <a:off x="606721" y="791893"/>
            <a:ext cx="2306544" cy="43183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DXC Digital Enablement Lab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8A814C-751C-4B05-9F63-123874B98A08}"/>
              </a:ext>
            </a:extLst>
          </p:cNvPr>
          <p:cNvCxnSpPr>
            <a:cxnSpLocks/>
          </p:cNvCxnSpPr>
          <p:nvPr/>
        </p:nvCxnSpPr>
        <p:spPr bwMode="auto">
          <a:xfrm>
            <a:off x="6536830" y="1004032"/>
            <a:ext cx="619461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E7AC18-4F7A-4B46-89CC-6474DDFE4877}"/>
              </a:ext>
            </a:extLst>
          </p:cNvPr>
          <p:cNvCxnSpPr>
            <a:cxnSpLocks/>
          </p:cNvCxnSpPr>
          <p:nvPr/>
        </p:nvCxnSpPr>
        <p:spPr bwMode="auto">
          <a:xfrm flipV="1">
            <a:off x="5755166" y="4374690"/>
            <a:ext cx="6335369" cy="21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320E8-7077-4CE6-8CBA-5682230CCE6B}"/>
              </a:ext>
            </a:extLst>
          </p:cNvPr>
          <p:cNvSpPr/>
          <p:nvPr/>
        </p:nvSpPr>
        <p:spPr>
          <a:xfrm>
            <a:off x="4013374" y="4164497"/>
            <a:ext cx="1741791" cy="43183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DXC Design Studio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16E6A-0F98-41AF-B7BE-341325775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858566" y="6062519"/>
            <a:ext cx="4936369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F7CFE5E-6A19-4BD7-96A9-ADE214EF31AA}"/>
              </a:ext>
            </a:extLst>
          </p:cNvPr>
          <p:cNvSpPr/>
          <p:nvPr/>
        </p:nvSpPr>
        <p:spPr>
          <a:xfrm>
            <a:off x="3615966" y="5850447"/>
            <a:ext cx="2865833" cy="43183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DXC Digital Transformation Centre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B96946-A895-4D37-90A1-27E401AECE95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 flipV="1">
            <a:off x="6481799" y="6057608"/>
            <a:ext cx="5744293" cy="875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6F7D139-9FC8-4F64-B9F4-EFA6087D4F8F}"/>
              </a:ext>
            </a:extLst>
          </p:cNvPr>
          <p:cNvSpPr/>
          <p:nvPr/>
        </p:nvSpPr>
        <p:spPr>
          <a:xfrm rot="16200000">
            <a:off x="4319881" y="1701116"/>
            <a:ext cx="3625126" cy="1969382"/>
          </a:xfrm>
          <a:custGeom>
            <a:avLst/>
            <a:gdLst>
              <a:gd name="connsiteX0" fmla="*/ 3625126 w 3625126"/>
              <a:gd name="connsiteY0" fmla="*/ 1831471 h 1969382"/>
              <a:gd name="connsiteX1" fmla="*/ 3487215 w 3625126"/>
              <a:gd name="connsiteY1" fmla="*/ 1969382 h 1969382"/>
              <a:gd name="connsiteX2" fmla="*/ 3349304 w 3625126"/>
              <a:gd name="connsiteY2" fmla="*/ 1831471 h 1969382"/>
              <a:gd name="connsiteX3" fmla="*/ 3359597 w 3625126"/>
              <a:gd name="connsiteY3" fmla="*/ 1780488 h 1969382"/>
              <a:gd name="connsiteX4" fmla="*/ 1845443 w 3625126"/>
              <a:gd name="connsiteY4" fmla="*/ 266333 h 1969382"/>
              <a:gd name="connsiteX5" fmla="*/ 1798444 w 3625126"/>
              <a:gd name="connsiteY5" fmla="*/ 275822 h 1969382"/>
              <a:gd name="connsiteX6" fmla="*/ 1760825 w 3625126"/>
              <a:gd name="connsiteY6" fmla="*/ 268227 h 1969382"/>
              <a:gd name="connsiteX7" fmla="*/ 276604 w 3625126"/>
              <a:gd name="connsiteY7" fmla="*/ 1752449 h 1969382"/>
              <a:gd name="connsiteX8" fmla="*/ 1682145 w 3625126"/>
              <a:gd name="connsiteY8" fmla="*/ 1752449 h 1969382"/>
              <a:gd name="connsiteX9" fmla="*/ 1682948 w 3625126"/>
              <a:gd name="connsiteY9" fmla="*/ 1748471 h 1969382"/>
              <a:gd name="connsiteX10" fmla="*/ 1810021 w 3625126"/>
              <a:gd name="connsiteY10" fmla="*/ 1664241 h 1969382"/>
              <a:gd name="connsiteX11" fmla="*/ 1947932 w 3625126"/>
              <a:gd name="connsiteY11" fmla="*/ 1802152 h 1969382"/>
              <a:gd name="connsiteX12" fmla="*/ 1810021 w 3625126"/>
              <a:gd name="connsiteY12" fmla="*/ 1940063 h 1969382"/>
              <a:gd name="connsiteX13" fmla="*/ 1712503 w 3625126"/>
              <a:gd name="connsiteY13" fmla="*/ 1899670 h 1969382"/>
              <a:gd name="connsiteX14" fmla="*/ 1686060 w 3625126"/>
              <a:gd name="connsiteY14" fmla="*/ 1860449 h 1969382"/>
              <a:gd name="connsiteX15" fmla="*/ 264769 w 3625126"/>
              <a:gd name="connsiteY15" fmla="*/ 1860449 h 1969382"/>
              <a:gd name="connsiteX16" fmla="*/ 235429 w 3625126"/>
              <a:gd name="connsiteY16" fmla="*/ 1903967 h 1969382"/>
              <a:gd name="connsiteX17" fmla="*/ 137911 w 3625126"/>
              <a:gd name="connsiteY17" fmla="*/ 1944360 h 1969382"/>
              <a:gd name="connsiteX18" fmla="*/ 0 w 3625126"/>
              <a:gd name="connsiteY18" fmla="*/ 1806449 h 1969382"/>
              <a:gd name="connsiteX19" fmla="*/ 137911 w 3625126"/>
              <a:gd name="connsiteY19" fmla="*/ 1668538 h 1969382"/>
              <a:gd name="connsiteX20" fmla="*/ 191592 w 3625126"/>
              <a:gd name="connsiteY20" fmla="*/ 1679376 h 1969382"/>
              <a:gd name="connsiteX21" fmla="*/ 194787 w 3625126"/>
              <a:gd name="connsiteY21" fmla="*/ 1681530 h 1969382"/>
              <a:gd name="connsiteX22" fmla="*/ 1676749 w 3625126"/>
              <a:gd name="connsiteY22" fmla="*/ 199569 h 1969382"/>
              <a:gd name="connsiteX23" fmla="*/ 1671371 w 3625126"/>
              <a:gd name="connsiteY23" fmla="*/ 191592 h 1969382"/>
              <a:gd name="connsiteX24" fmla="*/ 1660533 w 3625126"/>
              <a:gd name="connsiteY24" fmla="*/ 137911 h 1969382"/>
              <a:gd name="connsiteX25" fmla="*/ 1798444 w 3625126"/>
              <a:gd name="connsiteY25" fmla="*/ 0 h 1969382"/>
              <a:gd name="connsiteX26" fmla="*/ 1936355 w 3625126"/>
              <a:gd name="connsiteY26" fmla="*/ 137911 h 1969382"/>
              <a:gd name="connsiteX27" fmla="*/ 1925517 w 3625126"/>
              <a:gd name="connsiteY27" fmla="*/ 191592 h 1969382"/>
              <a:gd name="connsiteX28" fmla="*/ 1924679 w 3625126"/>
              <a:gd name="connsiteY28" fmla="*/ 192835 h 1969382"/>
              <a:gd name="connsiteX29" fmla="*/ 3435787 w 3625126"/>
              <a:gd name="connsiteY29" fmla="*/ 1703943 h 1969382"/>
              <a:gd name="connsiteX30" fmla="*/ 3487215 w 3625126"/>
              <a:gd name="connsiteY30" fmla="*/ 1693560 h 1969382"/>
              <a:gd name="connsiteX31" fmla="*/ 3625126 w 3625126"/>
              <a:gd name="connsiteY31" fmla="*/ 1831471 h 196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25126" h="1969382">
                <a:moveTo>
                  <a:pt x="3625126" y="1831471"/>
                </a:moveTo>
                <a:cubicBezTo>
                  <a:pt x="3625126" y="1907637"/>
                  <a:pt x="3563381" y="1969382"/>
                  <a:pt x="3487215" y="1969382"/>
                </a:cubicBezTo>
                <a:cubicBezTo>
                  <a:pt x="3411049" y="1969382"/>
                  <a:pt x="3349304" y="1907637"/>
                  <a:pt x="3349304" y="1831471"/>
                </a:cubicBezTo>
                <a:lnTo>
                  <a:pt x="3359597" y="1780488"/>
                </a:lnTo>
                <a:lnTo>
                  <a:pt x="1845443" y="266333"/>
                </a:lnTo>
                <a:lnTo>
                  <a:pt x="1798444" y="275822"/>
                </a:lnTo>
                <a:lnTo>
                  <a:pt x="1760825" y="268227"/>
                </a:lnTo>
                <a:lnTo>
                  <a:pt x="276604" y="1752449"/>
                </a:lnTo>
                <a:lnTo>
                  <a:pt x="1682145" y="1752449"/>
                </a:lnTo>
                <a:lnTo>
                  <a:pt x="1682948" y="1748471"/>
                </a:lnTo>
                <a:cubicBezTo>
                  <a:pt x="1703884" y="1698973"/>
                  <a:pt x="1752897" y="1664241"/>
                  <a:pt x="1810021" y="1664241"/>
                </a:cubicBezTo>
                <a:cubicBezTo>
                  <a:pt x="1886187" y="1664241"/>
                  <a:pt x="1947932" y="1725986"/>
                  <a:pt x="1947932" y="1802152"/>
                </a:cubicBezTo>
                <a:cubicBezTo>
                  <a:pt x="1947932" y="1878318"/>
                  <a:pt x="1886187" y="1940063"/>
                  <a:pt x="1810021" y="1940063"/>
                </a:cubicBezTo>
                <a:cubicBezTo>
                  <a:pt x="1771938" y="1940063"/>
                  <a:pt x="1737460" y="1924627"/>
                  <a:pt x="1712503" y="1899670"/>
                </a:cubicBezTo>
                <a:lnTo>
                  <a:pt x="1686060" y="1860449"/>
                </a:lnTo>
                <a:lnTo>
                  <a:pt x="264769" y="1860449"/>
                </a:lnTo>
                <a:lnTo>
                  <a:pt x="235429" y="1903967"/>
                </a:lnTo>
                <a:cubicBezTo>
                  <a:pt x="210471" y="1928924"/>
                  <a:pt x="175994" y="1944360"/>
                  <a:pt x="137911" y="1944360"/>
                </a:cubicBezTo>
                <a:cubicBezTo>
                  <a:pt x="61745" y="1944360"/>
                  <a:pt x="0" y="1882615"/>
                  <a:pt x="0" y="1806449"/>
                </a:cubicBezTo>
                <a:cubicBezTo>
                  <a:pt x="0" y="1730283"/>
                  <a:pt x="61745" y="1668538"/>
                  <a:pt x="137911" y="1668538"/>
                </a:cubicBezTo>
                <a:cubicBezTo>
                  <a:pt x="156952" y="1668538"/>
                  <a:pt x="175092" y="1672397"/>
                  <a:pt x="191592" y="1679376"/>
                </a:cubicBezTo>
                <a:lnTo>
                  <a:pt x="194787" y="1681530"/>
                </a:lnTo>
                <a:lnTo>
                  <a:pt x="1676749" y="199569"/>
                </a:lnTo>
                <a:lnTo>
                  <a:pt x="1671371" y="191592"/>
                </a:lnTo>
                <a:cubicBezTo>
                  <a:pt x="1664392" y="175093"/>
                  <a:pt x="1660533" y="156953"/>
                  <a:pt x="1660533" y="137911"/>
                </a:cubicBezTo>
                <a:cubicBezTo>
                  <a:pt x="1660533" y="61745"/>
                  <a:pt x="1722278" y="0"/>
                  <a:pt x="1798444" y="0"/>
                </a:cubicBezTo>
                <a:cubicBezTo>
                  <a:pt x="1874610" y="0"/>
                  <a:pt x="1936355" y="61745"/>
                  <a:pt x="1936355" y="137911"/>
                </a:cubicBezTo>
                <a:cubicBezTo>
                  <a:pt x="1936355" y="156953"/>
                  <a:pt x="1932496" y="175093"/>
                  <a:pt x="1925517" y="191592"/>
                </a:cubicBezTo>
                <a:lnTo>
                  <a:pt x="1924679" y="192835"/>
                </a:lnTo>
                <a:lnTo>
                  <a:pt x="3435787" y="1703943"/>
                </a:lnTo>
                <a:lnTo>
                  <a:pt x="3487215" y="1693560"/>
                </a:lnTo>
                <a:cubicBezTo>
                  <a:pt x="3563381" y="1693560"/>
                  <a:pt x="3625126" y="1755305"/>
                  <a:pt x="3625126" y="183147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55" name="TextBox 54">
            <a:hlinkClick r:id="rId3"/>
            <a:extLst>
              <a:ext uri="{FF2B5EF4-FFF2-40B4-BE49-F238E27FC236}">
                <a16:creationId xmlns:a16="http://schemas.microsoft.com/office/drawing/2014/main" id="{80B2E58B-D83B-42AE-94AD-EDE631DF2B49}"/>
              </a:ext>
            </a:extLst>
          </p:cNvPr>
          <p:cNvSpPr txBox="1"/>
          <p:nvPr/>
        </p:nvSpPr>
        <p:spPr>
          <a:xfrm rot="18900000">
            <a:off x="6785805" y="1868357"/>
            <a:ext cx="16049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b="1" dirty="0"/>
              <a:t>Digital Blueprint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2117B0-FE77-401C-AC2A-6A05004C3138}"/>
              </a:ext>
            </a:extLst>
          </p:cNvPr>
          <p:cNvSpPr txBox="1"/>
          <p:nvPr/>
        </p:nvSpPr>
        <p:spPr>
          <a:xfrm rot="18900000">
            <a:off x="6902784" y="330447"/>
            <a:ext cx="129875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The right demo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F3759-4299-4E28-A138-047B10962767}"/>
              </a:ext>
            </a:extLst>
          </p:cNvPr>
          <p:cNvSpPr txBox="1"/>
          <p:nvPr/>
        </p:nvSpPr>
        <p:spPr>
          <a:xfrm rot="18900000">
            <a:off x="5799001" y="4829020"/>
            <a:ext cx="1330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Design Session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022081-622F-4294-B6D8-10318784F6EC}"/>
              </a:ext>
            </a:extLst>
          </p:cNvPr>
          <p:cNvSpPr/>
          <p:nvPr/>
        </p:nvSpPr>
        <p:spPr>
          <a:xfrm flipH="1" flipV="1">
            <a:off x="7734407" y="3895731"/>
            <a:ext cx="2213480" cy="965037"/>
          </a:xfrm>
          <a:prstGeom prst="roundRect">
            <a:avLst/>
          </a:prstGeom>
          <a:solidFill>
            <a:schemeClr val="bg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44DA2AD0-EA67-4370-88F1-6D428149B0E9}"/>
              </a:ext>
            </a:extLst>
          </p:cNvPr>
          <p:cNvSpPr/>
          <p:nvPr/>
        </p:nvSpPr>
        <p:spPr>
          <a:xfrm>
            <a:off x="8917401" y="4707942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7EC0232-B181-476D-8852-E48F0AA20227}"/>
              </a:ext>
            </a:extLst>
          </p:cNvPr>
          <p:cNvSpPr/>
          <p:nvPr/>
        </p:nvSpPr>
        <p:spPr>
          <a:xfrm rot="16200000">
            <a:off x="9812940" y="4448245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3DFF6BD3-EC5C-40A2-8392-579EC4479E90}"/>
              </a:ext>
            </a:extLst>
          </p:cNvPr>
          <p:cNvSpPr/>
          <p:nvPr/>
        </p:nvSpPr>
        <p:spPr>
          <a:xfrm rot="10800000">
            <a:off x="8905947" y="373856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018A2BCF-590F-44E2-A158-8F15A7A6D78C}"/>
              </a:ext>
            </a:extLst>
          </p:cNvPr>
          <p:cNvSpPr/>
          <p:nvPr/>
        </p:nvSpPr>
        <p:spPr>
          <a:xfrm rot="5400000">
            <a:off x="7614613" y="397884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A4EFA2D-C917-4DEF-9A0E-DC642E289C6C}"/>
              </a:ext>
            </a:extLst>
          </p:cNvPr>
          <p:cNvSpPr/>
          <p:nvPr/>
        </p:nvSpPr>
        <p:spPr>
          <a:xfrm rot="5400000">
            <a:off x="7815423" y="5328858"/>
            <a:ext cx="1482915" cy="275823"/>
          </a:xfrm>
          <a:custGeom>
            <a:avLst/>
            <a:gdLst>
              <a:gd name="connsiteX0" fmla="*/ 0 w 1482915"/>
              <a:gd name="connsiteY0" fmla="*/ 137912 h 275823"/>
              <a:gd name="connsiteX1" fmla="*/ 137912 w 1482915"/>
              <a:gd name="connsiteY1" fmla="*/ 0 h 275823"/>
              <a:gd name="connsiteX2" fmla="*/ 235430 w 1482915"/>
              <a:gd name="connsiteY2" fmla="*/ 40393 h 275823"/>
              <a:gd name="connsiteX3" fmla="*/ 264770 w 1482915"/>
              <a:gd name="connsiteY3" fmla="*/ 83911 h 275823"/>
              <a:gd name="connsiteX4" fmla="*/ 1218146 w 1482915"/>
              <a:gd name="connsiteY4" fmla="*/ 83911 h 275823"/>
              <a:gd name="connsiteX5" fmla="*/ 1247486 w 1482915"/>
              <a:gd name="connsiteY5" fmla="*/ 40393 h 275823"/>
              <a:gd name="connsiteX6" fmla="*/ 1345004 w 1482915"/>
              <a:gd name="connsiteY6" fmla="*/ 0 h 275823"/>
              <a:gd name="connsiteX7" fmla="*/ 1482915 w 1482915"/>
              <a:gd name="connsiteY7" fmla="*/ 137912 h 275823"/>
              <a:gd name="connsiteX8" fmla="*/ 1345004 w 1482915"/>
              <a:gd name="connsiteY8" fmla="*/ 275823 h 275823"/>
              <a:gd name="connsiteX9" fmla="*/ 1247486 w 1482915"/>
              <a:gd name="connsiteY9" fmla="*/ 235429 h 275823"/>
              <a:gd name="connsiteX10" fmla="*/ 1218145 w 1482915"/>
              <a:gd name="connsiteY10" fmla="*/ 191911 h 275823"/>
              <a:gd name="connsiteX11" fmla="*/ 264770 w 1482915"/>
              <a:gd name="connsiteY11" fmla="*/ 191911 h 275823"/>
              <a:gd name="connsiteX12" fmla="*/ 235430 w 1482915"/>
              <a:gd name="connsiteY12" fmla="*/ 235429 h 275823"/>
              <a:gd name="connsiteX13" fmla="*/ 137912 w 1482915"/>
              <a:gd name="connsiteY13" fmla="*/ 275823 h 275823"/>
              <a:gd name="connsiteX14" fmla="*/ 0 w 1482915"/>
              <a:gd name="connsiteY14" fmla="*/ 137912 h 2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2915" h="275823">
                <a:moveTo>
                  <a:pt x="0" y="137912"/>
                </a:moveTo>
                <a:cubicBezTo>
                  <a:pt x="0" y="61745"/>
                  <a:pt x="61745" y="0"/>
                  <a:pt x="137912" y="0"/>
                </a:cubicBezTo>
                <a:cubicBezTo>
                  <a:pt x="175995" y="0"/>
                  <a:pt x="210473" y="15437"/>
                  <a:pt x="235430" y="40393"/>
                </a:cubicBezTo>
                <a:lnTo>
                  <a:pt x="264770" y="83911"/>
                </a:lnTo>
                <a:lnTo>
                  <a:pt x="1218146" y="83911"/>
                </a:lnTo>
                <a:lnTo>
                  <a:pt x="1247486" y="40393"/>
                </a:lnTo>
                <a:cubicBezTo>
                  <a:pt x="1272443" y="15437"/>
                  <a:pt x="1306921" y="0"/>
                  <a:pt x="1345004" y="0"/>
                </a:cubicBezTo>
                <a:cubicBezTo>
                  <a:pt x="1421170" y="0"/>
                  <a:pt x="1482915" y="61745"/>
                  <a:pt x="1482915" y="137912"/>
                </a:cubicBezTo>
                <a:cubicBezTo>
                  <a:pt x="1482915" y="214078"/>
                  <a:pt x="1421170" y="275823"/>
                  <a:pt x="1345004" y="275823"/>
                </a:cubicBezTo>
                <a:cubicBezTo>
                  <a:pt x="1306921" y="275823"/>
                  <a:pt x="1272443" y="260386"/>
                  <a:pt x="1247486" y="235429"/>
                </a:cubicBezTo>
                <a:lnTo>
                  <a:pt x="1218145" y="191911"/>
                </a:lnTo>
                <a:lnTo>
                  <a:pt x="264770" y="191911"/>
                </a:lnTo>
                <a:lnTo>
                  <a:pt x="235430" y="235429"/>
                </a:lnTo>
                <a:cubicBezTo>
                  <a:pt x="210473" y="260386"/>
                  <a:pt x="175995" y="275823"/>
                  <a:pt x="137912" y="275823"/>
                </a:cubicBezTo>
                <a:cubicBezTo>
                  <a:pt x="61745" y="275823"/>
                  <a:pt x="0" y="214078"/>
                  <a:pt x="0" y="13791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93B11D9-239D-4DA7-B7FF-A64372646A0D}"/>
              </a:ext>
            </a:extLst>
          </p:cNvPr>
          <p:cNvSpPr/>
          <p:nvPr/>
        </p:nvSpPr>
        <p:spPr>
          <a:xfrm rot="5400000">
            <a:off x="9898109" y="5071905"/>
            <a:ext cx="1938955" cy="275823"/>
          </a:xfrm>
          <a:custGeom>
            <a:avLst/>
            <a:gdLst>
              <a:gd name="connsiteX0" fmla="*/ 0 w 1938955"/>
              <a:gd name="connsiteY0" fmla="*/ 137912 h 275823"/>
              <a:gd name="connsiteX1" fmla="*/ 137912 w 1938955"/>
              <a:gd name="connsiteY1" fmla="*/ 0 h 275823"/>
              <a:gd name="connsiteX2" fmla="*/ 235430 w 1938955"/>
              <a:gd name="connsiteY2" fmla="*/ 40393 h 275823"/>
              <a:gd name="connsiteX3" fmla="*/ 264770 w 1938955"/>
              <a:gd name="connsiteY3" fmla="*/ 83912 h 275823"/>
              <a:gd name="connsiteX4" fmla="*/ 1674185 w 1938955"/>
              <a:gd name="connsiteY4" fmla="*/ 83912 h 275823"/>
              <a:gd name="connsiteX5" fmla="*/ 1703526 w 1938955"/>
              <a:gd name="connsiteY5" fmla="*/ 40393 h 275823"/>
              <a:gd name="connsiteX6" fmla="*/ 1801044 w 1938955"/>
              <a:gd name="connsiteY6" fmla="*/ 0 h 275823"/>
              <a:gd name="connsiteX7" fmla="*/ 1938955 w 1938955"/>
              <a:gd name="connsiteY7" fmla="*/ 137912 h 275823"/>
              <a:gd name="connsiteX8" fmla="*/ 1801044 w 1938955"/>
              <a:gd name="connsiteY8" fmla="*/ 275823 h 275823"/>
              <a:gd name="connsiteX9" fmla="*/ 1703526 w 1938955"/>
              <a:gd name="connsiteY9" fmla="*/ 235430 h 275823"/>
              <a:gd name="connsiteX10" fmla="*/ 1674185 w 1938955"/>
              <a:gd name="connsiteY10" fmla="*/ 191912 h 275823"/>
              <a:gd name="connsiteX11" fmla="*/ 264770 w 1938955"/>
              <a:gd name="connsiteY11" fmla="*/ 191912 h 275823"/>
              <a:gd name="connsiteX12" fmla="*/ 235430 w 1938955"/>
              <a:gd name="connsiteY12" fmla="*/ 235430 h 275823"/>
              <a:gd name="connsiteX13" fmla="*/ 137912 w 1938955"/>
              <a:gd name="connsiteY13" fmla="*/ 275823 h 275823"/>
              <a:gd name="connsiteX14" fmla="*/ 0 w 1938955"/>
              <a:gd name="connsiteY14" fmla="*/ 137912 h 2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8955" h="275823">
                <a:moveTo>
                  <a:pt x="0" y="137912"/>
                </a:moveTo>
                <a:cubicBezTo>
                  <a:pt x="0" y="61745"/>
                  <a:pt x="61745" y="0"/>
                  <a:pt x="137912" y="0"/>
                </a:cubicBezTo>
                <a:cubicBezTo>
                  <a:pt x="175995" y="0"/>
                  <a:pt x="210473" y="15436"/>
                  <a:pt x="235430" y="40393"/>
                </a:cubicBezTo>
                <a:lnTo>
                  <a:pt x="264770" y="83912"/>
                </a:lnTo>
                <a:lnTo>
                  <a:pt x="1674185" y="83912"/>
                </a:lnTo>
                <a:lnTo>
                  <a:pt x="1703526" y="40393"/>
                </a:lnTo>
                <a:cubicBezTo>
                  <a:pt x="1728483" y="15436"/>
                  <a:pt x="1762961" y="0"/>
                  <a:pt x="1801044" y="0"/>
                </a:cubicBezTo>
                <a:cubicBezTo>
                  <a:pt x="1877210" y="0"/>
                  <a:pt x="1938955" y="61745"/>
                  <a:pt x="1938955" y="137912"/>
                </a:cubicBezTo>
                <a:cubicBezTo>
                  <a:pt x="1938955" y="214078"/>
                  <a:pt x="1877210" y="275823"/>
                  <a:pt x="1801044" y="275823"/>
                </a:cubicBezTo>
                <a:cubicBezTo>
                  <a:pt x="1762961" y="275823"/>
                  <a:pt x="1728483" y="260387"/>
                  <a:pt x="1703526" y="235430"/>
                </a:cubicBezTo>
                <a:lnTo>
                  <a:pt x="1674185" y="191912"/>
                </a:lnTo>
                <a:lnTo>
                  <a:pt x="264770" y="191912"/>
                </a:lnTo>
                <a:lnTo>
                  <a:pt x="235430" y="235430"/>
                </a:lnTo>
                <a:cubicBezTo>
                  <a:pt x="210473" y="260387"/>
                  <a:pt x="175995" y="275823"/>
                  <a:pt x="137912" y="275823"/>
                </a:cubicBezTo>
                <a:cubicBezTo>
                  <a:pt x="61745" y="275823"/>
                  <a:pt x="0" y="214078"/>
                  <a:pt x="0" y="13791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D7861-6472-44B3-AC0E-429E3FDC85A0}"/>
              </a:ext>
            </a:extLst>
          </p:cNvPr>
          <p:cNvSpPr/>
          <p:nvPr/>
        </p:nvSpPr>
        <p:spPr>
          <a:xfrm>
            <a:off x="-743731" y="2484009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DXC Digital Explorer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4F812E9-8753-4485-9B6C-BFFA9C402B4B}"/>
              </a:ext>
            </a:extLst>
          </p:cNvPr>
          <p:cNvSpPr/>
          <p:nvPr/>
        </p:nvSpPr>
        <p:spPr>
          <a:xfrm rot="5400000">
            <a:off x="7862368" y="2306180"/>
            <a:ext cx="3159462" cy="275822"/>
          </a:xfrm>
          <a:custGeom>
            <a:avLst/>
            <a:gdLst>
              <a:gd name="connsiteX0" fmla="*/ 0 w 3159462"/>
              <a:gd name="connsiteY0" fmla="*/ 137911 h 275822"/>
              <a:gd name="connsiteX1" fmla="*/ 137911 w 3159462"/>
              <a:gd name="connsiteY1" fmla="*/ 0 h 275822"/>
              <a:gd name="connsiteX2" fmla="*/ 235429 w 3159462"/>
              <a:gd name="connsiteY2" fmla="*/ 40393 h 275822"/>
              <a:gd name="connsiteX3" fmla="*/ 264769 w 3159462"/>
              <a:gd name="connsiteY3" fmla="*/ 83911 h 275822"/>
              <a:gd name="connsiteX4" fmla="*/ 2894693 w 3159462"/>
              <a:gd name="connsiteY4" fmla="*/ 83911 h 275822"/>
              <a:gd name="connsiteX5" fmla="*/ 2924033 w 3159462"/>
              <a:gd name="connsiteY5" fmla="*/ 40393 h 275822"/>
              <a:gd name="connsiteX6" fmla="*/ 3021551 w 3159462"/>
              <a:gd name="connsiteY6" fmla="*/ 0 h 275822"/>
              <a:gd name="connsiteX7" fmla="*/ 3159462 w 3159462"/>
              <a:gd name="connsiteY7" fmla="*/ 137911 h 275822"/>
              <a:gd name="connsiteX8" fmla="*/ 3021551 w 3159462"/>
              <a:gd name="connsiteY8" fmla="*/ 275822 h 275822"/>
              <a:gd name="connsiteX9" fmla="*/ 2924033 w 3159462"/>
              <a:gd name="connsiteY9" fmla="*/ 235429 h 275822"/>
              <a:gd name="connsiteX10" fmla="*/ 2894693 w 3159462"/>
              <a:gd name="connsiteY10" fmla="*/ 191911 h 275822"/>
              <a:gd name="connsiteX11" fmla="*/ 264769 w 3159462"/>
              <a:gd name="connsiteY11" fmla="*/ 191911 h 275822"/>
              <a:gd name="connsiteX12" fmla="*/ 235429 w 3159462"/>
              <a:gd name="connsiteY12" fmla="*/ 235429 h 275822"/>
              <a:gd name="connsiteX13" fmla="*/ 137911 w 3159462"/>
              <a:gd name="connsiteY13" fmla="*/ 275822 h 275822"/>
              <a:gd name="connsiteX14" fmla="*/ 0 w 3159462"/>
              <a:gd name="connsiteY14" fmla="*/ 137911 h 27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59462" h="275822">
                <a:moveTo>
                  <a:pt x="0" y="137911"/>
                </a:moveTo>
                <a:cubicBezTo>
                  <a:pt x="0" y="61745"/>
                  <a:pt x="61745" y="0"/>
                  <a:pt x="137911" y="0"/>
                </a:cubicBezTo>
                <a:cubicBezTo>
                  <a:pt x="175994" y="0"/>
                  <a:pt x="210472" y="15436"/>
                  <a:pt x="235429" y="40393"/>
                </a:cubicBezTo>
                <a:lnTo>
                  <a:pt x="264769" y="83911"/>
                </a:lnTo>
                <a:lnTo>
                  <a:pt x="2894693" y="83911"/>
                </a:lnTo>
                <a:lnTo>
                  <a:pt x="2924033" y="40393"/>
                </a:lnTo>
                <a:cubicBezTo>
                  <a:pt x="2948990" y="15436"/>
                  <a:pt x="2983468" y="0"/>
                  <a:pt x="3021551" y="0"/>
                </a:cubicBezTo>
                <a:cubicBezTo>
                  <a:pt x="3097717" y="0"/>
                  <a:pt x="3159462" y="61745"/>
                  <a:pt x="3159462" y="137911"/>
                </a:cubicBezTo>
                <a:cubicBezTo>
                  <a:pt x="3159462" y="214077"/>
                  <a:pt x="3097717" y="275822"/>
                  <a:pt x="3021551" y="275822"/>
                </a:cubicBezTo>
                <a:cubicBezTo>
                  <a:pt x="2983468" y="275822"/>
                  <a:pt x="2948990" y="260386"/>
                  <a:pt x="2924033" y="235429"/>
                </a:cubicBezTo>
                <a:lnTo>
                  <a:pt x="2894693" y="191911"/>
                </a:lnTo>
                <a:lnTo>
                  <a:pt x="264769" y="191911"/>
                </a:lnTo>
                <a:lnTo>
                  <a:pt x="235429" y="235429"/>
                </a:lnTo>
                <a:cubicBezTo>
                  <a:pt x="210472" y="260386"/>
                  <a:pt x="175994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F459966-2C4E-4FF8-A77F-22730428C22C}"/>
              </a:ext>
            </a:extLst>
          </p:cNvPr>
          <p:cNvSpPr/>
          <p:nvPr/>
        </p:nvSpPr>
        <p:spPr>
          <a:xfrm rot="16200000">
            <a:off x="9612204" y="4235763"/>
            <a:ext cx="3611238" cy="275822"/>
          </a:xfrm>
          <a:custGeom>
            <a:avLst/>
            <a:gdLst>
              <a:gd name="connsiteX0" fmla="*/ 3611238 w 3611238"/>
              <a:gd name="connsiteY0" fmla="*/ 137911 h 275822"/>
              <a:gd name="connsiteX1" fmla="*/ 3473327 w 3611238"/>
              <a:gd name="connsiteY1" fmla="*/ 275822 h 275822"/>
              <a:gd name="connsiteX2" fmla="*/ 3375809 w 3611238"/>
              <a:gd name="connsiteY2" fmla="*/ 235429 h 275822"/>
              <a:gd name="connsiteX3" fmla="*/ 3346470 w 3611238"/>
              <a:gd name="connsiteY3" fmla="*/ 191912 h 275822"/>
              <a:gd name="connsiteX4" fmla="*/ 264769 w 3611238"/>
              <a:gd name="connsiteY4" fmla="*/ 191912 h 275822"/>
              <a:gd name="connsiteX5" fmla="*/ 235429 w 3611238"/>
              <a:gd name="connsiteY5" fmla="*/ 235429 h 275822"/>
              <a:gd name="connsiteX6" fmla="*/ 137911 w 3611238"/>
              <a:gd name="connsiteY6" fmla="*/ 275822 h 275822"/>
              <a:gd name="connsiteX7" fmla="*/ 0 w 3611238"/>
              <a:gd name="connsiteY7" fmla="*/ 137911 h 275822"/>
              <a:gd name="connsiteX8" fmla="*/ 137911 w 3611238"/>
              <a:gd name="connsiteY8" fmla="*/ 0 h 275822"/>
              <a:gd name="connsiteX9" fmla="*/ 235429 w 3611238"/>
              <a:gd name="connsiteY9" fmla="*/ 40393 h 275822"/>
              <a:gd name="connsiteX10" fmla="*/ 264770 w 3611238"/>
              <a:gd name="connsiteY10" fmla="*/ 83912 h 275822"/>
              <a:gd name="connsiteX11" fmla="*/ 3346468 w 3611238"/>
              <a:gd name="connsiteY11" fmla="*/ 83912 h 275822"/>
              <a:gd name="connsiteX12" fmla="*/ 3375809 w 3611238"/>
              <a:gd name="connsiteY12" fmla="*/ 40393 h 275822"/>
              <a:gd name="connsiteX13" fmla="*/ 3473327 w 3611238"/>
              <a:gd name="connsiteY13" fmla="*/ 0 h 275822"/>
              <a:gd name="connsiteX14" fmla="*/ 3611238 w 3611238"/>
              <a:gd name="connsiteY14" fmla="*/ 137911 h 27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1238" h="275822">
                <a:moveTo>
                  <a:pt x="3611238" y="137911"/>
                </a:moveTo>
                <a:cubicBezTo>
                  <a:pt x="3611238" y="214077"/>
                  <a:pt x="3549493" y="275822"/>
                  <a:pt x="3473327" y="275822"/>
                </a:cubicBezTo>
                <a:cubicBezTo>
                  <a:pt x="3435244" y="275822"/>
                  <a:pt x="3400766" y="260386"/>
                  <a:pt x="3375809" y="235429"/>
                </a:cubicBezTo>
                <a:lnTo>
                  <a:pt x="3346470" y="191912"/>
                </a:lnTo>
                <a:lnTo>
                  <a:pt x="264769" y="191912"/>
                </a:lnTo>
                <a:lnTo>
                  <a:pt x="235429" y="235429"/>
                </a:lnTo>
                <a:cubicBezTo>
                  <a:pt x="210472" y="260386"/>
                  <a:pt x="175994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175994" y="0"/>
                  <a:pt x="210472" y="15436"/>
                  <a:pt x="235429" y="40393"/>
                </a:cubicBezTo>
                <a:lnTo>
                  <a:pt x="264770" y="83912"/>
                </a:lnTo>
                <a:lnTo>
                  <a:pt x="3346468" y="83912"/>
                </a:lnTo>
                <a:lnTo>
                  <a:pt x="3375809" y="40393"/>
                </a:lnTo>
                <a:cubicBezTo>
                  <a:pt x="3400766" y="15436"/>
                  <a:pt x="3435244" y="0"/>
                  <a:pt x="3473327" y="0"/>
                </a:cubicBezTo>
                <a:cubicBezTo>
                  <a:pt x="3549493" y="0"/>
                  <a:pt x="3611238" y="61745"/>
                  <a:pt x="3611238" y="137911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1E952B-0F21-4CCC-BE3E-0168BBD55C2D}"/>
              </a:ext>
            </a:extLst>
          </p:cNvPr>
          <p:cNvCxnSpPr>
            <a:cxnSpLocks/>
          </p:cNvCxnSpPr>
          <p:nvPr/>
        </p:nvCxnSpPr>
        <p:spPr>
          <a:xfrm flipH="1" flipV="1">
            <a:off x="8225862" y="367088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924FCAE-CFB6-4116-B124-B841FC9CB2F1}"/>
              </a:ext>
            </a:extLst>
          </p:cNvPr>
          <p:cNvCxnSpPr>
            <a:cxnSpLocks/>
          </p:cNvCxnSpPr>
          <p:nvPr/>
        </p:nvCxnSpPr>
        <p:spPr>
          <a:xfrm flipH="1" flipV="1">
            <a:off x="7893577" y="101716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5E68B2-3F17-4406-B70E-B952A74EC6D2}"/>
              </a:ext>
            </a:extLst>
          </p:cNvPr>
          <p:cNvCxnSpPr>
            <a:cxnSpLocks/>
          </p:cNvCxnSpPr>
          <p:nvPr/>
        </p:nvCxnSpPr>
        <p:spPr>
          <a:xfrm flipH="1" flipV="1">
            <a:off x="8694793" y="784135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C22B3-C3EC-41CD-900F-0E1B07B715DA}"/>
              </a:ext>
            </a:extLst>
          </p:cNvPr>
          <p:cNvCxnSpPr>
            <a:cxnSpLocks/>
          </p:cNvCxnSpPr>
          <p:nvPr/>
        </p:nvCxnSpPr>
        <p:spPr>
          <a:xfrm flipH="1" flipV="1">
            <a:off x="10189403" y="76396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57EB207-B5F0-46B0-B611-907EFA9E2F5F}"/>
              </a:ext>
            </a:extLst>
          </p:cNvPr>
          <p:cNvCxnSpPr>
            <a:cxnSpLocks/>
          </p:cNvCxnSpPr>
          <p:nvPr/>
        </p:nvCxnSpPr>
        <p:spPr>
          <a:xfrm flipH="1" flipV="1">
            <a:off x="11562782" y="770092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1D0BA5D-575A-4304-BFF1-B464BACB3BAF}"/>
              </a:ext>
            </a:extLst>
          </p:cNvPr>
          <p:cNvCxnSpPr>
            <a:cxnSpLocks/>
          </p:cNvCxnSpPr>
          <p:nvPr/>
        </p:nvCxnSpPr>
        <p:spPr>
          <a:xfrm flipH="1" flipV="1">
            <a:off x="10416701" y="415748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1ABB2F-FEE0-40C7-A04D-07F9CE578EE8}"/>
              </a:ext>
            </a:extLst>
          </p:cNvPr>
          <p:cNvCxnSpPr>
            <a:cxnSpLocks/>
          </p:cNvCxnSpPr>
          <p:nvPr/>
        </p:nvCxnSpPr>
        <p:spPr>
          <a:xfrm flipH="1" flipV="1">
            <a:off x="7694201" y="6055620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01CD03-F7A3-4173-A82E-AD96B0B19A28}"/>
              </a:ext>
            </a:extLst>
          </p:cNvPr>
          <p:cNvCxnSpPr>
            <a:cxnSpLocks/>
          </p:cNvCxnSpPr>
          <p:nvPr/>
        </p:nvCxnSpPr>
        <p:spPr>
          <a:xfrm flipV="1">
            <a:off x="9007067" y="6095652"/>
            <a:ext cx="1" cy="59869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hlinkClick r:id="rId3"/>
            <a:extLst>
              <a:ext uri="{FF2B5EF4-FFF2-40B4-BE49-F238E27FC236}">
                <a16:creationId xmlns:a16="http://schemas.microsoft.com/office/drawing/2014/main" id="{F06216F3-00A3-42EB-A6B7-D957A41FB0E9}"/>
              </a:ext>
            </a:extLst>
          </p:cNvPr>
          <p:cNvSpPr txBox="1"/>
          <p:nvPr/>
        </p:nvSpPr>
        <p:spPr>
          <a:xfrm rot="18900000">
            <a:off x="6789882" y="5526050"/>
            <a:ext cx="1494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Design Thinking</a:t>
            </a:r>
          </a:p>
        </p:txBody>
      </p:sp>
      <p:sp>
        <p:nvSpPr>
          <p:cNvPr id="109" name="TextBox 108">
            <a:hlinkClick r:id="rId3"/>
            <a:extLst>
              <a:ext uri="{FF2B5EF4-FFF2-40B4-BE49-F238E27FC236}">
                <a16:creationId xmlns:a16="http://schemas.microsoft.com/office/drawing/2014/main" id="{C93471CB-220B-458F-A428-55C03683E93F}"/>
              </a:ext>
            </a:extLst>
          </p:cNvPr>
          <p:cNvSpPr txBox="1"/>
          <p:nvPr/>
        </p:nvSpPr>
        <p:spPr>
          <a:xfrm rot="18900000">
            <a:off x="6304616" y="6728191"/>
            <a:ext cx="16049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Pre-Discovery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13A3A18-3F81-40A7-A071-1C02C9E35F33}"/>
              </a:ext>
            </a:extLst>
          </p:cNvPr>
          <p:cNvCxnSpPr>
            <a:cxnSpLocks/>
          </p:cNvCxnSpPr>
          <p:nvPr/>
        </p:nvCxnSpPr>
        <p:spPr>
          <a:xfrm flipH="1" flipV="1">
            <a:off x="8095576" y="4864399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0495A65-97E4-42B8-B817-51578E8E0EB1}"/>
              </a:ext>
            </a:extLst>
          </p:cNvPr>
          <p:cNvCxnSpPr>
            <a:cxnSpLocks/>
          </p:cNvCxnSpPr>
          <p:nvPr/>
        </p:nvCxnSpPr>
        <p:spPr bwMode="auto">
          <a:xfrm>
            <a:off x="12794935" y="6062519"/>
            <a:ext cx="862134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>
            <a:hlinkClick r:id="rId3"/>
            <a:extLst>
              <a:ext uri="{FF2B5EF4-FFF2-40B4-BE49-F238E27FC236}">
                <a16:creationId xmlns:a16="http://schemas.microsoft.com/office/drawing/2014/main" id="{5F556D66-4A16-41B3-B5AC-0C566EB285F7}"/>
              </a:ext>
            </a:extLst>
          </p:cNvPr>
          <p:cNvSpPr txBox="1"/>
          <p:nvPr/>
        </p:nvSpPr>
        <p:spPr>
          <a:xfrm rot="18900000">
            <a:off x="8044984" y="3141312"/>
            <a:ext cx="10141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Hackathon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687DE95-739E-44C0-9C03-A016F1D73F40}"/>
              </a:ext>
            </a:extLst>
          </p:cNvPr>
          <p:cNvSpPr/>
          <p:nvPr/>
        </p:nvSpPr>
        <p:spPr>
          <a:xfrm flipH="1" flipV="1">
            <a:off x="9008590" y="6477760"/>
            <a:ext cx="2886070" cy="965037"/>
          </a:xfrm>
          <a:prstGeom prst="roundRect">
            <a:avLst/>
          </a:prstGeom>
          <a:noFill/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A49FA7-63ED-4E25-908D-AB603EB6B553}"/>
              </a:ext>
            </a:extLst>
          </p:cNvPr>
          <p:cNvCxnSpPr>
            <a:cxnSpLocks/>
          </p:cNvCxnSpPr>
          <p:nvPr/>
        </p:nvCxnSpPr>
        <p:spPr>
          <a:xfrm flipV="1">
            <a:off x="11894660" y="6071209"/>
            <a:ext cx="0" cy="677971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Arrow: Chevron 124">
            <a:extLst>
              <a:ext uri="{FF2B5EF4-FFF2-40B4-BE49-F238E27FC236}">
                <a16:creationId xmlns:a16="http://schemas.microsoft.com/office/drawing/2014/main" id="{36FCCACD-1E3C-4BC6-BBD0-81670D84B645}"/>
              </a:ext>
            </a:extLst>
          </p:cNvPr>
          <p:cNvSpPr/>
          <p:nvPr/>
        </p:nvSpPr>
        <p:spPr>
          <a:xfrm rot="16200000">
            <a:off x="11789836" y="6807452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Arrow: Chevron 126">
            <a:extLst>
              <a:ext uri="{FF2B5EF4-FFF2-40B4-BE49-F238E27FC236}">
                <a16:creationId xmlns:a16="http://schemas.microsoft.com/office/drawing/2014/main" id="{0D034D14-79B8-4BCC-9F3E-86950B0F5D42}"/>
              </a:ext>
            </a:extLst>
          </p:cNvPr>
          <p:cNvSpPr/>
          <p:nvPr/>
        </p:nvSpPr>
        <p:spPr>
          <a:xfrm rot="5400000">
            <a:off x="8873241" y="680378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1A243C2A-A08C-43C2-9F15-F2C2B31B9B18}"/>
              </a:ext>
            </a:extLst>
          </p:cNvPr>
          <p:cNvSpPr/>
          <p:nvPr/>
        </p:nvSpPr>
        <p:spPr>
          <a:xfrm>
            <a:off x="10331505" y="7289972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F87D05F9-8C3F-4A2C-AFB6-BB8056258587}"/>
              </a:ext>
            </a:extLst>
          </p:cNvPr>
          <p:cNvSpPr/>
          <p:nvPr/>
        </p:nvSpPr>
        <p:spPr>
          <a:xfrm rot="10800000">
            <a:off x="10331505" y="6349756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C931E13-B1E2-4FB1-BC9A-4745713390AD}"/>
              </a:ext>
            </a:extLst>
          </p:cNvPr>
          <p:cNvSpPr/>
          <p:nvPr/>
        </p:nvSpPr>
        <p:spPr>
          <a:xfrm>
            <a:off x="5234038" y="2648302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A0567E-BCF0-430A-B440-E757E2F52680}"/>
              </a:ext>
            </a:extLst>
          </p:cNvPr>
          <p:cNvCxnSpPr>
            <a:cxnSpLocks/>
          </p:cNvCxnSpPr>
          <p:nvPr/>
        </p:nvCxnSpPr>
        <p:spPr>
          <a:xfrm flipH="1" flipV="1">
            <a:off x="13335647" y="580544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>
            <a:hlinkClick r:id="rId3"/>
            <a:extLst>
              <a:ext uri="{FF2B5EF4-FFF2-40B4-BE49-F238E27FC236}">
                <a16:creationId xmlns:a16="http://schemas.microsoft.com/office/drawing/2014/main" id="{9EF842F4-1183-42E4-8008-C92CA2CD94DF}"/>
              </a:ext>
            </a:extLst>
          </p:cNvPr>
          <p:cNvSpPr txBox="1"/>
          <p:nvPr/>
        </p:nvSpPr>
        <p:spPr>
          <a:xfrm rot="18900000">
            <a:off x="13049258" y="5046587"/>
            <a:ext cx="16049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b="1" dirty="0"/>
              <a:t>Live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D16A89-CFE3-4A50-B39F-8E53FB9F7C76}"/>
              </a:ext>
            </a:extLst>
          </p:cNvPr>
          <p:cNvCxnSpPr>
            <a:cxnSpLocks/>
          </p:cNvCxnSpPr>
          <p:nvPr/>
        </p:nvCxnSpPr>
        <p:spPr bwMode="auto">
          <a:xfrm>
            <a:off x="1182779" y="1865321"/>
            <a:ext cx="3964974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31BF9-CB12-4CA7-A28A-37F3C539025F}"/>
              </a:ext>
            </a:extLst>
          </p:cNvPr>
          <p:cNvSpPr/>
          <p:nvPr/>
        </p:nvSpPr>
        <p:spPr>
          <a:xfrm>
            <a:off x="-210811" y="1649405"/>
            <a:ext cx="1393590" cy="43183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66666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DXC Envision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95667F-81B0-4CEF-A860-BD934A8858E0}"/>
              </a:ext>
            </a:extLst>
          </p:cNvPr>
          <p:cNvSpPr/>
          <p:nvPr/>
        </p:nvSpPr>
        <p:spPr>
          <a:xfrm>
            <a:off x="997249" y="7611699"/>
            <a:ext cx="1768036" cy="4318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DXC Partners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F71792-5369-4A05-A2C5-A7C2F1F2DE77}"/>
              </a:ext>
            </a:extLst>
          </p:cNvPr>
          <p:cNvCxnSpPr>
            <a:cxnSpLocks/>
          </p:cNvCxnSpPr>
          <p:nvPr/>
        </p:nvCxnSpPr>
        <p:spPr bwMode="auto">
          <a:xfrm>
            <a:off x="2765285" y="7833530"/>
            <a:ext cx="1161026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4B964F5-B6B3-4404-9169-EAE7D9D58811}"/>
              </a:ext>
            </a:extLst>
          </p:cNvPr>
          <p:cNvSpPr/>
          <p:nvPr/>
        </p:nvSpPr>
        <p:spPr>
          <a:xfrm rot="16200000">
            <a:off x="3372168" y="1312316"/>
            <a:ext cx="1110426" cy="1940617"/>
          </a:xfrm>
          <a:custGeom>
            <a:avLst/>
            <a:gdLst>
              <a:gd name="connsiteX0" fmla="*/ 1110426 w 1110426"/>
              <a:gd name="connsiteY0" fmla="*/ 963227 h 1940617"/>
              <a:gd name="connsiteX1" fmla="*/ 972515 w 1110426"/>
              <a:gd name="connsiteY1" fmla="*/ 1101138 h 1940617"/>
              <a:gd name="connsiteX2" fmla="*/ 931799 w 1110426"/>
              <a:gd name="connsiteY2" fmla="*/ 1092918 h 1940617"/>
              <a:gd name="connsiteX3" fmla="*/ 266783 w 1110426"/>
              <a:gd name="connsiteY3" fmla="*/ 1757933 h 1940617"/>
              <a:gd name="connsiteX4" fmla="*/ 275822 w 1110426"/>
              <a:gd name="connsiteY4" fmla="*/ 1802706 h 1940617"/>
              <a:gd name="connsiteX5" fmla="*/ 137911 w 1110426"/>
              <a:gd name="connsiteY5" fmla="*/ 1940617 h 1940617"/>
              <a:gd name="connsiteX6" fmla="*/ 0 w 1110426"/>
              <a:gd name="connsiteY6" fmla="*/ 1802706 h 1940617"/>
              <a:gd name="connsiteX7" fmla="*/ 137911 w 1110426"/>
              <a:gd name="connsiteY7" fmla="*/ 1664795 h 1940617"/>
              <a:gd name="connsiteX8" fmla="*/ 191592 w 1110426"/>
              <a:gd name="connsiteY8" fmla="*/ 1675633 h 1940617"/>
              <a:gd name="connsiteX9" fmla="*/ 194433 w 1110426"/>
              <a:gd name="connsiteY9" fmla="*/ 1677548 h 1940617"/>
              <a:gd name="connsiteX10" fmla="*/ 849320 w 1110426"/>
              <a:gd name="connsiteY10" fmla="*/ 1022661 h 1940617"/>
              <a:gd name="connsiteX11" fmla="*/ 845442 w 1110426"/>
              <a:gd name="connsiteY11" fmla="*/ 1016908 h 1940617"/>
              <a:gd name="connsiteX12" fmla="*/ 834604 w 1110426"/>
              <a:gd name="connsiteY12" fmla="*/ 963227 h 1940617"/>
              <a:gd name="connsiteX13" fmla="*/ 843290 w 1110426"/>
              <a:gd name="connsiteY13" fmla="*/ 920204 h 1940617"/>
              <a:gd name="connsiteX14" fmla="*/ 192281 w 1110426"/>
              <a:gd name="connsiteY14" fmla="*/ 269195 h 1940617"/>
              <a:gd name="connsiteX15" fmla="*/ 159457 w 1110426"/>
              <a:gd name="connsiteY15" fmla="*/ 275822 h 1940617"/>
              <a:gd name="connsiteX16" fmla="*/ 21546 w 1110426"/>
              <a:gd name="connsiteY16" fmla="*/ 137911 h 1940617"/>
              <a:gd name="connsiteX17" fmla="*/ 159457 w 1110426"/>
              <a:gd name="connsiteY17" fmla="*/ 0 h 1940617"/>
              <a:gd name="connsiteX18" fmla="*/ 297368 w 1110426"/>
              <a:gd name="connsiteY18" fmla="*/ 137911 h 1940617"/>
              <a:gd name="connsiteX19" fmla="*/ 286530 w 1110426"/>
              <a:gd name="connsiteY19" fmla="*/ 191592 h 1940617"/>
              <a:gd name="connsiteX20" fmla="*/ 278832 w 1110426"/>
              <a:gd name="connsiteY20" fmla="*/ 203010 h 1940617"/>
              <a:gd name="connsiteX21" fmla="*/ 914737 w 1110426"/>
              <a:gd name="connsiteY21" fmla="*/ 838916 h 1940617"/>
              <a:gd name="connsiteX22" fmla="*/ 918834 w 1110426"/>
              <a:gd name="connsiteY22" fmla="*/ 836154 h 1940617"/>
              <a:gd name="connsiteX23" fmla="*/ 972515 w 1110426"/>
              <a:gd name="connsiteY23" fmla="*/ 825316 h 1940617"/>
              <a:gd name="connsiteX24" fmla="*/ 1110426 w 1110426"/>
              <a:gd name="connsiteY24" fmla="*/ 963227 h 19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0426" h="1940617">
                <a:moveTo>
                  <a:pt x="1110426" y="963227"/>
                </a:moveTo>
                <a:cubicBezTo>
                  <a:pt x="1110426" y="1039393"/>
                  <a:pt x="1048681" y="1101138"/>
                  <a:pt x="972515" y="1101138"/>
                </a:cubicBezTo>
                <a:lnTo>
                  <a:pt x="931799" y="1092918"/>
                </a:lnTo>
                <a:lnTo>
                  <a:pt x="266783" y="1757933"/>
                </a:lnTo>
                <a:lnTo>
                  <a:pt x="275822" y="1802706"/>
                </a:lnTo>
                <a:cubicBezTo>
                  <a:pt x="275822" y="1878872"/>
                  <a:pt x="214077" y="1940617"/>
                  <a:pt x="137911" y="1940617"/>
                </a:cubicBezTo>
                <a:cubicBezTo>
                  <a:pt x="61745" y="1940617"/>
                  <a:pt x="0" y="1878872"/>
                  <a:pt x="0" y="1802706"/>
                </a:cubicBezTo>
                <a:cubicBezTo>
                  <a:pt x="0" y="1726540"/>
                  <a:pt x="61745" y="1664795"/>
                  <a:pt x="137911" y="1664795"/>
                </a:cubicBezTo>
                <a:cubicBezTo>
                  <a:pt x="156952" y="1664795"/>
                  <a:pt x="175093" y="1668654"/>
                  <a:pt x="191592" y="1675633"/>
                </a:cubicBezTo>
                <a:lnTo>
                  <a:pt x="194433" y="1677548"/>
                </a:lnTo>
                <a:lnTo>
                  <a:pt x="849320" y="1022661"/>
                </a:lnTo>
                <a:lnTo>
                  <a:pt x="845442" y="1016908"/>
                </a:lnTo>
                <a:cubicBezTo>
                  <a:pt x="838463" y="1000409"/>
                  <a:pt x="834604" y="982269"/>
                  <a:pt x="834604" y="963227"/>
                </a:cubicBezTo>
                <a:lnTo>
                  <a:pt x="843290" y="920204"/>
                </a:lnTo>
                <a:lnTo>
                  <a:pt x="192281" y="269195"/>
                </a:lnTo>
                <a:lnTo>
                  <a:pt x="159457" y="275822"/>
                </a:lnTo>
                <a:cubicBezTo>
                  <a:pt x="83291" y="275822"/>
                  <a:pt x="21546" y="214077"/>
                  <a:pt x="21546" y="137911"/>
                </a:cubicBezTo>
                <a:cubicBezTo>
                  <a:pt x="21546" y="61745"/>
                  <a:pt x="83291" y="0"/>
                  <a:pt x="159457" y="0"/>
                </a:cubicBezTo>
                <a:cubicBezTo>
                  <a:pt x="235623" y="0"/>
                  <a:pt x="297368" y="61745"/>
                  <a:pt x="297368" y="137911"/>
                </a:cubicBezTo>
                <a:cubicBezTo>
                  <a:pt x="297368" y="156953"/>
                  <a:pt x="293509" y="175093"/>
                  <a:pt x="286530" y="191592"/>
                </a:cubicBezTo>
                <a:lnTo>
                  <a:pt x="278832" y="203010"/>
                </a:lnTo>
                <a:lnTo>
                  <a:pt x="914737" y="838916"/>
                </a:lnTo>
                <a:lnTo>
                  <a:pt x="918834" y="836154"/>
                </a:lnTo>
                <a:cubicBezTo>
                  <a:pt x="935333" y="829175"/>
                  <a:pt x="953473" y="825316"/>
                  <a:pt x="972515" y="825316"/>
                </a:cubicBezTo>
                <a:cubicBezTo>
                  <a:pt x="1048681" y="825316"/>
                  <a:pt x="1110426" y="887061"/>
                  <a:pt x="1110426" y="96322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2" name="TextBox 91">
            <a:hlinkClick r:id="rId3"/>
            <a:extLst>
              <a:ext uri="{FF2B5EF4-FFF2-40B4-BE49-F238E27FC236}">
                <a16:creationId xmlns:a16="http://schemas.microsoft.com/office/drawing/2014/main" id="{ECDDB275-FD36-4671-98CC-8ED21520C739}"/>
              </a:ext>
            </a:extLst>
          </p:cNvPr>
          <p:cNvSpPr txBox="1"/>
          <p:nvPr/>
        </p:nvSpPr>
        <p:spPr>
          <a:xfrm rot="18900000">
            <a:off x="3467026" y="815644"/>
            <a:ext cx="26333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Envision the art of the possible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ED3B63-680A-44F4-92DF-6BBBCE4620F0}"/>
              </a:ext>
            </a:extLst>
          </p:cNvPr>
          <p:cNvSpPr/>
          <p:nvPr/>
        </p:nvSpPr>
        <p:spPr>
          <a:xfrm>
            <a:off x="-1411705" y="-473242"/>
            <a:ext cx="16892337" cy="9320463"/>
          </a:xfrm>
          <a:prstGeom prst="roundRect">
            <a:avLst>
              <a:gd name="adj" fmla="val 4791"/>
            </a:avLst>
          </a:prstGeom>
          <a:noFill/>
          <a:ln w="762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66E4431-E184-41F9-8C6F-3E34C034008E}"/>
              </a:ext>
            </a:extLst>
          </p:cNvPr>
          <p:cNvCxnSpPr>
            <a:cxnSpLocks/>
          </p:cNvCxnSpPr>
          <p:nvPr/>
        </p:nvCxnSpPr>
        <p:spPr>
          <a:xfrm flipH="1" flipV="1">
            <a:off x="13340640" y="787450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2F19DA-4EB8-407C-8127-0609FBBA1655}"/>
              </a:ext>
            </a:extLst>
          </p:cNvPr>
          <p:cNvCxnSpPr>
            <a:cxnSpLocks/>
          </p:cNvCxnSpPr>
          <p:nvPr/>
        </p:nvCxnSpPr>
        <p:spPr>
          <a:xfrm flipH="1" flipV="1">
            <a:off x="11417362" y="787450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689341D-4774-4818-8BC9-4DF167B83D24}"/>
              </a:ext>
            </a:extLst>
          </p:cNvPr>
          <p:cNvCxnSpPr>
            <a:cxnSpLocks/>
          </p:cNvCxnSpPr>
          <p:nvPr/>
        </p:nvCxnSpPr>
        <p:spPr>
          <a:xfrm flipH="1" flipV="1">
            <a:off x="9434035" y="787450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4A0FD9-3D14-4DCA-B137-2029CB931F70}"/>
              </a:ext>
            </a:extLst>
          </p:cNvPr>
          <p:cNvCxnSpPr>
            <a:cxnSpLocks/>
          </p:cNvCxnSpPr>
          <p:nvPr/>
        </p:nvCxnSpPr>
        <p:spPr>
          <a:xfrm flipH="1" flipV="1">
            <a:off x="3899092" y="7846589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9AC9D0-41AC-4182-BDEA-1D53F2959E11}"/>
              </a:ext>
            </a:extLst>
          </p:cNvPr>
          <p:cNvCxnSpPr>
            <a:cxnSpLocks/>
          </p:cNvCxnSpPr>
          <p:nvPr/>
        </p:nvCxnSpPr>
        <p:spPr>
          <a:xfrm flipH="1" flipV="1">
            <a:off x="4759935" y="782483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DF8BB3-38C1-4A7F-A4B6-3319786350D0}"/>
              </a:ext>
            </a:extLst>
          </p:cNvPr>
          <p:cNvCxnSpPr>
            <a:cxnSpLocks/>
          </p:cNvCxnSpPr>
          <p:nvPr/>
        </p:nvCxnSpPr>
        <p:spPr>
          <a:xfrm flipH="1" flipV="1">
            <a:off x="6960111" y="782213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8746C60-FCA0-4F60-962E-4EA12B4D1405}"/>
              </a:ext>
            </a:extLst>
          </p:cNvPr>
          <p:cNvCxnSpPr>
            <a:cxnSpLocks/>
          </p:cNvCxnSpPr>
          <p:nvPr/>
        </p:nvCxnSpPr>
        <p:spPr>
          <a:xfrm flipH="1" flipV="1">
            <a:off x="8548493" y="785355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F6977DD-0114-42DB-9122-66F35EC128B1}"/>
              </a:ext>
            </a:extLst>
          </p:cNvPr>
          <p:cNvCxnSpPr>
            <a:cxnSpLocks/>
          </p:cNvCxnSpPr>
          <p:nvPr/>
        </p:nvCxnSpPr>
        <p:spPr>
          <a:xfrm flipH="1" flipV="1">
            <a:off x="1870329" y="2710880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>
            <a:hlinkClick r:id="rId3"/>
            <a:extLst>
              <a:ext uri="{FF2B5EF4-FFF2-40B4-BE49-F238E27FC236}">
                <a16:creationId xmlns:a16="http://schemas.microsoft.com/office/drawing/2014/main" id="{6CC6FB8A-9DBB-401C-92CD-92772E8866F4}"/>
              </a:ext>
            </a:extLst>
          </p:cNvPr>
          <p:cNvSpPr txBox="1"/>
          <p:nvPr/>
        </p:nvSpPr>
        <p:spPr>
          <a:xfrm rot="18900000">
            <a:off x="-1018109" y="4019283"/>
            <a:ext cx="33765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DXC Kings Cross Innovation Centre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F5E3A8-9FDE-458B-9A19-5A365F4E9560}"/>
              </a:ext>
            </a:extLst>
          </p:cNvPr>
          <p:cNvSpPr/>
          <p:nvPr/>
        </p:nvSpPr>
        <p:spPr>
          <a:xfrm>
            <a:off x="6150445" y="-701930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The Client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0037419-7A78-42C8-BC4C-5A6D03F40011}"/>
              </a:ext>
            </a:extLst>
          </p:cNvPr>
          <p:cNvSpPr/>
          <p:nvPr/>
        </p:nvSpPr>
        <p:spPr>
          <a:xfrm>
            <a:off x="14613334" y="3971073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The Client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E5557C0-C354-41BF-B66C-CA9583E01101}"/>
              </a:ext>
            </a:extLst>
          </p:cNvPr>
          <p:cNvSpPr/>
          <p:nvPr/>
        </p:nvSpPr>
        <p:spPr>
          <a:xfrm>
            <a:off x="-2291546" y="3971073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The Client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1E8A5D3-10ED-433B-A938-D6159F362AE7}"/>
              </a:ext>
            </a:extLst>
          </p:cNvPr>
          <p:cNvSpPr/>
          <p:nvPr/>
        </p:nvSpPr>
        <p:spPr>
          <a:xfrm>
            <a:off x="6150445" y="8690914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The Client</a:t>
            </a:r>
          </a:p>
        </p:txBody>
      </p:sp>
      <p:sp>
        <p:nvSpPr>
          <p:cNvPr id="137" name="Arrow: Chevron 136">
            <a:extLst>
              <a:ext uri="{FF2B5EF4-FFF2-40B4-BE49-F238E27FC236}">
                <a16:creationId xmlns:a16="http://schemas.microsoft.com/office/drawing/2014/main" id="{6946036C-6CD5-497D-B667-17ED168479D7}"/>
              </a:ext>
            </a:extLst>
          </p:cNvPr>
          <p:cNvSpPr/>
          <p:nvPr/>
        </p:nvSpPr>
        <p:spPr>
          <a:xfrm rot="5400000">
            <a:off x="6834208" y="333687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04F-FFF0-45CA-A7DA-92EE7433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8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FBAFDF4-4C95-44CB-947E-2480EB488A6E}"/>
              </a:ext>
            </a:extLst>
          </p:cNvPr>
          <p:cNvGrpSpPr/>
          <p:nvPr/>
        </p:nvGrpSpPr>
        <p:grpSpPr>
          <a:xfrm>
            <a:off x="630910" y="508163"/>
            <a:ext cx="13155663" cy="7265177"/>
            <a:chOff x="163550" y="802997"/>
            <a:chExt cx="13155663" cy="726517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02CA02-3B7A-402D-A3E7-7CE33D3648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56595" y="4848322"/>
              <a:ext cx="1839875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AAD25F-6BA5-4641-890B-6091E2E6294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3160" y="3163154"/>
              <a:ext cx="1095276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F54597-C84F-4DFA-96E6-D4989503D4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63671" y="3163154"/>
              <a:ext cx="588718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22F45E-7F69-443E-AF9C-A3F193CDD1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3643" y="3172476"/>
              <a:ext cx="264009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6799FF-6B1C-4F8C-B36E-3548E3AE158E}"/>
                </a:ext>
              </a:extLst>
            </p:cNvPr>
            <p:cNvSpPr/>
            <p:nvPr/>
          </p:nvSpPr>
          <p:spPr>
            <a:xfrm rot="16200000">
              <a:off x="2313996" y="3034564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7B28A1-53EE-4487-A754-524E002DDD2F}"/>
                </a:ext>
              </a:extLst>
            </p:cNvPr>
            <p:cNvSpPr/>
            <p:nvPr/>
          </p:nvSpPr>
          <p:spPr>
            <a:xfrm rot="16200000">
              <a:off x="3019269" y="303456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9" name="TextBox 18">
              <a:hlinkClick r:id="rId3"/>
              <a:extLst>
                <a:ext uri="{FF2B5EF4-FFF2-40B4-BE49-F238E27FC236}">
                  <a16:creationId xmlns:a16="http://schemas.microsoft.com/office/drawing/2014/main" id="{43919662-9B63-4203-8454-10CB9B7C7C6B}"/>
                </a:ext>
              </a:extLst>
            </p:cNvPr>
            <p:cNvSpPr txBox="1"/>
            <p:nvPr/>
          </p:nvSpPr>
          <p:spPr>
            <a:xfrm rot="18900000">
              <a:off x="1079489" y="3661364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u="sng" dirty="0"/>
                <a:t>Introduction </a:t>
              </a:r>
            </a:p>
          </p:txBody>
        </p:sp>
        <p:sp>
          <p:nvSpPr>
            <p:cNvPr id="20" name="TextBox 19">
              <a:hlinkClick r:id="rId3"/>
              <a:extLst>
                <a:ext uri="{FF2B5EF4-FFF2-40B4-BE49-F238E27FC236}">
                  <a16:creationId xmlns:a16="http://schemas.microsoft.com/office/drawing/2014/main" id="{D6940CC7-206F-430C-AADC-A76FD786E941}"/>
                </a:ext>
              </a:extLst>
            </p:cNvPr>
            <p:cNvSpPr txBox="1"/>
            <p:nvPr/>
          </p:nvSpPr>
          <p:spPr>
            <a:xfrm rot="-2700000">
              <a:off x="811547" y="4092613"/>
              <a:ext cx="2633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Analyse Client Requirements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BCC005-EF48-4FAB-8273-B6114D8D27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88604" y="1483576"/>
              <a:ext cx="8121981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A2D548-786A-4F8A-A885-20FE6133F87A}"/>
                </a:ext>
              </a:extLst>
            </p:cNvPr>
            <p:cNvSpPr/>
            <p:nvPr/>
          </p:nvSpPr>
          <p:spPr>
            <a:xfrm>
              <a:off x="1798576" y="1264443"/>
              <a:ext cx="2306544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Enablement Lab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8A814C-751C-4B05-9F63-123874B98A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1859" y="1476582"/>
              <a:ext cx="6194611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E7AC18-4F7A-4B46-89CC-6474DDFE48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20195" y="4847240"/>
              <a:ext cx="6335369" cy="2164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1320E8-7077-4CE6-8CBA-5682230CCE6B}"/>
                </a:ext>
              </a:extLst>
            </p:cNvPr>
            <p:cNvSpPr/>
            <p:nvPr/>
          </p:nvSpPr>
          <p:spPr>
            <a:xfrm>
              <a:off x="2113651" y="4637047"/>
              <a:ext cx="2306544" cy="43183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Design Studio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616E6A-0F98-41AF-B7BE-3413257757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23595" y="6535069"/>
              <a:ext cx="4936369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7CFE5E-6A19-4BD7-96A9-ADE214EF31AA}"/>
                </a:ext>
              </a:extLst>
            </p:cNvPr>
            <p:cNvSpPr/>
            <p:nvPr/>
          </p:nvSpPr>
          <p:spPr>
            <a:xfrm>
              <a:off x="3078351" y="6322997"/>
              <a:ext cx="2865833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Transformation Centre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B96946-A895-4D37-90A1-27E401AECE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4751" y="6530158"/>
              <a:ext cx="493637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F7D139-9FC8-4F64-B9F4-EFA6087D4F8F}"/>
                </a:ext>
              </a:extLst>
            </p:cNvPr>
            <p:cNvSpPr/>
            <p:nvPr/>
          </p:nvSpPr>
          <p:spPr>
            <a:xfrm rot="16200000">
              <a:off x="2984910" y="2173666"/>
              <a:ext cx="3625126" cy="1969382"/>
            </a:xfrm>
            <a:custGeom>
              <a:avLst/>
              <a:gdLst>
                <a:gd name="connsiteX0" fmla="*/ 3625126 w 3625126"/>
                <a:gd name="connsiteY0" fmla="*/ 1831471 h 1969382"/>
                <a:gd name="connsiteX1" fmla="*/ 3487215 w 3625126"/>
                <a:gd name="connsiteY1" fmla="*/ 1969382 h 1969382"/>
                <a:gd name="connsiteX2" fmla="*/ 3349304 w 3625126"/>
                <a:gd name="connsiteY2" fmla="*/ 1831471 h 1969382"/>
                <a:gd name="connsiteX3" fmla="*/ 3359597 w 3625126"/>
                <a:gd name="connsiteY3" fmla="*/ 1780488 h 1969382"/>
                <a:gd name="connsiteX4" fmla="*/ 1845443 w 3625126"/>
                <a:gd name="connsiteY4" fmla="*/ 266333 h 1969382"/>
                <a:gd name="connsiteX5" fmla="*/ 1798444 w 3625126"/>
                <a:gd name="connsiteY5" fmla="*/ 275822 h 1969382"/>
                <a:gd name="connsiteX6" fmla="*/ 1760825 w 3625126"/>
                <a:gd name="connsiteY6" fmla="*/ 268227 h 1969382"/>
                <a:gd name="connsiteX7" fmla="*/ 276604 w 3625126"/>
                <a:gd name="connsiteY7" fmla="*/ 1752449 h 1969382"/>
                <a:gd name="connsiteX8" fmla="*/ 1682145 w 3625126"/>
                <a:gd name="connsiteY8" fmla="*/ 1752449 h 1969382"/>
                <a:gd name="connsiteX9" fmla="*/ 1682948 w 3625126"/>
                <a:gd name="connsiteY9" fmla="*/ 1748471 h 1969382"/>
                <a:gd name="connsiteX10" fmla="*/ 1810021 w 3625126"/>
                <a:gd name="connsiteY10" fmla="*/ 1664241 h 1969382"/>
                <a:gd name="connsiteX11" fmla="*/ 1947932 w 3625126"/>
                <a:gd name="connsiteY11" fmla="*/ 1802152 h 1969382"/>
                <a:gd name="connsiteX12" fmla="*/ 1810021 w 3625126"/>
                <a:gd name="connsiteY12" fmla="*/ 1940063 h 1969382"/>
                <a:gd name="connsiteX13" fmla="*/ 1712503 w 3625126"/>
                <a:gd name="connsiteY13" fmla="*/ 1899670 h 1969382"/>
                <a:gd name="connsiteX14" fmla="*/ 1686060 w 3625126"/>
                <a:gd name="connsiteY14" fmla="*/ 1860449 h 1969382"/>
                <a:gd name="connsiteX15" fmla="*/ 264769 w 3625126"/>
                <a:gd name="connsiteY15" fmla="*/ 1860449 h 1969382"/>
                <a:gd name="connsiteX16" fmla="*/ 235429 w 3625126"/>
                <a:gd name="connsiteY16" fmla="*/ 1903967 h 1969382"/>
                <a:gd name="connsiteX17" fmla="*/ 137911 w 3625126"/>
                <a:gd name="connsiteY17" fmla="*/ 1944360 h 1969382"/>
                <a:gd name="connsiteX18" fmla="*/ 0 w 3625126"/>
                <a:gd name="connsiteY18" fmla="*/ 1806449 h 1969382"/>
                <a:gd name="connsiteX19" fmla="*/ 137911 w 3625126"/>
                <a:gd name="connsiteY19" fmla="*/ 1668538 h 1969382"/>
                <a:gd name="connsiteX20" fmla="*/ 191592 w 3625126"/>
                <a:gd name="connsiteY20" fmla="*/ 1679376 h 1969382"/>
                <a:gd name="connsiteX21" fmla="*/ 194787 w 3625126"/>
                <a:gd name="connsiteY21" fmla="*/ 1681530 h 1969382"/>
                <a:gd name="connsiteX22" fmla="*/ 1676749 w 3625126"/>
                <a:gd name="connsiteY22" fmla="*/ 199569 h 1969382"/>
                <a:gd name="connsiteX23" fmla="*/ 1671371 w 3625126"/>
                <a:gd name="connsiteY23" fmla="*/ 191592 h 1969382"/>
                <a:gd name="connsiteX24" fmla="*/ 1660533 w 3625126"/>
                <a:gd name="connsiteY24" fmla="*/ 137911 h 1969382"/>
                <a:gd name="connsiteX25" fmla="*/ 1798444 w 3625126"/>
                <a:gd name="connsiteY25" fmla="*/ 0 h 1969382"/>
                <a:gd name="connsiteX26" fmla="*/ 1936355 w 3625126"/>
                <a:gd name="connsiteY26" fmla="*/ 137911 h 1969382"/>
                <a:gd name="connsiteX27" fmla="*/ 1925517 w 3625126"/>
                <a:gd name="connsiteY27" fmla="*/ 191592 h 1969382"/>
                <a:gd name="connsiteX28" fmla="*/ 1924679 w 3625126"/>
                <a:gd name="connsiteY28" fmla="*/ 192835 h 1969382"/>
                <a:gd name="connsiteX29" fmla="*/ 3435787 w 3625126"/>
                <a:gd name="connsiteY29" fmla="*/ 1703943 h 1969382"/>
                <a:gd name="connsiteX30" fmla="*/ 3487215 w 3625126"/>
                <a:gd name="connsiteY30" fmla="*/ 1693560 h 1969382"/>
                <a:gd name="connsiteX31" fmla="*/ 3625126 w 3625126"/>
                <a:gd name="connsiteY31" fmla="*/ 1831471 h 19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5126" h="1969382">
                  <a:moveTo>
                    <a:pt x="3625126" y="1831471"/>
                  </a:moveTo>
                  <a:cubicBezTo>
                    <a:pt x="3625126" y="1907637"/>
                    <a:pt x="3563381" y="1969382"/>
                    <a:pt x="3487215" y="1969382"/>
                  </a:cubicBezTo>
                  <a:cubicBezTo>
                    <a:pt x="3411049" y="1969382"/>
                    <a:pt x="3349304" y="1907637"/>
                    <a:pt x="3349304" y="1831471"/>
                  </a:cubicBezTo>
                  <a:lnTo>
                    <a:pt x="3359597" y="1780488"/>
                  </a:lnTo>
                  <a:lnTo>
                    <a:pt x="1845443" y="266333"/>
                  </a:lnTo>
                  <a:lnTo>
                    <a:pt x="1798444" y="275822"/>
                  </a:lnTo>
                  <a:lnTo>
                    <a:pt x="1760825" y="268227"/>
                  </a:lnTo>
                  <a:lnTo>
                    <a:pt x="276604" y="1752449"/>
                  </a:lnTo>
                  <a:lnTo>
                    <a:pt x="1682145" y="1752449"/>
                  </a:lnTo>
                  <a:lnTo>
                    <a:pt x="1682948" y="1748471"/>
                  </a:lnTo>
                  <a:cubicBezTo>
                    <a:pt x="1703884" y="1698973"/>
                    <a:pt x="1752897" y="1664241"/>
                    <a:pt x="1810021" y="1664241"/>
                  </a:cubicBezTo>
                  <a:cubicBezTo>
                    <a:pt x="1886187" y="1664241"/>
                    <a:pt x="1947932" y="1725986"/>
                    <a:pt x="1947932" y="1802152"/>
                  </a:cubicBezTo>
                  <a:cubicBezTo>
                    <a:pt x="1947932" y="1878318"/>
                    <a:pt x="1886187" y="1940063"/>
                    <a:pt x="1810021" y="1940063"/>
                  </a:cubicBezTo>
                  <a:cubicBezTo>
                    <a:pt x="1771938" y="1940063"/>
                    <a:pt x="1737460" y="1924627"/>
                    <a:pt x="1712503" y="1899670"/>
                  </a:cubicBezTo>
                  <a:lnTo>
                    <a:pt x="1686060" y="1860449"/>
                  </a:lnTo>
                  <a:lnTo>
                    <a:pt x="264769" y="1860449"/>
                  </a:lnTo>
                  <a:lnTo>
                    <a:pt x="235429" y="1903967"/>
                  </a:lnTo>
                  <a:cubicBezTo>
                    <a:pt x="210471" y="1928924"/>
                    <a:pt x="175994" y="1944360"/>
                    <a:pt x="137911" y="1944360"/>
                  </a:cubicBezTo>
                  <a:cubicBezTo>
                    <a:pt x="61745" y="1944360"/>
                    <a:pt x="0" y="1882615"/>
                    <a:pt x="0" y="1806449"/>
                  </a:cubicBezTo>
                  <a:cubicBezTo>
                    <a:pt x="0" y="1730283"/>
                    <a:pt x="61745" y="1668538"/>
                    <a:pt x="137911" y="1668538"/>
                  </a:cubicBezTo>
                  <a:cubicBezTo>
                    <a:pt x="156952" y="1668538"/>
                    <a:pt x="175092" y="1672397"/>
                    <a:pt x="191592" y="1679376"/>
                  </a:cubicBezTo>
                  <a:lnTo>
                    <a:pt x="194787" y="1681530"/>
                  </a:lnTo>
                  <a:lnTo>
                    <a:pt x="1676749" y="199569"/>
                  </a:lnTo>
                  <a:lnTo>
                    <a:pt x="1671371" y="191592"/>
                  </a:lnTo>
                  <a:cubicBezTo>
                    <a:pt x="1664392" y="175093"/>
                    <a:pt x="1660533" y="156953"/>
                    <a:pt x="1660533" y="137911"/>
                  </a:cubicBezTo>
                  <a:cubicBezTo>
                    <a:pt x="1660533" y="61745"/>
                    <a:pt x="1722278" y="0"/>
                    <a:pt x="1798444" y="0"/>
                  </a:cubicBezTo>
                  <a:cubicBezTo>
                    <a:pt x="1874610" y="0"/>
                    <a:pt x="1936355" y="61745"/>
                    <a:pt x="1936355" y="137911"/>
                  </a:cubicBezTo>
                  <a:cubicBezTo>
                    <a:pt x="1936355" y="156953"/>
                    <a:pt x="1932496" y="175093"/>
                    <a:pt x="1925517" y="191592"/>
                  </a:cubicBezTo>
                  <a:lnTo>
                    <a:pt x="1924679" y="192835"/>
                  </a:lnTo>
                  <a:lnTo>
                    <a:pt x="3435787" y="1703943"/>
                  </a:lnTo>
                  <a:lnTo>
                    <a:pt x="3487215" y="1693560"/>
                  </a:lnTo>
                  <a:cubicBezTo>
                    <a:pt x="3563381" y="1693560"/>
                    <a:pt x="3625126" y="1755305"/>
                    <a:pt x="3625126" y="183147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55" name="TextBox 54">
              <a:hlinkClick r:id="rId3"/>
              <a:extLst>
                <a:ext uri="{FF2B5EF4-FFF2-40B4-BE49-F238E27FC236}">
                  <a16:creationId xmlns:a16="http://schemas.microsoft.com/office/drawing/2014/main" id="{80B2E58B-D83B-42AE-94AD-EDE631DF2B49}"/>
                </a:ext>
              </a:extLst>
            </p:cNvPr>
            <p:cNvSpPr txBox="1"/>
            <p:nvPr/>
          </p:nvSpPr>
          <p:spPr>
            <a:xfrm rot="-2700000">
              <a:off x="5423142" y="235655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Digital Blueprint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2117B0-FE77-401C-AC2A-6A05004C3138}"/>
                </a:ext>
              </a:extLst>
            </p:cNvPr>
            <p:cNvSpPr txBox="1"/>
            <p:nvPr/>
          </p:nvSpPr>
          <p:spPr>
            <a:xfrm rot="-2700000">
              <a:off x="5567813" y="802997"/>
              <a:ext cx="129875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The right demo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8F3759-4299-4E28-A138-047B10962767}"/>
                </a:ext>
              </a:extLst>
            </p:cNvPr>
            <p:cNvSpPr txBox="1"/>
            <p:nvPr/>
          </p:nvSpPr>
          <p:spPr>
            <a:xfrm rot="-2700000">
              <a:off x="4464030" y="5301570"/>
              <a:ext cx="133081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Design Session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B022081-622F-4294-B6D8-10318784F6EC}"/>
                </a:ext>
              </a:extLst>
            </p:cNvPr>
            <p:cNvSpPr/>
            <p:nvPr/>
          </p:nvSpPr>
          <p:spPr>
            <a:xfrm flipH="1" flipV="1">
              <a:off x="6399436" y="4368281"/>
              <a:ext cx="2213480" cy="965037"/>
            </a:xfrm>
            <a:prstGeom prst="roundRect">
              <a:avLst/>
            </a:prstGeom>
            <a:solidFill>
              <a:schemeClr val="bg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44DA2AD0-EA67-4370-88F1-6D428149B0E9}"/>
                </a:ext>
              </a:extLst>
            </p:cNvPr>
            <p:cNvSpPr/>
            <p:nvPr/>
          </p:nvSpPr>
          <p:spPr>
            <a:xfrm>
              <a:off x="7582430" y="518049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87EC0232-B181-476D-8852-E48F0AA20227}"/>
                </a:ext>
              </a:extLst>
            </p:cNvPr>
            <p:cNvSpPr/>
            <p:nvPr/>
          </p:nvSpPr>
          <p:spPr>
            <a:xfrm rot="16200000">
              <a:off x="8477969" y="492079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3DFF6BD3-EC5C-40A2-8392-579EC4479E90}"/>
                </a:ext>
              </a:extLst>
            </p:cNvPr>
            <p:cNvSpPr/>
            <p:nvPr/>
          </p:nvSpPr>
          <p:spPr>
            <a:xfrm rot="10800000">
              <a:off x="7570976" y="4211118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018A2BCF-590F-44E2-A158-8F15A7A6D78C}"/>
                </a:ext>
              </a:extLst>
            </p:cNvPr>
            <p:cNvSpPr/>
            <p:nvPr/>
          </p:nvSpPr>
          <p:spPr>
            <a:xfrm rot="5400000">
              <a:off x="6279642" y="445139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4EFA2D-C917-4DEF-9A0E-DC642E289C6C}"/>
                </a:ext>
              </a:extLst>
            </p:cNvPr>
            <p:cNvSpPr/>
            <p:nvPr/>
          </p:nvSpPr>
          <p:spPr>
            <a:xfrm rot="5400000">
              <a:off x="6480452" y="5801408"/>
              <a:ext cx="1482915" cy="275823"/>
            </a:xfrm>
            <a:custGeom>
              <a:avLst/>
              <a:gdLst>
                <a:gd name="connsiteX0" fmla="*/ 0 w 1482915"/>
                <a:gd name="connsiteY0" fmla="*/ 137912 h 275823"/>
                <a:gd name="connsiteX1" fmla="*/ 137912 w 1482915"/>
                <a:gd name="connsiteY1" fmla="*/ 0 h 275823"/>
                <a:gd name="connsiteX2" fmla="*/ 235430 w 1482915"/>
                <a:gd name="connsiteY2" fmla="*/ 40393 h 275823"/>
                <a:gd name="connsiteX3" fmla="*/ 264770 w 1482915"/>
                <a:gd name="connsiteY3" fmla="*/ 83911 h 275823"/>
                <a:gd name="connsiteX4" fmla="*/ 1218146 w 1482915"/>
                <a:gd name="connsiteY4" fmla="*/ 83911 h 275823"/>
                <a:gd name="connsiteX5" fmla="*/ 1247486 w 1482915"/>
                <a:gd name="connsiteY5" fmla="*/ 40393 h 275823"/>
                <a:gd name="connsiteX6" fmla="*/ 1345004 w 1482915"/>
                <a:gd name="connsiteY6" fmla="*/ 0 h 275823"/>
                <a:gd name="connsiteX7" fmla="*/ 1482915 w 1482915"/>
                <a:gd name="connsiteY7" fmla="*/ 137912 h 275823"/>
                <a:gd name="connsiteX8" fmla="*/ 1345004 w 1482915"/>
                <a:gd name="connsiteY8" fmla="*/ 275823 h 275823"/>
                <a:gd name="connsiteX9" fmla="*/ 1247486 w 1482915"/>
                <a:gd name="connsiteY9" fmla="*/ 235429 h 275823"/>
                <a:gd name="connsiteX10" fmla="*/ 1218145 w 1482915"/>
                <a:gd name="connsiteY10" fmla="*/ 191911 h 275823"/>
                <a:gd name="connsiteX11" fmla="*/ 264770 w 1482915"/>
                <a:gd name="connsiteY11" fmla="*/ 191911 h 275823"/>
                <a:gd name="connsiteX12" fmla="*/ 235430 w 1482915"/>
                <a:gd name="connsiteY12" fmla="*/ 235429 h 275823"/>
                <a:gd name="connsiteX13" fmla="*/ 137912 w 1482915"/>
                <a:gd name="connsiteY13" fmla="*/ 275823 h 275823"/>
                <a:gd name="connsiteX14" fmla="*/ 0 w 148291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291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7"/>
                    <a:pt x="235430" y="40393"/>
                  </a:cubicBezTo>
                  <a:lnTo>
                    <a:pt x="264770" y="83911"/>
                  </a:lnTo>
                  <a:lnTo>
                    <a:pt x="1218146" y="83911"/>
                  </a:lnTo>
                  <a:lnTo>
                    <a:pt x="1247486" y="40393"/>
                  </a:lnTo>
                  <a:cubicBezTo>
                    <a:pt x="1272443" y="15437"/>
                    <a:pt x="1306921" y="0"/>
                    <a:pt x="1345004" y="0"/>
                  </a:cubicBezTo>
                  <a:cubicBezTo>
                    <a:pt x="1421170" y="0"/>
                    <a:pt x="1482915" y="61745"/>
                    <a:pt x="1482915" y="137912"/>
                  </a:cubicBezTo>
                  <a:cubicBezTo>
                    <a:pt x="1482915" y="214078"/>
                    <a:pt x="1421170" y="275823"/>
                    <a:pt x="1345004" y="275823"/>
                  </a:cubicBezTo>
                  <a:cubicBezTo>
                    <a:pt x="1306921" y="275823"/>
                    <a:pt x="1272443" y="260386"/>
                    <a:pt x="1247486" y="235429"/>
                  </a:cubicBezTo>
                  <a:lnTo>
                    <a:pt x="1218145" y="191911"/>
                  </a:lnTo>
                  <a:lnTo>
                    <a:pt x="264770" y="191911"/>
                  </a:lnTo>
                  <a:lnTo>
                    <a:pt x="235430" y="235429"/>
                  </a:lnTo>
                  <a:cubicBezTo>
                    <a:pt x="210473" y="260386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93B11D9-239D-4DA7-B7FF-A64372646A0D}"/>
                </a:ext>
              </a:extLst>
            </p:cNvPr>
            <p:cNvSpPr/>
            <p:nvPr/>
          </p:nvSpPr>
          <p:spPr>
            <a:xfrm rot="5400000">
              <a:off x="8563138" y="5544455"/>
              <a:ext cx="1938955" cy="275823"/>
            </a:xfrm>
            <a:custGeom>
              <a:avLst/>
              <a:gdLst>
                <a:gd name="connsiteX0" fmla="*/ 0 w 1938955"/>
                <a:gd name="connsiteY0" fmla="*/ 137912 h 275823"/>
                <a:gd name="connsiteX1" fmla="*/ 137912 w 1938955"/>
                <a:gd name="connsiteY1" fmla="*/ 0 h 275823"/>
                <a:gd name="connsiteX2" fmla="*/ 235430 w 1938955"/>
                <a:gd name="connsiteY2" fmla="*/ 40393 h 275823"/>
                <a:gd name="connsiteX3" fmla="*/ 264770 w 1938955"/>
                <a:gd name="connsiteY3" fmla="*/ 83912 h 275823"/>
                <a:gd name="connsiteX4" fmla="*/ 1674185 w 1938955"/>
                <a:gd name="connsiteY4" fmla="*/ 83912 h 275823"/>
                <a:gd name="connsiteX5" fmla="*/ 1703526 w 1938955"/>
                <a:gd name="connsiteY5" fmla="*/ 40393 h 275823"/>
                <a:gd name="connsiteX6" fmla="*/ 1801044 w 1938955"/>
                <a:gd name="connsiteY6" fmla="*/ 0 h 275823"/>
                <a:gd name="connsiteX7" fmla="*/ 1938955 w 1938955"/>
                <a:gd name="connsiteY7" fmla="*/ 137912 h 275823"/>
                <a:gd name="connsiteX8" fmla="*/ 1801044 w 1938955"/>
                <a:gd name="connsiteY8" fmla="*/ 275823 h 275823"/>
                <a:gd name="connsiteX9" fmla="*/ 1703526 w 1938955"/>
                <a:gd name="connsiteY9" fmla="*/ 235430 h 275823"/>
                <a:gd name="connsiteX10" fmla="*/ 1674185 w 1938955"/>
                <a:gd name="connsiteY10" fmla="*/ 191912 h 275823"/>
                <a:gd name="connsiteX11" fmla="*/ 264770 w 1938955"/>
                <a:gd name="connsiteY11" fmla="*/ 191912 h 275823"/>
                <a:gd name="connsiteX12" fmla="*/ 235430 w 1938955"/>
                <a:gd name="connsiteY12" fmla="*/ 235430 h 275823"/>
                <a:gd name="connsiteX13" fmla="*/ 137912 w 1938955"/>
                <a:gd name="connsiteY13" fmla="*/ 275823 h 275823"/>
                <a:gd name="connsiteX14" fmla="*/ 0 w 193895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95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6"/>
                    <a:pt x="235430" y="40393"/>
                  </a:cubicBezTo>
                  <a:lnTo>
                    <a:pt x="264770" y="83912"/>
                  </a:lnTo>
                  <a:lnTo>
                    <a:pt x="1674185" y="83912"/>
                  </a:lnTo>
                  <a:lnTo>
                    <a:pt x="1703526" y="40393"/>
                  </a:lnTo>
                  <a:cubicBezTo>
                    <a:pt x="1728483" y="15436"/>
                    <a:pt x="1762961" y="0"/>
                    <a:pt x="1801044" y="0"/>
                  </a:cubicBezTo>
                  <a:cubicBezTo>
                    <a:pt x="1877210" y="0"/>
                    <a:pt x="1938955" y="61745"/>
                    <a:pt x="1938955" y="137912"/>
                  </a:cubicBezTo>
                  <a:cubicBezTo>
                    <a:pt x="1938955" y="214078"/>
                    <a:pt x="1877210" y="275823"/>
                    <a:pt x="1801044" y="275823"/>
                  </a:cubicBezTo>
                  <a:cubicBezTo>
                    <a:pt x="1762961" y="275823"/>
                    <a:pt x="1728483" y="260387"/>
                    <a:pt x="1703526" y="235430"/>
                  </a:cubicBezTo>
                  <a:lnTo>
                    <a:pt x="1674185" y="191912"/>
                  </a:lnTo>
                  <a:lnTo>
                    <a:pt x="264770" y="191912"/>
                  </a:lnTo>
                  <a:lnTo>
                    <a:pt x="235430" y="235430"/>
                  </a:lnTo>
                  <a:cubicBezTo>
                    <a:pt x="210473" y="260387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D7861-6472-44B3-AC0E-429E3FDC85A0}"/>
                </a:ext>
              </a:extLst>
            </p:cNvPr>
            <p:cNvSpPr/>
            <p:nvPr/>
          </p:nvSpPr>
          <p:spPr>
            <a:xfrm>
              <a:off x="163550" y="2959853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DXC Digital Explorer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4F812E9-8753-4485-9B6C-BFFA9C402B4B}"/>
                </a:ext>
              </a:extLst>
            </p:cNvPr>
            <p:cNvSpPr/>
            <p:nvPr/>
          </p:nvSpPr>
          <p:spPr>
            <a:xfrm rot="5400000">
              <a:off x="6527397" y="2778730"/>
              <a:ext cx="3159462" cy="275822"/>
            </a:xfrm>
            <a:custGeom>
              <a:avLst/>
              <a:gdLst>
                <a:gd name="connsiteX0" fmla="*/ 0 w 3159462"/>
                <a:gd name="connsiteY0" fmla="*/ 137911 h 275822"/>
                <a:gd name="connsiteX1" fmla="*/ 137911 w 3159462"/>
                <a:gd name="connsiteY1" fmla="*/ 0 h 275822"/>
                <a:gd name="connsiteX2" fmla="*/ 235429 w 3159462"/>
                <a:gd name="connsiteY2" fmla="*/ 40393 h 275822"/>
                <a:gd name="connsiteX3" fmla="*/ 264769 w 3159462"/>
                <a:gd name="connsiteY3" fmla="*/ 83911 h 275822"/>
                <a:gd name="connsiteX4" fmla="*/ 2894693 w 3159462"/>
                <a:gd name="connsiteY4" fmla="*/ 83911 h 275822"/>
                <a:gd name="connsiteX5" fmla="*/ 2924033 w 3159462"/>
                <a:gd name="connsiteY5" fmla="*/ 40393 h 275822"/>
                <a:gd name="connsiteX6" fmla="*/ 3021551 w 3159462"/>
                <a:gd name="connsiteY6" fmla="*/ 0 h 275822"/>
                <a:gd name="connsiteX7" fmla="*/ 3159462 w 3159462"/>
                <a:gd name="connsiteY7" fmla="*/ 137911 h 275822"/>
                <a:gd name="connsiteX8" fmla="*/ 3021551 w 3159462"/>
                <a:gd name="connsiteY8" fmla="*/ 275822 h 275822"/>
                <a:gd name="connsiteX9" fmla="*/ 2924033 w 3159462"/>
                <a:gd name="connsiteY9" fmla="*/ 235429 h 275822"/>
                <a:gd name="connsiteX10" fmla="*/ 2894693 w 3159462"/>
                <a:gd name="connsiteY10" fmla="*/ 191911 h 275822"/>
                <a:gd name="connsiteX11" fmla="*/ 264769 w 3159462"/>
                <a:gd name="connsiteY11" fmla="*/ 191911 h 275822"/>
                <a:gd name="connsiteX12" fmla="*/ 235429 w 3159462"/>
                <a:gd name="connsiteY12" fmla="*/ 235429 h 275822"/>
                <a:gd name="connsiteX13" fmla="*/ 137911 w 3159462"/>
                <a:gd name="connsiteY13" fmla="*/ 275822 h 275822"/>
                <a:gd name="connsiteX14" fmla="*/ 0 w 3159462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9462" h="275822">
                  <a:moveTo>
                    <a:pt x="0" y="137911"/>
                  </a:move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69" y="83911"/>
                  </a:lnTo>
                  <a:lnTo>
                    <a:pt x="2894693" y="83911"/>
                  </a:lnTo>
                  <a:lnTo>
                    <a:pt x="2924033" y="40393"/>
                  </a:lnTo>
                  <a:cubicBezTo>
                    <a:pt x="2948990" y="15436"/>
                    <a:pt x="2983468" y="0"/>
                    <a:pt x="3021551" y="0"/>
                  </a:cubicBezTo>
                  <a:cubicBezTo>
                    <a:pt x="3097717" y="0"/>
                    <a:pt x="3159462" y="61745"/>
                    <a:pt x="3159462" y="137911"/>
                  </a:cubicBezTo>
                  <a:cubicBezTo>
                    <a:pt x="3159462" y="214077"/>
                    <a:pt x="3097717" y="275822"/>
                    <a:pt x="3021551" y="275822"/>
                  </a:cubicBezTo>
                  <a:cubicBezTo>
                    <a:pt x="2983468" y="275822"/>
                    <a:pt x="2948990" y="260386"/>
                    <a:pt x="2924033" y="235429"/>
                  </a:cubicBezTo>
                  <a:lnTo>
                    <a:pt x="2894693" y="191911"/>
                  </a:lnTo>
                  <a:lnTo>
                    <a:pt x="264769" y="191911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F459966-2C4E-4FF8-A77F-22730428C22C}"/>
                </a:ext>
              </a:extLst>
            </p:cNvPr>
            <p:cNvSpPr/>
            <p:nvPr/>
          </p:nvSpPr>
          <p:spPr>
            <a:xfrm rot="16200000">
              <a:off x="8277233" y="4708313"/>
              <a:ext cx="3611238" cy="275822"/>
            </a:xfrm>
            <a:custGeom>
              <a:avLst/>
              <a:gdLst>
                <a:gd name="connsiteX0" fmla="*/ 3611238 w 3611238"/>
                <a:gd name="connsiteY0" fmla="*/ 137911 h 275822"/>
                <a:gd name="connsiteX1" fmla="*/ 3473327 w 3611238"/>
                <a:gd name="connsiteY1" fmla="*/ 275822 h 275822"/>
                <a:gd name="connsiteX2" fmla="*/ 3375809 w 3611238"/>
                <a:gd name="connsiteY2" fmla="*/ 235429 h 275822"/>
                <a:gd name="connsiteX3" fmla="*/ 3346470 w 3611238"/>
                <a:gd name="connsiteY3" fmla="*/ 191912 h 275822"/>
                <a:gd name="connsiteX4" fmla="*/ 264769 w 3611238"/>
                <a:gd name="connsiteY4" fmla="*/ 191912 h 275822"/>
                <a:gd name="connsiteX5" fmla="*/ 235429 w 3611238"/>
                <a:gd name="connsiteY5" fmla="*/ 235429 h 275822"/>
                <a:gd name="connsiteX6" fmla="*/ 137911 w 3611238"/>
                <a:gd name="connsiteY6" fmla="*/ 275822 h 275822"/>
                <a:gd name="connsiteX7" fmla="*/ 0 w 3611238"/>
                <a:gd name="connsiteY7" fmla="*/ 137911 h 275822"/>
                <a:gd name="connsiteX8" fmla="*/ 137911 w 3611238"/>
                <a:gd name="connsiteY8" fmla="*/ 0 h 275822"/>
                <a:gd name="connsiteX9" fmla="*/ 235429 w 3611238"/>
                <a:gd name="connsiteY9" fmla="*/ 40393 h 275822"/>
                <a:gd name="connsiteX10" fmla="*/ 264770 w 3611238"/>
                <a:gd name="connsiteY10" fmla="*/ 83912 h 275822"/>
                <a:gd name="connsiteX11" fmla="*/ 3346468 w 3611238"/>
                <a:gd name="connsiteY11" fmla="*/ 83912 h 275822"/>
                <a:gd name="connsiteX12" fmla="*/ 3375809 w 3611238"/>
                <a:gd name="connsiteY12" fmla="*/ 40393 h 275822"/>
                <a:gd name="connsiteX13" fmla="*/ 3473327 w 3611238"/>
                <a:gd name="connsiteY13" fmla="*/ 0 h 275822"/>
                <a:gd name="connsiteX14" fmla="*/ 3611238 w 3611238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1238" h="275822">
                  <a:moveTo>
                    <a:pt x="3611238" y="137911"/>
                  </a:moveTo>
                  <a:cubicBezTo>
                    <a:pt x="3611238" y="214077"/>
                    <a:pt x="3549493" y="275822"/>
                    <a:pt x="3473327" y="275822"/>
                  </a:cubicBezTo>
                  <a:cubicBezTo>
                    <a:pt x="3435244" y="275822"/>
                    <a:pt x="3400766" y="260386"/>
                    <a:pt x="3375809" y="235429"/>
                  </a:cubicBezTo>
                  <a:lnTo>
                    <a:pt x="3346470" y="191912"/>
                  </a:lnTo>
                  <a:lnTo>
                    <a:pt x="264769" y="191912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70" y="83912"/>
                  </a:lnTo>
                  <a:lnTo>
                    <a:pt x="3346468" y="83912"/>
                  </a:lnTo>
                  <a:lnTo>
                    <a:pt x="3375809" y="40393"/>
                  </a:lnTo>
                  <a:cubicBezTo>
                    <a:pt x="3400766" y="15436"/>
                    <a:pt x="3435244" y="0"/>
                    <a:pt x="3473327" y="0"/>
                  </a:cubicBezTo>
                  <a:cubicBezTo>
                    <a:pt x="3549493" y="0"/>
                    <a:pt x="3611238" y="61745"/>
                    <a:pt x="3611238" y="137911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1E952B-0F21-4CCC-BE3E-0168BBD55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0891" y="41434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24FCAE-CFB6-4116-B124-B841FC9CB2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8606" y="148971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5E68B2-3F17-4406-B70E-B952A74EC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9822" y="1256685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DC22B3-C3EC-41CD-900F-0E1B07B71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4432" y="123651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7EB207-B5F0-46B0-B611-907EFA9E2F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11" y="1242642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1D0BA5D-575A-4304-BFF1-B464BACB3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1730" y="46300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E1ABB2F-FEE0-40C7-A04D-07F9CE578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9230" y="6528170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01CD03-F7A3-4173-A82E-AD96B0B1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609" y="6528170"/>
              <a:ext cx="0" cy="42214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hlinkClick r:id="rId3"/>
              <a:extLst>
                <a:ext uri="{FF2B5EF4-FFF2-40B4-BE49-F238E27FC236}">
                  <a16:creationId xmlns:a16="http://schemas.microsoft.com/office/drawing/2014/main" id="{F06216F3-00A3-42EB-A6B7-D957A41FB0E9}"/>
                </a:ext>
              </a:extLst>
            </p:cNvPr>
            <p:cNvSpPr txBox="1"/>
            <p:nvPr/>
          </p:nvSpPr>
          <p:spPr>
            <a:xfrm rot="-2700000">
              <a:off x="5865101" y="5828694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09" name="TextBox 108">
              <a:hlinkClick r:id="rId3"/>
              <a:extLst>
                <a:ext uri="{FF2B5EF4-FFF2-40B4-BE49-F238E27FC236}">
                  <a16:creationId xmlns:a16="http://schemas.microsoft.com/office/drawing/2014/main" id="{C93471CB-220B-458F-A428-55C03683E93F}"/>
                </a:ext>
              </a:extLst>
            </p:cNvPr>
            <p:cNvSpPr txBox="1"/>
            <p:nvPr/>
          </p:nvSpPr>
          <p:spPr>
            <a:xfrm rot="-2700000">
              <a:off x="4969645" y="7200741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Pre-Discovery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3A3A18-3F81-40A7-A071-1C02C9E35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0605" y="5336949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0495A65-97E4-42B8-B817-51578E8E0E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59964" y="6535069"/>
              <a:ext cx="86213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hlinkClick r:id="rId3"/>
              <a:extLst>
                <a:ext uri="{FF2B5EF4-FFF2-40B4-BE49-F238E27FC236}">
                  <a16:creationId xmlns:a16="http://schemas.microsoft.com/office/drawing/2014/main" id="{5F556D66-4A16-41B3-B5AC-0C566EB285F7}"/>
                </a:ext>
              </a:extLst>
            </p:cNvPr>
            <p:cNvSpPr txBox="1"/>
            <p:nvPr/>
          </p:nvSpPr>
          <p:spPr>
            <a:xfrm rot="-2700000">
              <a:off x="6710013" y="3613862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687DE95-739E-44C0-9C03-A016F1D73F40}"/>
                </a:ext>
              </a:extLst>
            </p:cNvPr>
            <p:cNvSpPr/>
            <p:nvPr/>
          </p:nvSpPr>
          <p:spPr>
            <a:xfrm flipH="1" flipV="1">
              <a:off x="7673619" y="6950311"/>
              <a:ext cx="3377234" cy="965037"/>
            </a:xfrm>
            <a:prstGeom prst="roundRect">
              <a:avLst/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A49FA7-63ED-4E25-908D-AB603EB6B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9689" y="6543759"/>
              <a:ext cx="0" cy="406552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Arrow: Chevron 124">
              <a:extLst>
                <a:ext uri="{FF2B5EF4-FFF2-40B4-BE49-F238E27FC236}">
                  <a16:creationId xmlns:a16="http://schemas.microsoft.com/office/drawing/2014/main" id="{36FCCACD-1E3C-4BC6-BBD0-81670D84B645}"/>
                </a:ext>
              </a:extLst>
            </p:cNvPr>
            <p:cNvSpPr/>
            <p:nvPr/>
          </p:nvSpPr>
          <p:spPr>
            <a:xfrm rot="16200000">
              <a:off x="10923219" y="728000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0D034D14-79B8-4BCC-9F3E-86950B0F5D42}"/>
                </a:ext>
              </a:extLst>
            </p:cNvPr>
            <p:cNvSpPr/>
            <p:nvPr/>
          </p:nvSpPr>
          <p:spPr>
            <a:xfrm rot="5400000">
              <a:off x="7538270" y="727633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1A243C2A-A08C-43C2-9F15-F2C2B31B9B18}"/>
                </a:ext>
              </a:extLst>
            </p:cNvPr>
            <p:cNvSpPr/>
            <p:nvPr/>
          </p:nvSpPr>
          <p:spPr>
            <a:xfrm>
              <a:off x="9274583" y="776252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F87D05F9-8C3F-4A2C-AFB6-BB8056258587}"/>
                </a:ext>
              </a:extLst>
            </p:cNvPr>
            <p:cNvSpPr/>
            <p:nvPr/>
          </p:nvSpPr>
          <p:spPr>
            <a:xfrm rot="10800000">
              <a:off x="9274582" y="682230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C931E13-B1E2-4FB1-BC9A-4745713390AD}"/>
                </a:ext>
              </a:extLst>
            </p:cNvPr>
            <p:cNvSpPr/>
            <p:nvPr/>
          </p:nvSpPr>
          <p:spPr>
            <a:xfrm>
              <a:off x="3899067" y="3120852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A0567E-BCF0-430A-B440-E757E2F52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00676" y="627799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hlinkClick r:id="rId3"/>
              <a:extLst>
                <a:ext uri="{FF2B5EF4-FFF2-40B4-BE49-F238E27FC236}">
                  <a16:creationId xmlns:a16="http://schemas.microsoft.com/office/drawing/2014/main" id="{9EF842F4-1183-42E4-8008-C92CA2CD94DF}"/>
                </a:ext>
              </a:extLst>
            </p:cNvPr>
            <p:cNvSpPr txBox="1"/>
            <p:nvPr/>
          </p:nvSpPr>
          <p:spPr>
            <a:xfrm rot="-2700000">
              <a:off x="11714287" y="551913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Live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4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E6224A9A-7928-4005-9655-407ADCD57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highly intelligent search engine for DXC employees to find and access the right content anytime, anywhere in a secure manner</a:t>
            </a:r>
          </a:p>
        </p:txBody>
      </p:sp>
      <p:sp>
        <p:nvSpPr>
          <p:cNvPr id="60" name="Title 59">
            <a:extLst>
              <a:ext uri="{FF2B5EF4-FFF2-40B4-BE49-F238E27FC236}">
                <a16:creationId xmlns:a16="http://schemas.microsoft.com/office/drawing/2014/main" id="{5DFD658A-139E-4652-9A73-464BCA95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Search Engine</a:t>
            </a:r>
            <a:endParaRPr lang="en-GB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F19DEC4-7B05-4D2E-B135-CC6C98916330}"/>
              </a:ext>
            </a:extLst>
          </p:cNvPr>
          <p:cNvGrpSpPr/>
          <p:nvPr/>
        </p:nvGrpSpPr>
        <p:grpSpPr>
          <a:xfrm>
            <a:off x="8094603" y="2060119"/>
            <a:ext cx="5250337" cy="5118553"/>
            <a:chOff x="4005939" y="918028"/>
            <a:chExt cx="6506032" cy="634273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E0FAB7-6413-4753-A541-DC2B222870B5}"/>
                </a:ext>
              </a:extLst>
            </p:cNvPr>
            <p:cNvSpPr/>
            <p:nvPr/>
          </p:nvSpPr>
          <p:spPr>
            <a:xfrm>
              <a:off x="6676571" y="3476171"/>
              <a:ext cx="1277257" cy="1277257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ASE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93CCD6-5EAC-466F-8465-457AD5CF0F28}"/>
                </a:ext>
              </a:extLst>
            </p:cNvPr>
            <p:cNvSpPr/>
            <p:nvPr/>
          </p:nvSpPr>
          <p:spPr>
            <a:xfrm>
              <a:off x="8982706" y="1728836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1BBBE78-FB88-48D2-996A-1A8561623A1E}"/>
                </a:ext>
              </a:extLst>
            </p:cNvPr>
            <p:cNvSpPr/>
            <p:nvPr/>
          </p:nvSpPr>
          <p:spPr>
            <a:xfrm>
              <a:off x="9793513" y="3755570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B43B9DB-7029-4227-941D-7F4CFB9A4EB2}"/>
                </a:ext>
              </a:extLst>
            </p:cNvPr>
            <p:cNvSpPr/>
            <p:nvPr/>
          </p:nvSpPr>
          <p:spPr>
            <a:xfrm>
              <a:off x="8982706" y="5782305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FE04E83-F711-4442-BC1D-1945C38938D8}"/>
                </a:ext>
              </a:extLst>
            </p:cNvPr>
            <p:cNvSpPr/>
            <p:nvPr/>
          </p:nvSpPr>
          <p:spPr>
            <a:xfrm>
              <a:off x="6955971" y="6542300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323FBB8-8FEF-408D-8268-B3C68E08F0B9}"/>
                </a:ext>
              </a:extLst>
            </p:cNvPr>
            <p:cNvSpPr/>
            <p:nvPr/>
          </p:nvSpPr>
          <p:spPr>
            <a:xfrm>
              <a:off x="4005939" y="3755571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8B229E8-65DF-4E27-8A92-E95067B0E40D}"/>
                </a:ext>
              </a:extLst>
            </p:cNvPr>
            <p:cNvSpPr/>
            <p:nvPr/>
          </p:nvSpPr>
          <p:spPr>
            <a:xfrm>
              <a:off x="4949525" y="1746979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4D6DC7-8B5F-4C64-B965-D5B43C8CBE07}"/>
                </a:ext>
              </a:extLst>
            </p:cNvPr>
            <p:cNvSpPr/>
            <p:nvPr/>
          </p:nvSpPr>
          <p:spPr>
            <a:xfrm>
              <a:off x="6955971" y="918028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C68EF8-D3F0-41FC-91B9-EF199E9676C6}"/>
                </a:ext>
              </a:extLst>
            </p:cNvPr>
            <p:cNvCxnSpPr>
              <a:stCxn id="65" idx="0"/>
              <a:endCxn id="72" idx="4"/>
            </p:cNvCxnSpPr>
            <p:nvPr/>
          </p:nvCxnSpPr>
          <p:spPr>
            <a:xfrm flipV="1">
              <a:off x="7315200" y="1636486"/>
              <a:ext cx="0" cy="1839685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A0344C-0A7D-4B40-AE7C-BE12B40E4428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7766778" y="2342078"/>
              <a:ext cx="1321144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7F4B09-1546-4ED0-AA41-7A2E19CAC47E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flipV="1">
              <a:off x="7953828" y="4114799"/>
              <a:ext cx="1839685" cy="1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6730FF-8D34-4E2A-B112-1E88B5805C98}"/>
                </a:ext>
              </a:extLst>
            </p:cNvPr>
            <p:cNvCxnSpPr>
              <a:cxnSpLocks/>
              <a:stCxn id="65" idx="5"/>
              <a:endCxn id="68" idx="1"/>
            </p:cNvCxnSpPr>
            <p:nvPr/>
          </p:nvCxnSpPr>
          <p:spPr>
            <a:xfrm>
              <a:off x="7766778" y="4566378"/>
              <a:ext cx="1321144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D11EDB-8855-43D6-9654-ADF4AA9B1F2C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>
            <a:xfrm>
              <a:off x="7315200" y="4753428"/>
              <a:ext cx="0" cy="1788872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D3E4A2A-A706-443A-B88C-334127CB3DEF}"/>
                </a:ext>
              </a:extLst>
            </p:cNvPr>
            <p:cNvCxnSpPr>
              <a:cxnSpLocks/>
              <a:stCxn id="65" idx="2"/>
              <a:endCxn id="70" idx="6"/>
            </p:cNvCxnSpPr>
            <p:nvPr/>
          </p:nvCxnSpPr>
          <p:spPr>
            <a:xfrm flipH="1">
              <a:off x="4724397" y="4114800"/>
              <a:ext cx="1952174" cy="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019E0E-C6E8-49E8-9599-B17455937D2D}"/>
                </a:ext>
              </a:extLst>
            </p:cNvPr>
            <p:cNvCxnSpPr>
              <a:cxnSpLocks/>
              <a:stCxn id="65" idx="1"/>
              <a:endCxn id="71" idx="5"/>
            </p:cNvCxnSpPr>
            <p:nvPr/>
          </p:nvCxnSpPr>
          <p:spPr>
            <a:xfrm flipH="1" flipV="1">
              <a:off x="5562767" y="2360221"/>
              <a:ext cx="1300854" cy="130300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C3E75BC-389D-4C39-952E-9EB8BA761273}"/>
                </a:ext>
              </a:extLst>
            </p:cNvPr>
            <p:cNvSpPr/>
            <p:nvPr/>
          </p:nvSpPr>
          <p:spPr>
            <a:xfrm>
              <a:off x="4929236" y="5782305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694CD99-5EA6-4C28-830F-CFD7F73F09D1}"/>
                </a:ext>
              </a:extLst>
            </p:cNvPr>
            <p:cNvCxnSpPr>
              <a:cxnSpLocks/>
              <a:stCxn id="65" idx="3"/>
              <a:endCxn id="80" idx="7"/>
            </p:cNvCxnSpPr>
            <p:nvPr/>
          </p:nvCxnSpPr>
          <p:spPr>
            <a:xfrm flipH="1">
              <a:off x="5542478" y="4566378"/>
              <a:ext cx="1321143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424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 bwMode="auto">
          <a:xfrm>
            <a:off x="4622950" y="4441404"/>
            <a:ext cx="1639043" cy="874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A9DE94-799E-4648-A7E9-0F6D1FE3E2D8}"/>
              </a:ext>
            </a:extLst>
          </p:cNvPr>
          <p:cNvCxnSpPr>
            <a:cxnSpLocks/>
            <a:endCxn id="137" idx="0"/>
          </p:cNvCxnSpPr>
          <p:nvPr/>
        </p:nvCxnSpPr>
        <p:spPr bwMode="auto">
          <a:xfrm flipH="1">
            <a:off x="7830554" y="4541878"/>
            <a:ext cx="15848" cy="2806973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48CA2D-4545-4D55-B610-9DA47F17F622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4933925" y="3440313"/>
            <a:ext cx="0" cy="3908538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68DF480-1AE3-4017-AA1C-77FB61519E7E}"/>
              </a:ext>
            </a:extLst>
          </p:cNvPr>
          <p:cNvGrpSpPr/>
          <p:nvPr/>
        </p:nvGrpSpPr>
        <p:grpSpPr>
          <a:xfrm>
            <a:off x="11556850" y="640525"/>
            <a:ext cx="1531026" cy="276999"/>
            <a:chOff x="11556850" y="640525"/>
            <a:chExt cx="1531026" cy="276999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1BE8C2F-0C47-404C-BF7B-7BD6E0688B96}"/>
                </a:ext>
              </a:extLst>
            </p:cNvPr>
            <p:cNvSpPr/>
            <p:nvPr/>
          </p:nvSpPr>
          <p:spPr>
            <a:xfrm rot="16200000">
              <a:off x="11556850" y="641113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576E018-A56C-4DBC-A936-721F7D61DE1C}"/>
                </a:ext>
              </a:extLst>
            </p:cNvPr>
            <p:cNvSpPr txBox="1"/>
            <p:nvPr/>
          </p:nvSpPr>
          <p:spPr>
            <a:xfrm>
              <a:off x="11858052" y="640525"/>
              <a:ext cx="12298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7B1D310-7FED-4273-8CAA-1171A19E816F}"/>
              </a:ext>
            </a:extLst>
          </p:cNvPr>
          <p:cNvGrpSpPr/>
          <p:nvPr/>
        </p:nvGrpSpPr>
        <p:grpSpPr>
          <a:xfrm>
            <a:off x="11531472" y="1264126"/>
            <a:ext cx="1688736" cy="335487"/>
            <a:chOff x="11531472" y="1325468"/>
            <a:chExt cx="1688736" cy="33548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BE92C1C-5F85-4F94-8CA1-72985A0EC8C1}"/>
                </a:ext>
              </a:extLst>
            </p:cNvPr>
            <p:cNvSpPr/>
            <p:nvPr/>
          </p:nvSpPr>
          <p:spPr>
            <a:xfrm>
              <a:off x="11531472" y="1325468"/>
              <a:ext cx="326580" cy="3354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11864196" y="1354712"/>
              <a:ext cx="13560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Transfer Station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9B7066A-934F-4215-B1A8-8FD3FD0326BB}"/>
              </a:ext>
            </a:extLst>
          </p:cNvPr>
          <p:cNvGrpSpPr/>
          <p:nvPr/>
        </p:nvGrpSpPr>
        <p:grpSpPr>
          <a:xfrm>
            <a:off x="11556850" y="1946216"/>
            <a:ext cx="2862854" cy="276999"/>
            <a:chOff x="11556850" y="1946216"/>
            <a:chExt cx="2862854" cy="276999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9C2E0750-491D-4CD5-A68B-30BD3B8974DB}"/>
                </a:ext>
              </a:extLst>
            </p:cNvPr>
            <p:cNvGrpSpPr/>
            <p:nvPr/>
          </p:nvGrpSpPr>
          <p:grpSpPr>
            <a:xfrm>
              <a:off x="11556850" y="1946804"/>
              <a:ext cx="275822" cy="275822"/>
              <a:chOff x="11556850" y="1943274"/>
              <a:chExt cx="275822" cy="275822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7185358-EB6B-4874-B083-9CF49AC2E1C4}"/>
                  </a:ext>
                </a:extLst>
              </p:cNvPr>
              <p:cNvSpPr/>
              <p:nvPr/>
            </p:nvSpPr>
            <p:spPr>
              <a:xfrm rot="16200000">
                <a:off x="11556850" y="1943274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8" y="2029562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62CACF-ACA5-4F52-8629-2FF9280B548D}"/>
                </a:ext>
              </a:extLst>
            </p:cNvPr>
            <p:cNvSpPr txBox="1"/>
            <p:nvPr/>
          </p:nvSpPr>
          <p:spPr>
            <a:xfrm>
              <a:off x="11864196" y="1946216"/>
              <a:ext cx="25555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 with achievement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4806925" y="3440314"/>
            <a:ext cx="0" cy="316911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9977209" y="4800503"/>
            <a:ext cx="3331925" cy="2379208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0616749" y="5163620"/>
            <a:ext cx="2081992" cy="9077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EE0F403-484E-4D0D-B716-4ACCADA8914C}"/>
              </a:ext>
            </a:extLst>
          </p:cNvPr>
          <p:cNvCxnSpPr>
            <a:cxnSpLocks/>
          </p:cNvCxnSpPr>
          <p:nvPr/>
        </p:nvCxnSpPr>
        <p:spPr>
          <a:xfrm flipV="1">
            <a:off x="6428565" y="2299162"/>
            <a:ext cx="970240" cy="96663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071209" y="4579872"/>
            <a:ext cx="1" cy="2019677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7729277" y="4579872"/>
            <a:ext cx="0" cy="90788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B79CD0-B263-427A-A959-66828F0AB9FC}"/>
              </a:ext>
            </a:extLst>
          </p:cNvPr>
          <p:cNvCxnSpPr>
            <a:cxnSpLocks/>
            <a:stCxn id="244" idx="2"/>
            <a:endCxn id="169" idx="0"/>
          </p:cNvCxnSpPr>
          <p:nvPr/>
        </p:nvCxnSpPr>
        <p:spPr bwMode="auto">
          <a:xfrm>
            <a:off x="6415583" y="3468374"/>
            <a:ext cx="0" cy="82400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596857" y="3440314"/>
            <a:ext cx="0" cy="2064454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C39A134-2E39-4F9F-B8D8-B9A278C4687E}"/>
              </a:ext>
            </a:extLst>
          </p:cNvPr>
          <p:cNvCxnSpPr>
            <a:cxnSpLocks/>
            <a:stCxn id="180" idx="0"/>
            <a:endCxn id="92" idx="2"/>
          </p:cNvCxnSpPr>
          <p:nvPr/>
        </p:nvCxnSpPr>
        <p:spPr bwMode="auto">
          <a:xfrm flipH="1" flipV="1">
            <a:off x="3042690" y="2300756"/>
            <a:ext cx="4236" cy="85206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519425" y="2300756"/>
            <a:ext cx="277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1995609" y="2300756"/>
            <a:ext cx="554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760623" y="1390909"/>
            <a:ext cx="1372381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664301" y="1184088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200882" y="1191769"/>
            <a:ext cx="1918197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Showcases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509215" y="3745752"/>
            <a:ext cx="1408568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Create workspace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518872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1994780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807972" y="3865713"/>
            <a:ext cx="1610610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Invite team members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6751413" y="3425591"/>
            <a:ext cx="1962585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216108" y="3474466"/>
            <a:ext cx="185939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B8A408-9134-4334-993A-9C50EA7F4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9194716" y="4524957"/>
            <a:ext cx="0" cy="107931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449218" y="3386296"/>
            <a:ext cx="2005648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258798" y="6306719"/>
            <a:ext cx="75268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2391588" y="4760199"/>
            <a:ext cx="315126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0873555" y="4608379"/>
            <a:ext cx="765951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81D755B-F2C0-450C-B673-289EBE4765FA}"/>
              </a:ext>
            </a:extLst>
          </p:cNvPr>
          <p:cNvSpPr txBox="1"/>
          <p:nvPr/>
        </p:nvSpPr>
        <p:spPr>
          <a:xfrm rot="16200000">
            <a:off x="8951860" y="4981000"/>
            <a:ext cx="48571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IDEA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4F14232-3E85-46F2-832C-07227E4FE8BF}"/>
              </a:ext>
            </a:extLst>
          </p:cNvPr>
          <p:cNvSpPr txBox="1"/>
          <p:nvPr/>
        </p:nvSpPr>
        <p:spPr>
          <a:xfrm rot="16200000">
            <a:off x="6216816" y="3824024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TO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5F6B7A-52E1-42E5-AF81-CAC9E6807816}"/>
              </a:ext>
            </a:extLst>
          </p:cNvPr>
          <p:cNvSpPr txBox="1"/>
          <p:nvPr/>
        </p:nvSpPr>
        <p:spPr>
          <a:xfrm rot="18900000">
            <a:off x="6714917" y="2723447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ctr"/>
            <a:r>
              <a:rPr lang="en-GB" sz="700" dirty="0"/>
              <a:t>SEND TO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>
            <a:off x="9194716" y="5770135"/>
            <a:ext cx="0" cy="8149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526178"/>
            <a:ext cx="1457705" cy="40618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621255" y="6729268"/>
            <a:ext cx="1195158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865061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389153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6941490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EC95420-E0B5-48D7-97C1-6BFDFC0D9DE7}"/>
              </a:ext>
            </a:extLst>
          </p:cNvPr>
          <p:cNvSpPr/>
          <p:nvPr/>
        </p:nvSpPr>
        <p:spPr>
          <a:xfrm>
            <a:off x="9064997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270316" y="2171036"/>
            <a:ext cx="6631228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967946"/>
            <a:ext cx="1457705" cy="4061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621255" y="2171036"/>
            <a:ext cx="209415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866445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541D0FD-F8FF-4A9B-896E-581CDE00D77A}"/>
              </a:ext>
            </a:extLst>
          </p:cNvPr>
          <p:cNvSpPr/>
          <p:nvPr/>
        </p:nvSpPr>
        <p:spPr>
          <a:xfrm rot="16200000">
            <a:off x="2912971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389706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7643283" y="2171036"/>
            <a:ext cx="113017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ACDB1F-4321-4D47-A624-6755B1517CD7}"/>
              </a:ext>
            </a:extLst>
          </p:cNvPr>
          <p:cNvSpPr/>
          <p:nvPr/>
        </p:nvSpPr>
        <p:spPr>
          <a:xfrm>
            <a:off x="7336103" y="2013257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21257" y="3303754"/>
            <a:ext cx="5352393" cy="1607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107504"/>
            <a:ext cx="1457705" cy="406181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3227538" y="3303754"/>
            <a:ext cx="3034455" cy="1368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467139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F00B43-7F38-4315-AADE-3FF3F130FC2B}"/>
              </a:ext>
            </a:extLst>
          </p:cNvPr>
          <p:cNvSpPr/>
          <p:nvPr/>
        </p:nvSpPr>
        <p:spPr>
          <a:xfrm>
            <a:off x="2893336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874423-DB31-46B0-8486-5B380AB9EFEE}"/>
              </a:ext>
            </a:extLst>
          </p:cNvPr>
          <p:cNvSpPr/>
          <p:nvPr/>
        </p:nvSpPr>
        <p:spPr>
          <a:xfrm>
            <a:off x="6261993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636338" y="3180876"/>
            <a:ext cx="259437" cy="259437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ED705F7-7B4B-4F7A-8046-96843D0111BF}"/>
              </a:ext>
            </a:extLst>
          </p:cNvPr>
          <p:cNvGrpSpPr/>
          <p:nvPr/>
        </p:nvGrpSpPr>
        <p:grpSpPr>
          <a:xfrm>
            <a:off x="4096552" y="3180876"/>
            <a:ext cx="259437" cy="259437"/>
            <a:chOff x="4344941" y="3430518"/>
            <a:chExt cx="275822" cy="27582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7B2BC3-A5A0-45B1-95EA-6339127F7272}"/>
                </a:ext>
              </a:extLst>
            </p:cNvPr>
            <p:cNvSpPr/>
            <p:nvPr/>
          </p:nvSpPr>
          <p:spPr>
            <a:xfrm rot="16200000">
              <a:off x="4344941" y="343051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2104FF-4426-4B11-8B63-13931E65E058}"/>
                </a:ext>
              </a:extLst>
            </p:cNvPr>
            <p:cNvSpPr/>
            <p:nvPr/>
          </p:nvSpPr>
          <p:spPr>
            <a:xfrm>
              <a:off x="4431229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9184" y="4439693"/>
            <a:ext cx="2471941" cy="2092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81BB00-4B4D-4BB8-B398-F1AADFD56333}"/>
              </a:ext>
            </a:extLst>
          </p:cNvPr>
          <p:cNvSpPr/>
          <p:nvPr/>
        </p:nvSpPr>
        <p:spPr>
          <a:xfrm>
            <a:off x="3514834" y="4238313"/>
            <a:ext cx="1108116" cy="4061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0841BC-7C34-46E2-989B-17886D33C5DF}"/>
              </a:ext>
            </a:extLst>
          </p:cNvPr>
          <p:cNvSpPr/>
          <p:nvPr/>
        </p:nvSpPr>
        <p:spPr>
          <a:xfrm>
            <a:off x="6261993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6941491" y="4320435"/>
            <a:ext cx="259437" cy="2594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406DF83-80F2-4FAB-BA85-257B0252D97D}"/>
              </a:ext>
            </a:extLst>
          </p:cNvPr>
          <p:cNvSpPr/>
          <p:nvPr/>
        </p:nvSpPr>
        <p:spPr>
          <a:xfrm rot="16200000">
            <a:off x="8396293" y="4320434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26704A-E3A3-4F7C-B964-08A169791633}"/>
              </a:ext>
            </a:extLst>
          </p:cNvPr>
          <p:cNvSpPr/>
          <p:nvPr/>
        </p:nvSpPr>
        <p:spPr>
          <a:xfrm>
            <a:off x="9041126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7599559" y="432043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022652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13726D-12B8-402F-A8B6-432DC03A24D0}"/>
              </a:ext>
            </a:extLst>
          </p:cNvPr>
          <p:cNvSpPr/>
          <p:nvPr/>
        </p:nvSpPr>
        <p:spPr>
          <a:xfrm>
            <a:off x="8479744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14385"/>
            <a:ext cx="1457705" cy="4061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621255" y="5603594"/>
            <a:ext cx="8995494" cy="277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865891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389983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467139" y="5504768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3478A2D-B546-44D7-8DE1-3B5EC59FB98B}"/>
              </a:ext>
            </a:extLst>
          </p:cNvPr>
          <p:cNvSpPr/>
          <p:nvPr/>
        </p:nvSpPr>
        <p:spPr>
          <a:xfrm>
            <a:off x="9041126" y="5459697"/>
            <a:ext cx="307180" cy="315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7599559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EA3CE1-6D69-4E2E-AD86-422B1F0BDDBD}"/>
              </a:ext>
            </a:extLst>
          </p:cNvPr>
          <p:cNvSpPr/>
          <p:nvPr/>
        </p:nvSpPr>
        <p:spPr>
          <a:xfrm>
            <a:off x="9146159" y="556891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2262051" y="5035747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1738352" y="6405497"/>
            <a:ext cx="675485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1530186" y="5927583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1530186" y="5023485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2585756" y="5473727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66182" y="1131609"/>
            <a:ext cx="452439" cy="774969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3152" y="707193"/>
            <a:ext cx="1298499" cy="37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Start here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5A4654C-6C7A-4037-B940-AABAF447C1C6}"/>
              </a:ext>
            </a:extLst>
          </p:cNvPr>
          <p:cNvSpPr/>
          <p:nvPr/>
        </p:nvSpPr>
        <p:spPr>
          <a:xfrm>
            <a:off x="2889100" y="2010524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94D48D-F0C2-48F0-872D-65B1DD4599B9}"/>
              </a:ext>
            </a:extLst>
          </p:cNvPr>
          <p:cNvSpPr txBox="1"/>
          <p:nvPr/>
        </p:nvSpPr>
        <p:spPr>
          <a:xfrm rot="16200000">
            <a:off x="2728600" y="2689389"/>
            <a:ext cx="63478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TRANSFER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  <a:stCxn id="158" idx="1"/>
            <a:endCxn id="113" idx="3"/>
          </p:cNvCxnSpPr>
          <p:nvPr/>
        </p:nvCxnSpPr>
        <p:spPr>
          <a:xfrm flipH="1" flipV="1">
            <a:off x="4808206" y="1664636"/>
            <a:ext cx="26354" cy="1607618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677206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427362" y="1005252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320463" y="9994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373912" y="100098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4808206" y="1149000"/>
            <a:ext cx="3383150" cy="103127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322516" y="1534364"/>
            <a:ext cx="1780989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061637" y="1534917"/>
            <a:ext cx="259437" cy="259437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689441" y="15208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0825651" y="5039903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0825651" y="594161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2278784" y="594904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9192402" y="3748368"/>
            <a:ext cx="761499" cy="693036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>
            <a:off x="10046592" y="3955861"/>
            <a:ext cx="1829237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7379B7-621A-4AF6-8971-A4501F7BD080}"/>
              </a:ext>
            </a:extLst>
          </p:cNvPr>
          <p:cNvSpPr/>
          <p:nvPr/>
        </p:nvSpPr>
        <p:spPr>
          <a:xfrm rot="16200000">
            <a:off x="9824183" y="395962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9485641" y="430233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9425738" y="359604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0906813" y="602277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2359946" y="603020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0906813" y="5121065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2343213" y="511690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536202" y="2421682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288015" y="2374561"/>
            <a:ext cx="2034253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677206" y="6609424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37" y="96848"/>
            <a:ext cx="10638437" cy="49256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b="0" dirty="0"/>
              <a:t>DXC Digital Explorer Journey Map </a:t>
            </a:r>
            <a:r>
              <a:rPr lang="en-GB" i="1" dirty="0"/>
              <a:t>Plus 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63D61D-EA3E-4FDE-B7E2-87233840D6ED}"/>
              </a:ext>
            </a:extLst>
          </p:cNvPr>
          <p:cNvSpPr/>
          <p:nvPr/>
        </p:nvSpPr>
        <p:spPr>
          <a:xfrm>
            <a:off x="163552" y="7275479"/>
            <a:ext cx="1457705" cy="4061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ASE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AED207-D5E8-44AA-8F40-009153FF15F6}"/>
              </a:ext>
            </a:extLst>
          </p:cNvPr>
          <p:cNvCxnSpPr>
            <a:cxnSpLocks/>
          </p:cNvCxnSpPr>
          <p:nvPr/>
        </p:nvCxnSpPr>
        <p:spPr bwMode="auto">
          <a:xfrm>
            <a:off x="1621257" y="7478569"/>
            <a:ext cx="1200412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2368BF6-A1E8-4A44-8684-CBEF5C88F291}"/>
              </a:ext>
            </a:extLst>
          </p:cNvPr>
          <p:cNvSpPr/>
          <p:nvPr/>
        </p:nvSpPr>
        <p:spPr>
          <a:xfrm>
            <a:off x="4804206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2F51BC-15E0-49C8-8B0A-E25660B6AE7C}"/>
              </a:ext>
            </a:extLst>
          </p:cNvPr>
          <p:cNvSpPr/>
          <p:nvPr/>
        </p:nvSpPr>
        <p:spPr>
          <a:xfrm>
            <a:off x="7700835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8" name="Arrow: Chevron 147">
            <a:extLst>
              <a:ext uri="{FF2B5EF4-FFF2-40B4-BE49-F238E27FC236}">
                <a16:creationId xmlns:a16="http://schemas.microsoft.com/office/drawing/2014/main" id="{4B996971-04A6-4E22-A179-9D186CD84C33}"/>
              </a:ext>
            </a:extLst>
          </p:cNvPr>
          <p:cNvSpPr/>
          <p:nvPr/>
        </p:nvSpPr>
        <p:spPr>
          <a:xfrm rot="5400000">
            <a:off x="4721574" y="2672910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2E4D6965-C50B-4DC5-93C4-C0E48D390E05}"/>
              </a:ext>
            </a:extLst>
          </p:cNvPr>
          <p:cNvSpPr/>
          <p:nvPr/>
        </p:nvSpPr>
        <p:spPr>
          <a:xfrm>
            <a:off x="3514834" y="4238313"/>
            <a:ext cx="1108116" cy="4061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A9DE94-799E-4648-A7E9-0F6D1FE3E2D8}"/>
              </a:ext>
            </a:extLst>
          </p:cNvPr>
          <p:cNvCxnSpPr>
            <a:cxnSpLocks/>
            <a:endCxn id="137" idx="0"/>
          </p:cNvCxnSpPr>
          <p:nvPr/>
        </p:nvCxnSpPr>
        <p:spPr bwMode="auto">
          <a:xfrm flipH="1">
            <a:off x="7830554" y="4541878"/>
            <a:ext cx="15848" cy="2806973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48CA2D-4545-4D55-B610-9DA47F17F622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4933925" y="3440313"/>
            <a:ext cx="0" cy="3908538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68DF480-1AE3-4017-AA1C-77FB61519E7E}"/>
              </a:ext>
            </a:extLst>
          </p:cNvPr>
          <p:cNvGrpSpPr/>
          <p:nvPr/>
        </p:nvGrpSpPr>
        <p:grpSpPr>
          <a:xfrm>
            <a:off x="11556850" y="640525"/>
            <a:ext cx="1531026" cy="276999"/>
            <a:chOff x="11556850" y="640525"/>
            <a:chExt cx="1531026" cy="276999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1BE8C2F-0C47-404C-BF7B-7BD6E0688B96}"/>
                </a:ext>
              </a:extLst>
            </p:cNvPr>
            <p:cNvSpPr/>
            <p:nvPr/>
          </p:nvSpPr>
          <p:spPr>
            <a:xfrm rot="16200000">
              <a:off x="11556850" y="641113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576E018-A56C-4DBC-A936-721F7D61DE1C}"/>
                </a:ext>
              </a:extLst>
            </p:cNvPr>
            <p:cNvSpPr txBox="1"/>
            <p:nvPr/>
          </p:nvSpPr>
          <p:spPr>
            <a:xfrm>
              <a:off x="11858052" y="640525"/>
              <a:ext cx="12298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7B1D310-7FED-4273-8CAA-1171A19E816F}"/>
              </a:ext>
            </a:extLst>
          </p:cNvPr>
          <p:cNvGrpSpPr/>
          <p:nvPr/>
        </p:nvGrpSpPr>
        <p:grpSpPr>
          <a:xfrm>
            <a:off x="11531472" y="1264126"/>
            <a:ext cx="1688736" cy="335487"/>
            <a:chOff x="11531472" y="1325468"/>
            <a:chExt cx="1688736" cy="33548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BE92C1C-5F85-4F94-8CA1-72985A0EC8C1}"/>
                </a:ext>
              </a:extLst>
            </p:cNvPr>
            <p:cNvSpPr/>
            <p:nvPr/>
          </p:nvSpPr>
          <p:spPr>
            <a:xfrm>
              <a:off x="11531472" y="1325468"/>
              <a:ext cx="326580" cy="3354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11864196" y="1354712"/>
              <a:ext cx="13560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Transfer Station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9B7066A-934F-4215-B1A8-8FD3FD0326BB}"/>
              </a:ext>
            </a:extLst>
          </p:cNvPr>
          <p:cNvGrpSpPr/>
          <p:nvPr/>
        </p:nvGrpSpPr>
        <p:grpSpPr>
          <a:xfrm>
            <a:off x="11556850" y="1946216"/>
            <a:ext cx="2862854" cy="276999"/>
            <a:chOff x="11556850" y="1946216"/>
            <a:chExt cx="2862854" cy="276999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9C2E0750-491D-4CD5-A68B-30BD3B8974DB}"/>
                </a:ext>
              </a:extLst>
            </p:cNvPr>
            <p:cNvGrpSpPr/>
            <p:nvPr/>
          </p:nvGrpSpPr>
          <p:grpSpPr>
            <a:xfrm>
              <a:off x="11556850" y="1946804"/>
              <a:ext cx="275822" cy="275822"/>
              <a:chOff x="11556850" y="1943274"/>
              <a:chExt cx="275822" cy="275822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7185358-EB6B-4874-B083-9CF49AC2E1C4}"/>
                  </a:ext>
                </a:extLst>
              </p:cNvPr>
              <p:cNvSpPr/>
              <p:nvPr/>
            </p:nvSpPr>
            <p:spPr>
              <a:xfrm rot="16200000">
                <a:off x="11556850" y="1943274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8" y="2029562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62CACF-ACA5-4F52-8629-2FF9280B548D}"/>
                </a:ext>
              </a:extLst>
            </p:cNvPr>
            <p:cNvSpPr txBox="1"/>
            <p:nvPr/>
          </p:nvSpPr>
          <p:spPr>
            <a:xfrm>
              <a:off x="11864196" y="1946216"/>
              <a:ext cx="25555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 with achievement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4806925" y="3440314"/>
            <a:ext cx="0" cy="316911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9977209" y="4800503"/>
            <a:ext cx="3331925" cy="2379208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0616749" y="5163620"/>
            <a:ext cx="2081992" cy="9077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EE0F403-484E-4D0D-B716-4ACCADA8914C}"/>
              </a:ext>
            </a:extLst>
          </p:cNvPr>
          <p:cNvCxnSpPr>
            <a:cxnSpLocks/>
          </p:cNvCxnSpPr>
          <p:nvPr/>
        </p:nvCxnSpPr>
        <p:spPr>
          <a:xfrm flipV="1">
            <a:off x="6428565" y="2299162"/>
            <a:ext cx="970240" cy="96663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071209" y="4579872"/>
            <a:ext cx="1" cy="2019677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7729277" y="4579872"/>
            <a:ext cx="0" cy="90788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B79CD0-B263-427A-A959-66828F0AB9FC}"/>
              </a:ext>
            </a:extLst>
          </p:cNvPr>
          <p:cNvCxnSpPr>
            <a:cxnSpLocks/>
            <a:stCxn id="244" idx="2"/>
            <a:endCxn id="169" idx="0"/>
          </p:cNvCxnSpPr>
          <p:nvPr/>
        </p:nvCxnSpPr>
        <p:spPr bwMode="auto">
          <a:xfrm>
            <a:off x="6415583" y="3468374"/>
            <a:ext cx="0" cy="82400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596857" y="3440314"/>
            <a:ext cx="0" cy="2064454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C39A134-2E39-4F9F-B8D8-B9A278C4687E}"/>
              </a:ext>
            </a:extLst>
          </p:cNvPr>
          <p:cNvCxnSpPr>
            <a:cxnSpLocks/>
            <a:stCxn id="180" idx="0"/>
            <a:endCxn id="92" idx="2"/>
          </p:cNvCxnSpPr>
          <p:nvPr/>
        </p:nvCxnSpPr>
        <p:spPr bwMode="auto">
          <a:xfrm flipH="1" flipV="1">
            <a:off x="3042690" y="2300756"/>
            <a:ext cx="4236" cy="85206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519425" y="2300756"/>
            <a:ext cx="277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1995609" y="2300756"/>
            <a:ext cx="554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760623" y="1390909"/>
            <a:ext cx="1372381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664301" y="1184088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200882" y="1191769"/>
            <a:ext cx="1918197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Showcases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509215" y="3745752"/>
            <a:ext cx="1408568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Create workspace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518872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1994780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807972" y="3865713"/>
            <a:ext cx="1610610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Invite team members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6751413" y="3425591"/>
            <a:ext cx="1962585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216108" y="3474466"/>
            <a:ext cx="185939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B8A408-9134-4334-993A-9C50EA7F4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9194716" y="4524957"/>
            <a:ext cx="0" cy="107931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449218" y="3386296"/>
            <a:ext cx="2005648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258798" y="6306719"/>
            <a:ext cx="75268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2391588" y="4760199"/>
            <a:ext cx="315126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0873555" y="4608379"/>
            <a:ext cx="765951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81D755B-F2C0-450C-B673-289EBE4765FA}"/>
              </a:ext>
            </a:extLst>
          </p:cNvPr>
          <p:cNvSpPr txBox="1"/>
          <p:nvPr/>
        </p:nvSpPr>
        <p:spPr>
          <a:xfrm rot="16200000">
            <a:off x="8951860" y="4981000"/>
            <a:ext cx="48571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IDEA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4F14232-3E85-46F2-832C-07227E4FE8BF}"/>
              </a:ext>
            </a:extLst>
          </p:cNvPr>
          <p:cNvSpPr txBox="1"/>
          <p:nvPr/>
        </p:nvSpPr>
        <p:spPr>
          <a:xfrm rot="16200000">
            <a:off x="6216816" y="3824024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TO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5F6B7A-52E1-42E5-AF81-CAC9E6807816}"/>
              </a:ext>
            </a:extLst>
          </p:cNvPr>
          <p:cNvSpPr txBox="1"/>
          <p:nvPr/>
        </p:nvSpPr>
        <p:spPr>
          <a:xfrm rot="18900000">
            <a:off x="6714917" y="2723447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ctr"/>
            <a:r>
              <a:rPr lang="en-GB" sz="700" dirty="0"/>
              <a:t>SEND TO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>
            <a:off x="9194716" y="5770135"/>
            <a:ext cx="0" cy="8149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526178"/>
            <a:ext cx="1457705" cy="40618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621255" y="6729268"/>
            <a:ext cx="1195158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865061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389153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6941490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EC95420-E0B5-48D7-97C1-6BFDFC0D9DE7}"/>
              </a:ext>
            </a:extLst>
          </p:cNvPr>
          <p:cNvSpPr/>
          <p:nvPr/>
        </p:nvSpPr>
        <p:spPr>
          <a:xfrm>
            <a:off x="9064997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270316" y="2171036"/>
            <a:ext cx="6631228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967946"/>
            <a:ext cx="1457705" cy="4061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621255" y="2171036"/>
            <a:ext cx="209415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866445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541D0FD-F8FF-4A9B-896E-581CDE00D77A}"/>
              </a:ext>
            </a:extLst>
          </p:cNvPr>
          <p:cNvSpPr/>
          <p:nvPr/>
        </p:nvSpPr>
        <p:spPr>
          <a:xfrm rot="16200000">
            <a:off x="2912971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389706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7643283" y="2171036"/>
            <a:ext cx="113017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ACDB1F-4321-4D47-A624-6755B1517CD7}"/>
              </a:ext>
            </a:extLst>
          </p:cNvPr>
          <p:cNvSpPr/>
          <p:nvPr/>
        </p:nvSpPr>
        <p:spPr>
          <a:xfrm>
            <a:off x="7336103" y="2013257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21257" y="3303754"/>
            <a:ext cx="5352393" cy="1607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107504"/>
            <a:ext cx="1457705" cy="406181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3227538" y="3303754"/>
            <a:ext cx="3034455" cy="1368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467139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F00B43-7F38-4315-AADE-3FF3F130FC2B}"/>
              </a:ext>
            </a:extLst>
          </p:cNvPr>
          <p:cNvSpPr/>
          <p:nvPr/>
        </p:nvSpPr>
        <p:spPr>
          <a:xfrm>
            <a:off x="2893336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874423-DB31-46B0-8486-5B380AB9EFEE}"/>
              </a:ext>
            </a:extLst>
          </p:cNvPr>
          <p:cNvSpPr/>
          <p:nvPr/>
        </p:nvSpPr>
        <p:spPr>
          <a:xfrm>
            <a:off x="6261993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636338" y="3180876"/>
            <a:ext cx="259437" cy="259437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ED705F7-7B4B-4F7A-8046-96843D0111BF}"/>
              </a:ext>
            </a:extLst>
          </p:cNvPr>
          <p:cNvGrpSpPr/>
          <p:nvPr/>
        </p:nvGrpSpPr>
        <p:grpSpPr>
          <a:xfrm>
            <a:off x="4096552" y="3180876"/>
            <a:ext cx="259437" cy="259437"/>
            <a:chOff x="4344941" y="3430518"/>
            <a:chExt cx="275822" cy="27582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7B2BC3-A5A0-45B1-95EA-6339127F7272}"/>
                </a:ext>
              </a:extLst>
            </p:cNvPr>
            <p:cNvSpPr/>
            <p:nvPr/>
          </p:nvSpPr>
          <p:spPr>
            <a:xfrm rot="16200000">
              <a:off x="4344941" y="343051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2104FF-4426-4B11-8B63-13931E65E058}"/>
                </a:ext>
              </a:extLst>
            </p:cNvPr>
            <p:cNvSpPr/>
            <p:nvPr/>
          </p:nvSpPr>
          <p:spPr>
            <a:xfrm>
              <a:off x="4431229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  <a:stCxn id="141" idx="3"/>
            <a:endCxn id="169" idx="1"/>
          </p:cNvCxnSpPr>
          <p:nvPr/>
        </p:nvCxnSpPr>
        <p:spPr bwMode="auto">
          <a:xfrm>
            <a:off x="4622950" y="4441404"/>
            <a:ext cx="1639043" cy="874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9184" y="4439693"/>
            <a:ext cx="2471941" cy="2092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0841BC-7C34-46E2-989B-17886D33C5DF}"/>
              </a:ext>
            </a:extLst>
          </p:cNvPr>
          <p:cNvSpPr/>
          <p:nvPr/>
        </p:nvSpPr>
        <p:spPr>
          <a:xfrm>
            <a:off x="6261993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6941491" y="4320435"/>
            <a:ext cx="259437" cy="2594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406DF83-80F2-4FAB-BA85-257B0252D97D}"/>
              </a:ext>
            </a:extLst>
          </p:cNvPr>
          <p:cNvSpPr/>
          <p:nvPr/>
        </p:nvSpPr>
        <p:spPr>
          <a:xfrm rot="16200000">
            <a:off x="8396293" y="4320434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26704A-E3A3-4F7C-B964-08A169791633}"/>
              </a:ext>
            </a:extLst>
          </p:cNvPr>
          <p:cNvSpPr/>
          <p:nvPr/>
        </p:nvSpPr>
        <p:spPr>
          <a:xfrm>
            <a:off x="9041126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7599559" y="432043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022652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13726D-12B8-402F-A8B6-432DC03A24D0}"/>
              </a:ext>
            </a:extLst>
          </p:cNvPr>
          <p:cNvSpPr/>
          <p:nvPr/>
        </p:nvSpPr>
        <p:spPr>
          <a:xfrm>
            <a:off x="8479744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14385"/>
            <a:ext cx="1457705" cy="4061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621255" y="5603594"/>
            <a:ext cx="8995494" cy="277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865891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389983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467139" y="5504768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3478A2D-B546-44D7-8DE1-3B5EC59FB98B}"/>
              </a:ext>
            </a:extLst>
          </p:cNvPr>
          <p:cNvSpPr/>
          <p:nvPr/>
        </p:nvSpPr>
        <p:spPr>
          <a:xfrm>
            <a:off x="9041126" y="5459697"/>
            <a:ext cx="307180" cy="315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7599559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EA3CE1-6D69-4E2E-AD86-422B1F0BDDBD}"/>
              </a:ext>
            </a:extLst>
          </p:cNvPr>
          <p:cNvSpPr/>
          <p:nvPr/>
        </p:nvSpPr>
        <p:spPr>
          <a:xfrm>
            <a:off x="9146159" y="556891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2262051" y="5035747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1738352" y="6405497"/>
            <a:ext cx="675485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1530186" y="5927583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1530186" y="5023485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2585756" y="5473727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66182" y="1131609"/>
            <a:ext cx="452439" cy="774969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3152" y="707193"/>
            <a:ext cx="1298499" cy="37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Start here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5A4654C-6C7A-4037-B940-AABAF447C1C6}"/>
              </a:ext>
            </a:extLst>
          </p:cNvPr>
          <p:cNvSpPr/>
          <p:nvPr/>
        </p:nvSpPr>
        <p:spPr>
          <a:xfrm>
            <a:off x="2889100" y="2010524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94D48D-F0C2-48F0-872D-65B1DD4599B9}"/>
              </a:ext>
            </a:extLst>
          </p:cNvPr>
          <p:cNvSpPr txBox="1"/>
          <p:nvPr/>
        </p:nvSpPr>
        <p:spPr>
          <a:xfrm rot="16200000">
            <a:off x="2728600" y="2689389"/>
            <a:ext cx="63478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TRANSFER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  <a:stCxn id="158" idx="1"/>
            <a:endCxn id="113" idx="3"/>
          </p:cNvCxnSpPr>
          <p:nvPr/>
        </p:nvCxnSpPr>
        <p:spPr>
          <a:xfrm flipH="1" flipV="1">
            <a:off x="4808206" y="1664636"/>
            <a:ext cx="26354" cy="1607618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677206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427362" y="1005252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320463" y="9994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373912" y="100098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4808206" y="1149000"/>
            <a:ext cx="3383150" cy="103127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322516" y="1534364"/>
            <a:ext cx="1780989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061637" y="1534917"/>
            <a:ext cx="259437" cy="259437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689441" y="15208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0825651" y="5039903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0825651" y="594161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2278784" y="594904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9192402" y="3748368"/>
            <a:ext cx="761499" cy="693036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>
            <a:off x="10046592" y="3955861"/>
            <a:ext cx="1829237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7379B7-621A-4AF6-8971-A4501F7BD080}"/>
              </a:ext>
            </a:extLst>
          </p:cNvPr>
          <p:cNvSpPr/>
          <p:nvPr/>
        </p:nvSpPr>
        <p:spPr>
          <a:xfrm rot="16200000">
            <a:off x="9824183" y="395962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9485641" y="430233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9425738" y="359604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0906813" y="602277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2359946" y="603020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0906813" y="5121065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2343213" y="511690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536202" y="2421682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288015" y="2374561"/>
            <a:ext cx="2034253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677206" y="6609424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37" y="96848"/>
            <a:ext cx="10638437" cy="49256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dirty="0"/>
              <a:t>DXC Digital Explorer Journey Map </a:t>
            </a:r>
            <a:r>
              <a:rPr lang="en-GB" i="1" dirty="0"/>
              <a:t>Plus 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63D61D-EA3E-4FDE-B7E2-87233840D6ED}"/>
              </a:ext>
            </a:extLst>
          </p:cNvPr>
          <p:cNvSpPr/>
          <p:nvPr/>
        </p:nvSpPr>
        <p:spPr>
          <a:xfrm>
            <a:off x="163552" y="7275479"/>
            <a:ext cx="1457705" cy="4061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ASE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AED207-D5E8-44AA-8F40-009153FF15F6}"/>
              </a:ext>
            </a:extLst>
          </p:cNvPr>
          <p:cNvCxnSpPr>
            <a:cxnSpLocks/>
          </p:cNvCxnSpPr>
          <p:nvPr/>
        </p:nvCxnSpPr>
        <p:spPr bwMode="auto">
          <a:xfrm>
            <a:off x="1621257" y="7478569"/>
            <a:ext cx="1200412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2368BF6-A1E8-4A44-8684-CBEF5C88F291}"/>
              </a:ext>
            </a:extLst>
          </p:cNvPr>
          <p:cNvSpPr/>
          <p:nvPr/>
        </p:nvSpPr>
        <p:spPr>
          <a:xfrm>
            <a:off x="4804206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2F51BC-15E0-49C8-8B0A-E25660B6AE7C}"/>
              </a:ext>
            </a:extLst>
          </p:cNvPr>
          <p:cNvSpPr/>
          <p:nvPr/>
        </p:nvSpPr>
        <p:spPr>
          <a:xfrm>
            <a:off x="7700835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B3E3D5C-A4DB-41A9-887C-059DB49D066A}"/>
              </a:ext>
            </a:extLst>
          </p:cNvPr>
          <p:cNvSpPr/>
          <p:nvPr/>
        </p:nvSpPr>
        <p:spPr>
          <a:xfrm>
            <a:off x="7378776" y="4114800"/>
            <a:ext cx="765352" cy="3822697"/>
          </a:xfrm>
          <a:prstGeom prst="roundRect">
            <a:avLst/>
          </a:prstGeom>
          <a:solidFill>
            <a:schemeClr val="accent2">
              <a:alpha val="52000"/>
            </a:schemeClr>
          </a:solidFill>
          <a:ln w="9842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82D21FCB-CAE8-4512-9B95-A725C59382C1}"/>
              </a:ext>
            </a:extLst>
          </p:cNvPr>
          <p:cNvSpPr/>
          <p:nvPr/>
        </p:nvSpPr>
        <p:spPr>
          <a:xfrm>
            <a:off x="10490200" y="1401552"/>
            <a:ext cx="2983975" cy="1678663"/>
          </a:xfrm>
          <a:prstGeom prst="borderCallout1">
            <a:avLst>
              <a:gd name="adj1" fmla="val 57021"/>
              <a:gd name="adj2" fmla="val -5779"/>
              <a:gd name="adj3" fmla="val 175776"/>
              <a:gd name="adj4" fmla="val -88491"/>
            </a:avLst>
          </a:prstGeom>
          <a:solidFill>
            <a:schemeClr val="accent3"/>
          </a:solidFill>
          <a:ln w="76200">
            <a:solidFill>
              <a:srgbClr val="FF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The Digital Explorer recommendation engine </a:t>
            </a:r>
            <a:br>
              <a:rPr lang="en-GB" sz="1400" b="1" dirty="0">
                <a:solidFill>
                  <a:schemeClr val="tx1"/>
                </a:solidFill>
              </a:rPr>
            </a:br>
            <a:r>
              <a:rPr lang="en-GB" sz="1400" b="1" dirty="0">
                <a:solidFill>
                  <a:schemeClr val="tx1"/>
                </a:solidFill>
              </a:rPr>
              <a:t>“digs deeper” into the DXC ASE Dataset – extending suggested recommendations.</a:t>
            </a:r>
          </a:p>
        </p:txBody>
      </p:sp>
      <p:sp>
        <p:nvSpPr>
          <p:cNvPr id="148" name="Arrow: Chevron 147">
            <a:extLst>
              <a:ext uri="{FF2B5EF4-FFF2-40B4-BE49-F238E27FC236}">
                <a16:creationId xmlns:a16="http://schemas.microsoft.com/office/drawing/2014/main" id="{0F95B8D8-FEA0-4CCA-8332-8CC2EC2FEDBF}"/>
              </a:ext>
            </a:extLst>
          </p:cNvPr>
          <p:cNvSpPr/>
          <p:nvPr/>
        </p:nvSpPr>
        <p:spPr>
          <a:xfrm rot="5400000">
            <a:off x="4697803" y="265204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0B1569-3098-4ED1-92A4-ACFFB8D74239}"/>
              </a:ext>
            </a:extLst>
          </p:cNvPr>
          <p:cNvSpPr/>
          <p:nvPr/>
        </p:nvSpPr>
        <p:spPr>
          <a:xfrm>
            <a:off x="4495373" y="2766422"/>
            <a:ext cx="765352" cy="5171078"/>
          </a:xfrm>
          <a:prstGeom prst="roundRect">
            <a:avLst/>
          </a:prstGeom>
          <a:solidFill>
            <a:schemeClr val="accent2">
              <a:alpha val="52000"/>
            </a:schemeClr>
          </a:solidFill>
          <a:ln w="9842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21060-4838-452B-9FBA-B6981C5B0D73}"/>
              </a:ext>
            </a:extLst>
          </p:cNvPr>
          <p:cNvCxnSpPr>
            <a:cxnSpLocks/>
          </p:cNvCxnSpPr>
          <p:nvPr/>
        </p:nvCxnSpPr>
        <p:spPr>
          <a:xfrm flipH="1">
            <a:off x="4972799" y="2223215"/>
            <a:ext cx="5304111" cy="1092952"/>
          </a:xfrm>
          <a:prstGeom prst="line">
            <a:avLst/>
          </a:prstGeom>
          <a:solidFill>
            <a:schemeClr val="accent3"/>
          </a:solidFill>
          <a:ln w="76200">
            <a:solidFill>
              <a:srgbClr val="FF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68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1777</TotalTime>
  <Words>449</Words>
  <Application>Microsoft Office PowerPoint</Application>
  <PresentationFormat>Custom</PresentationFormat>
  <Paragraphs>152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DXC</vt:lpstr>
      <vt:lpstr>DXC Digital Explorer Journey Map</vt:lpstr>
      <vt:lpstr>DXC Digital Explorer Journey Map</vt:lpstr>
      <vt:lpstr>DXC Digital Explorer</vt:lpstr>
      <vt:lpstr>PowerPoint Presentation</vt:lpstr>
      <vt:lpstr>PowerPoint Presentation</vt:lpstr>
      <vt:lpstr>PowerPoint Presentation</vt:lpstr>
      <vt:lpstr>Augmented Search Engine</vt:lpstr>
      <vt:lpstr>DXC Digital Explorer Journey Map Plus ASE</vt:lpstr>
      <vt:lpstr>DXC Digital Explorer Journey Map Plus ASE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25</cp:revision>
  <cp:lastPrinted>2018-07-20T15:33:39Z</cp:lastPrinted>
  <dcterms:created xsi:type="dcterms:W3CDTF">2019-03-21T07:23:17Z</dcterms:created>
  <dcterms:modified xsi:type="dcterms:W3CDTF">2019-04-04T08:16:26Z</dcterms:modified>
  <cp:category/>
</cp:coreProperties>
</file>