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5" r:id="rId3"/>
    <p:sldId id="270" r:id="rId4"/>
    <p:sldId id="268" r:id="rId5"/>
    <p:sldId id="269" r:id="rId6"/>
    <p:sldId id="267" r:id="rId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28DF4-3895-4408-8CE6-F377302748CF}" v="3" dt="2018-11-15T13:00:24.754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24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6C228DF4-3895-4408-8CE6-F377302748CF}"/>
    <pc:docChg chg="undo custSel addSld modSld">
      <pc:chgData name="David Stevens" userId="73fe415a-d21a-4898-bfab-0e75d37181d7" providerId="ADAL" clId="{6C228DF4-3895-4408-8CE6-F377302748CF}" dt="2018-11-15T13:31:10.997" v="232" actId="313"/>
      <pc:docMkLst>
        <pc:docMk/>
      </pc:docMkLst>
      <pc:sldChg chg="modSp">
        <pc:chgData name="David Stevens" userId="73fe415a-d21a-4898-bfab-0e75d37181d7" providerId="ADAL" clId="{6C228DF4-3895-4408-8CE6-F377302748CF}" dt="2018-11-15T12:59:51.743" v="59" actId="20577"/>
        <pc:sldMkLst>
          <pc:docMk/>
          <pc:sldMk cId="94511389" sldId="268"/>
        </pc:sldMkLst>
        <pc:spChg chg="mod">
          <ac:chgData name="David Stevens" userId="73fe415a-d21a-4898-bfab-0e75d37181d7" providerId="ADAL" clId="{6C228DF4-3895-4408-8CE6-F377302748CF}" dt="2018-11-15T12:59:51.743" v="59" actId="20577"/>
          <ac:spMkLst>
            <pc:docMk/>
            <pc:sldMk cId="94511389" sldId="268"/>
            <ac:spMk id="2" creationId="{2B77B97E-62A9-4F68-85A1-448CE4C9CA7A}"/>
          </ac:spMkLst>
        </pc:spChg>
      </pc:sldChg>
      <pc:sldChg chg="modSp">
        <pc:chgData name="David Stevens" userId="73fe415a-d21a-4898-bfab-0e75d37181d7" providerId="ADAL" clId="{6C228DF4-3895-4408-8CE6-F377302748CF}" dt="2018-11-15T13:00:05.964" v="76" actId="6549"/>
        <pc:sldMkLst>
          <pc:docMk/>
          <pc:sldMk cId="1512659947" sldId="269"/>
        </pc:sldMkLst>
        <pc:spChg chg="mod">
          <ac:chgData name="David Stevens" userId="73fe415a-d21a-4898-bfab-0e75d37181d7" providerId="ADAL" clId="{6C228DF4-3895-4408-8CE6-F377302748CF}" dt="2018-11-15T13:00:05.964" v="76" actId="6549"/>
          <ac:spMkLst>
            <pc:docMk/>
            <pc:sldMk cId="1512659947" sldId="269"/>
            <ac:spMk id="11" creationId="{A6A06041-6114-4EA1-A574-62DCEF8B4CC1}"/>
          </ac:spMkLst>
        </pc:spChg>
        <pc:graphicFrameChg chg="mod modGraphic">
          <ac:chgData name="David Stevens" userId="73fe415a-d21a-4898-bfab-0e75d37181d7" providerId="ADAL" clId="{6C228DF4-3895-4408-8CE6-F377302748CF}" dt="2018-11-15T12:59:58.460" v="62" actId="1076"/>
          <ac:graphicFrameMkLst>
            <pc:docMk/>
            <pc:sldMk cId="1512659947" sldId="269"/>
            <ac:graphicFrameMk id="12" creationId="{8BAF2E80-B207-43F9-AD81-BFFCD48D8F56}"/>
          </ac:graphicFrameMkLst>
        </pc:graphicFrameChg>
      </pc:sldChg>
      <pc:sldChg chg="addSp modSp add">
        <pc:chgData name="David Stevens" userId="73fe415a-d21a-4898-bfab-0e75d37181d7" providerId="ADAL" clId="{6C228DF4-3895-4408-8CE6-F377302748CF}" dt="2018-11-15T13:31:10.997" v="232" actId="313"/>
        <pc:sldMkLst>
          <pc:docMk/>
          <pc:sldMk cId="269264897" sldId="270"/>
        </pc:sldMkLst>
        <pc:spChg chg="mod">
          <ac:chgData name="David Stevens" userId="73fe415a-d21a-4898-bfab-0e75d37181d7" providerId="ADAL" clId="{6C228DF4-3895-4408-8CE6-F377302748CF}" dt="2018-11-15T12:59:49.464" v="58" actId="20577"/>
          <ac:spMkLst>
            <pc:docMk/>
            <pc:sldMk cId="269264897" sldId="270"/>
            <ac:spMk id="2" creationId="{2B77B97E-62A9-4F68-85A1-448CE4C9CA7A}"/>
          </ac:spMkLst>
        </pc:spChg>
        <pc:graphicFrameChg chg="modGraphic">
          <ac:chgData name="David Stevens" userId="73fe415a-d21a-4898-bfab-0e75d37181d7" providerId="ADAL" clId="{6C228DF4-3895-4408-8CE6-F377302748CF}" dt="2018-11-15T13:31:10.997" v="232" actId="313"/>
          <ac:graphicFrameMkLst>
            <pc:docMk/>
            <pc:sldMk cId="269264897" sldId="270"/>
            <ac:graphicFrameMk id="4" creationId="{8859AE11-1258-4695-8E3B-F6DEC684EAE0}"/>
          </ac:graphicFrameMkLst>
        </pc:graphicFrameChg>
        <pc:graphicFrameChg chg="add mod modGraphic">
          <ac:chgData name="David Stevens" userId="73fe415a-d21a-4898-bfab-0e75d37181d7" providerId="ADAL" clId="{6C228DF4-3895-4408-8CE6-F377302748CF}" dt="2018-11-15T13:31:08.330" v="231" actId="20577"/>
          <ac:graphicFrameMkLst>
            <pc:docMk/>
            <pc:sldMk cId="269264897" sldId="270"/>
            <ac:graphicFrameMk id="7" creationId="{4E3218CD-0420-4A7D-A8A2-EC1E63321C78}"/>
          </ac:graphicFrameMkLst>
        </pc:graphicFrameChg>
      </pc:sldChg>
    </pc:docChg>
  </pc:docChgLst>
  <pc:docChgLst>
    <pc:chgData name="David Stevens" userId="b6815b1ecc207c78" providerId="LiveId" clId="{8D4FFD78-CC3C-461E-B079-5CDBD4E7414A}"/>
  </pc:docChgLst>
  <pc:docChgLst>
    <pc:chgData name="David Stevens" userId="ac0626e3-72c9-46ef-be9c-68c7f11863b4" providerId="ADAL" clId="{5A8470FC-7560-4602-8EED-10D72E069B3A}"/>
  </pc:docChgLst>
  <pc:docChgLst>
    <pc:chgData name="Stevens, David" userId="ac0626e3-72c9-46ef-be9c-68c7f11863b4" providerId="ADAL" clId="{0CE6FB5B-D968-4196-8FC3-15160774DB9F}"/>
  </pc:docChgLst>
  <pc:docChgLst>
    <pc:chgData name="David Stevens" userId="b6815b1ecc207c78" providerId="LiveId" clId="{B9A93E34-1E50-46C2-891E-93910431F02B}"/>
  </pc:docChgLst>
  <pc:docChgLst>
    <pc:chgData name="Stevens, David" userId="ac0626e3-72c9-46ef-be9c-68c7f11863b4" providerId="ADAL" clId="{A8C0114A-9B02-496F-AA17-2C0DCF61E1CD}"/>
  </pc:docChgLst>
  <pc:docChgLst>
    <pc:chgData name="Stevens, David" userId="ac0626e3-72c9-46ef-be9c-68c7f11863b4" providerId="ADAL" clId="{5C816A64-CEAD-4CFA-9834-5DA859F39910}"/>
  </pc:docChgLst>
  <pc:docChgLst>
    <pc:chgData name="Stevens, David" userId="ac0626e3-72c9-46ef-be9c-68c7f11863b4" providerId="ADAL" clId="{D0EA1B52-50AC-4096-8E6A-3414C5F24B7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11/15/2018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15,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15,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15,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15,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15,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explorer.itcs.entsvcs.net/de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172A-1F73-4D1F-B45F-E822560C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3254136" cy="3429000"/>
          </a:xfrm>
        </p:spPr>
        <p:txBody>
          <a:bodyPr/>
          <a:lstStyle/>
          <a:p>
            <a:r>
              <a:rPr lang="en-GB" dirty="0"/>
              <a:t>Offline solution prep template</a:t>
            </a:r>
          </a:p>
        </p:txBody>
      </p:sp>
    </p:spTree>
    <p:extLst>
      <p:ext uri="{BB962C8B-B14F-4D97-AF65-F5344CB8AC3E}">
        <p14:creationId xmlns:p14="http://schemas.microsoft.com/office/powerpoint/2010/main" val="30849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B97E-62A9-4F68-85A1-448CE4C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9AE11-1258-4695-8E3B-F6DEC684E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03305"/>
              </p:ext>
            </p:extLst>
          </p:nvPr>
        </p:nvGraphicFramePr>
        <p:xfrm>
          <a:off x="685800" y="1466153"/>
          <a:ext cx="13258760" cy="5464455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98152">
                  <a:extLst>
                    <a:ext uri="{9D8B030D-6E8A-4147-A177-3AD203B41FA5}">
                      <a16:colId xmlns:a16="http://schemas.microsoft.com/office/drawing/2014/main" val="1652976833"/>
                    </a:ext>
                  </a:extLst>
                </a:gridCol>
                <a:gridCol w="4731228">
                  <a:extLst>
                    <a:ext uri="{9D8B030D-6E8A-4147-A177-3AD203B41FA5}">
                      <a16:colId xmlns:a16="http://schemas.microsoft.com/office/drawing/2014/main" val="2728226356"/>
                    </a:ext>
                  </a:extLst>
                </a:gridCol>
                <a:gridCol w="1167549">
                  <a:extLst>
                    <a:ext uri="{9D8B030D-6E8A-4147-A177-3AD203B41FA5}">
                      <a16:colId xmlns:a16="http://schemas.microsoft.com/office/drawing/2014/main" val="1247801047"/>
                    </a:ext>
                  </a:extLst>
                </a:gridCol>
                <a:gridCol w="5461831">
                  <a:extLst>
                    <a:ext uri="{9D8B030D-6E8A-4147-A177-3AD203B41FA5}">
                      <a16:colId xmlns:a16="http://schemas.microsoft.com/office/drawing/2014/main" val="1922244322"/>
                    </a:ext>
                  </a:extLst>
                </a:gridCol>
              </a:tblGrid>
              <a:tr h="416399">
                <a:tc>
                  <a:txBody>
                    <a:bodyPr/>
                    <a:lstStyle/>
                    <a:p>
                      <a:r>
                        <a:rPr lang="en-GB" sz="1400" dirty="0"/>
                        <a:t>Name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Demo/Concept/Prototype/Pilot/Production**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25635"/>
                  </a:ext>
                </a:extLst>
              </a:tr>
              <a:tr h="938744">
                <a:tc>
                  <a:txBody>
                    <a:bodyPr/>
                    <a:lstStyle/>
                    <a:p>
                      <a:r>
                        <a:rPr lang="en-GB" sz="1400" b="1" dirty="0"/>
                        <a:t>Elevator Pitch *</a:t>
                      </a:r>
                      <a:br>
                        <a:rPr lang="en-GB" sz="1400" b="1" dirty="0"/>
                      </a:br>
                      <a:r>
                        <a:rPr lang="en-GB" sz="1050" b="0" dirty="0"/>
                        <a:t>how would you tweet about your solution? </a:t>
                      </a:r>
                      <a:br>
                        <a:rPr lang="en-GB" sz="1050" b="0" dirty="0"/>
                      </a:br>
                      <a:r>
                        <a:rPr lang="en-GB" sz="1050" b="1" dirty="0">
                          <a:solidFill>
                            <a:srgbClr val="FF0000"/>
                          </a:solidFill>
                        </a:rPr>
                        <a:t>Max 140 characters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524"/>
                  </a:ext>
                </a:extLst>
              </a:tr>
              <a:tr h="1594246">
                <a:tc>
                  <a:txBody>
                    <a:bodyPr/>
                    <a:lstStyle/>
                    <a:p>
                      <a:r>
                        <a:rPr lang="en-GB" sz="1400" b="1" dirty="0"/>
                        <a:t>Description *</a:t>
                      </a:r>
                      <a:br>
                        <a:rPr lang="en-GB" sz="1400" b="1" dirty="0"/>
                      </a:b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Max 5000 characters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816822"/>
                  </a:ext>
                </a:extLst>
              </a:tr>
              <a:tr h="1725185">
                <a:tc>
                  <a:txBody>
                    <a:bodyPr/>
                    <a:lstStyle/>
                    <a:p>
                      <a:r>
                        <a:rPr lang="en-GB" sz="1400" b="1" dirty="0"/>
                        <a:t>Value Proposition *</a:t>
                      </a:r>
                      <a:br>
                        <a:rPr lang="en-GB" sz="1400" b="1" dirty="0"/>
                      </a:b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Max 5000 characters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91822"/>
                  </a:ext>
                </a:extLst>
              </a:tr>
              <a:tr h="789881">
                <a:tc>
                  <a:txBody>
                    <a:bodyPr/>
                    <a:lstStyle/>
                    <a:p>
                      <a:r>
                        <a:rPr lang="en-GB" sz="1400" b="1" dirty="0"/>
                        <a:t>Type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/>
                        <a:t>DXC Offering Family/ DXC Reference Architecture / Partner Solutions/ DXC Client Solution*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028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1BD94C-6E2C-449C-98C0-21544A2B0FCE}"/>
              </a:ext>
            </a:extLst>
          </p:cNvPr>
          <p:cNvSpPr/>
          <p:nvPr/>
        </p:nvSpPr>
        <p:spPr>
          <a:xfrm>
            <a:off x="12169777" y="7128172"/>
            <a:ext cx="1984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** Delete as appropriate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55034-7E78-4111-B778-83516045DAE5}"/>
              </a:ext>
            </a:extLst>
          </p:cNvPr>
          <p:cNvSpPr txBox="1"/>
          <p:nvPr/>
        </p:nvSpPr>
        <p:spPr>
          <a:xfrm>
            <a:off x="618688" y="7035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Required</a:t>
            </a:r>
          </a:p>
        </p:txBody>
      </p:sp>
    </p:spTree>
    <p:extLst>
      <p:ext uri="{BB962C8B-B14F-4D97-AF65-F5344CB8AC3E}">
        <p14:creationId xmlns:p14="http://schemas.microsoft.com/office/powerpoint/2010/main" val="32984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B97E-62A9-4F68-85A1-448CE4C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9AE11-1258-4695-8E3B-F6DEC684E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829020"/>
              </p:ext>
            </p:extLst>
          </p:nvPr>
        </p:nvGraphicFramePr>
        <p:xfrm>
          <a:off x="685800" y="1466153"/>
          <a:ext cx="13258760" cy="4258175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98152">
                  <a:extLst>
                    <a:ext uri="{9D8B030D-6E8A-4147-A177-3AD203B41FA5}">
                      <a16:colId xmlns:a16="http://schemas.microsoft.com/office/drawing/2014/main" val="1652976833"/>
                    </a:ext>
                  </a:extLst>
                </a:gridCol>
                <a:gridCol w="11360608">
                  <a:extLst>
                    <a:ext uri="{9D8B030D-6E8A-4147-A177-3AD203B41FA5}">
                      <a16:colId xmlns:a16="http://schemas.microsoft.com/office/drawing/2014/main" val="2728226356"/>
                    </a:ext>
                  </a:extLst>
                </a:gridCol>
              </a:tblGrid>
              <a:tr h="938744">
                <a:tc>
                  <a:txBody>
                    <a:bodyPr/>
                    <a:lstStyle/>
                    <a:p>
                      <a:r>
                        <a:rPr lang="en-GB" sz="1400" b="1" dirty="0"/>
                        <a:t>Business Value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3524"/>
                  </a:ext>
                </a:extLst>
              </a:tr>
              <a:tr h="1594246">
                <a:tc>
                  <a:txBody>
                    <a:bodyPr/>
                    <a:lstStyle/>
                    <a:p>
                      <a:r>
                        <a:rPr lang="en-GB" sz="1400" b="1" dirty="0"/>
                        <a:t>Technical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816822"/>
                  </a:ext>
                </a:extLst>
              </a:tr>
              <a:tr h="1725185">
                <a:tc>
                  <a:txBody>
                    <a:bodyPr/>
                    <a:lstStyle/>
                    <a:p>
                      <a:r>
                        <a:rPr lang="en-GB" sz="1400" b="1"/>
                        <a:t>Client Testimonial 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9182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1BD94C-6E2C-449C-98C0-21544A2B0FCE}"/>
              </a:ext>
            </a:extLst>
          </p:cNvPr>
          <p:cNvSpPr/>
          <p:nvPr/>
        </p:nvSpPr>
        <p:spPr>
          <a:xfrm>
            <a:off x="12169777" y="7128172"/>
            <a:ext cx="1984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** Delete as appropriate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55034-7E78-4111-B778-83516045DAE5}"/>
              </a:ext>
            </a:extLst>
          </p:cNvPr>
          <p:cNvSpPr txBox="1"/>
          <p:nvPr/>
        </p:nvSpPr>
        <p:spPr>
          <a:xfrm>
            <a:off x="618688" y="7035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Required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218CD-0420-4A7D-A8A2-EC1E63321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50247"/>
              </p:ext>
            </p:extLst>
          </p:nvPr>
        </p:nvGraphicFramePr>
        <p:xfrm>
          <a:off x="697302" y="6055410"/>
          <a:ext cx="13247257" cy="7416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3247257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Delivery </a:t>
                      </a:r>
                      <a:r>
                        <a:rPr lang="en-GB" sz="1400" dirty="0" err="1"/>
                        <a:t>Centers</a:t>
                      </a:r>
                      <a:r>
                        <a:rPr lang="en-GB" sz="1400" dirty="0"/>
                        <a:t>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Detail provide the names of each DXC delivery </a:t>
                      </a:r>
                      <a:r>
                        <a:rPr lang="en-GB" sz="1400" dirty="0" err="1"/>
                        <a:t>center</a:t>
                      </a:r>
                      <a:r>
                        <a:rPr lang="en-GB" sz="1400" dirty="0"/>
                        <a:t> involved with this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B97E-62A9-4F68-85A1-448CE4C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3 - Motivations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42856E-C7E4-4B9E-A864-D4A37B1B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10332"/>
              </p:ext>
            </p:extLst>
          </p:nvPr>
        </p:nvGraphicFramePr>
        <p:xfrm>
          <a:off x="682215" y="1450550"/>
          <a:ext cx="13262345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5304938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7957407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General Business Motivations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Business Motivation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63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9F692-2E54-4D64-A9B7-C01DA80B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53583"/>
              </p:ext>
            </p:extLst>
          </p:nvPr>
        </p:nvGraphicFramePr>
        <p:xfrm>
          <a:off x="682214" y="4263149"/>
          <a:ext cx="13262345" cy="20015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652469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4002666920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190645078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28624808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Related Industry Trends</a:t>
                      </a:r>
                      <a:br>
                        <a:rPr lang="en-GB" sz="1400" dirty="0"/>
                      </a:br>
                      <a:r>
                        <a:rPr lang="en-GB" sz="1400" dirty="0">
                          <a:hlinkClick r:id="rId2"/>
                        </a:rPr>
                        <a:t>https://digitalexplorer.dxc.com/de/</a:t>
                      </a:r>
                      <a:r>
                        <a:rPr lang="en-GB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E73FEF-AE5C-48CD-B0B4-ED625671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9020"/>
              </p:ext>
            </p:extLst>
          </p:nvPr>
        </p:nvGraphicFramePr>
        <p:xfrm>
          <a:off x="697303" y="5249282"/>
          <a:ext cx="13262346" cy="7416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420782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4420782">
                  <a:extLst>
                    <a:ext uri="{9D8B030D-6E8A-4147-A177-3AD203B41FA5}">
                      <a16:colId xmlns:a16="http://schemas.microsoft.com/office/drawing/2014/main" val="4002666920"/>
                    </a:ext>
                  </a:extLst>
                </a:gridCol>
                <a:gridCol w="4420782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Referenceable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Account Name(s)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If all please enter “Pan-industry”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Yes/No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AF2E80-B207-43F9-AD81-BFFCD48D8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51"/>
              </p:ext>
            </p:extLst>
          </p:nvPr>
        </p:nvGraphicFramePr>
        <p:xfrm>
          <a:off x="697303" y="1795318"/>
          <a:ext cx="13262346" cy="2416526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631173">
                  <a:extLst>
                    <a:ext uri="{9D8B030D-6E8A-4147-A177-3AD203B41FA5}">
                      <a16:colId xmlns:a16="http://schemas.microsoft.com/office/drawing/2014/main" val="939365373"/>
                    </a:ext>
                  </a:extLst>
                </a:gridCol>
                <a:gridCol w="6631173">
                  <a:extLst>
                    <a:ext uri="{9D8B030D-6E8A-4147-A177-3AD203B41FA5}">
                      <a16:colId xmlns:a16="http://schemas.microsoft.com/office/drawing/2014/main" val="4054986321"/>
                    </a:ext>
                  </a:extLst>
                </a:gridCol>
              </a:tblGrid>
              <a:tr h="447274">
                <a:tc>
                  <a:txBody>
                    <a:bodyPr/>
                    <a:lstStyle/>
                    <a:p>
                      <a:r>
                        <a:rPr lang="en-GB" sz="1400" dirty="0"/>
                        <a:t>Key 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DXC offerings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78271"/>
                  </a:ext>
                </a:extLst>
              </a:tr>
              <a:tr h="1969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Event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Voice recognition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Enterprise Mobility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Brokerage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8830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6A06041-6114-4EA1-A574-62DCEF8B4CC1}"/>
              </a:ext>
            </a:extLst>
          </p:cNvPr>
          <p:cNvSpPr txBox="1">
            <a:spLocks/>
          </p:cNvSpPr>
          <p:nvPr/>
        </p:nvSpPr>
        <p:spPr>
          <a:xfrm>
            <a:off x="700849" y="551567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4 – Capabilities &amp; Offerings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6890A-1038-4FD1-AA9D-C8BF76AF3868}"/>
              </a:ext>
            </a:extLst>
          </p:cNvPr>
          <p:cNvSpPr txBox="1"/>
          <p:nvPr/>
        </p:nvSpPr>
        <p:spPr>
          <a:xfrm>
            <a:off x="688613" y="6779096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Must have at least one feature</a:t>
            </a:r>
          </a:p>
        </p:txBody>
      </p:sp>
    </p:spTree>
    <p:extLst>
      <p:ext uri="{BB962C8B-B14F-4D97-AF65-F5344CB8AC3E}">
        <p14:creationId xmlns:p14="http://schemas.microsoft.com/office/powerpoint/2010/main" val="15126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AF2E80-B207-43F9-AD81-BFFCD48D8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95509"/>
              </p:ext>
            </p:extLst>
          </p:nvPr>
        </p:nvGraphicFramePr>
        <p:xfrm>
          <a:off x="697303" y="1812086"/>
          <a:ext cx="13170624" cy="2416526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390208">
                  <a:extLst>
                    <a:ext uri="{9D8B030D-6E8A-4147-A177-3AD203B41FA5}">
                      <a16:colId xmlns:a16="http://schemas.microsoft.com/office/drawing/2014/main" val="939365373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4054986321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2372922452"/>
                    </a:ext>
                  </a:extLst>
                </a:gridCol>
              </a:tblGrid>
              <a:tr h="447274">
                <a:tc>
                  <a:txBody>
                    <a:bodyPr/>
                    <a:lstStyle/>
                    <a:p>
                      <a:r>
                        <a:rPr lang="en-GB" sz="1400" dirty="0"/>
                        <a:t>Contact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Contact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78271"/>
                  </a:ext>
                </a:extLst>
              </a:tr>
              <a:tr h="19692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Examples: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Solution Owner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UX Lead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8830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6A06041-6114-4EA1-A574-62DCEF8B4CC1}"/>
              </a:ext>
            </a:extLst>
          </p:cNvPr>
          <p:cNvSpPr txBox="1">
            <a:spLocks/>
          </p:cNvSpPr>
          <p:nvPr/>
        </p:nvSpPr>
        <p:spPr>
          <a:xfrm>
            <a:off x="700849" y="551567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4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8F63B-B1E3-4026-AC8F-8E09C15ADC3F}"/>
              </a:ext>
            </a:extLst>
          </p:cNvPr>
          <p:cNvSpPr txBox="1"/>
          <p:nvPr/>
        </p:nvSpPr>
        <p:spPr>
          <a:xfrm>
            <a:off x="688613" y="6779096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Must have at least one person assigned</a:t>
            </a:r>
          </a:p>
        </p:txBody>
      </p:sp>
    </p:spTree>
    <p:extLst>
      <p:ext uri="{BB962C8B-B14F-4D97-AF65-F5344CB8AC3E}">
        <p14:creationId xmlns:p14="http://schemas.microsoft.com/office/powerpoint/2010/main" val="3698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3CB0297-229A-4D6A-A37A-FF8AB92BF272}" vid="{8C2B9180-97CD-4883-B2FE-0BF89CE0C1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803</TotalTime>
  <Words>247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DXC</vt:lpstr>
      <vt:lpstr>Offline solution prep template</vt:lpstr>
      <vt:lpstr>Solution capture form  Page 1</vt:lpstr>
      <vt:lpstr>Solution capture form  Page 2</vt:lpstr>
      <vt:lpstr>Solution capture form  Page 3 - Motivations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Reference Solutions</dc:title>
  <dc:subject/>
  <dc:creator>Stevens, David</dc:creator>
  <cp:keywords/>
  <dc:description/>
  <cp:lastModifiedBy>David Stevens</cp:lastModifiedBy>
  <cp:revision>17</cp:revision>
  <dcterms:created xsi:type="dcterms:W3CDTF">2017-08-25T07:51:02Z</dcterms:created>
  <dcterms:modified xsi:type="dcterms:W3CDTF">2018-11-15T13:31:21Z</dcterms:modified>
  <cp:category/>
</cp:coreProperties>
</file>