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40BD5-7A91-4508-BA25-C1A3FC4DEFB8}" v="2" dt="2019-03-14T11:26:28.99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7" d="100"/>
          <a:sy n="97" d="100"/>
        </p:scale>
        <p:origin x="114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0F140BD5-7A91-4508-BA25-C1A3FC4DEFB8}"/>
    <pc:docChg chg="undo custSel modSld">
      <pc:chgData name="David Stevens" userId="73fe415a-d21a-4898-bfab-0e75d37181d7" providerId="ADAL" clId="{0F140BD5-7A91-4508-BA25-C1A3FC4DEFB8}" dt="2019-03-14T11:26:35.372" v="13" actId="167"/>
      <pc:docMkLst>
        <pc:docMk/>
      </pc:docMkLst>
      <pc:sldChg chg="addSp delSp modSp">
        <pc:chgData name="David Stevens" userId="73fe415a-d21a-4898-bfab-0e75d37181d7" providerId="ADAL" clId="{0F140BD5-7A91-4508-BA25-C1A3FC4DEFB8}" dt="2019-03-14T11:26:35.372" v="13" actId="167"/>
        <pc:sldMkLst>
          <pc:docMk/>
          <pc:sldMk cId="2326808822" sldId="256"/>
        </pc:sldMkLst>
        <pc:spChg chg="add del ord">
          <ac:chgData name="David Stevens" userId="73fe415a-d21a-4898-bfab-0e75d37181d7" providerId="ADAL" clId="{0F140BD5-7A91-4508-BA25-C1A3FC4DEFB8}" dt="2019-03-14T11:26:27.081" v="8" actId="167"/>
          <ac:spMkLst>
            <pc:docMk/>
            <pc:sldMk cId="2326808822" sldId="256"/>
            <ac:spMk id="10" creationId="{A8CB3075-88F6-481B-AFB3-663519EB4508}"/>
          </ac:spMkLst>
        </pc:spChg>
        <pc:picChg chg="add mod ord">
          <ac:chgData name="David Stevens" userId="73fe415a-d21a-4898-bfab-0e75d37181d7" providerId="ADAL" clId="{0F140BD5-7A91-4508-BA25-C1A3FC4DEFB8}" dt="2019-03-14T11:26:35.372" v="13" actId="167"/>
          <ac:picMkLst>
            <pc:docMk/>
            <pc:sldMk cId="2326808822" sldId="256"/>
            <ac:picMk id="2" creationId="{EBD04760-563C-42D7-A3A2-882412823F6A}"/>
          </ac:picMkLst>
        </pc:picChg>
        <pc:picChg chg="del">
          <ac:chgData name="David Stevens" userId="73fe415a-d21a-4898-bfab-0e75d37181d7" providerId="ADAL" clId="{0F140BD5-7A91-4508-BA25-C1A3FC4DEFB8}" dt="2019-03-14T11:02:02.375" v="3" actId="478"/>
          <ac:picMkLst>
            <pc:docMk/>
            <pc:sldMk cId="2326808822" sldId="256"/>
            <ac:picMk id="9" creationId="{7D79C299-F467-4E61-A704-1281EEAB7202}"/>
          </ac:picMkLst>
        </pc:picChg>
        <pc:picChg chg="add del mod ord">
          <ac:chgData name="David Stevens" userId="73fe415a-d21a-4898-bfab-0e75d37181d7" providerId="ADAL" clId="{0F140BD5-7A91-4508-BA25-C1A3FC4DEFB8}" dt="2019-03-14T11:26:27.988" v="9" actId="478"/>
          <ac:picMkLst>
            <pc:docMk/>
            <pc:sldMk cId="2326808822" sldId="256"/>
            <ac:picMk id="11" creationId="{10A43974-E36A-4ABD-BF77-B5CE0C2CA4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3/14/2019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04760-563C-42D7-A3A2-88241282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07" y="1401171"/>
            <a:ext cx="9394051" cy="53742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CB3075-88F6-481B-AFB3-663519EB4508}"/>
              </a:ext>
            </a:extLst>
          </p:cNvPr>
          <p:cNvSpPr/>
          <p:nvPr/>
        </p:nvSpPr>
        <p:spPr>
          <a:xfrm>
            <a:off x="2571807" y="1337189"/>
            <a:ext cx="9486786" cy="539790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87D40-EAD0-4CEE-99C2-E754B5B3B8CE}"/>
              </a:ext>
            </a:extLst>
          </p:cNvPr>
          <p:cNvSpPr/>
          <p:nvPr/>
        </p:nvSpPr>
        <p:spPr>
          <a:xfrm>
            <a:off x="5574891" y="2526890"/>
            <a:ext cx="2812026" cy="2812026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509D7F8-B65F-4D6A-8814-3BEECF0F09D5}"/>
              </a:ext>
            </a:extLst>
          </p:cNvPr>
          <p:cNvSpPr/>
          <p:nvPr/>
        </p:nvSpPr>
        <p:spPr>
          <a:xfrm rot="5400000">
            <a:off x="6341218" y="3381450"/>
            <a:ext cx="1279372" cy="110290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D56AF-2C8E-417D-932B-F0ADC7760E7B}"/>
              </a:ext>
            </a:extLst>
          </p:cNvPr>
          <p:cNvSpPr/>
          <p:nvPr/>
        </p:nvSpPr>
        <p:spPr>
          <a:xfrm>
            <a:off x="5643839" y="5353909"/>
            <a:ext cx="2674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latin typeface="GT Walsheim Pro Bold" panose="00000800000000000000" pitchFamily="50" charset="0"/>
              </a:rPr>
              <a:t>Click to play</a:t>
            </a:r>
          </a:p>
        </p:txBody>
      </p:sp>
    </p:spTree>
    <p:extLst>
      <p:ext uri="{BB962C8B-B14F-4D97-AF65-F5344CB8AC3E}">
        <p14:creationId xmlns:p14="http://schemas.microsoft.com/office/powerpoint/2010/main" val="23268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 Bold</vt:lpstr>
      <vt:lpstr>DXC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1</cp:revision>
  <cp:lastPrinted>2018-07-20T15:33:39Z</cp:lastPrinted>
  <dcterms:created xsi:type="dcterms:W3CDTF">2019-03-14T10:49:39Z</dcterms:created>
  <dcterms:modified xsi:type="dcterms:W3CDTF">2019-03-14T11:26:35Z</dcterms:modified>
  <cp:category/>
</cp:coreProperties>
</file>